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6.xml" ContentType="application/vnd.openxmlformats-officedocument.drawingml.chart+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2.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3241" r:id="rId2"/>
    <p:sldId id="4024" r:id="rId3"/>
    <p:sldId id="4025" r:id="rId4"/>
    <p:sldId id="4005" r:id="rId5"/>
    <p:sldId id="4035" r:id="rId6"/>
    <p:sldId id="4037" r:id="rId7"/>
    <p:sldId id="4044" r:id="rId8"/>
    <p:sldId id="4046" r:id="rId9"/>
    <p:sldId id="4026" r:id="rId10"/>
    <p:sldId id="4030" r:id="rId11"/>
    <p:sldId id="4032" r:id="rId12"/>
    <p:sldId id="4034" r:id="rId13"/>
    <p:sldId id="4036" r:id="rId14"/>
    <p:sldId id="4039" r:id="rId15"/>
    <p:sldId id="4027" r:id="rId16"/>
    <p:sldId id="4031" r:id="rId17"/>
    <p:sldId id="4041" r:id="rId18"/>
    <p:sldId id="4042" r:id="rId19"/>
    <p:sldId id="4043" r:id="rId20"/>
    <p:sldId id="4045" r:id="rId21"/>
    <p:sldId id="4028" r:id="rId22"/>
    <p:sldId id="4029" r:id="rId23"/>
    <p:sldId id="4033" r:id="rId24"/>
    <p:sldId id="4038" r:id="rId25"/>
    <p:sldId id="4040" r:id="rId26"/>
    <p:sldId id="4047"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FFFFFF"/>
    <a:srgbClr val="3B5C94"/>
    <a:srgbClr val="01C6D9"/>
    <a:srgbClr val="07913A"/>
    <a:srgbClr val="C00000"/>
    <a:srgbClr val="CA8F45"/>
    <a:srgbClr val="338ED7"/>
    <a:srgbClr val="AE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01" autoAdjust="0"/>
    <p:restoredTop sz="95245" autoAdjust="0"/>
  </p:normalViewPr>
  <p:slideViewPr>
    <p:cSldViewPr>
      <p:cViewPr>
        <p:scale>
          <a:sx n="10" d="100"/>
          <a:sy n="10" d="100"/>
        </p:scale>
        <p:origin x="3078" y="1686"/>
      </p:cViewPr>
      <p:guideLst>
        <p:guide orient="horz" pos="328"/>
        <p:guide pos="4050"/>
        <p:guide pos="557"/>
        <p:guide orient="horz" pos="4183"/>
        <p:guide pos="7497"/>
        <p:guide pos="6908"/>
      </p:guideLst>
    </p:cSldViewPr>
  </p:slideViewPr>
  <p:outlineViewPr>
    <p:cViewPr>
      <p:scale>
        <a:sx n="100" d="100"/>
        <a:sy n="100" d="100"/>
      </p:scale>
      <p:origin x="0" y="-3209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5.xml"/><Relationship Id="rId1" Type="http://schemas.microsoft.com/office/2011/relationships/chartStyle" Target="style5.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__13.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tr-TR"/>
          </a:p>
        </c:rich>
      </c:tx>
      <c:layout/>
      <c:overlay val="1"/>
    </c:title>
    <c:autoTitleDeleted val="0"/>
    <c:plotArea>
      <c:layout>
        <c:manualLayout>
          <c:layoutTarget val="inner"/>
          <c:xMode val="edge"/>
          <c:yMode val="edge"/>
          <c:x val="7.1066900000000002E-2"/>
          <c:y val="4.8729300000000003E-2"/>
          <c:w val="0.85386499999999999"/>
          <c:h val="0.87144699999999997"/>
        </c:manualLayout>
      </c:layout>
      <c:lineChart>
        <c:grouping val="standard"/>
        <c:varyColors val="0"/>
        <c:ser>
          <c:idx val="0"/>
          <c:order val="0"/>
          <c:spPr>
            <a:ln w="19050" cap="flat">
              <a:solidFill>
                <a:schemeClr val="accent1"/>
              </a:solidFill>
              <a:prstDash val="solid"/>
              <a:miter lim="400000"/>
            </a:ln>
            <a:effectLst/>
          </c:spPr>
          <c:marker>
            <c:symbol val="circle"/>
            <c:size val="8"/>
            <c:spPr>
              <a:solidFill>
                <a:srgbClr val="FFFFFF"/>
              </a:solidFill>
              <a:ln w="19050" cap="flat">
                <a:solidFill>
                  <a:schemeClr val="accent1"/>
                </a:solidFill>
                <a:prstDash val="solid"/>
                <a:miter lim="400000"/>
              </a:ln>
              <a:effectLst/>
            </c:spPr>
          </c:marker>
          <c:val>
            <c:numRef>
              <c:f>Sheet1!$B$2:$F$2</c:f>
              <c:numCache>
                <c:formatCode>General</c:formatCode>
                <c:ptCount val="5"/>
                <c:pt idx="0">
                  <c:v>17</c:v>
                </c:pt>
                <c:pt idx="1">
                  <c:v>26</c:v>
                </c:pt>
                <c:pt idx="2">
                  <c:v>53</c:v>
                </c:pt>
                <c:pt idx="3">
                  <c:v>96</c:v>
                </c:pt>
                <c:pt idx="4">
                  <c:v>23</c:v>
                </c:pt>
              </c:numCache>
            </c:numRef>
          </c:val>
          <c:smooth val="0"/>
          <c:extLst xmlns:c16r2="http://schemas.microsoft.com/office/drawing/2015/06/chart">
            <c:ext xmlns:c16="http://schemas.microsoft.com/office/drawing/2014/chart" uri="{C3380CC4-5D6E-409C-BE32-E72D297353CC}">
              <c16:uniqueId val="{00000000-817F-49EE-B7FC-6F21E5BF506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Sheet1!$A$2</c15:sqref>
                        </c15:formulaRef>
                      </c:ext>
                    </c:extLst>
                    <c:strCache>
                      <c:ptCount val="1"/>
                      <c:pt idx="0">
                        <c:v>Area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Sheet1!$B$1:$F$1</c15:sqref>
                        </c15:formulaRef>
                      </c:ext>
                    </c:extLst>
                    <c:strCache>
                      <c:ptCount val="5"/>
                      <c:pt idx="0">
                        <c:v>May</c:v>
                      </c:pt>
                      <c:pt idx="1">
                        <c:v>June</c:v>
                      </c:pt>
                      <c:pt idx="2">
                        <c:v>July</c:v>
                      </c:pt>
                      <c:pt idx="3">
                        <c:v>August</c:v>
                      </c:pt>
                      <c:pt idx="4">
                        <c:v>September</c:v>
                      </c:pt>
                    </c:strCache>
                  </c:strRef>
                </c15:cat>
              </c15:filteredCategoryTitle>
            </c:ext>
          </c:extLst>
        </c:ser>
        <c:ser>
          <c:idx val="1"/>
          <c:order val="1"/>
          <c:spPr>
            <a:ln w="19050" cap="flat">
              <a:solidFill>
                <a:schemeClr val="accent3"/>
              </a:solidFill>
              <a:prstDash val="solid"/>
              <a:miter lim="400000"/>
            </a:ln>
            <a:effectLst/>
          </c:spPr>
          <c:marker>
            <c:symbol val="circle"/>
            <c:size val="8"/>
            <c:spPr>
              <a:solidFill>
                <a:srgbClr val="FFFFFF"/>
              </a:solidFill>
              <a:ln w="19050" cap="flat">
                <a:solidFill>
                  <a:schemeClr val="accent3"/>
                </a:solidFill>
                <a:prstDash val="solid"/>
                <a:miter lim="400000"/>
              </a:ln>
              <a:effectLst/>
            </c:spPr>
          </c:marker>
          <c:val>
            <c:numRef>
              <c:f>Sheet1!$B$3:$F$3</c:f>
              <c:numCache>
                <c:formatCode>General</c:formatCode>
                <c:ptCount val="5"/>
                <c:pt idx="0">
                  <c:v>55</c:v>
                </c:pt>
                <c:pt idx="1">
                  <c:v>43</c:v>
                </c:pt>
                <c:pt idx="2">
                  <c:v>70</c:v>
                </c:pt>
                <c:pt idx="3">
                  <c:v>58</c:v>
                </c:pt>
                <c:pt idx="4">
                  <c:v>45</c:v>
                </c:pt>
              </c:numCache>
            </c:numRef>
          </c:val>
          <c:smooth val="0"/>
          <c:extLst xmlns:c16r2="http://schemas.microsoft.com/office/drawing/2015/06/chart">
            <c:ext xmlns:c16="http://schemas.microsoft.com/office/drawing/2014/chart" uri="{C3380CC4-5D6E-409C-BE32-E72D297353CC}">
              <c16:uniqueId val="{00000001-817F-49EE-B7FC-6F21E5BF506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Sheet1!$A$3</c15:sqref>
                        </c15:formulaRef>
                      </c:ext>
                    </c:extLst>
                    <c:strCache>
                      <c:ptCount val="1"/>
                      <c:pt idx="0">
                        <c:v>Area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Sheet1!$B$1:$F$1</c15:sqref>
                        </c15:formulaRef>
                      </c:ext>
                    </c:extLst>
                    <c:strCache>
                      <c:ptCount val="5"/>
                      <c:pt idx="0">
                        <c:v>May</c:v>
                      </c:pt>
                      <c:pt idx="1">
                        <c:v>June</c:v>
                      </c:pt>
                      <c:pt idx="2">
                        <c:v>July</c:v>
                      </c:pt>
                      <c:pt idx="3">
                        <c:v>August</c:v>
                      </c:pt>
                      <c:pt idx="4">
                        <c:v>September</c:v>
                      </c:pt>
                    </c:strCache>
                  </c:strRef>
                </c15:cat>
              </c15:filteredCategoryTitle>
            </c:ext>
          </c:extLst>
        </c:ser>
        <c:ser>
          <c:idx val="2"/>
          <c:order val="2"/>
          <c:spPr>
            <a:ln w="19050" cap="flat">
              <a:solidFill>
                <a:schemeClr val="accent2"/>
              </a:solidFill>
              <a:prstDash val="solid"/>
              <a:miter lim="400000"/>
            </a:ln>
            <a:effectLst/>
          </c:spPr>
          <c:marker>
            <c:symbol val="circle"/>
            <c:size val="8"/>
            <c:spPr>
              <a:solidFill>
                <a:srgbClr val="FFFFFF"/>
              </a:solidFill>
              <a:ln w="19050" cap="flat">
                <a:solidFill>
                  <a:schemeClr val="accent2"/>
                </a:solidFill>
                <a:prstDash val="solid"/>
                <a:miter lim="400000"/>
              </a:ln>
              <a:effectLst/>
            </c:spPr>
          </c:marker>
          <c:val>
            <c:numRef>
              <c:f>Sheet1!$B$4:$F$4</c:f>
              <c:numCache>
                <c:formatCode>General</c:formatCode>
                <c:ptCount val="5"/>
                <c:pt idx="0">
                  <c:v>45</c:v>
                </c:pt>
                <c:pt idx="1">
                  <c:v>23</c:v>
                </c:pt>
                <c:pt idx="2">
                  <c:v>89</c:v>
                </c:pt>
                <c:pt idx="3">
                  <c:v>56</c:v>
                </c:pt>
                <c:pt idx="4">
                  <c:v>89</c:v>
                </c:pt>
              </c:numCache>
            </c:numRef>
          </c:val>
          <c:smooth val="0"/>
          <c:extLst xmlns:c16r2="http://schemas.microsoft.com/office/drawing/2015/06/chart">
            <c:ext xmlns:c16="http://schemas.microsoft.com/office/drawing/2014/chart" uri="{C3380CC4-5D6E-409C-BE32-E72D297353CC}">
              <c16:uniqueId val="{00000002-817F-49EE-B7FC-6F21E5BF506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Sheet1!$A$4</c15:sqref>
                        </c15:formulaRef>
                      </c:ext>
                    </c:extLst>
                    <c:strCache>
                      <c:ptCount val="1"/>
                      <c:pt idx="0">
                        <c:v>Area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Sheet1!$B$1:$F$1</c15:sqref>
                        </c15:formulaRef>
                      </c:ext>
                    </c:extLst>
                    <c:strCache>
                      <c:ptCount val="5"/>
                      <c:pt idx="0">
                        <c:v>May</c:v>
                      </c:pt>
                      <c:pt idx="1">
                        <c:v>June</c:v>
                      </c:pt>
                      <c:pt idx="2">
                        <c:v>July</c:v>
                      </c:pt>
                      <c:pt idx="3">
                        <c:v>August</c:v>
                      </c:pt>
                      <c:pt idx="4">
                        <c:v>September</c:v>
                      </c:pt>
                    </c:strCache>
                  </c:strRef>
                </c15:cat>
              </c15:filteredCategoryTitle>
            </c:ext>
          </c:extLst>
        </c:ser>
        <c:ser>
          <c:idx val="3"/>
          <c:order val="3"/>
          <c:spPr>
            <a:ln w="19050" cap="flat">
              <a:solidFill>
                <a:schemeClr val="accent4"/>
              </a:solidFill>
              <a:prstDash val="solid"/>
              <a:miter lim="400000"/>
            </a:ln>
            <a:effectLst/>
          </c:spPr>
          <c:marker>
            <c:symbol val="circle"/>
            <c:size val="8"/>
            <c:spPr>
              <a:solidFill>
                <a:srgbClr val="FFFFFF"/>
              </a:solidFill>
              <a:ln w="19050" cap="flat">
                <a:solidFill>
                  <a:schemeClr val="accent4"/>
                </a:solidFill>
                <a:prstDash val="solid"/>
                <a:miter lim="400000"/>
              </a:ln>
              <a:effectLst/>
            </c:spPr>
          </c:marker>
          <c:val>
            <c:numRef>
              <c:f>Sheet1!$B$5:$F$5</c:f>
              <c:numCache>
                <c:formatCode>General</c:formatCode>
                <c:ptCount val="5"/>
                <c:pt idx="0">
                  <c:v>12</c:v>
                </c:pt>
                <c:pt idx="1">
                  <c:v>35</c:v>
                </c:pt>
                <c:pt idx="2">
                  <c:v>78</c:v>
                </c:pt>
                <c:pt idx="3">
                  <c:v>21</c:v>
                </c:pt>
                <c:pt idx="4">
                  <c:v>60</c:v>
                </c:pt>
              </c:numCache>
            </c:numRef>
          </c:val>
          <c:smooth val="0"/>
          <c:extLst xmlns:c16r2="http://schemas.microsoft.com/office/drawing/2015/06/chart">
            <c:ext xmlns:c16="http://schemas.microsoft.com/office/drawing/2014/chart" uri="{C3380CC4-5D6E-409C-BE32-E72D297353CC}">
              <c16:uniqueId val="{00000003-817F-49EE-B7FC-6F21E5BF506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Sheet1!$A$5</c15:sqref>
                        </c15:formulaRef>
                      </c:ext>
                    </c:extLst>
                    <c:strCache>
                      <c:ptCount val="1"/>
                      <c:pt idx="0">
                        <c:v>Area 4</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Sheet1!$B$1:$F$1</c15:sqref>
                        </c15:formulaRef>
                      </c:ext>
                    </c:extLst>
                    <c:strCache>
                      <c:ptCount val="5"/>
                      <c:pt idx="0">
                        <c:v>May</c:v>
                      </c:pt>
                      <c:pt idx="1">
                        <c:v>June</c:v>
                      </c:pt>
                      <c:pt idx="2">
                        <c:v>July</c:v>
                      </c:pt>
                      <c:pt idx="3">
                        <c:v>August</c:v>
                      </c:pt>
                      <c:pt idx="4">
                        <c:v>September</c:v>
                      </c:pt>
                    </c:strCache>
                  </c:strRef>
                </c15:cat>
              </c15:filteredCategoryTitle>
            </c:ext>
          </c:extLst>
        </c:ser>
        <c:dLbls>
          <c:showLegendKey val="0"/>
          <c:showVal val="0"/>
          <c:showCatName val="0"/>
          <c:showSerName val="0"/>
          <c:showPercent val="0"/>
          <c:showBubbleSize val="0"/>
        </c:dLbls>
        <c:marker val="1"/>
        <c:smooth val="0"/>
        <c:axId val="2089387200"/>
        <c:axId val="2089387760"/>
      </c:lineChart>
      <c:catAx>
        <c:axId val="2089387200"/>
        <c:scaling>
          <c:orientation val="minMax"/>
        </c:scaling>
        <c:delete val="0"/>
        <c:axPos val="b"/>
        <c:numFmt formatCode="General" sourceLinked="1"/>
        <c:majorTickMark val="none"/>
        <c:minorTickMark val="none"/>
        <c:tickLblPos val="low"/>
        <c:spPr>
          <a:ln w="12700" cap="flat">
            <a:solidFill>
              <a:srgbClr val="F9FAFC"/>
            </a:solidFill>
            <a:prstDash val="solid"/>
            <a:miter lim="400000"/>
          </a:ln>
        </c:spPr>
        <c:txPr>
          <a:bodyPr rot="0"/>
          <a:lstStyle/>
          <a:p>
            <a:pPr>
              <a:defRPr/>
            </a:pPr>
            <a:endParaRPr lang="zh-CN"/>
          </a:p>
        </c:txPr>
        <c:crossAx val="2089387760"/>
        <c:crosses val="autoZero"/>
        <c:auto val="1"/>
        <c:lblAlgn val="ctr"/>
        <c:lblOffset val="100"/>
        <c:noMultiLvlLbl val="1"/>
      </c:catAx>
      <c:valAx>
        <c:axId val="2089387760"/>
        <c:scaling>
          <c:orientation val="minMax"/>
        </c:scaling>
        <c:delete val="0"/>
        <c:axPos val="l"/>
        <c:majorGridlines>
          <c:spPr>
            <a:ln w="12700" cap="flat">
              <a:solidFill>
                <a:srgbClr val="929292"/>
              </a:solidFill>
              <a:custDash>
                <a:ds d="200000" sp="200000"/>
              </a:custDash>
              <a:miter lim="400000"/>
            </a:ln>
          </c:spPr>
        </c:majorGridlines>
        <c:numFmt formatCode="0" sourceLinked="0"/>
        <c:majorTickMark val="none"/>
        <c:minorTickMark val="none"/>
        <c:tickLblPos val="nextTo"/>
        <c:spPr>
          <a:ln w="12700" cap="flat">
            <a:noFill/>
            <a:prstDash val="solid"/>
            <a:miter lim="400000"/>
          </a:ln>
        </c:spPr>
        <c:txPr>
          <a:bodyPr rot="0"/>
          <a:lstStyle/>
          <a:p>
            <a:pPr>
              <a:defRPr/>
            </a:pPr>
            <a:endParaRPr lang="zh-CN"/>
          </a:p>
        </c:txPr>
        <c:crossAx val="2089387200"/>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7961E-2"/>
          <c:y val="3.1496987325562699E-2"/>
          <c:w val="0.94385468331620281"/>
          <c:h val="0.86309309509155419"/>
        </c:manualLayout>
      </c:layout>
      <c:barChart>
        <c:barDir val="col"/>
        <c:grouping val="clustered"/>
        <c:varyColors val="0"/>
        <c:ser>
          <c:idx val="0"/>
          <c:order val="0"/>
          <c:spPr>
            <a:solidFill>
              <a:schemeClr val="bg1">
                <a:lumMod val="75000"/>
              </a:schemeClr>
            </a:solidFill>
            <a:ln>
              <a:noFill/>
            </a:ln>
            <a:effectLst/>
          </c:spPr>
          <c:invertIfNegative val="0"/>
          <c:dPt>
            <c:idx val="0"/>
            <c:invertIfNegative val="0"/>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1-6D10-4052-A717-D380B1238FE1}"/>
              </c:ext>
            </c:extLst>
          </c:dPt>
          <c:val>
            <c:numRef>
              <c:f>Sheet1!$B$2</c:f>
              <c:numCache>
                <c:formatCode>General</c:formatCode>
                <c:ptCount val="1"/>
                <c:pt idx="0">
                  <c:v>1.2</c:v>
                </c:pt>
              </c:numCache>
            </c:numRef>
          </c:val>
          <c:extLst xmlns:c16r2="http://schemas.microsoft.com/office/drawing/2015/06/chart">
            <c:ext xmlns:c16="http://schemas.microsoft.com/office/drawing/2014/chart" uri="{C3380CC4-5D6E-409C-BE32-E72D297353CC}">
              <c16:uniqueId val="{00000002-6D10-4052-A717-D380B1238FE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Type A</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4"/>
            </a:solidFill>
            <a:ln>
              <a:noFill/>
            </a:ln>
            <a:effectLst/>
          </c:spPr>
          <c:invertIfNegative val="0"/>
          <c:val>
            <c:numRef>
              <c:f>Sheet1!$C$2</c:f>
              <c:numCache>
                <c:formatCode>General</c:formatCode>
                <c:ptCount val="1"/>
                <c:pt idx="0">
                  <c:v>2.5</c:v>
                </c:pt>
              </c:numCache>
            </c:numRef>
          </c:val>
          <c:extLst xmlns:c16r2="http://schemas.microsoft.com/office/drawing/2015/06/chart">
            <c:ext xmlns:c16="http://schemas.microsoft.com/office/drawing/2014/chart" uri="{C3380CC4-5D6E-409C-BE32-E72D297353CC}">
              <c16:uniqueId val="{00000003-6D10-4052-A717-D380B1238FE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Type B</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4">
                <a:lumMod val="75000"/>
              </a:schemeClr>
            </a:solidFill>
          </c:spPr>
          <c:invertIfNegative val="0"/>
          <c:val>
            <c:numRef>
              <c:f>Sheet1!$D$2</c:f>
              <c:numCache>
                <c:formatCode>General</c:formatCode>
                <c:ptCount val="1"/>
                <c:pt idx="0">
                  <c:v>4</c:v>
                </c:pt>
              </c:numCache>
            </c:numRef>
          </c:val>
          <c:extLst xmlns:c16r2="http://schemas.microsoft.com/office/drawing/2015/06/chart">
            <c:ext xmlns:c16="http://schemas.microsoft.com/office/drawing/2014/chart" uri="{C3380CC4-5D6E-409C-BE32-E72D297353CC}">
              <c16:uniqueId val="{00000004-6D10-4052-A717-D380B1238FE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4">
                <a:lumMod val="50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5-6D10-4052-A717-D380B1238FE1}"/>
              </c:ext>
            </c:extLst>
          </c:dPt>
          <c:val>
            <c:numRef>
              <c:f>Sheet1!$E$2</c:f>
              <c:numCache>
                <c:formatCode>General</c:formatCode>
                <c:ptCount val="1"/>
                <c:pt idx="0">
                  <c:v>0.7</c:v>
                </c:pt>
              </c:numCache>
            </c:numRef>
          </c:val>
          <c:extLst xmlns:c16r2="http://schemas.microsoft.com/office/drawing/2015/06/chart">
            <c:ext xmlns:c16="http://schemas.microsoft.com/office/drawing/2014/chart" uri="{C3380CC4-5D6E-409C-BE32-E72D297353CC}">
              <c16:uniqueId val="{00000006-6D10-4052-A717-D380B1238FE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Column2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50"/>
        <c:axId val="2089378240"/>
        <c:axId val="2089378800"/>
      </c:barChart>
      <c:catAx>
        <c:axId val="2089378240"/>
        <c:scaling>
          <c:orientation val="minMax"/>
        </c:scaling>
        <c:delete val="0"/>
        <c:axPos val="b"/>
        <c:numFmt formatCode="General" sourceLinked="1"/>
        <c:majorTickMark val="out"/>
        <c:minorTickMark val="none"/>
        <c:tickLblPos val="nextTo"/>
        <c:crossAx val="2089378800"/>
        <c:crossesAt val="0"/>
        <c:auto val="1"/>
        <c:lblAlgn val="ctr"/>
        <c:lblOffset val="100"/>
        <c:noMultiLvlLbl val="0"/>
      </c:catAx>
      <c:valAx>
        <c:axId val="2089378800"/>
        <c:scaling>
          <c:orientation val="minMax"/>
          <c:max val="5"/>
        </c:scaling>
        <c:delete val="0"/>
        <c:axPos val="l"/>
        <c:numFmt formatCode="General" sourceLinked="1"/>
        <c:majorTickMark val="out"/>
        <c:minorTickMark val="none"/>
        <c:tickLblPos val="nextTo"/>
        <c:crossAx val="208937824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7961E-2"/>
          <c:y val="3.1496987325562699E-2"/>
          <c:w val="0.94385468331620281"/>
          <c:h val="0.86309309509155419"/>
        </c:manualLayout>
      </c:layout>
      <c:barChart>
        <c:barDir val="col"/>
        <c:grouping val="clustered"/>
        <c:varyColors val="0"/>
        <c:ser>
          <c:idx val="0"/>
          <c:order val="0"/>
          <c:spPr>
            <a:solidFill>
              <a:srgbClr val="53B441"/>
            </a:solidFill>
            <a:ln>
              <a:noFill/>
            </a:ln>
            <a:effectLst/>
          </c:spPr>
          <c:invertIfNegative val="0"/>
          <c:dPt>
            <c:idx val="0"/>
            <c:invertIfNegative val="0"/>
            <c:bubble3D val="0"/>
            <c:spPr>
              <a:solidFill>
                <a:schemeClr val="accent5">
                  <a:lumMod val="60000"/>
                  <a:lumOff val="40000"/>
                </a:schemeClr>
              </a:solidFill>
              <a:ln>
                <a:noFill/>
              </a:ln>
              <a:effectLst/>
            </c:spPr>
            <c:extLst xmlns:c16r2="http://schemas.microsoft.com/office/drawing/2015/06/chart">
              <c:ext xmlns:c16="http://schemas.microsoft.com/office/drawing/2014/chart" uri="{C3380CC4-5D6E-409C-BE32-E72D297353CC}">
                <c16:uniqueId val="{00000001-70BC-48DD-99CF-DF83141901DE}"/>
              </c:ext>
            </c:extLst>
          </c:dPt>
          <c:val>
            <c:numRef>
              <c:f>Sheet1!$B$2</c:f>
              <c:numCache>
                <c:formatCode>General</c:formatCode>
                <c:ptCount val="1"/>
                <c:pt idx="0">
                  <c:v>2.8</c:v>
                </c:pt>
              </c:numCache>
            </c:numRef>
          </c:val>
          <c:extLst xmlns:c16r2="http://schemas.microsoft.com/office/drawing/2015/06/chart">
            <c:ext xmlns:c16="http://schemas.microsoft.com/office/drawing/2014/chart" uri="{C3380CC4-5D6E-409C-BE32-E72D297353CC}">
              <c16:uniqueId val="{00000002-70BC-48DD-99CF-DF83141901D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Type A</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5"/>
            </a:solidFill>
            <a:ln>
              <a:noFill/>
            </a:ln>
            <a:effectLst/>
          </c:spPr>
          <c:invertIfNegative val="0"/>
          <c:val>
            <c:numRef>
              <c:f>Sheet1!$C$2</c:f>
              <c:numCache>
                <c:formatCode>General</c:formatCode>
                <c:ptCount val="1"/>
                <c:pt idx="0">
                  <c:v>0.6</c:v>
                </c:pt>
              </c:numCache>
            </c:numRef>
          </c:val>
          <c:extLst xmlns:c16r2="http://schemas.microsoft.com/office/drawing/2015/06/chart">
            <c:ext xmlns:c16="http://schemas.microsoft.com/office/drawing/2014/chart" uri="{C3380CC4-5D6E-409C-BE32-E72D297353CC}">
              <c16:uniqueId val="{00000003-70BC-48DD-99CF-DF83141901D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Type B</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5">
                <a:lumMod val="75000"/>
              </a:schemeClr>
            </a:solidFill>
          </c:spPr>
          <c:invertIfNegative val="0"/>
          <c:val>
            <c:numRef>
              <c:f>Sheet1!$D$2</c:f>
              <c:numCache>
                <c:formatCode>General</c:formatCode>
                <c:ptCount val="1"/>
                <c:pt idx="0">
                  <c:v>1</c:v>
                </c:pt>
              </c:numCache>
            </c:numRef>
          </c:val>
          <c:extLst xmlns:c16r2="http://schemas.microsoft.com/office/drawing/2015/06/chart">
            <c:ext xmlns:c16="http://schemas.microsoft.com/office/drawing/2014/chart" uri="{C3380CC4-5D6E-409C-BE32-E72D297353CC}">
              <c16:uniqueId val="{00000004-70BC-48DD-99CF-DF83141901D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5">
                <a:lumMod val="50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5-70BC-48DD-99CF-DF83141901DE}"/>
              </c:ext>
            </c:extLst>
          </c:dPt>
          <c:val>
            <c:numRef>
              <c:f>Sheet1!$E$2</c:f>
              <c:numCache>
                <c:formatCode>General</c:formatCode>
                <c:ptCount val="1"/>
                <c:pt idx="0">
                  <c:v>0.9</c:v>
                </c:pt>
              </c:numCache>
            </c:numRef>
          </c:val>
          <c:extLst xmlns:c16r2="http://schemas.microsoft.com/office/drawing/2015/06/chart">
            <c:ext xmlns:c16="http://schemas.microsoft.com/office/drawing/2014/chart" uri="{C3380CC4-5D6E-409C-BE32-E72D297353CC}">
              <c16:uniqueId val="{00000006-70BC-48DD-99CF-DF83141901D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Column2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50"/>
        <c:axId val="2089382720"/>
        <c:axId val="2089383280"/>
      </c:barChart>
      <c:catAx>
        <c:axId val="2089382720"/>
        <c:scaling>
          <c:orientation val="minMax"/>
        </c:scaling>
        <c:delete val="0"/>
        <c:axPos val="b"/>
        <c:numFmt formatCode="General" sourceLinked="1"/>
        <c:majorTickMark val="out"/>
        <c:minorTickMark val="none"/>
        <c:tickLblPos val="nextTo"/>
        <c:crossAx val="2089383280"/>
        <c:crossesAt val="0"/>
        <c:auto val="1"/>
        <c:lblAlgn val="ctr"/>
        <c:lblOffset val="100"/>
        <c:noMultiLvlLbl val="0"/>
      </c:catAx>
      <c:valAx>
        <c:axId val="2089383280"/>
        <c:scaling>
          <c:orientation val="minMax"/>
          <c:max val="5"/>
        </c:scaling>
        <c:delete val="0"/>
        <c:axPos val="l"/>
        <c:numFmt formatCode="General" sourceLinked="1"/>
        <c:majorTickMark val="out"/>
        <c:minorTickMark val="none"/>
        <c:tickLblPos val="nextTo"/>
        <c:crossAx val="208938272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203-478C-BA18-A0F56965823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accent2"/>
            </a:solidFill>
            <a:ln>
              <a:noFill/>
            </a:ln>
            <a:effectLst/>
          </c:spPr>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203-478C-BA18-A0F56965823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203-478C-BA18-A0F56965823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overlap val="100"/>
        <c:axId val="2089342400"/>
        <c:axId val="2089342960"/>
      </c:barChart>
      <c:catAx>
        <c:axId val="2089342400"/>
        <c:scaling>
          <c:orientation val="minMax"/>
        </c:scaling>
        <c:delete val="0"/>
        <c:axPos val="l"/>
        <c:numFmt formatCode="General" sourceLinked="1"/>
        <c:majorTickMark val="none"/>
        <c:minorTickMark val="none"/>
        <c:tickLblPos val="nextTo"/>
        <c:spPr>
          <a:noFill/>
          <a:ln w="9525" cap="flat" cmpd="sng" algn="ctr">
            <a:solidFill>
              <a:schemeClr val="bg2">
                <a:lumMod val="90000"/>
              </a:schemeClr>
            </a:solid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42960"/>
        <c:crosses val="autoZero"/>
        <c:auto val="1"/>
        <c:lblAlgn val="ctr"/>
        <c:lblOffset val="100"/>
        <c:noMultiLvlLbl val="0"/>
      </c:catAx>
      <c:valAx>
        <c:axId val="20893429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42400"/>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cked"/>
        <c:varyColors val="0"/>
        <c:ser>
          <c:idx val="0"/>
          <c:order val="0"/>
          <c:val>
            <c:numRef>
              <c:f>Sheet1!$B$2:$B$9</c:f>
              <c:numCache>
                <c:formatCode>General</c:formatCode>
                <c:ptCount val="8"/>
                <c:pt idx="0">
                  <c:v>0</c:v>
                </c:pt>
                <c:pt idx="1">
                  <c:v>10</c:v>
                </c:pt>
                <c:pt idx="2">
                  <c:v>40</c:v>
                </c:pt>
                <c:pt idx="3">
                  <c:v>30</c:v>
                </c:pt>
                <c:pt idx="4">
                  <c:v>35</c:v>
                </c:pt>
                <c:pt idx="5">
                  <c:v>39</c:v>
                </c:pt>
                <c:pt idx="6">
                  <c:v>30</c:v>
                </c:pt>
                <c:pt idx="7">
                  <c:v>60</c:v>
                </c:pt>
              </c:numCache>
            </c:numRef>
          </c:val>
          <c:extLst xmlns:c16r2="http://schemas.microsoft.com/office/drawing/2015/06/chart">
            <c:ext xmlns:c16="http://schemas.microsoft.com/office/drawing/2014/chart" uri="{C3380CC4-5D6E-409C-BE32-E72D297353CC}">
              <c16:uniqueId val="{00000000-28F8-4B93-868E-83DA12D46BA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Sheet1!$A$2:$A$9</c15:sqref>
                        </c15:formulaRef>
                      </c:ext>
                    </c:extLst>
                    <c:numCache>
                      <c:formatCode>m/d/yyyy</c:formatCode>
                      <c:ptCount val="8"/>
                      <c:pt idx="0">
                        <c:v>37261</c:v>
                      </c:pt>
                      <c:pt idx="1">
                        <c:v>37992</c:v>
                      </c:pt>
                      <c:pt idx="2">
                        <c:v>38724</c:v>
                      </c:pt>
                      <c:pt idx="3">
                        <c:v>39455</c:v>
                      </c:pt>
                      <c:pt idx="4">
                        <c:v>40187</c:v>
                      </c:pt>
                      <c:pt idx="5">
                        <c:v>40550</c:v>
                      </c:pt>
                      <c:pt idx="6">
                        <c:v>40916</c:v>
                      </c:pt>
                      <c:pt idx="7">
                        <c:v>41648</c:v>
                      </c:pt>
                    </c:numCache>
                  </c:numRef>
                </c15:cat>
              </c15:filteredCategoryTitle>
            </c:ext>
          </c:extLst>
        </c:ser>
        <c:ser>
          <c:idx val="1"/>
          <c:order val="1"/>
          <c:val>
            <c:numRef>
              <c:f>Sheet1!$C$2:$C$9</c:f>
              <c:numCache>
                <c:formatCode>General</c:formatCode>
                <c:ptCount val="8"/>
                <c:pt idx="0">
                  <c:v>0</c:v>
                </c:pt>
                <c:pt idx="1">
                  <c:v>10</c:v>
                </c:pt>
                <c:pt idx="2">
                  <c:v>30</c:v>
                </c:pt>
                <c:pt idx="3">
                  <c:v>50</c:v>
                </c:pt>
                <c:pt idx="4">
                  <c:v>20</c:v>
                </c:pt>
                <c:pt idx="5">
                  <c:v>30</c:v>
                </c:pt>
                <c:pt idx="6">
                  <c:v>70</c:v>
                </c:pt>
                <c:pt idx="7">
                  <c:v>28</c:v>
                </c:pt>
              </c:numCache>
            </c:numRef>
          </c:val>
          <c:extLst xmlns:c16r2="http://schemas.microsoft.com/office/drawing/2015/06/chart">
            <c:ext xmlns:c16="http://schemas.microsoft.com/office/drawing/2014/chart" uri="{C3380CC4-5D6E-409C-BE32-E72D297353CC}">
              <c16:uniqueId val="{00000001-28F8-4B93-868E-83DA12D46BA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Sheet1!$A$2:$A$9</c15:sqref>
                        </c15:formulaRef>
                      </c:ext>
                    </c:extLst>
                    <c:numCache>
                      <c:formatCode>m/d/yyyy</c:formatCode>
                      <c:ptCount val="8"/>
                      <c:pt idx="0">
                        <c:v>37261</c:v>
                      </c:pt>
                      <c:pt idx="1">
                        <c:v>37992</c:v>
                      </c:pt>
                      <c:pt idx="2">
                        <c:v>38724</c:v>
                      </c:pt>
                      <c:pt idx="3">
                        <c:v>39455</c:v>
                      </c:pt>
                      <c:pt idx="4">
                        <c:v>40187</c:v>
                      </c:pt>
                      <c:pt idx="5">
                        <c:v>40550</c:v>
                      </c:pt>
                      <c:pt idx="6">
                        <c:v>40916</c:v>
                      </c:pt>
                      <c:pt idx="7">
                        <c:v>41648</c:v>
                      </c:pt>
                    </c:numCache>
                  </c:numRef>
                </c15:cat>
              </c15:filteredCategoryTitle>
            </c:ext>
          </c:extLst>
        </c:ser>
        <c:ser>
          <c:idx val="2"/>
          <c:order val="2"/>
          <c:spPr>
            <a:ln w="25400">
              <a:noFill/>
            </a:ln>
          </c:spPr>
          <c:val>
            <c:numRef>
              <c:f>Sheet1!$D$2:$D$9</c:f>
              <c:numCache>
                <c:formatCode>General</c:formatCode>
                <c:ptCount val="8"/>
                <c:pt idx="0">
                  <c:v>30</c:v>
                </c:pt>
                <c:pt idx="1">
                  <c:v>40</c:v>
                </c:pt>
                <c:pt idx="2">
                  <c:v>50</c:v>
                </c:pt>
                <c:pt idx="3">
                  <c:v>60</c:v>
                </c:pt>
                <c:pt idx="4">
                  <c:v>70</c:v>
                </c:pt>
                <c:pt idx="5">
                  <c:v>80</c:v>
                </c:pt>
                <c:pt idx="6">
                  <c:v>70</c:v>
                </c:pt>
                <c:pt idx="7">
                  <c:v>80</c:v>
                </c:pt>
              </c:numCache>
            </c:numRef>
          </c:val>
          <c:extLst xmlns:c16r2="http://schemas.microsoft.com/office/drawing/2015/06/chart">
            <c:ext xmlns:c16="http://schemas.microsoft.com/office/drawing/2014/chart" uri="{C3380CC4-5D6E-409C-BE32-E72D297353CC}">
              <c16:uniqueId val="{00000002-28F8-4B93-868E-83DA12D46BA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Sheet1!$A$2:$A$9</c15:sqref>
                        </c15:formulaRef>
                      </c:ext>
                    </c:extLst>
                    <c:numCache>
                      <c:formatCode>m/d/yyyy</c:formatCode>
                      <c:ptCount val="8"/>
                      <c:pt idx="0">
                        <c:v>37261</c:v>
                      </c:pt>
                      <c:pt idx="1">
                        <c:v>37992</c:v>
                      </c:pt>
                      <c:pt idx="2">
                        <c:v>38724</c:v>
                      </c:pt>
                      <c:pt idx="3">
                        <c:v>39455</c:v>
                      </c:pt>
                      <c:pt idx="4">
                        <c:v>40187</c:v>
                      </c:pt>
                      <c:pt idx="5">
                        <c:v>40550</c:v>
                      </c:pt>
                      <c:pt idx="6">
                        <c:v>40916</c:v>
                      </c:pt>
                      <c:pt idx="7">
                        <c:v>41648</c:v>
                      </c:pt>
                    </c:numCache>
                  </c:numRef>
                </c15:cat>
              </c15:filteredCategoryTitle>
            </c:ext>
          </c:extLst>
        </c:ser>
        <c:dLbls>
          <c:showLegendKey val="0"/>
          <c:showVal val="0"/>
          <c:showCatName val="0"/>
          <c:showSerName val="0"/>
          <c:showPercent val="0"/>
          <c:showBubbleSize val="0"/>
        </c:dLbls>
        <c:axId val="2089391120"/>
        <c:axId val="2081263584"/>
      </c:areaChart>
      <c:catAx>
        <c:axId val="2089391120"/>
        <c:scaling>
          <c:orientation val="minMax"/>
        </c:scaling>
        <c:delete val="0"/>
        <c:axPos val="b"/>
        <c:numFmt formatCode="yyyy" sourceLinked="0"/>
        <c:majorTickMark val="out"/>
        <c:minorTickMark val="none"/>
        <c:tickLblPos val="nextTo"/>
        <c:spPr>
          <a:ln>
            <a:solidFill>
              <a:schemeClr val="bg1">
                <a:lumMod val="85000"/>
              </a:schemeClr>
            </a:solidFill>
          </a:ln>
        </c:spPr>
        <c:crossAx val="2081263584"/>
        <c:crosses val="autoZero"/>
        <c:auto val="0"/>
        <c:lblAlgn val="ctr"/>
        <c:lblOffset val="1"/>
        <c:noMultiLvlLbl val="0"/>
      </c:catAx>
      <c:valAx>
        <c:axId val="2081263584"/>
        <c:scaling>
          <c:orientation val="minMax"/>
        </c:scaling>
        <c:delete val="0"/>
        <c:axPos val="l"/>
        <c:majorGridlines>
          <c:spPr>
            <a:ln>
              <a:solidFill>
                <a:schemeClr val="bg1">
                  <a:lumMod val="85000"/>
                </a:schemeClr>
              </a:solidFill>
            </a:ln>
          </c:spPr>
        </c:majorGridlines>
        <c:numFmt formatCode="General" sourceLinked="0"/>
        <c:majorTickMark val="out"/>
        <c:minorTickMark val="none"/>
        <c:tickLblPos val="nextTo"/>
        <c:spPr>
          <a:ln>
            <a:solidFill>
              <a:schemeClr val="bg1">
                <a:lumMod val="85000"/>
              </a:schemeClr>
            </a:solidFill>
          </a:ln>
        </c:spPr>
        <c:crossAx val="2089391120"/>
        <c:crosses val="autoZero"/>
        <c:crossBetween val="midCat"/>
      </c:valAx>
    </c:plotArea>
    <c:plotVisOnly val="1"/>
    <c:dispBlanksAs val="zero"/>
    <c:showDLblsOverMax val="0"/>
  </c:chart>
  <c:txPr>
    <a:bodyPr/>
    <a:lstStyle/>
    <a:p>
      <a:pPr>
        <a:defRPr sz="12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val>
            <c:numRef>
              <c:f>Sheet1!$B$2</c:f>
              <c:numCache>
                <c:formatCode>General</c:formatCode>
                <c:ptCount val="1"/>
                <c:pt idx="0">
                  <c:v>3.5</c:v>
                </c:pt>
              </c:numCache>
            </c:numRef>
          </c:val>
          <c:extLst xmlns:c16r2="http://schemas.microsoft.com/office/drawing/2015/06/chart">
            <c:ext xmlns:c16="http://schemas.microsoft.com/office/drawing/2014/chart" uri="{C3380CC4-5D6E-409C-BE32-E72D297353CC}">
              <c16:uniqueId val="{00000000-175A-4013-B088-FA097C0ABFF5}"/>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PC</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2"/>
            </a:solidFill>
            <a:ln>
              <a:noFill/>
            </a:ln>
            <a:effectLst/>
          </c:spPr>
          <c:invertIfNegative val="0"/>
          <c:val>
            <c:numRef>
              <c:f>Sheet1!$C$2</c:f>
              <c:numCache>
                <c:formatCode>General</c:formatCode>
                <c:ptCount val="1"/>
                <c:pt idx="0">
                  <c:v>6.2</c:v>
                </c:pt>
              </c:numCache>
            </c:numRef>
          </c:val>
          <c:extLst xmlns:c16r2="http://schemas.microsoft.com/office/drawing/2015/06/chart">
            <c:ext xmlns:c16="http://schemas.microsoft.com/office/drawing/2014/chart" uri="{C3380CC4-5D6E-409C-BE32-E72D297353CC}">
              <c16:uniqueId val="{00000001-175A-4013-B088-FA097C0ABFF5}"/>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Notebook</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3"/>
            </a:solidFill>
            <a:ln>
              <a:noFill/>
            </a:ln>
            <a:effectLst/>
          </c:spPr>
          <c:invertIfNegative val="0"/>
          <c:val>
            <c:numRef>
              <c:f>Sheet1!$D$2</c:f>
              <c:numCache>
                <c:formatCode>General</c:formatCode>
                <c:ptCount val="1"/>
                <c:pt idx="0">
                  <c:v>5.4</c:v>
                </c:pt>
              </c:numCache>
            </c:numRef>
          </c:val>
          <c:extLst xmlns:c16r2="http://schemas.microsoft.com/office/drawing/2015/06/chart">
            <c:ext xmlns:c16="http://schemas.microsoft.com/office/drawing/2014/chart" uri="{C3380CC4-5D6E-409C-BE32-E72D297353CC}">
              <c16:uniqueId val="{00000002-175A-4013-B088-FA097C0ABFF5}"/>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Tablet</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4"/>
            </a:solidFill>
            <a:ln>
              <a:noFill/>
            </a:ln>
            <a:effectLst/>
          </c:spPr>
          <c:invertIfNegative val="0"/>
          <c:val>
            <c:numRef>
              <c:f>Sheet1!$E$2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3-175A-4013-B088-FA097C0ABFF5}"/>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Other</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100"/>
        <c:axId val="2089346880"/>
        <c:axId val="2089347440"/>
      </c:barChart>
      <c:catAx>
        <c:axId val="2089346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47440"/>
        <c:crosses val="autoZero"/>
        <c:auto val="1"/>
        <c:lblAlgn val="ctr"/>
        <c:lblOffset val="100"/>
        <c:noMultiLvlLbl val="0"/>
      </c:catAx>
      <c:valAx>
        <c:axId val="20893474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4688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val>
            <c:numRef>
              <c:f>Sheet1!$B$2</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0-011B-4F26-B66B-2D16D853BD7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PC</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2"/>
            </a:solidFill>
            <a:ln>
              <a:noFill/>
            </a:ln>
            <a:effectLst/>
          </c:spPr>
          <c:invertIfNegative val="0"/>
          <c:val>
            <c:numRef>
              <c:f>Sheet1!$C$2</c:f>
              <c:numCache>
                <c:formatCode>General</c:formatCode>
                <c:ptCount val="1"/>
                <c:pt idx="0">
                  <c:v>4.2</c:v>
                </c:pt>
              </c:numCache>
            </c:numRef>
          </c:val>
          <c:extLst xmlns:c16r2="http://schemas.microsoft.com/office/drawing/2015/06/chart">
            <c:ext xmlns:c16="http://schemas.microsoft.com/office/drawing/2014/chart" uri="{C3380CC4-5D6E-409C-BE32-E72D297353CC}">
              <c16:uniqueId val="{00000001-011B-4F26-B66B-2D16D853BD7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Notebook</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3"/>
            </a:solidFill>
            <a:ln>
              <a:noFill/>
            </a:ln>
            <a:effectLst/>
          </c:spPr>
          <c:invertIfNegative val="0"/>
          <c:val>
            <c:numRef>
              <c:f>Sheet1!$D$2</c:f>
              <c:numCache>
                <c:formatCode>General</c:formatCode>
                <c:ptCount val="1"/>
                <c:pt idx="0">
                  <c:v>6.3</c:v>
                </c:pt>
              </c:numCache>
            </c:numRef>
          </c:val>
          <c:extLst xmlns:c16r2="http://schemas.microsoft.com/office/drawing/2015/06/chart">
            <c:ext xmlns:c16="http://schemas.microsoft.com/office/drawing/2014/chart" uri="{C3380CC4-5D6E-409C-BE32-E72D297353CC}">
              <c16:uniqueId val="{00000002-011B-4F26-B66B-2D16D853BD7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Tablet</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4"/>
            </a:solidFill>
            <a:ln>
              <a:noFill/>
            </a:ln>
            <a:effectLst/>
          </c:spPr>
          <c:invertIfNegative val="0"/>
          <c:val>
            <c:numRef>
              <c:f>Sheet1!$E$2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3-011B-4F26-B66B-2D16D853BD7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Other</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100"/>
        <c:axId val="2089351360"/>
        <c:axId val="2089351920"/>
      </c:barChart>
      <c:catAx>
        <c:axId val="2089351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51920"/>
        <c:crosses val="autoZero"/>
        <c:auto val="1"/>
        <c:lblAlgn val="ctr"/>
        <c:lblOffset val="100"/>
        <c:noMultiLvlLbl val="0"/>
      </c:catAx>
      <c:valAx>
        <c:axId val="20893519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5136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val>
            <c:numRef>
              <c:f>Sheet1!$B$2</c:f>
              <c:numCache>
                <c:formatCode>General</c:formatCode>
                <c:ptCount val="1"/>
                <c:pt idx="0">
                  <c:v>3.5</c:v>
                </c:pt>
              </c:numCache>
            </c:numRef>
          </c:val>
          <c:extLst xmlns:c16r2="http://schemas.microsoft.com/office/drawing/2015/06/chart">
            <c:ext xmlns:c16="http://schemas.microsoft.com/office/drawing/2014/chart" uri="{C3380CC4-5D6E-409C-BE32-E72D297353CC}">
              <c16:uniqueId val="{00000000-1601-47D2-8B88-573F845E151F}"/>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PC</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2"/>
            </a:solidFill>
            <a:ln>
              <a:noFill/>
            </a:ln>
            <a:effectLst/>
          </c:spPr>
          <c:invertIfNegative val="0"/>
          <c:val>
            <c:numRef>
              <c:f>Sheet1!$C$2</c:f>
              <c:numCache>
                <c:formatCode>General</c:formatCode>
                <c:ptCount val="1"/>
                <c:pt idx="0">
                  <c:v>6.2</c:v>
                </c:pt>
              </c:numCache>
            </c:numRef>
          </c:val>
          <c:extLst xmlns:c16r2="http://schemas.microsoft.com/office/drawing/2015/06/chart">
            <c:ext xmlns:c16="http://schemas.microsoft.com/office/drawing/2014/chart" uri="{C3380CC4-5D6E-409C-BE32-E72D297353CC}">
              <c16:uniqueId val="{00000001-1601-47D2-8B88-573F845E151F}"/>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Notebook</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3"/>
            </a:solidFill>
            <a:ln>
              <a:noFill/>
            </a:ln>
            <a:effectLst/>
          </c:spPr>
          <c:invertIfNegative val="0"/>
          <c:val>
            <c:numRef>
              <c:f>Sheet1!$D$2</c:f>
              <c:numCache>
                <c:formatCode>General</c:formatCode>
                <c:ptCount val="1"/>
                <c:pt idx="0">
                  <c:v>5.4</c:v>
                </c:pt>
              </c:numCache>
            </c:numRef>
          </c:val>
          <c:extLst xmlns:c16r2="http://schemas.microsoft.com/office/drawing/2015/06/chart">
            <c:ext xmlns:c16="http://schemas.microsoft.com/office/drawing/2014/chart" uri="{C3380CC4-5D6E-409C-BE32-E72D297353CC}">
              <c16:uniqueId val="{00000002-1601-47D2-8B88-573F845E151F}"/>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Tablet</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4"/>
            </a:solidFill>
            <a:ln>
              <a:noFill/>
            </a:ln>
            <a:effectLst/>
          </c:spPr>
          <c:invertIfNegative val="0"/>
          <c:val>
            <c:numRef>
              <c:f>Sheet1!$E$2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3-1601-47D2-8B88-573F845E151F}"/>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Other</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100"/>
        <c:axId val="2089355840"/>
        <c:axId val="2089356400"/>
      </c:barChart>
      <c:catAx>
        <c:axId val="2089355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56400"/>
        <c:crosses val="autoZero"/>
        <c:auto val="1"/>
        <c:lblAlgn val="ctr"/>
        <c:lblOffset val="100"/>
        <c:noMultiLvlLbl val="0"/>
      </c:catAx>
      <c:valAx>
        <c:axId val="2089356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5584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val>
            <c:numRef>
              <c:f>Sheet1!$B$2</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0-490D-4FE1-A603-1E49CC384AC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PC</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2"/>
            </a:solidFill>
            <a:ln>
              <a:noFill/>
            </a:ln>
            <a:effectLst/>
          </c:spPr>
          <c:invertIfNegative val="0"/>
          <c:val>
            <c:numRef>
              <c:f>Sheet1!$C$2</c:f>
              <c:numCache>
                <c:formatCode>General</c:formatCode>
                <c:ptCount val="1"/>
                <c:pt idx="0">
                  <c:v>4.2</c:v>
                </c:pt>
              </c:numCache>
            </c:numRef>
          </c:val>
          <c:extLst xmlns:c16r2="http://schemas.microsoft.com/office/drawing/2015/06/chart">
            <c:ext xmlns:c16="http://schemas.microsoft.com/office/drawing/2014/chart" uri="{C3380CC4-5D6E-409C-BE32-E72D297353CC}">
              <c16:uniqueId val="{00000001-490D-4FE1-A603-1E49CC384AC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Notebook</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3"/>
            </a:solidFill>
            <a:ln>
              <a:noFill/>
            </a:ln>
            <a:effectLst/>
          </c:spPr>
          <c:invertIfNegative val="0"/>
          <c:val>
            <c:numRef>
              <c:f>Sheet1!$D$2</c:f>
              <c:numCache>
                <c:formatCode>General</c:formatCode>
                <c:ptCount val="1"/>
                <c:pt idx="0">
                  <c:v>6.3</c:v>
                </c:pt>
              </c:numCache>
            </c:numRef>
          </c:val>
          <c:extLst xmlns:c16r2="http://schemas.microsoft.com/office/drawing/2015/06/chart">
            <c:ext xmlns:c16="http://schemas.microsoft.com/office/drawing/2014/chart" uri="{C3380CC4-5D6E-409C-BE32-E72D297353CC}">
              <c16:uniqueId val="{00000002-490D-4FE1-A603-1E49CC384AC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Tablet</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4"/>
            </a:solidFill>
            <a:ln>
              <a:noFill/>
            </a:ln>
            <a:effectLst/>
          </c:spPr>
          <c:invertIfNegative val="0"/>
          <c:val>
            <c:numRef>
              <c:f>Sheet1!$E$2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3-490D-4FE1-A603-1E49CC384AC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Other</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100"/>
        <c:axId val="2089360320"/>
        <c:axId val="2089360880"/>
      </c:barChart>
      <c:catAx>
        <c:axId val="2089360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60880"/>
        <c:crosses val="autoZero"/>
        <c:auto val="1"/>
        <c:lblAlgn val="ctr"/>
        <c:lblOffset val="100"/>
        <c:noMultiLvlLbl val="0"/>
      </c:catAx>
      <c:valAx>
        <c:axId val="2089360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8936032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w="19050"/>
          </c:spPr>
          <c:marker>
            <c:symbol val="circle"/>
            <c:size val="5"/>
            <c:spPr>
              <a:ln w="19050"/>
            </c:spPr>
          </c:marker>
          <c:val>
            <c:numRef>
              <c:f>Sheet1!$B$2:$B$9</c:f>
              <c:numCache>
                <c:formatCode>General</c:formatCode>
                <c:ptCount val="8"/>
                <c:pt idx="0">
                  <c:v>0</c:v>
                </c:pt>
                <c:pt idx="1">
                  <c:v>1</c:v>
                </c:pt>
                <c:pt idx="2">
                  <c:v>2</c:v>
                </c:pt>
                <c:pt idx="3">
                  <c:v>1</c:v>
                </c:pt>
                <c:pt idx="4">
                  <c:v>4</c:v>
                </c:pt>
                <c:pt idx="5">
                  <c:v>2</c:v>
                </c:pt>
                <c:pt idx="6">
                  <c:v>3</c:v>
                </c:pt>
                <c:pt idx="7">
                  <c:v>5</c:v>
                </c:pt>
              </c:numCache>
            </c:numRef>
          </c:val>
          <c:smooth val="0"/>
          <c:extLst xmlns:c16r2="http://schemas.microsoft.com/office/drawing/2015/06/chart">
            <c:ext xmlns:c16="http://schemas.microsoft.com/office/drawing/2014/chart" uri="{C3380CC4-5D6E-409C-BE32-E72D297353CC}">
              <c16:uniqueId val="{00000000-9D62-4D54-9338-F89255C195E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Lst>
        </c:ser>
        <c:ser>
          <c:idx val="1"/>
          <c:order val="1"/>
          <c:spPr>
            <a:ln w="19050"/>
          </c:spPr>
          <c:marker>
            <c:symbol val="circle"/>
            <c:size val="5"/>
            <c:spPr>
              <a:ln w="19050"/>
            </c:spPr>
          </c:marker>
          <c:val>
            <c:numRef>
              <c:f>Sheet1!$C$2:$C$9</c:f>
              <c:numCache>
                <c:formatCode>General</c:formatCode>
                <c:ptCount val="8"/>
                <c:pt idx="0">
                  <c:v>1.2</c:v>
                </c:pt>
                <c:pt idx="1">
                  <c:v>2</c:v>
                </c:pt>
                <c:pt idx="2">
                  <c:v>2.5</c:v>
                </c:pt>
                <c:pt idx="3">
                  <c:v>3</c:v>
                </c:pt>
                <c:pt idx="4">
                  <c:v>2.5</c:v>
                </c:pt>
                <c:pt idx="5">
                  <c:v>4</c:v>
                </c:pt>
                <c:pt idx="6">
                  <c:v>2</c:v>
                </c:pt>
                <c:pt idx="7">
                  <c:v>6</c:v>
                </c:pt>
              </c:numCache>
            </c:numRef>
          </c:val>
          <c:smooth val="0"/>
          <c:extLst xmlns:c16r2="http://schemas.microsoft.com/office/drawing/2015/06/chart">
            <c:ext xmlns:c16="http://schemas.microsoft.com/office/drawing/2014/chart" uri="{C3380CC4-5D6E-409C-BE32-E72D297353CC}">
              <c16:uniqueId val="{00000001-9D62-4D54-9338-F89255C195E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Lst>
        </c:ser>
        <c:ser>
          <c:idx val="2"/>
          <c:order val="2"/>
          <c:spPr>
            <a:ln w="19050"/>
          </c:spPr>
          <c:marker>
            <c:symbol val="circle"/>
            <c:size val="5"/>
            <c:spPr>
              <a:ln w="19050"/>
            </c:spPr>
          </c:marker>
          <c:val>
            <c:numRef>
              <c:f>Sheet1!$D$2:$D$9</c:f>
              <c:numCache>
                <c:formatCode>General</c:formatCode>
                <c:ptCount val="8"/>
                <c:pt idx="0">
                  <c:v>2.2999999999999998</c:v>
                </c:pt>
                <c:pt idx="1">
                  <c:v>3</c:v>
                </c:pt>
                <c:pt idx="2">
                  <c:v>3.5</c:v>
                </c:pt>
                <c:pt idx="3">
                  <c:v>3.5</c:v>
                </c:pt>
                <c:pt idx="4">
                  <c:v>4.5</c:v>
                </c:pt>
                <c:pt idx="5">
                  <c:v>4.5</c:v>
                </c:pt>
                <c:pt idx="6">
                  <c:v>5</c:v>
                </c:pt>
                <c:pt idx="7">
                  <c:v>6.5</c:v>
                </c:pt>
              </c:numCache>
            </c:numRef>
          </c:val>
          <c:smooth val="0"/>
          <c:extLst xmlns:c16r2="http://schemas.microsoft.com/office/drawing/2015/06/chart">
            <c:ext xmlns:c16="http://schemas.microsoft.com/office/drawing/2014/chart" uri="{C3380CC4-5D6E-409C-BE32-E72D297353CC}">
              <c16:uniqueId val="{00000002-9D62-4D54-9338-F89255C195E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Lst>
        </c:ser>
        <c:ser>
          <c:idx val="3"/>
          <c:order val="3"/>
          <c:spPr>
            <a:ln w="19050"/>
          </c:spPr>
          <c:marker>
            <c:symbol val="circle"/>
            <c:size val="5"/>
            <c:spPr>
              <a:ln w="19050"/>
            </c:spPr>
          </c:marker>
          <c:val>
            <c:numRef>
              <c:f>Sheet1!$E$2:$E$9</c:f>
              <c:numCache>
                <c:formatCode>General</c:formatCode>
                <c:ptCount val="8"/>
                <c:pt idx="0">
                  <c:v>2</c:v>
                </c:pt>
                <c:pt idx="1">
                  <c:v>3.5</c:v>
                </c:pt>
                <c:pt idx="2">
                  <c:v>4</c:v>
                </c:pt>
                <c:pt idx="3">
                  <c:v>6</c:v>
                </c:pt>
                <c:pt idx="4">
                  <c:v>5</c:v>
                </c:pt>
                <c:pt idx="5">
                  <c:v>3.5</c:v>
                </c:pt>
                <c:pt idx="6">
                  <c:v>6.5</c:v>
                </c:pt>
                <c:pt idx="7">
                  <c:v>7</c:v>
                </c:pt>
              </c:numCache>
            </c:numRef>
          </c:val>
          <c:smooth val="0"/>
          <c:extLst xmlns:c16r2="http://schemas.microsoft.com/office/drawing/2015/06/chart">
            <c:ext xmlns:c16="http://schemas.microsoft.com/office/drawing/2014/chart" uri="{C3380CC4-5D6E-409C-BE32-E72D297353CC}">
              <c16:uniqueId val="{00000003-9D62-4D54-9338-F89255C195E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Lst>
        </c:ser>
        <c:dLbls>
          <c:showLegendKey val="0"/>
          <c:showVal val="0"/>
          <c:showCatName val="0"/>
          <c:showSerName val="0"/>
          <c:showPercent val="0"/>
          <c:showBubbleSize val="0"/>
        </c:dLbls>
        <c:marker val="1"/>
        <c:smooth val="0"/>
        <c:axId val="2081267504"/>
        <c:axId val="2081268064"/>
      </c:lineChart>
      <c:catAx>
        <c:axId val="2081267504"/>
        <c:scaling>
          <c:orientation val="minMax"/>
        </c:scaling>
        <c:delete val="0"/>
        <c:axPos val="b"/>
        <c:numFmt formatCode="#\ ?/?" sourceLinked="0"/>
        <c:majorTickMark val="out"/>
        <c:minorTickMark val="none"/>
        <c:tickLblPos val="low"/>
        <c:crossAx val="2081268064"/>
        <c:crosses val="autoZero"/>
        <c:auto val="1"/>
        <c:lblAlgn val="ctr"/>
        <c:lblOffset val="100"/>
        <c:noMultiLvlLbl val="0"/>
      </c:catAx>
      <c:valAx>
        <c:axId val="2081268064"/>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crossAx val="2081267504"/>
        <c:crosses val="autoZero"/>
        <c:crossBetween val="between"/>
      </c:valAx>
      <c:spPr>
        <a:ln w="12700"/>
      </c:spPr>
    </c:plotArea>
    <c:plotVisOnly val="1"/>
    <c:dispBlanksAs val="gap"/>
    <c:showDLblsOverMax val="0"/>
  </c:chart>
  <c:txPr>
    <a:bodyPr/>
    <a:lstStyle/>
    <a:p>
      <a:pPr>
        <a:defRPr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7961E-2"/>
          <c:y val="3.1496987325562699E-2"/>
          <c:w val="0.94385468331620281"/>
          <c:h val="0.86309309509155419"/>
        </c:manualLayout>
      </c:layout>
      <c:barChart>
        <c:barDir val="col"/>
        <c:grouping val="clustered"/>
        <c:varyColors val="0"/>
        <c:ser>
          <c:idx val="0"/>
          <c:order val="0"/>
          <c:spPr>
            <a:solidFill>
              <a:schemeClr val="accent1">
                <a:lumMod val="60000"/>
                <a:lumOff val="40000"/>
              </a:schemeClr>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3BDC-43CE-9DEB-D1DDA6ECD689}"/>
              </c:ext>
            </c:extLst>
          </c:dPt>
          <c:val>
            <c:numRef>
              <c:f>Sheet1!$B$2</c:f>
              <c:numCache>
                <c:formatCode>General</c:formatCode>
                <c:ptCount val="1"/>
                <c:pt idx="0">
                  <c:v>1</c:v>
                </c:pt>
              </c:numCache>
            </c:numRef>
          </c:val>
          <c:extLst xmlns:c16r2="http://schemas.microsoft.com/office/drawing/2015/06/chart">
            <c:ext xmlns:c16="http://schemas.microsoft.com/office/drawing/2014/chart" uri="{C3380CC4-5D6E-409C-BE32-E72D297353CC}">
              <c16:uniqueId val="{00000001-3BDC-43CE-9DEB-D1DDA6ECD689}"/>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Type A</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1"/>
            </a:solidFill>
            <a:ln>
              <a:noFill/>
            </a:ln>
            <a:effectLst/>
          </c:spPr>
          <c:invertIfNegative val="0"/>
          <c:val>
            <c:numRef>
              <c:f>Sheet1!$C$2</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2-3BDC-43CE-9DEB-D1DDA6ECD689}"/>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Type B</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1">
                <a:lumMod val="75000"/>
              </a:schemeClr>
            </a:solidFill>
          </c:spPr>
          <c:invertIfNegative val="0"/>
          <c:val>
            <c:numRef>
              <c:f>Sheet1!$D$2</c:f>
              <c:numCache>
                <c:formatCode>General</c:formatCode>
                <c:ptCount val="1"/>
                <c:pt idx="0">
                  <c:v>2</c:v>
                </c:pt>
              </c:numCache>
            </c:numRef>
          </c:val>
          <c:extLst xmlns:c16r2="http://schemas.microsoft.com/office/drawing/2015/06/chart">
            <c:ext xmlns:c16="http://schemas.microsoft.com/office/drawing/2014/chart" uri="{C3380CC4-5D6E-409C-BE32-E72D297353CC}">
              <c16:uniqueId val="{00000003-3BDC-43CE-9DEB-D1DDA6ECD689}"/>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1">
                <a:lumMod val="50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4-3BDC-43CE-9DEB-D1DDA6ECD689}"/>
              </c:ext>
            </c:extLst>
          </c:dPt>
          <c:val>
            <c:numRef>
              <c:f>Sheet1!$E$2</c:f>
              <c:numCache>
                <c:formatCode>General</c:formatCode>
                <c:ptCount val="1"/>
                <c:pt idx="0">
                  <c:v>3</c:v>
                </c:pt>
              </c:numCache>
            </c:numRef>
          </c:val>
          <c:extLst xmlns:c16r2="http://schemas.microsoft.com/office/drawing/2015/06/chart">
            <c:ext xmlns:c16="http://schemas.microsoft.com/office/drawing/2014/chart" uri="{C3380CC4-5D6E-409C-BE32-E72D297353CC}">
              <c16:uniqueId val="{00000005-3BDC-43CE-9DEB-D1DDA6ECD689}"/>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Column2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50"/>
        <c:axId val="2089364800"/>
        <c:axId val="2089365360"/>
      </c:barChart>
      <c:catAx>
        <c:axId val="2089364800"/>
        <c:scaling>
          <c:orientation val="minMax"/>
        </c:scaling>
        <c:delete val="0"/>
        <c:axPos val="b"/>
        <c:numFmt formatCode="General" sourceLinked="1"/>
        <c:majorTickMark val="out"/>
        <c:minorTickMark val="none"/>
        <c:tickLblPos val="nextTo"/>
        <c:crossAx val="2089365360"/>
        <c:crossesAt val="0"/>
        <c:auto val="1"/>
        <c:lblAlgn val="ctr"/>
        <c:lblOffset val="100"/>
        <c:noMultiLvlLbl val="0"/>
      </c:catAx>
      <c:valAx>
        <c:axId val="2089365360"/>
        <c:scaling>
          <c:orientation val="minMax"/>
          <c:max val="5"/>
        </c:scaling>
        <c:delete val="0"/>
        <c:axPos val="l"/>
        <c:numFmt formatCode="General" sourceLinked="1"/>
        <c:majorTickMark val="out"/>
        <c:minorTickMark val="none"/>
        <c:tickLblPos val="nextTo"/>
        <c:crossAx val="208936480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7961E-2"/>
          <c:y val="3.1496987325562699E-2"/>
          <c:w val="0.94385468331620281"/>
          <c:h val="0.86309309509155419"/>
        </c:manualLayout>
      </c:layout>
      <c:barChart>
        <c:barDir val="col"/>
        <c:grouping val="clustered"/>
        <c:varyColors val="0"/>
        <c:ser>
          <c:idx val="0"/>
          <c:order val="0"/>
          <c:spPr>
            <a:solidFill>
              <a:schemeClr val="bg1">
                <a:lumMod val="75000"/>
              </a:schemeClr>
            </a:solidFill>
            <a:ln>
              <a:noFill/>
            </a:ln>
            <a:effectLst/>
          </c:spPr>
          <c:invertIfNegative val="0"/>
          <c:dPt>
            <c:idx val="0"/>
            <c:invertIfNegative val="0"/>
            <c:bubble3D val="0"/>
            <c:spPr>
              <a:solidFill>
                <a:schemeClr val="accent2">
                  <a:lumMod val="60000"/>
                  <a:lumOff val="40000"/>
                </a:schemeClr>
              </a:solidFill>
              <a:ln>
                <a:noFill/>
              </a:ln>
              <a:effectLst/>
            </c:spPr>
            <c:extLst xmlns:c16r2="http://schemas.microsoft.com/office/drawing/2015/06/chart">
              <c:ext xmlns:c16="http://schemas.microsoft.com/office/drawing/2014/chart" uri="{C3380CC4-5D6E-409C-BE32-E72D297353CC}">
                <c16:uniqueId val="{00000001-1C18-4299-A470-5E9E00C6D6D1}"/>
              </c:ext>
            </c:extLst>
          </c:dPt>
          <c:val>
            <c:numRef>
              <c:f>Sheet1!$B$2</c:f>
              <c:numCache>
                <c:formatCode>General</c:formatCode>
                <c:ptCount val="1"/>
                <c:pt idx="0">
                  <c:v>0.3</c:v>
                </c:pt>
              </c:numCache>
            </c:numRef>
          </c:val>
          <c:extLst xmlns:c16r2="http://schemas.microsoft.com/office/drawing/2015/06/chart">
            <c:ext xmlns:c16="http://schemas.microsoft.com/office/drawing/2014/chart" uri="{C3380CC4-5D6E-409C-BE32-E72D297353CC}">
              <c16:uniqueId val="{00000002-1C18-4299-A470-5E9E00C6D6D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Type A</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2"/>
            </a:solidFill>
            <a:ln>
              <a:noFill/>
            </a:ln>
            <a:effectLst/>
          </c:spPr>
          <c:invertIfNegative val="0"/>
          <c:val>
            <c:numRef>
              <c:f>Sheet1!$C$2</c:f>
              <c:numCache>
                <c:formatCode>General</c:formatCode>
                <c:ptCount val="1"/>
                <c:pt idx="0">
                  <c:v>1.2</c:v>
                </c:pt>
              </c:numCache>
            </c:numRef>
          </c:val>
          <c:extLst xmlns:c16r2="http://schemas.microsoft.com/office/drawing/2015/06/chart">
            <c:ext xmlns:c16="http://schemas.microsoft.com/office/drawing/2014/chart" uri="{C3380CC4-5D6E-409C-BE32-E72D297353CC}">
              <c16:uniqueId val="{00000003-1C18-4299-A470-5E9E00C6D6D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Type B</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2">
                <a:lumMod val="75000"/>
              </a:schemeClr>
            </a:solidFill>
          </c:spPr>
          <c:invertIfNegative val="0"/>
          <c:val>
            <c:numRef>
              <c:f>Sheet1!$D$2</c:f>
              <c:numCache>
                <c:formatCode>General</c:formatCode>
                <c:ptCount val="1"/>
                <c:pt idx="0">
                  <c:v>1</c:v>
                </c:pt>
              </c:numCache>
            </c:numRef>
          </c:val>
          <c:extLst xmlns:c16r2="http://schemas.microsoft.com/office/drawing/2015/06/chart">
            <c:ext xmlns:c16="http://schemas.microsoft.com/office/drawing/2014/chart" uri="{C3380CC4-5D6E-409C-BE32-E72D297353CC}">
              <c16:uniqueId val="{00000004-1C18-4299-A470-5E9E00C6D6D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2">
                <a:lumMod val="50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5-1C18-4299-A470-5E9E00C6D6D1}"/>
              </c:ext>
            </c:extLst>
          </c:dPt>
          <c:val>
            <c:numRef>
              <c:f>Sheet1!$E$2</c:f>
              <c:numCache>
                <c:formatCode>General</c:formatCode>
                <c:ptCount val="1"/>
                <c:pt idx="0">
                  <c:v>1.6</c:v>
                </c:pt>
              </c:numCache>
            </c:numRef>
          </c:val>
          <c:extLst xmlns:c16r2="http://schemas.microsoft.com/office/drawing/2015/06/chart">
            <c:ext xmlns:c16="http://schemas.microsoft.com/office/drawing/2014/chart" uri="{C3380CC4-5D6E-409C-BE32-E72D297353CC}">
              <c16:uniqueId val="{00000006-1C18-4299-A470-5E9E00C6D6D1}"/>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Column2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50"/>
        <c:axId val="2089369280"/>
        <c:axId val="2089369840"/>
      </c:barChart>
      <c:catAx>
        <c:axId val="2089369280"/>
        <c:scaling>
          <c:orientation val="minMax"/>
        </c:scaling>
        <c:delete val="0"/>
        <c:axPos val="b"/>
        <c:numFmt formatCode="General" sourceLinked="1"/>
        <c:majorTickMark val="out"/>
        <c:minorTickMark val="none"/>
        <c:tickLblPos val="nextTo"/>
        <c:crossAx val="2089369840"/>
        <c:crossesAt val="0"/>
        <c:auto val="1"/>
        <c:lblAlgn val="ctr"/>
        <c:lblOffset val="100"/>
        <c:noMultiLvlLbl val="0"/>
      </c:catAx>
      <c:valAx>
        <c:axId val="2089369840"/>
        <c:scaling>
          <c:orientation val="minMax"/>
          <c:max val="5"/>
        </c:scaling>
        <c:delete val="0"/>
        <c:axPos val="l"/>
        <c:numFmt formatCode="General" sourceLinked="1"/>
        <c:majorTickMark val="out"/>
        <c:minorTickMark val="none"/>
        <c:tickLblPos val="nextTo"/>
        <c:crossAx val="208936928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91365703112E-2"/>
          <c:y val="0"/>
          <c:w val="0.94385468331620281"/>
          <c:h val="0.86309309509155419"/>
        </c:manualLayout>
      </c:layout>
      <c:barChart>
        <c:barDir val="col"/>
        <c:grouping val="clustered"/>
        <c:varyColors val="0"/>
        <c:ser>
          <c:idx val="0"/>
          <c:order val="0"/>
          <c:spPr>
            <a:solidFill>
              <a:schemeClr val="bg1">
                <a:lumMod val="75000"/>
              </a:schemeClr>
            </a:solidFill>
            <a:ln>
              <a:noFill/>
            </a:ln>
            <a:effectLst/>
          </c:spPr>
          <c:invertIfNegative val="0"/>
          <c:dPt>
            <c:idx val="0"/>
            <c:invertIfNegative val="0"/>
            <c:bubble3D val="0"/>
            <c:spPr>
              <a:solidFill>
                <a:schemeClr val="accent3">
                  <a:lumMod val="60000"/>
                  <a:lumOff val="40000"/>
                </a:schemeClr>
              </a:solidFill>
              <a:ln>
                <a:noFill/>
              </a:ln>
              <a:effectLst/>
            </c:spPr>
            <c:extLst xmlns:c16r2="http://schemas.microsoft.com/office/drawing/2015/06/chart">
              <c:ext xmlns:c16="http://schemas.microsoft.com/office/drawing/2014/chart" uri="{C3380CC4-5D6E-409C-BE32-E72D297353CC}">
                <c16:uniqueId val="{00000001-CC06-4C18-B33F-5196936C14AB}"/>
              </c:ext>
            </c:extLst>
          </c:dPt>
          <c:val>
            <c:numRef>
              <c:f>Sheet1!$B$2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2-CC06-4C18-B33F-5196936C14A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Type A</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1"/>
          <c:order val="1"/>
          <c:spPr>
            <a:solidFill>
              <a:schemeClr val="accent3"/>
            </a:solidFill>
            <a:ln>
              <a:noFill/>
            </a:ln>
            <a:effectLst/>
          </c:spPr>
          <c:invertIfNegative val="0"/>
          <c:val>
            <c:numRef>
              <c:f>Sheet1!$C$2</c:f>
              <c:numCache>
                <c:formatCode>General</c:formatCode>
                <c:ptCount val="1"/>
                <c:pt idx="0">
                  <c:v>2.6</c:v>
                </c:pt>
              </c:numCache>
            </c:numRef>
          </c:val>
          <c:extLst xmlns:c16r2="http://schemas.microsoft.com/office/drawing/2015/06/chart">
            <c:ext xmlns:c16="http://schemas.microsoft.com/office/drawing/2014/chart" uri="{C3380CC4-5D6E-409C-BE32-E72D297353CC}">
              <c16:uniqueId val="{00000003-CC06-4C18-B33F-5196936C14A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Type B</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2"/>
          <c:order val="2"/>
          <c:spPr>
            <a:solidFill>
              <a:schemeClr val="accent3">
                <a:lumMod val="75000"/>
              </a:schemeClr>
            </a:solidFill>
          </c:spPr>
          <c:invertIfNegative val="0"/>
          <c:val>
            <c:numRef>
              <c:f>Sheet1!$D$2</c:f>
              <c:numCache>
                <c:formatCode>General</c:formatCode>
                <c:ptCount val="1"/>
                <c:pt idx="0">
                  <c:v>3.5</c:v>
                </c:pt>
              </c:numCache>
            </c:numRef>
          </c:val>
          <c:extLst xmlns:c16r2="http://schemas.microsoft.com/office/drawing/2015/06/chart">
            <c:ext xmlns:c16="http://schemas.microsoft.com/office/drawing/2014/chart" uri="{C3380CC4-5D6E-409C-BE32-E72D297353CC}">
              <c16:uniqueId val="{00000004-CC06-4C18-B33F-5196936C14A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ser>
          <c:idx val="3"/>
          <c:order val="3"/>
          <c:spPr>
            <a:solidFill>
              <a:schemeClr val="accent3">
                <a:lumMod val="50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5-CC06-4C18-B33F-5196936C14AB}"/>
              </c:ext>
            </c:extLst>
          </c:dPt>
          <c:val>
            <c:numRef>
              <c:f>Sheet1!$E$2</c:f>
              <c:numCache>
                <c:formatCode>General</c:formatCode>
                <c:ptCount val="1"/>
                <c:pt idx="0">
                  <c:v>1.8</c:v>
                </c:pt>
              </c:numCache>
            </c:numRef>
          </c:val>
          <c:extLst xmlns:c16r2="http://schemas.microsoft.com/office/drawing/2015/06/chart">
            <c:ext xmlns:c16="http://schemas.microsoft.com/office/drawing/2014/chart" uri="{C3380CC4-5D6E-409C-BE32-E72D297353CC}">
              <c16:uniqueId val="{00000006-CC06-4C18-B33F-5196936C14A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Column2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c15:sqref>
                        </c15:formulaRef>
                      </c:ext>
                    </c:extLst>
                    <c:numCache>
                      <c:formatCode>General</c:formatCode>
                      <c:ptCount val="1"/>
                      <c:pt idx="0">
                        <c:v>2010</c:v>
                      </c:pt>
                    </c:numCache>
                  </c:numRef>
                </c15:cat>
              </c15:filteredCategoryTitle>
            </c:ext>
          </c:extLst>
        </c:ser>
        <c:dLbls>
          <c:showLegendKey val="0"/>
          <c:showVal val="0"/>
          <c:showCatName val="0"/>
          <c:showSerName val="0"/>
          <c:showPercent val="0"/>
          <c:showBubbleSize val="0"/>
        </c:dLbls>
        <c:gapWidth val="50"/>
        <c:axId val="2089373760"/>
        <c:axId val="2089374320"/>
      </c:barChart>
      <c:catAx>
        <c:axId val="2089373760"/>
        <c:scaling>
          <c:orientation val="minMax"/>
        </c:scaling>
        <c:delete val="0"/>
        <c:axPos val="b"/>
        <c:numFmt formatCode="General" sourceLinked="1"/>
        <c:majorTickMark val="out"/>
        <c:minorTickMark val="none"/>
        <c:tickLblPos val="nextTo"/>
        <c:crossAx val="2089374320"/>
        <c:crossesAt val="0"/>
        <c:auto val="1"/>
        <c:lblAlgn val="ctr"/>
        <c:lblOffset val="100"/>
        <c:noMultiLvlLbl val="0"/>
      </c:catAx>
      <c:valAx>
        <c:axId val="2089374320"/>
        <c:scaling>
          <c:orientation val="minMax"/>
          <c:max val="5"/>
        </c:scaling>
        <c:delete val="0"/>
        <c:axPos val="l"/>
        <c:numFmt formatCode="General" sourceLinked="1"/>
        <c:majorTickMark val="out"/>
        <c:minorTickMark val="none"/>
        <c:tickLblPos val="nextTo"/>
        <c:crossAx val="208937376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2017/1/13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588447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594453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53840B-94F0-49FA-A493-1B79233BF67D}" type="slidenum">
              <a:rPr lang="en-US" smtClean="0"/>
              <a:t>11</a:t>
            </a:fld>
            <a:endParaRPr lang="en-US"/>
          </a:p>
        </p:txBody>
      </p:sp>
    </p:spTree>
    <p:extLst>
      <p:ext uri="{BB962C8B-B14F-4D97-AF65-F5344CB8AC3E}">
        <p14:creationId xmlns:p14="http://schemas.microsoft.com/office/powerpoint/2010/main" val="666458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431917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543676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73524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15</a:t>
            </a:fld>
            <a:endParaRPr lang="zh-CN" altLang="en-US"/>
          </a:p>
        </p:txBody>
      </p:sp>
    </p:spTree>
    <p:extLst>
      <p:ext uri="{BB962C8B-B14F-4D97-AF65-F5344CB8AC3E}">
        <p14:creationId xmlns:p14="http://schemas.microsoft.com/office/powerpoint/2010/main" val="470459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501353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3137407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t>18</a:t>
            </a:fld>
            <a:endParaRPr lang="zh-CN" altLang="en-US"/>
          </a:p>
        </p:txBody>
      </p:sp>
    </p:spTree>
    <p:extLst>
      <p:ext uri="{BB962C8B-B14F-4D97-AF65-F5344CB8AC3E}">
        <p14:creationId xmlns:p14="http://schemas.microsoft.com/office/powerpoint/2010/main" val="3113914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107559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23385630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t>20</a:t>
            </a:fld>
            <a:endParaRPr lang="zh-CN" altLang="en-US"/>
          </a:p>
        </p:txBody>
      </p:sp>
    </p:spTree>
    <p:extLst>
      <p:ext uri="{BB962C8B-B14F-4D97-AF65-F5344CB8AC3E}">
        <p14:creationId xmlns:p14="http://schemas.microsoft.com/office/powerpoint/2010/main" val="2577149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21</a:t>
            </a:fld>
            <a:endParaRPr lang="zh-CN" altLang="en-US"/>
          </a:p>
        </p:txBody>
      </p:sp>
    </p:spTree>
    <p:extLst>
      <p:ext uri="{BB962C8B-B14F-4D97-AF65-F5344CB8AC3E}">
        <p14:creationId xmlns:p14="http://schemas.microsoft.com/office/powerpoint/2010/main" val="27094205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7886829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1926078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7722594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599675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1407952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a:t>
            </a:fld>
            <a:endParaRPr lang="zh-CN" altLang="en-US"/>
          </a:p>
        </p:txBody>
      </p:sp>
    </p:spTree>
    <p:extLst>
      <p:ext uri="{BB962C8B-B14F-4D97-AF65-F5344CB8AC3E}">
        <p14:creationId xmlns:p14="http://schemas.microsoft.com/office/powerpoint/2010/main" val="3811200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4</a:t>
            </a:fld>
            <a:endParaRPr lang="en-GB"/>
          </a:p>
        </p:txBody>
      </p:sp>
    </p:spTree>
    <p:extLst>
      <p:ext uri="{BB962C8B-B14F-4D97-AF65-F5344CB8AC3E}">
        <p14:creationId xmlns:p14="http://schemas.microsoft.com/office/powerpoint/2010/main" val="4124556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937029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954452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95013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695034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9</a:t>
            </a:fld>
            <a:endParaRPr lang="zh-CN" altLang="en-US"/>
          </a:p>
        </p:txBody>
      </p:sp>
    </p:spTree>
    <p:extLst>
      <p:ext uri="{BB962C8B-B14F-4D97-AF65-F5344CB8AC3E}">
        <p14:creationId xmlns:p14="http://schemas.microsoft.com/office/powerpoint/2010/main" val="161599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2017/1/13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90724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29680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464594" y="508964"/>
            <a:ext cx="7929563" cy="497116"/>
          </a:xfrm>
          <a:prstGeom prst="rect">
            <a:avLst/>
          </a:prstGeom>
        </p:spPr>
        <p:txBody>
          <a:bodyPr wrap="none" lIns="0" tIns="0" rIns="0" bIns="0" anchor="ctr">
            <a:noAutofit/>
          </a:bodyPr>
          <a:lstStyle>
            <a:lvl1pPr algn="ctr">
              <a:defRPr sz="3375" b="1" baseline="0">
                <a:solidFill>
                  <a:schemeClr val="tx1">
                    <a:lumMod val="50000"/>
                    <a:lumOff val="50000"/>
                  </a:schemeClr>
                </a:solidFill>
              </a:defRPr>
            </a:lvl1pPr>
          </a:lstStyle>
          <a:p>
            <a:r>
              <a:rPr lang="en-US" dirty="0" smtClean="0"/>
              <a:t>Click To Edit Master Title Style</a:t>
            </a:r>
            <a:endParaRPr lang="en-US" dirty="0"/>
          </a:p>
        </p:txBody>
      </p:sp>
      <p:sp>
        <p:nvSpPr>
          <p:cNvPr id="10" name="Text Placeholder 3"/>
          <p:cNvSpPr>
            <a:spLocks noGrp="1"/>
          </p:cNvSpPr>
          <p:nvPr>
            <p:ph type="body" sz="half" idx="2" hasCustomPrompt="1"/>
          </p:nvPr>
        </p:nvSpPr>
        <p:spPr>
          <a:xfrm>
            <a:off x="3536156" y="1003924"/>
            <a:ext cx="5786438" cy="282284"/>
          </a:xfrm>
          <a:prstGeom prst="rect">
            <a:avLst/>
          </a:prstGeom>
        </p:spPr>
        <p:txBody>
          <a:bodyPr wrap="none" lIns="0" tIns="0" rIns="0" bIns="0" anchor="ctr">
            <a:noAutofit/>
          </a:bodyPr>
          <a:lstStyle>
            <a:lvl1pPr marL="0" indent="0" algn="ctr">
              <a:buNone/>
              <a:defRPr sz="168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spTree>
    <p:extLst>
      <p:ext uri="{BB962C8B-B14F-4D97-AF65-F5344CB8AC3E}">
        <p14:creationId xmlns:p14="http://schemas.microsoft.com/office/powerpoint/2010/main" val="325259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Main Title+ SubTitle+Number">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464594" y="508964"/>
            <a:ext cx="7929563" cy="497116"/>
          </a:xfrm>
          <a:prstGeom prst="rect">
            <a:avLst/>
          </a:prstGeom>
        </p:spPr>
        <p:txBody>
          <a:bodyPr wrap="none" lIns="0" tIns="0" rIns="0" bIns="0" anchor="ctr">
            <a:noAutofit/>
          </a:bodyPr>
          <a:lstStyle>
            <a:lvl1pPr algn="ctr">
              <a:defRPr sz="3375" b="1" baseline="0">
                <a:solidFill>
                  <a:schemeClr val="tx1">
                    <a:lumMod val="50000"/>
                    <a:lumOff val="50000"/>
                  </a:schemeClr>
                </a:solidFill>
              </a:defRPr>
            </a:lvl1pPr>
          </a:lstStyle>
          <a:p>
            <a:r>
              <a:rPr lang="en-US" dirty="0" smtClean="0"/>
              <a:t>Click To Edit Master Title Style</a:t>
            </a:r>
            <a:endParaRPr lang="en-US" dirty="0"/>
          </a:p>
        </p:txBody>
      </p:sp>
      <p:sp>
        <p:nvSpPr>
          <p:cNvPr id="11" name="Text Placeholder 3"/>
          <p:cNvSpPr>
            <a:spLocks noGrp="1"/>
          </p:cNvSpPr>
          <p:nvPr>
            <p:ph type="body" sz="half" idx="2" hasCustomPrompt="1"/>
          </p:nvPr>
        </p:nvSpPr>
        <p:spPr>
          <a:xfrm>
            <a:off x="3536156" y="1003924"/>
            <a:ext cx="5786438" cy="282284"/>
          </a:xfrm>
          <a:prstGeom prst="rect">
            <a:avLst/>
          </a:prstGeom>
        </p:spPr>
        <p:txBody>
          <a:bodyPr wrap="none" lIns="0" tIns="0" rIns="0" bIns="0" anchor="ctr">
            <a:noAutofit/>
          </a:bodyPr>
          <a:lstStyle>
            <a:lvl1pPr marL="0" indent="0" algn="ctr">
              <a:buNone/>
              <a:defRPr sz="168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spTree>
    <p:extLst>
      <p:ext uri="{BB962C8B-B14F-4D97-AF65-F5344CB8AC3E}">
        <p14:creationId xmlns:p14="http://schemas.microsoft.com/office/powerpoint/2010/main" val="1351018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3662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2017/1/13</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7"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tags" Target="../tags/tag27.xml"/></Relationships>
</file>

<file path=ppt/slides/_rels/slide2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858750" cy="7232650"/>
          </a:xfrm>
          <a:prstGeom prst="rect">
            <a:avLst/>
          </a:prstGeom>
          <a:blipFill dpi="0" rotWithShape="1">
            <a:blip r:embed="rId5">
              <a:extLst>
                <a:ext uri="{BEBA8EAE-BF5A-486C-A8C5-ECC9F3942E4B}">
                  <a14:imgProps xmlns:a14="http://schemas.microsoft.com/office/drawing/2010/main">
                    <a14:imgLayer r:embed="rId6">
                      <a14:imgEffect>
                        <a14:sharpenSoften amount="25000"/>
                      </a14:imgEffect>
                      <a14:imgEffect>
                        <a14:colorTemperature colorTemp="8800"/>
                      </a14:imgEffect>
                      <a14:imgEffect>
                        <a14:brightnessContrast contrast="40000"/>
                      </a14:imgEffect>
                    </a14:imgLayer>
                  </a14:imgProps>
                </a:ext>
                <a:ext uri="{28A0092B-C50C-407E-A947-70E740481C1C}">
                  <a14:useLocalDpi xmlns:a14="http://schemas.microsoft.com/office/drawing/2010/main" val="0"/>
                </a:ext>
              </a:extLst>
            </a:blip>
            <a:srcRect/>
            <a:stretch>
              <a:fillRect l="-1630" t="-24639" r="-1630" b="-130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133600" y="4409897"/>
            <a:ext cx="859155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000" b="1" dirty="0" smtClean="0">
                <a:solidFill>
                  <a:schemeClr val="bg1"/>
                </a:solidFill>
                <a:effectLst>
                  <a:outerShdw blurRad="38100" dist="38100" dir="2700000" algn="tl">
                    <a:srgbClr val="000000">
                      <a:alpha val="43137"/>
                    </a:srgbClr>
                  </a:outerShdw>
                </a:effectLst>
                <a:cs typeface="Arial" panose="020B0604020202020204" pitchFamily="34" charset="0"/>
              </a:rPr>
              <a:t>军事战争部队</a:t>
            </a:r>
            <a:r>
              <a:rPr lang="en-US" altLang="zh-CN" sz="8000" b="1" dirty="0" smtClean="0">
                <a:solidFill>
                  <a:schemeClr val="bg1"/>
                </a:solidFill>
                <a:effectLst>
                  <a:outerShdw blurRad="38100" dist="38100" dir="2700000" algn="tl">
                    <a:srgbClr val="000000">
                      <a:alpha val="43137"/>
                    </a:srgbClr>
                  </a:outerShdw>
                </a:effectLst>
                <a:cs typeface="Arial" panose="020B0604020202020204" pitchFamily="34" charset="0"/>
              </a:rPr>
              <a:t>PPT</a:t>
            </a:r>
            <a:endParaRPr lang="zh-CN" altLang="en-US" sz="80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9" name="矩形 259"/>
          <p:cNvSpPr>
            <a:spLocks noChangeArrowheads="1"/>
          </p:cNvSpPr>
          <p:nvPr/>
        </p:nvSpPr>
        <p:spPr bwMode="auto">
          <a:xfrm>
            <a:off x="2900983" y="3936504"/>
            <a:ext cx="705678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3600" dirty="0" smtClean="0">
                <a:solidFill>
                  <a:schemeClr val="bg1"/>
                </a:solidFill>
                <a:effectLst>
                  <a:outerShdw blurRad="38100" dist="38100" dir="2700000" algn="tl">
                    <a:srgbClr val="000000">
                      <a:alpha val="43137"/>
                    </a:srgbClr>
                  </a:outerShdw>
                </a:effectLst>
                <a:cs typeface="Arial" panose="020B0604020202020204" pitchFamily="34" charset="0"/>
              </a:rPr>
              <a:t>MILITARY WAR FORCES PPT</a:t>
            </a:r>
            <a:endParaRPr lang="zh-CN" altLang="en-US" sz="3600"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10" name="矩形 259"/>
          <p:cNvSpPr>
            <a:spLocks noChangeArrowheads="1"/>
          </p:cNvSpPr>
          <p:nvPr/>
        </p:nvSpPr>
        <p:spPr bwMode="auto">
          <a:xfrm>
            <a:off x="3765079" y="6054294"/>
            <a:ext cx="2164934"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汇报</a:t>
            </a:r>
            <a:r>
              <a:rPr lang="en-US" altLang="zh-CN"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a:t>
            </a:r>
            <a:r>
              <a:rPr lang="zh-CN" alt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壹德设计</a:t>
            </a:r>
            <a:endParaRPr lang="en-US" altLang="zh-CN"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endParaRPr>
          </a:p>
        </p:txBody>
      </p:sp>
      <p:sp>
        <p:nvSpPr>
          <p:cNvPr id="12" name="矩形 259"/>
          <p:cNvSpPr>
            <a:spLocks noChangeArrowheads="1"/>
          </p:cNvSpPr>
          <p:nvPr/>
        </p:nvSpPr>
        <p:spPr bwMode="auto">
          <a:xfrm>
            <a:off x="6801222" y="6054294"/>
            <a:ext cx="2309218"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Report: Ones DE design</a:t>
            </a:r>
          </a:p>
        </p:txBody>
      </p:sp>
      <p:pic>
        <p:nvPicPr>
          <p:cNvPr id="5"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24575" y="-1173321"/>
            <a:ext cx="609600" cy="609600"/>
          </a:xfrm>
          <a:prstGeom prst="rect">
            <a:avLst/>
          </a:prstGeom>
        </p:spPr>
      </p:pic>
    </p:spTree>
    <p:extLst>
      <p:ext uri="{BB962C8B-B14F-4D97-AF65-F5344CB8AC3E}">
        <p14:creationId xmlns:p14="http://schemas.microsoft.com/office/powerpoint/2010/main" val="3251817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9"/>
                                        </p:tgtEl>
                                      </p:cBhvr>
                                    </p:animEffect>
                                  </p:childTnLst>
                                </p:cTn>
                              </p:par>
                            </p:childTnLst>
                          </p:cTn>
                        </p:par>
                        <p:par>
                          <p:cTn id="22" fill="hold">
                            <p:stCondLst>
                              <p:cond delay="24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9"/>
                                        </p:tgtEl>
                                      </p:cBhvr>
                                    </p:animEffect>
                                    <p:animScale>
                                      <p:cBhvr>
                                        <p:cTn id="25" dur="250" autoRev="1" fill="hold"/>
                                        <p:tgtEl>
                                          <p:spTgt spid="9"/>
                                        </p:tgtEl>
                                      </p:cBhvr>
                                      <p:by x="105000" y="105000"/>
                                    </p:animScale>
                                  </p:childTnLst>
                                </p:cTn>
                              </p:par>
                            </p:childTnLst>
                          </p:cTn>
                        </p:par>
                        <p:par>
                          <p:cTn id="26" fill="hold">
                            <p:stCondLst>
                              <p:cond delay="29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par>
                          <p:cTn id="34" fill="hold">
                            <p:stCondLst>
                              <p:cond delay="38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par>
                          <p:cTn id="38" fill="hold">
                            <p:stCondLst>
                              <p:cond delay="435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485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5"/>
                </p:tgtEl>
              </p:cMediaNode>
            </p:audio>
          </p:childTnLst>
        </p:cTn>
      </p:par>
    </p:tnLst>
    <p:bldLst>
      <p:bldP spid="2" grpId="0" animBg="1"/>
      <p:bldP spid="8" grpId="0"/>
      <p:bldP spid="8" grpId="1"/>
      <p:bldP spid="9" grpId="0"/>
      <p:bldP spid="9" grpId="1"/>
      <p:bldP spid="10" grpId="0" animBg="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601686" y="4987831"/>
            <a:ext cx="2298075" cy="259562"/>
            <a:chOff x="3429061" y="5109874"/>
            <a:chExt cx="2509157" cy="283403"/>
          </a:xfrm>
        </p:grpSpPr>
        <p:sp>
          <p:nvSpPr>
            <p:cNvPr id="9" name="Rounded Rectangle 8"/>
            <p:cNvSpPr/>
            <p:nvPr/>
          </p:nvSpPr>
          <p:spPr>
            <a:xfrm>
              <a:off x="3429061" y="5109874"/>
              <a:ext cx="281944" cy="281944"/>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9"/>
            <p:cNvSpPr/>
            <p:nvPr/>
          </p:nvSpPr>
          <p:spPr>
            <a:xfrm>
              <a:off x="3867071" y="5135361"/>
              <a:ext cx="2071147" cy="257916"/>
            </a:xfrm>
            <a:prstGeom prst="rect">
              <a:avLst/>
            </a:prstGeom>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2027786" y="4992061"/>
            <a:ext cx="2584794" cy="258226"/>
            <a:chOff x="1044859" y="5114492"/>
            <a:chExt cx="2822212" cy="281944"/>
          </a:xfrm>
        </p:grpSpPr>
        <p:sp>
          <p:nvSpPr>
            <p:cNvPr id="11" name="Rounded Rectangle 10"/>
            <p:cNvSpPr/>
            <p:nvPr/>
          </p:nvSpPr>
          <p:spPr>
            <a:xfrm>
              <a:off x="1044859" y="5114492"/>
              <a:ext cx="281944" cy="28194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1447142" y="5135359"/>
              <a:ext cx="2419929" cy="257916"/>
            </a:xfrm>
            <a:prstGeom prst="rect">
              <a:avLst/>
            </a:prstGeom>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6"/>
          <p:cNvGrpSpPr/>
          <p:nvPr/>
        </p:nvGrpSpPr>
        <p:grpSpPr>
          <a:xfrm>
            <a:off x="6888865" y="4987858"/>
            <a:ext cx="2286742" cy="261069"/>
            <a:chOff x="6196848" y="5109874"/>
            <a:chExt cx="2496784" cy="285048"/>
          </a:xfrm>
        </p:grpSpPr>
        <p:sp>
          <p:nvSpPr>
            <p:cNvPr id="13" name="Rounded Rectangle 12"/>
            <p:cNvSpPr/>
            <p:nvPr/>
          </p:nvSpPr>
          <p:spPr>
            <a:xfrm>
              <a:off x="6196848" y="5109874"/>
              <a:ext cx="281944" cy="281944"/>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6622485" y="5137006"/>
              <a:ext cx="2071147" cy="257916"/>
            </a:xfrm>
            <a:prstGeom prst="rect">
              <a:avLst/>
            </a:prstGeom>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7"/>
          <p:cNvGrpSpPr/>
          <p:nvPr/>
        </p:nvGrpSpPr>
        <p:grpSpPr>
          <a:xfrm>
            <a:off x="9164714" y="4992076"/>
            <a:ext cx="2606926" cy="258226"/>
            <a:chOff x="8718418" y="5114492"/>
            <a:chExt cx="2846378" cy="281944"/>
          </a:xfrm>
        </p:grpSpPr>
        <p:sp>
          <p:nvSpPr>
            <p:cNvPr id="15" name="Rounded Rectangle 14"/>
            <p:cNvSpPr/>
            <p:nvPr/>
          </p:nvSpPr>
          <p:spPr>
            <a:xfrm>
              <a:off x="8718418" y="5114492"/>
              <a:ext cx="281944" cy="281944"/>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9144867" y="5135359"/>
              <a:ext cx="2419929" cy="257916"/>
            </a:xfrm>
            <a:prstGeom prst="rect">
              <a:avLst/>
            </a:prstGeom>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18" name="Chart 17"/>
          <p:cNvGraphicFramePr/>
          <p:nvPr>
            <p:extLst/>
          </p:nvPr>
        </p:nvGraphicFramePr>
        <p:xfrm>
          <a:off x="1891860" y="2296428"/>
          <a:ext cx="2125413" cy="26501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Chart 18"/>
          <p:cNvGraphicFramePr/>
          <p:nvPr>
            <p:extLst/>
          </p:nvPr>
        </p:nvGraphicFramePr>
        <p:xfrm>
          <a:off x="4202099" y="2296428"/>
          <a:ext cx="2125413" cy="26501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Chart 19"/>
          <p:cNvGraphicFramePr/>
          <p:nvPr>
            <p:extLst/>
          </p:nvPr>
        </p:nvGraphicFramePr>
        <p:xfrm>
          <a:off x="6512338" y="2287969"/>
          <a:ext cx="2125413" cy="265017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Chart 20"/>
          <p:cNvGraphicFramePr/>
          <p:nvPr>
            <p:extLst/>
          </p:nvPr>
        </p:nvGraphicFramePr>
        <p:xfrm>
          <a:off x="8822575" y="2287969"/>
          <a:ext cx="2125413" cy="2650173"/>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34"/>
          <p:cNvSpPr txBox="1"/>
          <p:nvPr/>
        </p:nvSpPr>
        <p:spPr>
          <a:xfrm>
            <a:off x="1316072" y="5632549"/>
            <a:ext cx="10226606" cy="535531"/>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199819844"/>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5000"/>
                            </p:stCondLst>
                            <p:childTnLst>
                              <p:par>
                                <p:cTn id="37" presetID="10"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55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6000"/>
                            </p:stCondLst>
                            <p:childTnLst>
                              <p:par>
                                <p:cTn id="45" presetID="10" presetClass="entr" presetSubtype="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Graphic spid="19" grpId="0">
        <p:bldAsOne/>
      </p:bldGraphic>
      <p:bldGraphic spid="20" grpId="0">
        <p:bldAsOne/>
      </p:bldGraphic>
      <p:bldGraphic spid="21" grpId="0">
        <p:bldAsOne/>
      </p:bldGraphic>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054962" y="4015778"/>
            <a:ext cx="2510645" cy="1171489"/>
            <a:chOff x="7393782" y="3794125"/>
            <a:chExt cx="1830388" cy="854075"/>
          </a:xfrm>
          <a:solidFill>
            <a:schemeClr val="accent1"/>
          </a:solidFill>
        </p:grpSpPr>
        <p:sp>
          <p:nvSpPr>
            <p:cNvPr id="7" name="Freeform 6"/>
            <p:cNvSpPr>
              <a:spLocks noEditPoints="1"/>
            </p:cNvSpPr>
            <p:nvPr/>
          </p:nvSpPr>
          <p:spPr bwMode="auto">
            <a:xfrm>
              <a:off x="7393782" y="3879850"/>
              <a:ext cx="870744" cy="768350"/>
            </a:xfrm>
            <a:custGeom>
              <a:avLst/>
              <a:gdLst>
                <a:gd name="T0" fmla="*/ 187 w 254"/>
                <a:gd name="T1" fmla="*/ 68 h 224"/>
                <a:gd name="T2" fmla="*/ 188 w 254"/>
                <a:gd name="T3" fmla="*/ 81 h 224"/>
                <a:gd name="T4" fmla="*/ 186 w 254"/>
                <a:gd name="T5" fmla="*/ 82 h 224"/>
                <a:gd name="T6" fmla="*/ 148 w 254"/>
                <a:gd name="T7" fmla="*/ 66 h 224"/>
                <a:gd name="T8" fmla="*/ 130 w 254"/>
                <a:gd name="T9" fmla="*/ 69 h 224"/>
                <a:gd name="T10" fmla="*/ 102 w 254"/>
                <a:gd name="T11" fmla="*/ 91 h 224"/>
                <a:gd name="T12" fmla="*/ 75 w 254"/>
                <a:gd name="T13" fmla="*/ 81 h 224"/>
                <a:gd name="T14" fmla="*/ 32 w 254"/>
                <a:gd name="T15" fmla="*/ 125 h 224"/>
                <a:gd name="T16" fmla="*/ 32 w 254"/>
                <a:gd name="T17" fmla="*/ 133 h 224"/>
                <a:gd name="T18" fmla="*/ 0 w 254"/>
                <a:gd name="T19" fmla="*/ 178 h 224"/>
                <a:gd name="T20" fmla="*/ 47 w 254"/>
                <a:gd name="T21" fmla="*/ 224 h 224"/>
                <a:gd name="T22" fmla="*/ 54 w 254"/>
                <a:gd name="T23" fmla="*/ 224 h 224"/>
                <a:gd name="T24" fmla="*/ 130 w 254"/>
                <a:gd name="T25" fmla="*/ 224 h 224"/>
                <a:gd name="T26" fmla="*/ 194 w 254"/>
                <a:gd name="T27" fmla="*/ 224 h 224"/>
                <a:gd name="T28" fmla="*/ 199 w 254"/>
                <a:gd name="T29" fmla="*/ 224 h 224"/>
                <a:gd name="T30" fmla="*/ 203 w 254"/>
                <a:gd name="T31" fmla="*/ 224 h 224"/>
                <a:gd name="T32" fmla="*/ 211 w 254"/>
                <a:gd name="T33" fmla="*/ 224 h 224"/>
                <a:gd name="T34" fmla="*/ 221 w 254"/>
                <a:gd name="T35" fmla="*/ 224 h 224"/>
                <a:gd name="T36" fmla="*/ 254 w 254"/>
                <a:gd name="T37" fmla="*/ 224 h 224"/>
                <a:gd name="T38" fmla="*/ 254 w 254"/>
                <a:gd name="T39" fmla="*/ 0 h 224"/>
                <a:gd name="T40" fmla="*/ 187 w 254"/>
                <a:gd name="T41" fmla="*/ 68 h 224"/>
                <a:gd name="T42" fmla="*/ 107 w 254"/>
                <a:gd name="T43" fmla="*/ 154 h 224"/>
                <a:gd name="T44" fmla="*/ 107 w 254"/>
                <a:gd name="T45" fmla="*/ 154 h 224"/>
                <a:gd name="T46" fmla="*/ 107 w 254"/>
                <a:gd name="T47"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4" h="224">
                  <a:moveTo>
                    <a:pt x="187" y="68"/>
                  </a:moveTo>
                  <a:cubicBezTo>
                    <a:pt x="187" y="72"/>
                    <a:pt x="187" y="77"/>
                    <a:pt x="188" y="81"/>
                  </a:cubicBezTo>
                  <a:cubicBezTo>
                    <a:pt x="187" y="81"/>
                    <a:pt x="187" y="81"/>
                    <a:pt x="186" y="82"/>
                  </a:cubicBezTo>
                  <a:cubicBezTo>
                    <a:pt x="176" y="72"/>
                    <a:pt x="163" y="66"/>
                    <a:pt x="148" y="66"/>
                  </a:cubicBezTo>
                  <a:cubicBezTo>
                    <a:pt x="142" y="66"/>
                    <a:pt x="135" y="67"/>
                    <a:pt x="130" y="69"/>
                  </a:cubicBezTo>
                  <a:cubicBezTo>
                    <a:pt x="118" y="73"/>
                    <a:pt x="109" y="81"/>
                    <a:pt x="102" y="91"/>
                  </a:cubicBezTo>
                  <a:cubicBezTo>
                    <a:pt x="95" y="85"/>
                    <a:pt x="85" y="81"/>
                    <a:pt x="75" y="81"/>
                  </a:cubicBezTo>
                  <a:cubicBezTo>
                    <a:pt x="51" y="81"/>
                    <a:pt x="32" y="101"/>
                    <a:pt x="32" y="125"/>
                  </a:cubicBezTo>
                  <a:cubicBezTo>
                    <a:pt x="32" y="128"/>
                    <a:pt x="32" y="130"/>
                    <a:pt x="32" y="133"/>
                  </a:cubicBezTo>
                  <a:cubicBezTo>
                    <a:pt x="14" y="139"/>
                    <a:pt x="0" y="157"/>
                    <a:pt x="0" y="178"/>
                  </a:cubicBezTo>
                  <a:cubicBezTo>
                    <a:pt x="0" y="203"/>
                    <a:pt x="21" y="224"/>
                    <a:pt x="47" y="224"/>
                  </a:cubicBezTo>
                  <a:cubicBezTo>
                    <a:pt x="49" y="224"/>
                    <a:pt x="51" y="224"/>
                    <a:pt x="54" y="224"/>
                  </a:cubicBezTo>
                  <a:cubicBezTo>
                    <a:pt x="130" y="224"/>
                    <a:pt x="130" y="224"/>
                    <a:pt x="130" y="224"/>
                  </a:cubicBezTo>
                  <a:cubicBezTo>
                    <a:pt x="194" y="224"/>
                    <a:pt x="194" y="224"/>
                    <a:pt x="194" y="224"/>
                  </a:cubicBezTo>
                  <a:cubicBezTo>
                    <a:pt x="195" y="224"/>
                    <a:pt x="197" y="224"/>
                    <a:pt x="199" y="224"/>
                  </a:cubicBezTo>
                  <a:cubicBezTo>
                    <a:pt x="201" y="224"/>
                    <a:pt x="202" y="224"/>
                    <a:pt x="203" y="224"/>
                  </a:cubicBezTo>
                  <a:cubicBezTo>
                    <a:pt x="206" y="224"/>
                    <a:pt x="208" y="224"/>
                    <a:pt x="211" y="224"/>
                  </a:cubicBezTo>
                  <a:cubicBezTo>
                    <a:pt x="214" y="224"/>
                    <a:pt x="218" y="224"/>
                    <a:pt x="221" y="224"/>
                  </a:cubicBezTo>
                  <a:cubicBezTo>
                    <a:pt x="254" y="224"/>
                    <a:pt x="254" y="224"/>
                    <a:pt x="254" y="224"/>
                  </a:cubicBezTo>
                  <a:cubicBezTo>
                    <a:pt x="254" y="0"/>
                    <a:pt x="254" y="0"/>
                    <a:pt x="254" y="0"/>
                  </a:cubicBezTo>
                  <a:cubicBezTo>
                    <a:pt x="217" y="0"/>
                    <a:pt x="187" y="31"/>
                    <a:pt x="187" y="68"/>
                  </a:cubicBezTo>
                  <a:close/>
                  <a:moveTo>
                    <a:pt x="107" y="154"/>
                  </a:moveTo>
                  <a:cubicBezTo>
                    <a:pt x="107" y="154"/>
                    <a:pt x="107" y="154"/>
                    <a:pt x="107" y="154"/>
                  </a:cubicBezTo>
                  <a:cubicBezTo>
                    <a:pt x="107" y="154"/>
                    <a:pt x="107" y="154"/>
                    <a:pt x="107"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p:cNvSpPr>
              <a:spLocks noEditPoints="1"/>
            </p:cNvSpPr>
            <p:nvPr/>
          </p:nvSpPr>
          <p:spPr bwMode="auto">
            <a:xfrm>
              <a:off x="8264526" y="3794125"/>
              <a:ext cx="959644" cy="854075"/>
            </a:xfrm>
            <a:custGeom>
              <a:avLst/>
              <a:gdLst>
                <a:gd name="T0" fmla="*/ 199 w 280"/>
                <a:gd name="T1" fmla="*/ 81 h 249"/>
                <a:gd name="T2" fmla="*/ 115 w 280"/>
                <a:gd name="T3" fmla="*/ 0 h 249"/>
                <a:gd name="T4" fmla="*/ 87 w 280"/>
                <a:gd name="T5" fmla="*/ 5 h 249"/>
                <a:gd name="T6" fmla="*/ 44 w 280"/>
                <a:gd name="T7" fmla="*/ 40 h 249"/>
                <a:gd name="T8" fmla="*/ 1 w 280"/>
                <a:gd name="T9" fmla="*/ 25 h 249"/>
                <a:gd name="T10" fmla="*/ 0 w 280"/>
                <a:gd name="T11" fmla="*/ 25 h 249"/>
                <a:gd name="T12" fmla="*/ 0 w 280"/>
                <a:gd name="T13" fmla="*/ 249 h 249"/>
                <a:gd name="T14" fmla="*/ 87 w 280"/>
                <a:gd name="T15" fmla="*/ 249 h 249"/>
                <a:gd name="T16" fmla="*/ 187 w 280"/>
                <a:gd name="T17" fmla="*/ 249 h 249"/>
                <a:gd name="T18" fmla="*/ 196 w 280"/>
                <a:gd name="T19" fmla="*/ 249 h 249"/>
                <a:gd name="T20" fmla="*/ 280 w 280"/>
                <a:gd name="T21" fmla="*/ 165 h 249"/>
                <a:gd name="T22" fmla="*/ 199 w 280"/>
                <a:gd name="T23" fmla="*/ 81 h 249"/>
                <a:gd name="T24" fmla="*/ 51 w 280"/>
                <a:gd name="T25" fmla="*/ 139 h 249"/>
                <a:gd name="T26" fmla="*/ 51 w 280"/>
                <a:gd name="T27" fmla="*/ 139 h 249"/>
                <a:gd name="T28" fmla="*/ 51 w 280"/>
                <a:gd name="T29" fmla="*/ 13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249">
                  <a:moveTo>
                    <a:pt x="199" y="81"/>
                  </a:moveTo>
                  <a:cubicBezTo>
                    <a:pt x="197" y="36"/>
                    <a:pt x="161" y="0"/>
                    <a:pt x="115" y="0"/>
                  </a:cubicBezTo>
                  <a:cubicBezTo>
                    <a:pt x="105" y="0"/>
                    <a:pt x="96" y="2"/>
                    <a:pt x="87" y="5"/>
                  </a:cubicBezTo>
                  <a:cubicBezTo>
                    <a:pt x="69" y="12"/>
                    <a:pt x="54" y="24"/>
                    <a:pt x="44" y="40"/>
                  </a:cubicBezTo>
                  <a:cubicBezTo>
                    <a:pt x="32" y="31"/>
                    <a:pt x="17" y="25"/>
                    <a:pt x="1" y="25"/>
                  </a:cubicBezTo>
                  <a:cubicBezTo>
                    <a:pt x="1" y="25"/>
                    <a:pt x="0" y="25"/>
                    <a:pt x="0" y="25"/>
                  </a:cubicBezTo>
                  <a:cubicBezTo>
                    <a:pt x="0" y="249"/>
                    <a:pt x="0" y="249"/>
                    <a:pt x="0" y="249"/>
                  </a:cubicBezTo>
                  <a:cubicBezTo>
                    <a:pt x="87" y="249"/>
                    <a:pt x="87" y="249"/>
                    <a:pt x="87" y="249"/>
                  </a:cubicBezTo>
                  <a:cubicBezTo>
                    <a:pt x="187" y="249"/>
                    <a:pt x="187" y="249"/>
                    <a:pt x="187" y="249"/>
                  </a:cubicBezTo>
                  <a:cubicBezTo>
                    <a:pt x="190" y="249"/>
                    <a:pt x="193" y="249"/>
                    <a:pt x="196" y="249"/>
                  </a:cubicBezTo>
                  <a:cubicBezTo>
                    <a:pt x="242" y="249"/>
                    <a:pt x="280" y="212"/>
                    <a:pt x="280" y="165"/>
                  </a:cubicBezTo>
                  <a:cubicBezTo>
                    <a:pt x="280" y="120"/>
                    <a:pt x="244" y="83"/>
                    <a:pt x="199" y="81"/>
                  </a:cubicBezTo>
                  <a:close/>
                  <a:moveTo>
                    <a:pt x="51" y="139"/>
                  </a:moveTo>
                  <a:cubicBezTo>
                    <a:pt x="51" y="139"/>
                    <a:pt x="51" y="139"/>
                    <a:pt x="51" y="139"/>
                  </a:cubicBezTo>
                  <a:cubicBezTo>
                    <a:pt x="51" y="139"/>
                    <a:pt x="51" y="139"/>
                    <a:pt x="51"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8"/>
          <p:cNvGrpSpPr/>
          <p:nvPr/>
        </p:nvGrpSpPr>
        <p:grpSpPr>
          <a:xfrm>
            <a:off x="4874376" y="2629480"/>
            <a:ext cx="3075749" cy="3043724"/>
            <a:chOff x="304800" y="434975"/>
            <a:chExt cx="3963988" cy="3922713"/>
          </a:xfrm>
          <a:solidFill>
            <a:schemeClr val="accent4"/>
          </a:solidFill>
        </p:grpSpPr>
        <p:sp>
          <p:nvSpPr>
            <p:cNvPr id="10" name="Freeform 5"/>
            <p:cNvSpPr>
              <a:spLocks noEditPoints="1"/>
            </p:cNvSpPr>
            <p:nvPr/>
          </p:nvSpPr>
          <p:spPr bwMode="auto">
            <a:xfrm>
              <a:off x="469900" y="3235325"/>
              <a:ext cx="1223963" cy="992188"/>
            </a:xfrm>
            <a:custGeom>
              <a:avLst/>
              <a:gdLst>
                <a:gd name="T0" fmla="*/ 92 w 170"/>
                <a:gd name="T1" fmla="*/ 44 h 138"/>
                <a:gd name="T2" fmla="*/ 93 w 170"/>
                <a:gd name="T3" fmla="*/ 45 h 138"/>
                <a:gd name="T4" fmla="*/ 140 w 170"/>
                <a:gd name="T5" fmla="*/ 138 h 138"/>
                <a:gd name="T6" fmla="*/ 153 w 170"/>
                <a:gd name="T7" fmla="*/ 129 h 138"/>
                <a:gd name="T8" fmla="*/ 169 w 170"/>
                <a:gd name="T9" fmla="*/ 104 h 138"/>
                <a:gd name="T10" fmla="*/ 170 w 170"/>
                <a:gd name="T11" fmla="*/ 99 h 138"/>
                <a:gd name="T12" fmla="*/ 169 w 170"/>
                <a:gd name="T13" fmla="*/ 104 h 138"/>
                <a:gd name="T14" fmla="*/ 153 w 170"/>
                <a:gd name="T15" fmla="*/ 129 h 138"/>
                <a:gd name="T16" fmla="*/ 140 w 170"/>
                <a:gd name="T17" fmla="*/ 138 h 138"/>
                <a:gd name="T18" fmla="*/ 93 w 170"/>
                <a:gd name="T19" fmla="*/ 45 h 138"/>
                <a:gd name="T20" fmla="*/ 92 w 170"/>
                <a:gd name="T21" fmla="*/ 44 h 138"/>
                <a:gd name="T22" fmla="*/ 90 w 170"/>
                <a:gd name="T23" fmla="*/ 43 h 138"/>
                <a:gd name="T24" fmla="*/ 90 w 170"/>
                <a:gd name="T25" fmla="*/ 43 h 138"/>
                <a:gd name="T26" fmla="*/ 90 w 170"/>
                <a:gd name="T27" fmla="*/ 43 h 138"/>
                <a:gd name="T28" fmla="*/ 90 w 170"/>
                <a:gd name="T29" fmla="*/ 43 h 138"/>
                <a:gd name="T30" fmla="*/ 90 w 170"/>
                <a:gd name="T31" fmla="*/ 43 h 138"/>
                <a:gd name="T32" fmla="*/ 90 w 170"/>
                <a:gd name="T33" fmla="*/ 43 h 138"/>
                <a:gd name="T34" fmla="*/ 2 w 170"/>
                <a:gd name="T35" fmla="*/ 2 h 138"/>
                <a:gd name="T36" fmla="*/ 3 w 170"/>
                <a:gd name="T37" fmla="*/ 2 h 138"/>
                <a:gd name="T38" fmla="*/ 4 w 170"/>
                <a:gd name="T39" fmla="*/ 3 h 138"/>
                <a:gd name="T40" fmla="*/ 2 w 170"/>
                <a:gd name="T41" fmla="*/ 2 h 138"/>
                <a:gd name="T42" fmla="*/ 0 w 170"/>
                <a:gd name="T43" fmla="*/ 0 h 138"/>
                <a:gd name="T44" fmla="*/ 0 w 170"/>
                <a:gd name="T45" fmla="*/ 0 h 138"/>
                <a:gd name="T46" fmla="*/ 1 w 170"/>
                <a:gd name="T47" fmla="*/ 1 h 138"/>
                <a:gd name="T48" fmla="*/ 0 w 170"/>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0" h="138">
                  <a:moveTo>
                    <a:pt x="92" y="44"/>
                  </a:moveTo>
                  <a:cubicBezTo>
                    <a:pt x="92" y="44"/>
                    <a:pt x="93" y="45"/>
                    <a:pt x="93" y="45"/>
                  </a:cubicBezTo>
                  <a:cubicBezTo>
                    <a:pt x="114" y="97"/>
                    <a:pt x="130" y="128"/>
                    <a:pt x="140" y="138"/>
                  </a:cubicBezTo>
                  <a:cubicBezTo>
                    <a:pt x="143" y="137"/>
                    <a:pt x="148" y="135"/>
                    <a:pt x="153" y="129"/>
                  </a:cubicBezTo>
                  <a:cubicBezTo>
                    <a:pt x="163" y="119"/>
                    <a:pt x="168" y="111"/>
                    <a:pt x="169" y="104"/>
                  </a:cubicBezTo>
                  <a:cubicBezTo>
                    <a:pt x="170" y="103"/>
                    <a:pt x="170" y="101"/>
                    <a:pt x="170" y="99"/>
                  </a:cubicBezTo>
                  <a:cubicBezTo>
                    <a:pt x="170" y="101"/>
                    <a:pt x="170" y="103"/>
                    <a:pt x="169" y="104"/>
                  </a:cubicBezTo>
                  <a:cubicBezTo>
                    <a:pt x="168" y="111"/>
                    <a:pt x="163" y="119"/>
                    <a:pt x="153" y="129"/>
                  </a:cubicBezTo>
                  <a:cubicBezTo>
                    <a:pt x="148" y="135"/>
                    <a:pt x="143" y="137"/>
                    <a:pt x="140" y="138"/>
                  </a:cubicBezTo>
                  <a:cubicBezTo>
                    <a:pt x="130" y="128"/>
                    <a:pt x="114" y="97"/>
                    <a:pt x="93" y="45"/>
                  </a:cubicBezTo>
                  <a:cubicBezTo>
                    <a:pt x="93" y="45"/>
                    <a:pt x="92" y="44"/>
                    <a:pt x="92" y="44"/>
                  </a:cubicBezTo>
                  <a:moveTo>
                    <a:pt x="90" y="43"/>
                  </a:moveTo>
                  <a:cubicBezTo>
                    <a:pt x="90" y="43"/>
                    <a:pt x="90" y="43"/>
                    <a:pt x="90" y="43"/>
                  </a:cubicBezTo>
                  <a:cubicBezTo>
                    <a:pt x="90" y="43"/>
                    <a:pt x="90" y="43"/>
                    <a:pt x="90" y="43"/>
                  </a:cubicBezTo>
                  <a:cubicBezTo>
                    <a:pt x="90" y="43"/>
                    <a:pt x="90" y="43"/>
                    <a:pt x="90" y="43"/>
                  </a:cubicBezTo>
                  <a:cubicBezTo>
                    <a:pt x="90" y="43"/>
                    <a:pt x="90" y="43"/>
                    <a:pt x="90" y="43"/>
                  </a:cubicBezTo>
                  <a:cubicBezTo>
                    <a:pt x="90" y="43"/>
                    <a:pt x="90" y="43"/>
                    <a:pt x="90" y="43"/>
                  </a:cubicBezTo>
                  <a:moveTo>
                    <a:pt x="2" y="2"/>
                  </a:moveTo>
                  <a:cubicBezTo>
                    <a:pt x="3" y="2"/>
                    <a:pt x="3" y="2"/>
                    <a:pt x="3" y="2"/>
                  </a:cubicBezTo>
                  <a:cubicBezTo>
                    <a:pt x="3" y="2"/>
                    <a:pt x="4" y="3"/>
                    <a:pt x="4" y="3"/>
                  </a:cubicBezTo>
                  <a:cubicBezTo>
                    <a:pt x="3" y="2"/>
                    <a:pt x="3" y="2"/>
                    <a:pt x="2" y="2"/>
                  </a:cubicBezTo>
                  <a:moveTo>
                    <a:pt x="0" y="0"/>
                  </a:moveTo>
                  <a:cubicBezTo>
                    <a:pt x="0" y="0"/>
                    <a:pt x="0" y="0"/>
                    <a:pt x="0" y="0"/>
                  </a:cubicBezTo>
                  <a:cubicBezTo>
                    <a:pt x="0" y="0"/>
                    <a:pt x="1" y="0"/>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
            <p:cNvSpPr>
              <a:spLocks/>
            </p:cNvSpPr>
            <p:nvPr/>
          </p:nvSpPr>
          <p:spPr bwMode="auto">
            <a:xfrm>
              <a:off x="304800" y="434975"/>
              <a:ext cx="3963988" cy="3922713"/>
            </a:xfrm>
            <a:custGeom>
              <a:avLst/>
              <a:gdLst>
                <a:gd name="T0" fmla="*/ 285 w 551"/>
                <a:gd name="T1" fmla="*/ 110 h 545"/>
                <a:gd name="T2" fmla="*/ 296 w 551"/>
                <a:gd name="T3" fmla="*/ 99 h 545"/>
                <a:gd name="T4" fmla="*/ 298 w 551"/>
                <a:gd name="T5" fmla="*/ 72 h 545"/>
                <a:gd name="T6" fmla="*/ 258 w 551"/>
                <a:gd name="T7" fmla="*/ 85 h 545"/>
                <a:gd name="T8" fmla="*/ 240 w 551"/>
                <a:gd name="T9" fmla="*/ 104 h 545"/>
                <a:gd name="T10" fmla="*/ 175 w 551"/>
                <a:gd name="T11" fmla="*/ 95 h 545"/>
                <a:gd name="T12" fmla="*/ 188 w 551"/>
                <a:gd name="T13" fmla="*/ 82 h 545"/>
                <a:gd name="T14" fmla="*/ 189 w 551"/>
                <a:gd name="T15" fmla="*/ 57 h 545"/>
                <a:gd name="T16" fmla="*/ 157 w 551"/>
                <a:gd name="T17" fmla="*/ 62 h 545"/>
                <a:gd name="T18" fmla="*/ 130 w 551"/>
                <a:gd name="T19" fmla="*/ 89 h 545"/>
                <a:gd name="T20" fmla="*/ 9 w 551"/>
                <a:gd name="T21" fmla="*/ 85 h 545"/>
                <a:gd name="T22" fmla="*/ 1 w 551"/>
                <a:gd name="T23" fmla="*/ 102 h 545"/>
                <a:gd name="T24" fmla="*/ 5 w 551"/>
                <a:gd name="T25" fmla="*/ 119 h 545"/>
                <a:gd name="T26" fmla="*/ 46 w 551"/>
                <a:gd name="T27" fmla="*/ 131 h 545"/>
                <a:gd name="T28" fmla="*/ 168 w 551"/>
                <a:gd name="T29" fmla="*/ 171 h 545"/>
                <a:gd name="T30" fmla="*/ 266 w 551"/>
                <a:gd name="T31" fmla="*/ 215 h 545"/>
                <a:gd name="T32" fmla="*/ 252 w 551"/>
                <a:gd name="T33" fmla="*/ 247 h 545"/>
                <a:gd name="T34" fmla="*/ 147 w 551"/>
                <a:gd name="T35" fmla="*/ 368 h 545"/>
                <a:gd name="T36" fmla="*/ 103 w 551"/>
                <a:gd name="T37" fmla="*/ 363 h 545"/>
                <a:gd name="T38" fmla="*/ 56 w 551"/>
                <a:gd name="T39" fmla="*/ 359 h 545"/>
                <a:gd name="T40" fmla="*/ 31 w 551"/>
                <a:gd name="T41" fmla="*/ 376 h 545"/>
                <a:gd name="T42" fmla="*/ 23 w 551"/>
                <a:gd name="T43" fmla="*/ 389 h 545"/>
                <a:gd name="T44" fmla="*/ 116 w 551"/>
                <a:gd name="T45" fmla="*/ 434 h 545"/>
                <a:gd name="T46" fmla="*/ 163 w 551"/>
                <a:gd name="T47" fmla="*/ 527 h 545"/>
                <a:gd name="T48" fmla="*/ 176 w 551"/>
                <a:gd name="T49" fmla="*/ 518 h 545"/>
                <a:gd name="T50" fmla="*/ 192 w 551"/>
                <a:gd name="T51" fmla="*/ 493 h 545"/>
                <a:gd name="T52" fmla="*/ 188 w 551"/>
                <a:gd name="T53" fmla="*/ 446 h 545"/>
                <a:gd name="T54" fmla="*/ 181 w 551"/>
                <a:gd name="T55" fmla="*/ 401 h 545"/>
                <a:gd name="T56" fmla="*/ 266 w 551"/>
                <a:gd name="T57" fmla="*/ 329 h 545"/>
                <a:gd name="T58" fmla="*/ 320 w 551"/>
                <a:gd name="T59" fmla="*/ 280 h 545"/>
                <a:gd name="T60" fmla="*/ 333 w 551"/>
                <a:gd name="T61" fmla="*/ 280 h 545"/>
                <a:gd name="T62" fmla="*/ 379 w 551"/>
                <a:gd name="T63" fmla="*/ 378 h 545"/>
                <a:gd name="T64" fmla="*/ 420 w 551"/>
                <a:gd name="T65" fmla="*/ 500 h 545"/>
                <a:gd name="T66" fmla="*/ 434 w 551"/>
                <a:gd name="T67" fmla="*/ 541 h 545"/>
                <a:gd name="T68" fmla="*/ 450 w 551"/>
                <a:gd name="T69" fmla="*/ 544 h 545"/>
                <a:gd name="T70" fmla="*/ 467 w 551"/>
                <a:gd name="T71" fmla="*/ 536 h 545"/>
                <a:gd name="T72" fmla="*/ 462 w 551"/>
                <a:gd name="T73" fmla="*/ 415 h 545"/>
                <a:gd name="T74" fmla="*/ 488 w 551"/>
                <a:gd name="T75" fmla="*/ 388 h 545"/>
                <a:gd name="T76" fmla="*/ 493 w 551"/>
                <a:gd name="T77" fmla="*/ 355 h 545"/>
                <a:gd name="T78" fmla="*/ 467 w 551"/>
                <a:gd name="T79" fmla="*/ 357 h 545"/>
                <a:gd name="T80" fmla="*/ 454 w 551"/>
                <a:gd name="T81" fmla="*/ 370 h 545"/>
                <a:gd name="T82" fmla="*/ 445 w 551"/>
                <a:gd name="T83" fmla="*/ 305 h 545"/>
                <a:gd name="T84" fmla="*/ 463 w 551"/>
                <a:gd name="T85" fmla="*/ 287 h 545"/>
                <a:gd name="T86" fmla="*/ 475 w 551"/>
                <a:gd name="T87" fmla="*/ 246 h 545"/>
                <a:gd name="T88" fmla="*/ 449 w 551"/>
                <a:gd name="T89" fmla="*/ 249 h 545"/>
                <a:gd name="T90" fmla="*/ 438 w 551"/>
                <a:gd name="T91" fmla="*/ 260 h 545"/>
                <a:gd name="T92" fmla="*/ 429 w 551"/>
                <a:gd name="T93" fmla="*/ 163 h 545"/>
                <a:gd name="T94" fmla="*/ 486 w 551"/>
                <a:gd name="T95" fmla="*/ 105 h 545"/>
                <a:gd name="T96" fmla="*/ 534 w 551"/>
                <a:gd name="T97" fmla="*/ 7 h 545"/>
                <a:gd name="T98" fmla="*/ 489 w 551"/>
                <a:gd name="T99" fmla="*/ 21 h 545"/>
                <a:gd name="T100" fmla="*/ 439 w 551"/>
                <a:gd name="T101" fmla="*/ 59 h 545"/>
                <a:gd name="T102" fmla="*/ 382 w 551"/>
                <a:gd name="T103" fmla="*/ 117 h 545"/>
                <a:gd name="T104" fmla="*/ 285 w 551"/>
                <a:gd name="T105" fmla="*/ 11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1" h="545">
                  <a:moveTo>
                    <a:pt x="285" y="110"/>
                  </a:moveTo>
                  <a:cubicBezTo>
                    <a:pt x="296" y="99"/>
                    <a:pt x="296" y="99"/>
                    <a:pt x="296" y="99"/>
                  </a:cubicBezTo>
                  <a:cubicBezTo>
                    <a:pt x="306" y="89"/>
                    <a:pt x="306" y="80"/>
                    <a:pt x="298" y="72"/>
                  </a:cubicBezTo>
                  <a:cubicBezTo>
                    <a:pt x="289" y="63"/>
                    <a:pt x="275" y="68"/>
                    <a:pt x="258" y="85"/>
                  </a:cubicBezTo>
                  <a:cubicBezTo>
                    <a:pt x="240" y="104"/>
                    <a:pt x="240" y="104"/>
                    <a:pt x="240" y="104"/>
                  </a:cubicBezTo>
                  <a:cubicBezTo>
                    <a:pt x="175" y="95"/>
                    <a:pt x="175" y="95"/>
                    <a:pt x="175" y="95"/>
                  </a:cubicBezTo>
                  <a:cubicBezTo>
                    <a:pt x="188" y="82"/>
                    <a:pt x="188" y="82"/>
                    <a:pt x="188" y="82"/>
                  </a:cubicBezTo>
                  <a:cubicBezTo>
                    <a:pt x="197" y="73"/>
                    <a:pt x="197" y="65"/>
                    <a:pt x="189" y="57"/>
                  </a:cubicBezTo>
                  <a:cubicBezTo>
                    <a:pt x="180" y="47"/>
                    <a:pt x="169" y="49"/>
                    <a:pt x="157" y="62"/>
                  </a:cubicBezTo>
                  <a:cubicBezTo>
                    <a:pt x="130" y="89"/>
                    <a:pt x="130" y="89"/>
                    <a:pt x="130" y="89"/>
                  </a:cubicBezTo>
                  <a:cubicBezTo>
                    <a:pt x="57" y="78"/>
                    <a:pt x="17" y="77"/>
                    <a:pt x="9" y="85"/>
                  </a:cubicBezTo>
                  <a:cubicBezTo>
                    <a:pt x="5" y="89"/>
                    <a:pt x="3" y="95"/>
                    <a:pt x="1" y="102"/>
                  </a:cubicBezTo>
                  <a:cubicBezTo>
                    <a:pt x="0" y="110"/>
                    <a:pt x="1" y="115"/>
                    <a:pt x="5" y="119"/>
                  </a:cubicBezTo>
                  <a:cubicBezTo>
                    <a:pt x="8" y="122"/>
                    <a:pt x="22" y="126"/>
                    <a:pt x="46" y="131"/>
                  </a:cubicBezTo>
                  <a:cubicBezTo>
                    <a:pt x="70" y="136"/>
                    <a:pt x="111" y="149"/>
                    <a:pt x="168" y="171"/>
                  </a:cubicBezTo>
                  <a:cubicBezTo>
                    <a:pt x="225" y="192"/>
                    <a:pt x="258" y="207"/>
                    <a:pt x="266" y="215"/>
                  </a:cubicBezTo>
                  <a:cubicBezTo>
                    <a:pt x="272" y="220"/>
                    <a:pt x="267" y="231"/>
                    <a:pt x="252" y="247"/>
                  </a:cubicBezTo>
                  <a:cubicBezTo>
                    <a:pt x="200" y="300"/>
                    <a:pt x="165" y="341"/>
                    <a:pt x="147" y="368"/>
                  </a:cubicBezTo>
                  <a:cubicBezTo>
                    <a:pt x="142" y="368"/>
                    <a:pt x="128" y="367"/>
                    <a:pt x="103" y="363"/>
                  </a:cubicBezTo>
                  <a:cubicBezTo>
                    <a:pt x="78" y="359"/>
                    <a:pt x="62" y="358"/>
                    <a:pt x="56" y="359"/>
                  </a:cubicBezTo>
                  <a:cubicBezTo>
                    <a:pt x="49" y="360"/>
                    <a:pt x="41" y="366"/>
                    <a:pt x="31" y="376"/>
                  </a:cubicBezTo>
                  <a:cubicBezTo>
                    <a:pt x="26" y="381"/>
                    <a:pt x="23" y="385"/>
                    <a:pt x="23" y="389"/>
                  </a:cubicBezTo>
                  <a:cubicBezTo>
                    <a:pt x="29" y="395"/>
                    <a:pt x="60" y="410"/>
                    <a:pt x="116" y="434"/>
                  </a:cubicBezTo>
                  <a:cubicBezTo>
                    <a:pt x="137" y="486"/>
                    <a:pt x="153" y="517"/>
                    <a:pt x="163" y="527"/>
                  </a:cubicBezTo>
                  <a:cubicBezTo>
                    <a:pt x="166" y="526"/>
                    <a:pt x="171" y="524"/>
                    <a:pt x="176" y="518"/>
                  </a:cubicBezTo>
                  <a:cubicBezTo>
                    <a:pt x="186" y="508"/>
                    <a:pt x="191" y="500"/>
                    <a:pt x="192" y="493"/>
                  </a:cubicBezTo>
                  <a:cubicBezTo>
                    <a:pt x="194" y="487"/>
                    <a:pt x="192" y="471"/>
                    <a:pt x="188" y="446"/>
                  </a:cubicBezTo>
                  <a:cubicBezTo>
                    <a:pt x="183" y="421"/>
                    <a:pt x="181" y="406"/>
                    <a:pt x="181" y="401"/>
                  </a:cubicBezTo>
                  <a:cubicBezTo>
                    <a:pt x="208" y="383"/>
                    <a:pt x="236" y="358"/>
                    <a:pt x="266" y="329"/>
                  </a:cubicBezTo>
                  <a:cubicBezTo>
                    <a:pt x="296" y="299"/>
                    <a:pt x="314" y="282"/>
                    <a:pt x="320" y="280"/>
                  </a:cubicBezTo>
                  <a:cubicBezTo>
                    <a:pt x="325" y="277"/>
                    <a:pt x="330" y="277"/>
                    <a:pt x="333" y="280"/>
                  </a:cubicBezTo>
                  <a:cubicBezTo>
                    <a:pt x="341" y="288"/>
                    <a:pt x="356" y="321"/>
                    <a:pt x="379" y="378"/>
                  </a:cubicBezTo>
                  <a:cubicBezTo>
                    <a:pt x="401" y="435"/>
                    <a:pt x="415" y="476"/>
                    <a:pt x="420" y="500"/>
                  </a:cubicBezTo>
                  <a:cubicBezTo>
                    <a:pt x="426" y="524"/>
                    <a:pt x="430" y="537"/>
                    <a:pt x="434" y="541"/>
                  </a:cubicBezTo>
                  <a:cubicBezTo>
                    <a:pt x="437" y="544"/>
                    <a:pt x="443" y="545"/>
                    <a:pt x="450" y="544"/>
                  </a:cubicBezTo>
                  <a:cubicBezTo>
                    <a:pt x="457" y="542"/>
                    <a:pt x="463" y="540"/>
                    <a:pt x="467" y="536"/>
                  </a:cubicBezTo>
                  <a:cubicBezTo>
                    <a:pt x="475" y="528"/>
                    <a:pt x="473" y="487"/>
                    <a:pt x="462" y="415"/>
                  </a:cubicBezTo>
                  <a:cubicBezTo>
                    <a:pt x="488" y="388"/>
                    <a:pt x="488" y="388"/>
                    <a:pt x="488" y="388"/>
                  </a:cubicBezTo>
                  <a:cubicBezTo>
                    <a:pt x="501" y="375"/>
                    <a:pt x="502" y="365"/>
                    <a:pt x="493" y="355"/>
                  </a:cubicBezTo>
                  <a:cubicBezTo>
                    <a:pt x="485" y="347"/>
                    <a:pt x="476" y="348"/>
                    <a:pt x="467" y="357"/>
                  </a:cubicBezTo>
                  <a:cubicBezTo>
                    <a:pt x="454" y="370"/>
                    <a:pt x="454" y="370"/>
                    <a:pt x="454" y="370"/>
                  </a:cubicBezTo>
                  <a:cubicBezTo>
                    <a:pt x="445" y="305"/>
                    <a:pt x="445" y="305"/>
                    <a:pt x="445" y="305"/>
                  </a:cubicBezTo>
                  <a:cubicBezTo>
                    <a:pt x="463" y="287"/>
                    <a:pt x="463" y="287"/>
                    <a:pt x="463" y="287"/>
                  </a:cubicBezTo>
                  <a:cubicBezTo>
                    <a:pt x="480" y="269"/>
                    <a:pt x="484" y="255"/>
                    <a:pt x="475" y="246"/>
                  </a:cubicBezTo>
                  <a:cubicBezTo>
                    <a:pt x="467" y="238"/>
                    <a:pt x="458" y="239"/>
                    <a:pt x="449" y="249"/>
                  </a:cubicBezTo>
                  <a:cubicBezTo>
                    <a:pt x="438" y="260"/>
                    <a:pt x="438" y="260"/>
                    <a:pt x="438" y="260"/>
                  </a:cubicBezTo>
                  <a:cubicBezTo>
                    <a:pt x="429" y="163"/>
                    <a:pt x="429" y="163"/>
                    <a:pt x="429" y="163"/>
                  </a:cubicBezTo>
                  <a:cubicBezTo>
                    <a:pt x="486" y="105"/>
                    <a:pt x="486" y="105"/>
                    <a:pt x="486" y="105"/>
                  </a:cubicBezTo>
                  <a:cubicBezTo>
                    <a:pt x="534" y="56"/>
                    <a:pt x="551" y="23"/>
                    <a:pt x="534" y="7"/>
                  </a:cubicBezTo>
                  <a:cubicBezTo>
                    <a:pt x="528" y="0"/>
                    <a:pt x="512" y="5"/>
                    <a:pt x="489" y="21"/>
                  </a:cubicBezTo>
                  <a:cubicBezTo>
                    <a:pt x="465" y="37"/>
                    <a:pt x="448" y="49"/>
                    <a:pt x="439" y="59"/>
                  </a:cubicBezTo>
                  <a:cubicBezTo>
                    <a:pt x="382" y="117"/>
                    <a:pt x="382" y="117"/>
                    <a:pt x="382" y="117"/>
                  </a:cubicBezTo>
                  <a:cubicBezTo>
                    <a:pt x="285" y="110"/>
                    <a:pt x="285" y="110"/>
                    <a:pt x="285"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
            <p:cNvSpPr>
              <a:spLocks/>
            </p:cNvSpPr>
            <p:nvPr/>
          </p:nvSpPr>
          <p:spPr bwMode="auto">
            <a:xfrm>
              <a:off x="3722688" y="687388"/>
              <a:ext cx="258763" cy="252413"/>
            </a:xfrm>
            <a:custGeom>
              <a:avLst/>
              <a:gdLst>
                <a:gd name="T0" fmla="*/ 0 w 36"/>
                <a:gd name="T1" fmla="*/ 4 h 35"/>
                <a:gd name="T2" fmla="*/ 9 w 36"/>
                <a:gd name="T3" fmla="*/ 1 h 35"/>
                <a:gd name="T4" fmla="*/ 19 w 36"/>
                <a:gd name="T5" fmla="*/ 0 h 35"/>
                <a:gd name="T6" fmla="*/ 30 w 36"/>
                <a:gd name="T7" fmla="*/ 6 h 35"/>
                <a:gd name="T8" fmla="*/ 36 w 36"/>
                <a:gd name="T9" fmla="*/ 17 h 35"/>
                <a:gd name="T10" fmla="*/ 35 w 36"/>
                <a:gd name="T11" fmla="*/ 27 h 35"/>
                <a:gd name="T12" fmla="*/ 33 w 36"/>
                <a:gd name="T13" fmla="*/ 33 h 35"/>
                <a:gd name="T14" fmla="*/ 31 w 36"/>
                <a:gd name="T15" fmla="*/ 35 h 35"/>
                <a:gd name="T16" fmla="*/ 30 w 36"/>
                <a:gd name="T17" fmla="*/ 27 h 35"/>
                <a:gd name="T18" fmla="*/ 27 w 36"/>
                <a:gd name="T19" fmla="*/ 19 h 35"/>
                <a:gd name="T20" fmla="*/ 23 w 36"/>
                <a:gd name="T21" fmla="*/ 13 h 35"/>
                <a:gd name="T22" fmla="*/ 9 w 36"/>
                <a:gd name="T23" fmla="*/ 6 h 35"/>
                <a:gd name="T24" fmla="*/ 0 w 36"/>
                <a:gd name="T25"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5">
                  <a:moveTo>
                    <a:pt x="0" y="4"/>
                  </a:moveTo>
                  <a:cubicBezTo>
                    <a:pt x="0" y="4"/>
                    <a:pt x="3" y="2"/>
                    <a:pt x="9" y="1"/>
                  </a:cubicBezTo>
                  <a:cubicBezTo>
                    <a:pt x="12" y="0"/>
                    <a:pt x="15" y="0"/>
                    <a:pt x="19" y="0"/>
                  </a:cubicBezTo>
                  <a:cubicBezTo>
                    <a:pt x="22" y="1"/>
                    <a:pt x="27" y="3"/>
                    <a:pt x="30" y="6"/>
                  </a:cubicBezTo>
                  <a:cubicBezTo>
                    <a:pt x="33" y="9"/>
                    <a:pt x="35" y="13"/>
                    <a:pt x="36" y="17"/>
                  </a:cubicBezTo>
                  <a:cubicBezTo>
                    <a:pt x="36" y="21"/>
                    <a:pt x="36" y="24"/>
                    <a:pt x="35" y="27"/>
                  </a:cubicBezTo>
                  <a:cubicBezTo>
                    <a:pt x="35" y="30"/>
                    <a:pt x="33" y="32"/>
                    <a:pt x="33" y="33"/>
                  </a:cubicBezTo>
                  <a:cubicBezTo>
                    <a:pt x="32" y="35"/>
                    <a:pt x="31" y="35"/>
                    <a:pt x="31" y="35"/>
                  </a:cubicBezTo>
                  <a:cubicBezTo>
                    <a:pt x="31" y="35"/>
                    <a:pt x="30" y="32"/>
                    <a:pt x="30" y="27"/>
                  </a:cubicBezTo>
                  <a:cubicBezTo>
                    <a:pt x="29" y="24"/>
                    <a:pt x="28" y="22"/>
                    <a:pt x="27" y="19"/>
                  </a:cubicBezTo>
                  <a:cubicBezTo>
                    <a:pt x="26" y="17"/>
                    <a:pt x="25" y="14"/>
                    <a:pt x="23" y="13"/>
                  </a:cubicBezTo>
                  <a:cubicBezTo>
                    <a:pt x="20" y="9"/>
                    <a:pt x="14" y="7"/>
                    <a:pt x="9" y="6"/>
                  </a:cubicBezTo>
                  <a:cubicBezTo>
                    <a:pt x="4" y="5"/>
                    <a:pt x="0" y="4"/>
                    <a:pt x="0" y="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8"/>
            <p:cNvSpPr>
              <a:spLocks noEditPoints="1"/>
            </p:cNvSpPr>
            <p:nvPr/>
          </p:nvSpPr>
          <p:spPr bwMode="auto">
            <a:xfrm>
              <a:off x="822325" y="465138"/>
              <a:ext cx="3324225" cy="3079750"/>
            </a:xfrm>
            <a:custGeom>
              <a:avLst/>
              <a:gdLst>
                <a:gd name="T0" fmla="*/ 0 w 462"/>
                <a:gd name="T1" fmla="*/ 410 h 428"/>
                <a:gd name="T2" fmla="*/ 41 w 462"/>
                <a:gd name="T3" fmla="*/ 428 h 428"/>
                <a:gd name="T4" fmla="*/ 30 w 462"/>
                <a:gd name="T5" fmla="*/ 424 h 428"/>
                <a:gd name="T6" fmla="*/ 0 w 462"/>
                <a:gd name="T7" fmla="*/ 410 h 428"/>
                <a:gd name="T8" fmla="*/ 454 w 462"/>
                <a:gd name="T9" fmla="*/ 0 h 428"/>
                <a:gd name="T10" fmla="*/ 417 w 462"/>
                <a:gd name="T11" fmla="*/ 17 h 428"/>
                <a:gd name="T12" fmla="*/ 367 w 462"/>
                <a:gd name="T13" fmla="*/ 55 h 428"/>
                <a:gd name="T14" fmla="*/ 310 w 462"/>
                <a:gd name="T15" fmla="*/ 113 h 428"/>
                <a:gd name="T16" fmla="*/ 213 w 462"/>
                <a:gd name="T17" fmla="*/ 106 h 428"/>
                <a:gd name="T18" fmla="*/ 310 w 462"/>
                <a:gd name="T19" fmla="*/ 113 h 428"/>
                <a:gd name="T20" fmla="*/ 367 w 462"/>
                <a:gd name="T21" fmla="*/ 55 h 428"/>
                <a:gd name="T22" fmla="*/ 417 w 462"/>
                <a:gd name="T23" fmla="*/ 17 h 428"/>
                <a:gd name="T24" fmla="*/ 454 w 462"/>
                <a:gd name="T25" fmla="*/ 0 h 428"/>
                <a:gd name="T26" fmla="*/ 462 w 462"/>
                <a:gd name="T27" fmla="*/ 3 h 428"/>
                <a:gd name="T28" fmla="*/ 462 w 462"/>
                <a:gd name="T29" fmla="*/ 3 h 428"/>
                <a:gd name="T30" fmla="*/ 462 w 462"/>
                <a:gd name="T31" fmla="*/ 3 h 428"/>
                <a:gd name="T32" fmla="*/ 454 w 462"/>
                <a:gd name="T3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2" h="428">
                  <a:moveTo>
                    <a:pt x="0" y="410"/>
                  </a:moveTo>
                  <a:cubicBezTo>
                    <a:pt x="11" y="416"/>
                    <a:pt x="25" y="422"/>
                    <a:pt x="41" y="428"/>
                  </a:cubicBezTo>
                  <a:cubicBezTo>
                    <a:pt x="37" y="427"/>
                    <a:pt x="34" y="425"/>
                    <a:pt x="30" y="424"/>
                  </a:cubicBezTo>
                  <a:cubicBezTo>
                    <a:pt x="19" y="419"/>
                    <a:pt x="9" y="414"/>
                    <a:pt x="0" y="410"/>
                  </a:cubicBezTo>
                  <a:moveTo>
                    <a:pt x="454" y="0"/>
                  </a:moveTo>
                  <a:cubicBezTo>
                    <a:pt x="446" y="0"/>
                    <a:pt x="434" y="5"/>
                    <a:pt x="417" y="17"/>
                  </a:cubicBezTo>
                  <a:cubicBezTo>
                    <a:pt x="393" y="33"/>
                    <a:pt x="376" y="45"/>
                    <a:pt x="367" y="55"/>
                  </a:cubicBezTo>
                  <a:cubicBezTo>
                    <a:pt x="310" y="113"/>
                    <a:pt x="310" y="113"/>
                    <a:pt x="310" y="113"/>
                  </a:cubicBezTo>
                  <a:cubicBezTo>
                    <a:pt x="213" y="106"/>
                    <a:pt x="213" y="106"/>
                    <a:pt x="213" y="106"/>
                  </a:cubicBezTo>
                  <a:cubicBezTo>
                    <a:pt x="310" y="113"/>
                    <a:pt x="310" y="113"/>
                    <a:pt x="310" y="113"/>
                  </a:cubicBezTo>
                  <a:cubicBezTo>
                    <a:pt x="367" y="55"/>
                    <a:pt x="367" y="55"/>
                    <a:pt x="367" y="55"/>
                  </a:cubicBezTo>
                  <a:cubicBezTo>
                    <a:pt x="376" y="45"/>
                    <a:pt x="393" y="33"/>
                    <a:pt x="417" y="17"/>
                  </a:cubicBezTo>
                  <a:cubicBezTo>
                    <a:pt x="434" y="5"/>
                    <a:pt x="446" y="0"/>
                    <a:pt x="454" y="0"/>
                  </a:cubicBezTo>
                  <a:cubicBezTo>
                    <a:pt x="458" y="0"/>
                    <a:pt x="460" y="1"/>
                    <a:pt x="462" y="3"/>
                  </a:cubicBezTo>
                  <a:cubicBezTo>
                    <a:pt x="462" y="3"/>
                    <a:pt x="462" y="3"/>
                    <a:pt x="462" y="3"/>
                  </a:cubicBezTo>
                  <a:cubicBezTo>
                    <a:pt x="462" y="3"/>
                    <a:pt x="462" y="3"/>
                    <a:pt x="462" y="3"/>
                  </a:cubicBezTo>
                  <a:cubicBezTo>
                    <a:pt x="460" y="1"/>
                    <a:pt x="458" y="0"/>
                    <a:pt x="4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9"/>
            <p:cNvSpPr>
              <a:spLocks/>
            </p:cNvSpPr>
            <p:nvPr/>
          </p:nvSpPr>
          <p:spPr bwMode="auto">
            <a:xfrm>
              <a:off x="1038225" y="3516313"/>
              <a:ext cx="79375" cy="28575"/>
            </a:xfrm>
            <a:custGeom>
              <a:avLst/>
              <a:gdLst>
                <a:gd name="T0" fmla="*/ 0 w 11"/>
                <a:gd name="T1" fmla="*/ 0 h 4"/>
                <a:gd name="T2" fmla="*/ 11 w 11"/>
                <a:gd name="T3" fmla="*/ 4 h 4"/>
                <a:gd name="T4" fmla="*/ 11 w 11"/>
                <a:gd name="T5" fmla="*/ 4 h 4"/>
                <a:gd name="T6" fmla="*/ 11 w 11"/>
                <a:gd name="T7" fmla="*/ 4 h 4"/>
                <a:gd name="T8" fmla="*/ 0 w 11"/>
                <a:gd name="T9" fmla="*/ 0 h 4"/>
              </a:gdLst>
              <a:ahLst/>
              <a:cxnLst>
                <a:cxn ang="0">
                  <a:pos x="T0" y="T1"/>
                </a:cxn>
                <a:cxn ang="0">
                  <a:pos x="T2" y="T3"/>
                </a:cxn>
                <a:cxn ang="0">
                  <a:pos x="T4" y="T5"/>
                </a:cxn>
                <a:cxn ang="0">
                  <a:pos x="T6" y="T7"/>
                </a:cxn>
                <a:cxn ang="0">
                  <a:pos x="T8" y="T9"/>
                </a:cxn>
              </a:cxnLst>
              <a:rect l="0" t="0" r="r" b="b"/>
              <a:pathLst>
                <a:path w="11" h="4">
                  <a:moveTo>
                    <a:pt x="0" y="0"/>
                  </a:moveTo>
                  <a:cubicBezTo>
                    <a:pt x="4" y="1"/>
                    <a:pt x="7" y="3"/>
                    <a:pt x="11" y="4"/>
                  </a:cubicBezTo>
                  <a:cubicBezTo>
                    <a:pt x="11" y="4"/>
                    <a:pt x="11" y="4"/>
                    <a:pt x="11" y="4"/>
                  </a:cubicBezTo>
                  <a:cubicBezTo>
                    <a:pt x="11" y="4"/>
                    <a:pt x="11" y="4"/>
                    <a:pt x="11" y="4"/>
                  </a:cubicBezTo>
                  <a:cubicBezTo>
                    <a:pt x="7" y="3"/>
                    <a:pt x="4"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0"/>
            <p:cNvSpPr>
              <a:spLocks/>
            </p:cNvSpPr>
            <p:nvPr/>
          </p:nvSpPr>
          <p:spPr bwMode="auto">
            <a:xfrm>
              <a:off x="311150" y="465138"/>
              <a:ext cx="3849688" cy="3079750"/>
            </a:xfrm>
            <a:custGeom>
              <a:avLst/>
              <a:gdLst>
                <a:gd name="T0" fmla="*/ 525 w 535"/>
                <a:gd name="T1" fmla="*/ 0 h 428"/>
                <a:gd name="T2" fmla="*/ 488 w 535"/>
                <a:gd name="T3" fmla="*/ 17 h 428"/>
                <a:gd name="T4" fmla="*/ 438 w 535"/>
                <a:gd name="T5" fmla="*/ 55 h 428"/>
                <a:gd name="T6" fmla="*/ 381 w 535"/>
                <a:gd name="T7" fmla="*/ 113 h 428"/>
                <a:gd name="T8" fmla="*/ 284 w 535"/>
                <a:gd name="T9" fmla="*/ 106 h 428"/>
                <a:gd name="T10" fmla="*/ 295 w 535"/>
                <a:gd name="T11" fmla="*/ 95 h 428"/>
                <a:gd name="T12" fmla="*/ 303 w 535"/>
                <a:gd name="T13" fmla="*/ 80 h 428"/>
                <a:gd name="T14" fmla="*/ 297 w 535"/>
                <a:gd name="T15" fmla="*/ 68 h 428"/>
                <a:gd name="T16" fmla="*/ 286 w 535"/>
                <a:gd name="T17" fmla="*/ 64 h 428"/>
                <a:gd name="T18" fmla="*/ 257 w 535"/>
                <a:gd name="T19" fmla="*/ 81 h 428"/>
                <a:gd name="T20" fmla="*/ 239 w 535"/>
                <a:gd name="T21" fmla="*/ 100 h 428"/>
                <a:gd name="T22" fmla="*/ 174 w 535"/>
                <a:gd name="T23" fmla="*/ 91 h 428"/>
                <a:gd name="T24" fmla="*/ 187 w 535"/>
                <a:gd name="T25" fmla="*/ 78 h 428"/>
                <a:gd name="T26" fmla="*/ 194 w 535"/>
                <a:gd name="T27" fmla="*/ 64 h 428"/>
                <a:gd name="T28" fmla="*/ 188 w 535"/>
                <a:gd name="T29" fmla="*/ 53 h 428"/>
                <a:gd name="T30" fmla="*/ 175 w 535"/>
                <a:gd name="T31" fmla="*/ 47 h 428"/>
                <a:gd name="T32" fmla="*/ 156 w 535"/>
                <a:gd name="T33" fmla="*/ 58 h 428"/>
                <a:gd name="T34" fmla="*/ 129 w 535"/>
                <a:gd name="T35" fmla="*/ 85 h 428"/>
                <a:gd name="T36" fmla="*/ 38 w 535"/>
                <a:gd name="T37" fmla="*/ 76 h 428"/>
                <a:gd name="T38" fmla="*/ 8 w 535"/>
                <a:gd name="T39" fmla="*/ 81 h 428"/>
                <a:gd name="T40" fmla="*/ 0 w 535"/>
                <a:gd name="T41" fmla="*/ 98 h 428"/>
                <a:gd name="T42" fmla="*/ 0 w 535"/>
                <a:gd name="T43" fmla="*/ 104 h 428"/>
                <a:gd name="T44" fmla="*/ 4 w 535"/>
                <a:gd name="T45" fmla="*/ 115 h 428"/>
                <a:gd name="T46" fmla="*/ 45 w 535"/>
                <a:gd name="T47" fmla="*/ 127 h 428"/>
                <a:gd name="T48" fmla="*/ 167 w 535"/>
                <a:gd name="T49" fmla="*/ 167 h 428"/>
                <a:gd name="T50" fmla="*/ 265 w 535"/>
                <a:gd name="T51" fmla="*/ 211 h 428"/>
                <a:gd name="T52" fmla="*/ 268 w 535"/>
                <a:gd name="T53" fmla="*/ 216 h 428"/>
                <a:gd name="T54" fmla="*/ 251 w 535"/>
                <a:gd name="T55" fmla="*/ 243 h 428"/>
                <a:gd name="T56" fmla="*/ 146 w 535"/>
                <a:gd name="T57" fmla="*/ 364 h 428"/>
                <a:gd name="T58" fmla="*/ 145 w 535"/>
                <a:gd name="T59" fmla="*/ 364 h 428"/>
                <a:gd name="T60" fmla="*/ 102 w 535"/>
                <a:gd name="T61" fmla="*/ 359 h 428"/>
                <a:gd name="T62" fmla="*/ 61 w 535"/>
                <a:gd name="T63" fmla="*/ 354 h 428"/>
                <a:gd name="T64" fmla="*/ 55 w 535"/>
                <a:gd name="T65" fmla="*/ 355 h 428"/>
                <a:gd name="T66" fmla="*/ 30 w 535"/>
                <a:gd name="T67" fmla="*/ 372 h 428"/>
                <a:gd name="T68" fmla="*/ 22 w 535"/>
                <a:gd name="T69" fmla="*/ 385 h 428"/>
                <a:gd name="T70" fmla="*/ 71 w 535"/>
                <a:gd name="T71" fmla="*/ 410 h 428"/>
                <a:gd name="T72" fmla="*/ 101 w 535"/>
                <a:gd name="T73" fmla="*/ 424 h 428"/>
                <a:gd name="T74" fmla="*/ 112 w 535"/>
                <a:gd name="T75" fmla="*/ 428 h 428"/>
                <a:gd name="T76" fmla="*/ 497 w 535"/>
                <a:gd name="T77" fmla="*/ 43 h 428"/>
                <a:gd name="T78" fmla="*/ 483 w 535"/>
                <a:gd name="T79" fmla="*/ 37 h 428"/>
                <a:gd name="T80" fmla="*/ 474 w 535"/>
                <a:gd name="T81" fmla="*/ 35 h 428"/>
                <a:gd name="T82" fmla="*/ 483 w 535"/>
                <a:gd name="T83" fmla="*/ 32 h 428"/>
                <a:gd name="T84" fmla="*/ 489 w 535"/>
                <a:gd name="T85" fmla="*/ 31 h 428"/>
                <a:gd name="T86" fmla="*/ 493 w 535"/>
                <a:gd name="T87" fmla="*/ 31 h 428"/>
                <a:gd name="T88" fmla="*/ 504 w 535"/>
                <a:gd name="T89" fmla="*/ 36 h 428"/>
                <a:gd name="T90" fmla="*/ 535 w 535"/>
                <a:gd name="T91" fmla="*/ 5 h 428"/>
                <a:gd name="T92" fmla="*/ 533 w 535"/>
                <a:gd name="T93" fmla="*/ 3 h 428"/>
                <a:gd name="T94" fmla="*/ 533 w 535"/>
                <a:gd name="T95" fmla="*/ 3 h 428"/>
                <a:gd name="T96" fmla="*/ 525 w 535"/>
                <a:gd name="T9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 h="428">
                  <a:moveTo>
                    <a:pt x="525" y="0"/>
                  </a:moveTo>
                  <a:cubicBezTo>
                    <a:pt x="517" y="0"/>
                    <a:pt x="505" y="5"/>
                    <a:pt x="488" y="17"/>
                  </a:cubicBezTo>
                  <a:cubicBezTo>
                    <a:pt x="464" y="33"/>
                    <a:pt x="447" y="45"/>
                    <a:pt x="438" y="55"/>
                  </a:cubicBezTo>
                  <a:cubicBezTo>
                    <a:pt x="381" y="113"/>
                    <a:pt x="381" y="113"/>
                    <a:pt x="381" y="113"/>
                  </a:cubicBezTo>
                  <a:cubicBezTo>
                    <a:pt x="284" y="106"/>
                    <a:pt x="284" y="106"/>
                    <a:pt x="284" y="106"/>
                  </a:cubicBezTo>
                  <a:cubicBezTo>
                    <a:pt x="295" y="95"/>
                    <a:pt x="295" y="95"/>
                    <a:pt x="295" y="95"/>
                  </a:cubicBezTo>
                  <a:cubicBezTo>
                    <a:pt x="300" y="90"/>
                    <a:pt x="303" y="85"/>
                    <a:pt x="303" y="80"/>
                  </a:cubicBezTo>
                  <a:cubicBezTo>
                    <a:pt x="303" y="76"/>
                    <a:pt x="301" y="72"/>
                    <a:pt x="297" y="68"/>
                  </a:cubicBezTo>
                  <a:cubicBezTo>
                    <a:pt x="294" y="65"/>
                    <a:pt x="290" y="64"/>
                    <a:pt x="286" y="64"/>
                  </a:cubicBezTo>
                  <a:cubicBezTo>
                    <a:pt x="278" y="64"/>
                    <a:pt x="269" y="70"/>
                    <a:pt x="257" y="81"/>
                  </a:cubicBezTo>
                  <a:cubicBezTo>
                    <a:pt x="239" y="100"/>
                    <a:pt x="239" y="100"/>
                    <a:pt x="239" y="100"/>
                  </a:cubicBezTo>
                  <a:cubicBezTo>
                    <a:pt x="174" y="91"/>
                    <a:pt x="174" y="91"/>
                    <a:pt x="174" y="91"/>
                  </a:cubicBezTo>
                  <a:cubicBezTo>
                    <a:pt x="187" y="78"/>
                    <a:pt x="187" y="78"/>
                    <a:pt x="187" y="78"/>
                  </a:cubicBezTo>
                  <a:cubicBezTo>
                    <a:pt x="192" y="73"/>
                    <a:pt x="194" y="69"/>
                    <a:pt x="194" y="64"/>
                  </a:cubicBezTo>
                  <a:cubicBezTo>
                    <a:pt x="194" y="60"/>
                    <a:pt x="192" y="56"/>
                    <a:pt x="188" y="53"/>
                  </a:cubicBezTo>
                  <a:cubicBezTo>
                    <a:pt x="184" y="49"/>
                    <a:pt x="180" y="47"/>
                    <a:pt x="175" y="47"/>
                  </a:cubicBezTo>
                  <a:cubicBezTo>
                    <a:pt x="169" y="47"/>
                    <a:pt x="163" y="50"/>
                    <a:pt x="156" y="58"/>
                  </a:cubicBezTo>
                  <a:cubicBezTo>
                    <a:pt x="129" y="85"/>
                    <a:pt x="129" y="85"/>
                    <a:pt x="129" y="85"/>
                  </a:cubicBezTo>
                  <a:cubicBezTo>
                    <a:pt x="89" y="79"/>
                    <a:pt x="58" y="76"/>
                    <a:pt x="38" y="76"/>
                  </a:cubicBezTo>
                  <a:cubicBezTo>
                    <a:pt x="22" y="76"/>
                    <a:pt x="12" y="78"/>
                    <a:pt x="8" y="81"/>
                  </a:cubicBezTo>
                  <a:cubicBezTo>
                    <a:pt x="4" y="85"/>
                    <a:pt x="2" y="91"/>
                    <a:pt x="0" y="98"/>
                  </a:cubicBezTo>
                  <a:cubicBezTo>
                    <a:pt x="0" y="100"/>
                    <a:pt x="0" y="102"/>
                    <a:pt x="0" y="104"/>
                  </a:cubicBezTo>
                  <a:cubicBezTo>
                    <a:pt x="0" y="109"/>
                    <a:pt x="1" y="112"/>
                    <a:pt x="4" y="115"/>
                  </a:cubicBezTo>
                  <a:cubicBezTo>
                    <a:pt x="7" y="118"/>
                    <a:pt x="21" y="122"/>
                    <a:pt x="45" y="127"/>
                  </a:cubicBezTo>
                  <a:cubicBezTo>
                    <a:pt x="69" y="132"/>
                    <a:pt x="110" y="145"/>
                    <a:pt x="167" y="167"/>
                  </a:cubicBezTo>
                  <a:cubicBezTo>
                    <a:pt x="224" y="188"/>
                    <a:pt x="257" y="203"/>
                    <a:pt x="265" y="211"/>
                  </a:cubicBezTo>
                  <a:cubicBezTo>
                    <a:pt x="267" y="212"/>
                    <a:pt x="268" y="214"/>
                    <a:pt x="268" y="216"/>
                  </a:cubicBezTo>
                  <a:cubicBezTo>
                    <a:pt x="268" y="222"/>
                    <a:pt x="262" y="231"/>
                    <a:pt x="251" y="243"/>
                  </a:cubicBezTo>
                  <a:cubicBezTo>
                    <a:pt x="199" y="296"/>
                    <a:pt x="164" y="337"/>
                    <a:pt x="146" y="364"/>
                  </a:cubicBezTo>
                  <a:cubicBezTo>
                    <a:pt x="146" y="364"/>
                    <a:pt x="145" y="364"/>
                    <a:pt x="145" y="364"/>
                  </a:cubicBezTo>
                  <a:cubicBezTo>
                    <a:pt x="139" y="364"/>
                    <a:pt x="124" y="362"/>
                    <a:pt x="102" y="359"/>
                  </a:cubicBezTo>
                  <a:cubicBezTo>
                    <a:pt x="83" y="356"/>
                    <a:pt x="69" y="354"/>
                    <a:pt x="61" y="354"/>
                  </a:cubicBezTo>
                  <a:cubicBezTo>
                    <a:pt x="58" y="354"/>
                    <a:pt x="56" y="355"/>
                    <a:pt x="55" y="355"/>
                  </a:cubicBezTo>
                  <a:cubicBezTo>
                    <a:pt x="48" y="356"/>
                    <a:pt x="40" y="362"/>
                    <a:pt x="30" y="372"/>
                  </a:cubicBezTo>
                  <a:cubicBezTo>
                    <a:pt x="25" y="377"/>
                    <a:pt x="22" y="381"/>
                    <a:pt x="22" y="385"/>
                  </a:cubicBezTo>
                  <a:cubicBezTo>
                    <a:pt x="26" y="389"/>
                    <a:pt x="43" y="398"/>
                    <a:pt x="71" y="410"/>
                  </a:cubicBezTo>
                  <a:cubicBezTo>
                    <a:pt x="80" y="414"/>
                    <a:pt x="90" y="419"/>
                    <a:pt x="101" y="424"/>
                  </a:cubicBezTo>
                  <a:cubicBezTo>
                    <a:pt x="105" y="425"/>
                    <a:pt x="108" y="427"/>
                    <a:pt x="112" y="428"/>
                  </a:cubicBezTo>
                  <a:cubicBezTo>
                    <a:pt x="497" y="43"/>
                    <a:pt x="497" y="43"/>
                    <a:pt x="497" y="43"/>
                  </a:cubicBezTo>
                  <a:cubicBezTo>
                    <a:pt x="493" y="40"/>
                    <a:pt x="488" y="38"/>
                    <a:pt x="483" y="37"/>
                  </a:cubicBezTo>
                  <a:cubicBezTo>
                    <a:pt x="478" y="36"/>
                    <a:pt x="474" y="35"/>
                    <a:pt x="474" y="35"/>
                  </a:cubicBezTo>
                  <a:cubicBezTo>
                    <a:pt x="474" y="35"/>
                    <a:pt x="477" y="33"/>
                    <a:pt x="483" y="32"/>
                  </a:cubicBezTo>
                  <a:cubicBezTo>
                    <a:pt x="485" y="32"/>
                    <a:pt x="487" y="31"/>
                    <a:pt x="489" y="31"/>
                  </a:cubicBezTo>
                  <a:cubicBezTo>
                    <a:pt x="490" y="31"/>
                    <a:pt x="492" y="31"/>
                    <a:pt x="493" y="31"/>
                  </a:cubicBezTo>
                  <a:cubicBezTo>
                    <a:pt x="496" y="32"/>
                    <a:pt x="500" y="34"/>
                    <a:pt x="504" y="36"/>
                  </a:cubicBezTo>
                  <a:cubicBezTo>
                    <a:pt x="535" y="5"/>
                    <a:pt x="535" y="5"/>
                    <a:pt x="535" y="5"/>
                  </a:cubicBezTo>
                  <a:cubicBezTo>
                    <a:pt x="534" y="4"/>
                    <a:pt x="534" y="3"/>
                    <a:pt x="533" y="3"/>
                  </a:cubicBezTo>
                  <a:cubicBezTo>
                    <a:pt x="533" y="3"/>
                    <a:pt x="533" y="3"/>
                    <a:pt x="533" y="3"/>
                  </a:cubicBezTo>
                  <a:cubicBezTo>
                    <a:pt x="531" y="1"/>
                    <a:pt x="529" y="0"/>
                    <a:pt x="5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1"/>
            <p:cNvSpPr>
              <a:spLocks/>
            </p:cNvSpPr>
            <p:nvPr/>
          </p:nvSpPr>
          <p:spPr bwMode="auto">
            <a:xfrm>
              <a:off x="3722688" y="687388"/>
              <a:ext cx="215900" cy="85725"/>
            </a:xfrm>
            <a:custGeom>
              <a:avLst/>
              <a:gdLst>
                <a:gd name="T0" fmla="*/ 15 w 30"/>
                <a:gd name="T1" fmla="*/ 0 h 12"/>
                <a:gd name="T2" fmla="*/ 9 w 30"/>
                <a:gd name="T3" fmla="*/ 1 h 12"/>
                <a:gd name="T4" fmla="*/ 0 w 30"/>
                <a:gd name="T5" fmla="*/ 4 h 12"/>
                <a:gd name="T6" fmla="*/ 9 w 30"/>
                <a:gd name="T7" fmla="*/ 6 h 12"/>
                <a:gd name="T8" fmla="*/ 23 w 30"/>
                <a:gd name="T9" fmla="*/ 12 h 12"/>
                <a:gd name="T10" fmla="*/ 30 w 30"/>
                <a:gd name="T11" fmla="*/ 5 h 12"/>
                <a:gd name="T12" fmla="*/ 19 w 30"/>
                <a:gd name="T13" fmla="*/ 0 h 12"/>
                <a:gd name="T14" fmla="*/ 15 w 3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2">
                  <a:moveTo>
                    <a:pt x="15" y="0"/>
                  </a:moveTo>
                  <a:cubicBezTo>
                    <a:pt x="13" y="0"/>
                    <a:pt x="11" y="1"/>
                    <a:pt x="9" y="1"/>
                  </a:cubicBezTo>
                  <a:cubicBezTo>
                    <a:pt x="3" y="2"/>
                    <a:pt x="0" y="4"/>
                    <a:pt x="0" y="4"/>
                  </a:cubicBezTo>
                  <a:cubicBezTo>
                    <a:pt x="0" y="4"/>
                    <a:pt x="4" y="5"/>
                    <a:pt x="9" y="6"/>
                  </a:cubicBezTo>
                  <a:cubicBezTo>
                    <a:pt x="14" y="7"/>
                    <a:pt x="19" y="9"/>
                    <a:pt x="23" y="12"/>
                  </a:cubicBezTo>
                  <a:cubicBezTo>
                    <a:pt x="30" y="5"/>
                    <a:pt x="30" y="5"/>
                    <a:pt x="30" y="5"/>
                  </a:cubicBezTo>
                  <a:cubicBezTo>
                    <a:pt x="26" y="3"/>
                    <a:pt x="22" y="1"/>
                    <a:pt x="19" y="0"/>
                  </a:cubicBezTo>
                  <a:cubicBezTo>
                    <a:pt x="18" y="0"/>
                    <a:pt x="16" y="0"/>
                    <a:pt x="15"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nSpc>
                  <a:spcPct val="120000"/>
                </a:lnSpc>
              </a:pPr>
              <a:endParaRPr lang="en-US" sz="949">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Box 23"/>
          <p:cNvSpPr txBox="1"/>
          <p:nvPr/>
        </p:nvSpPr>
        <p:spPr>
          <a:xfrm>
            <a:off x="8865233" y="4914313"/>
            <a:ext cx="419987" cy="495200"/>
          </a:xfrm>
          <a:prstGeom prst="rect">
            <a:avLst/>
          </a:prstGeom>
          <a:noFill/>
        </p:spPr>
        <p:txBody>
          <a:bodyPr wrap="none" lIns="0" tIns="0" rIns="0" bIns="0" rtlCol="0">
            <a:spAutoFit/>
          </a:bodyPr>
          <a:lstStyle/>
          <a:p>
            <a:pPr>
              <a:lnSpc>
                <a:spcPct val="120000"/>
              </a:lnSpc>
            </a:pPr>
            <a:r>
              <a:rPr lang="en-US" sz="295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25" name="Rectangle 24"/>
          <p:cNvSpPr/>
          <p:nvPr/>
        </p:nvSpPr>
        <p:spPr>
          <a:xfrm>
            <a:off x="9448650" y="5128267"/>
            <a:ext cx="1867409"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9443696" y="4828862"/>
            <a:ext cx="1324080" cy="249107"/>
          </a:xfrm>
          <a:prstGeom prst="rect">
            <a:avLst/>
          </a:prstGeom>
          <a:noFill/>
        </p:spPr>
        <p:txBody>
          <a:bodyPr wrap="none" lIns="0" tIns="0" rIns="0" bIns="0" rtlCol="0">
            <a:spAutoFit/>
          </a:bodyPr>
          <a:lstStyle/>
          <a:p>
            <a:pPr>
              <a:lnSpc>
                <a:spcPct val="120000"/>
              </a:lnSpc>
            </a:pPr>
            <a:r>
              <a:rPr lang="zh-CN" altLang="en-US" sz="1476"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8865233" y="3697121"/>
            <a:ext cx="419987" cy="495200"/>
          </a:xfrm>
          <a:prstGeom prst="rect">
            <a:avLst/>
          </a:prstGeom>
          <a:noFill/>
        </p:spPr>
        <p:txBody>
          <a:bodyPr wrap="none" lIns="0" tIns="0" rIns="0" bIns="0" rtlCol="0">
            <a:spAutoFit/>
          </a:bodyPr>
          <a:lstStyle/>
          <a:p>
            <a:pPr>
              <a:lnSpc>
                <a:spcPct val="120000"/>
              </a:lnSpc>
            </a:pPr>
            <a:r>
              <a:rPr lang="en-US" sz="295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28" name="Rectangle 27"/>
          <p:cNvSpPr/>
          <p:nvPr/>
        </p:nvSpPr>
        <p:spPr>
          <a:xfrm>
            <a:off x="9448650" y="3911075"/>
            <a:ext cx="1867409"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8"/>
          <p:cNvSpPr txBox="1"/>
          <p:nvPr/>
        </p:nvSpPr>
        <p:spPr>
          <a:xfrm>
            <a:off x="9443696" y="3611670"/>
            <a:ext cx="1324080" cy="249107"/>
          </a:xfrm>
          <a:prstGeom prst="rect">
            <a:avLst/>
          </a:prstGeom>
          <a:noFill/>
        </p:spPr>
        <p:txBody>
          <a:bodyPr wrap="none" lIns="0" tIns="0" rIns="0" bIns="0" rtlCol="0">
            <a:spAutoFit/>
          </a:bodyPr>
          <a:lstStyle/>
          <a:p>
            <a:pPr>
              <a:lnSpc>
                <a:spcPct val="120000"/>
              </a:lnSpc>
            </a:pPr>
            <a:r>
              <a:rPr lang="zh-CN" altLang="en-US" sz="1476"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8865233" y="2397000"/>
            <a:ext cx="419987" cy="495200"/>
          </a:xfrm>
          <a:prstGeom prst="rect">
            <a:avLst/>
          </a:prstGeom>
          <a:noFill/>
        </p:spPr>
        <p:txBody>
          <a:bodyPr wrap="none" lIns="0" tIns="0" rIns="0" bIns="0" rtlCol="0">
            <a:spAutoFit/>
          </a:bodyPr>
          <a:lstStyle/>
          <a:p>
            <a:pPr>
              <a:lnSpc>
                <a:spcPct val="120000"/>
              </a:lnSpc>
            </a:pPr>
            <a:r>
              <a:rPr lang="en-US" sz="2953"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31" name="Rectangle 30"/>
          <p:cNvSpPr/>
          <p:nvPr/>
        </p:nvSpPr>
        <p:spPr>
          <a:xfrm>
            <a:off x="9448650" y="2610954"/>
            <a:ext cx="1867409"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9443696" y="2311549"/>
            <a:ext cx="1324080" cy="249107"/>
          </a:xfrm>
          <a:prstGeom prst="rect">
            <a:avLst/>
          </a:prstGeom>
          <a:noFill/>
        </p:spPr>
        <p:txBody>
          <a:bodyPr wrap="none" lIns="0" tIns="0" rIns="0" bIns="0" rtlCol="0">
            <a:spAutoFit/>
          </a:bodyPr>
          <a:lstStyle/>
          <a:p>
            <a:pPr>
              <a:lnSpc>
                <a:spcPct val="120000"/>
              </a:lnSpc>
            </a:pPr>
            <a:r>
              <a:rPr lang="zh-CN" altLang="en-US" sz="1476"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1997731" y="3247573"/>
            <a:ext cx="1427640" cy="57733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Sun 37"/>
          <p:cNvSpPr/>
          <p:nvPr/>
        </p:nvSpPr>
        <p:spPr>
          <a:xfrm>
            <a:off x="2376610" y="2518400"/>
            <a:ext cx="669883" cy="669883"/>
          </a:xfrm>
          <a:prstGeom prst="su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1997731" y="4936244"/>
            <a:ext cx="1427640" cy="57733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Sun 39"/>
          <p:cNvSpPr/>
          <p:nvPr/>
        </p:nvSpPr>
        <p:spPr>
          <a:xfrm>
            <a:off x="2376610" y="4207071"/>
            <a:ext cx="669883" cy="669883"/>
          </a:xfrm>
          <a:prstGeom prst="su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525494507"/>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par>
                          <p:cTn id="60" fill="hold">
                            <p:stCondLst>
                              <p:cond delay="75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7" grpId="0"/>
      <p:bldP spid="38" grpId="0" animBg="1"/>
      <p:bldP spid="39" grpId="0"/>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995689" y="3958767"/>
            <a:ext cx="1399652" cy="1997350"/>
          </a:xfrm>
          <a:custGeom>
            <a:avLst/>
            <a:gdLst>
              <a:gd name="T0" fmla="*/ 542 w 588"/>
              <a:gd name="T1" fmla="*/ 636 h 840"/>
              <a:gd name="T2" fmla="*/ 384 w 588"/>
              <a:gd name="T3" fmla="*/ 624 h 840"/>
              <a:gd name="T4" fmla="*/ 382 w 588"/>
              <a:gd name="T5" fmla="*/ 469 h 840"/>
              <a:gd name="T6" fmla="*/ 541 w 588"/>
              <a:gd name="T7" fmla="*/ 455 h 840"/>
              <a:gd name="T8" fmla="*/ 583 w 588"/>
              <a:gd name="T9" fmla="*/ 476 h 840"/>
              <a:gd name="T10" fmla="*/ 585 w 588"/>
              <a:gd name="T11" fmla="*/ 449 h 840"/>
              <a:gd name="T12" fmla="*/ 585 w 588"/>
              <a:gd name="T13" fmla="*/ 327 h 840"/>
              <a:gd name="T14" fmla="*/ 494 w 588"/>
              <a:gd name="T15" fmla="*/ 239 h 840"/>
              <a:gd name="T16" fmla="*/ 322 w 588"/>
              <a:gd name="T17" fmla="*/ 239 h 840"/>
              <a:gd name="T18" fmla="*/ 354 w 588"/>
              <a:gd name="T19" fmla="*/ 159 h 840"/>
              <a:gd name="T20" fmla="*/ 342 w 588"/>
              <a:gd name="T21" fmla="*/ 31 h 840"/>
              <a:gd name="T22" fmla="*/ 213 w 588"/>
              <a:gd name="T23" fmla="*/ 34 h 840"/>
              <a:gd name="T24" fmla="*/ 205 w 588"/>
              <a:gd name="T25" fmla="*/ 163 h 840"/>
              <a:gd name="T26" fmla="*/ 234 w 588"/>
              <a:gd name="T27" fmla="*/ 239 h 840"/>
              <a:gd name="T28" fmla="*/ 75 w 588"/>
              <a:gd name="T29" fmla="*/ 239 h 840"/>
              <a:gd name="T30" fmla="*/ 0 w 588"/>
              <a:gd name="T31" fmla="*/ 259 h 840"/>
              <a:gd name="T32" fmla="*/ 8 w 588"/>
              <a:gd name="T33" fmla="*/ 338 h 840"/>
              <a:gd name="T34" fmla="*/ 552 w 588"/>
              <a:gd name="T35" fmla="*/ 840 h 840"/>
              <a:gd name="T36" fmla="*/ 584 w 588"/>
              <a:gd name="T37" fmla="*/ 786 h 840"/>
              <a:gd name="T38" fmla="*/ 585 w 588"/>
              <a:gd name="T39" fmla="*/ 613 h 840"/>
              <a:gd name="T40" fmla="*/ 542 w 588"/>
              <a:gd name="T41" fmla="*/ 63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8" h="840">
                <a:moveTo>
                  <a:pt x="542" y="636"/>
                </a:moveTo>
                <a:cubicBezTo>
                  <a:pt x="487" y="672"/>
                  <a:pt x="423" y="668"/>
                  <a:pt x="384" y="624"/>
                </a:cubicBezTo>
                <a:cubicBezTo>
                  <a:pt x="344" y="580"/>
                  <a:pt x="343" y="514"/>
                  <a:pt x="382" y="469"/>
                </a:cubicBezTo>
                <a:cubicBezTo>
                  <a:pt x="420" y="425"/>
                  <a:pt x="486" y="420"/>
                  <a:pt x="541" y="455"/>
                </a:cubicBezTo>
                <a:cubicBezTo>
                  <a:pt x="553" y="463"/>
                  <a:pt x="567" y="468"/>
                  <a:pt x="583" y="476"/>
                </a:cubicBezTo>
                <a:cubicBezTo>
                  <a:pt x="584" y="461"/>
                  <a:pt x="585" y="455"/>
                  <a:pt x="585" y="449"/>
                </a:cubicBezTo>
                <a:cubicBezTo>
                  <a:pt x="586" y="408"/>
                  <a:pt x="586" y="368"/>
                  <a:pt x="585" y="327"/>
                </a:cubicBezTo>
                <a:cubicBezTo>
                  <a:pt x="584" y="267"/>
                  <a:pt x="556" y="240"/>
                  <a:pt x="494" y="239"/>
                </a:cubicBezTo>
                <a:cubicBezTo>
                  <a:pt x="441" y="239"/>
                  <a:pt x="388" y="239"/>
                  <a:pt x="322" y="239"/>
                </a:cubicBezTo>
                <a:cubicBezTo>
                  <a:pt x="335" y="206"/>
                  <a:pt x="341" y="181"/>
                  <a:pt x="354" y="159"/>
                </a:cubicBezTo>
                <a:cubicBezTo>
                  <a:pt x="381" y="115"/>
                  <a:pt x="377" y="63"/>
                  <a:pt x="342" y="31"/>
                </a:cubicBezTo>
                <a:cubicBezTo>
                  <a:pt x="306" y="0"/>
                  <a:pt x="248" y="1"/>
                  <a:pt x="213" y="34"/>
                </a:cubicBezTo>
                <a:cubicBezTo>
                  <a:pt x="179" y="67"/>
                  <a:pt x="178" y="120"/>
                  <a:pt x="205" y="163"/>
                </a:cubicBezTo>
                <a:cubicBezTo>
                  <a:pt x="218" y="184"/>
                  <a:pt x="223" y="209"/>
                  <a:pt x="234" y="239"/>
                </a:cubicBezTo>
                <a:cubicBezTo>
                  <a:pt x="172" y="239"/>
                  <a:pt x="124" y="242"/>
                  <a:pt x="75" y="239"/>
                </a:cubicBezTo>
                <a:cubicBezTo>
                  <a:pt x="45" y="237"/>
                  <a:pt x="21" y="243"/>
                  <a:pt x="0" y="259"/>
                </a:cubicBezTo>
                <a:cubicBezTo>
                  <a:pt x="1" y="285"/>
                  <a:pt x="3" y="311"/>
                  <a:pt x="8" y="338"/>
                </a:cubicBezTo>
                <a:cubicBezTo>
                  <a:pt x="51" y="614"/>
                  <a:pt x="285" y="817"/>
                  <a:pt x="552" y="840"/>
                </a:cubicBezTo>
                <a:cubicBezTo>
                  <a:pt x="570" y="830"/>
                  <a:pt x="581" y="811"/>
                  <a:pt x="584" y="786"/>
                </a:cubicBezTo>
                <a:cubicBezTo>
                  <a:pt x="588" y="732"/>
                  <a:pt x="585" y="677"/>
                  <a:pt x="585" y="613"/>
                </a:cubicBezTo>
                <a:cubicBezTo>
                  <a:pt x="566" y="623"/>
                  <a:pt x="554" y="628"/>
                  <a:pt x="542" y="636"/>
                </a:cubicBez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p:cNvSpPr>
          <p:nvPr/>
        </p:nvSpPr>
        <p:spPr bwMode="auto">
          <a:xfrm>
            <a:off x="6430500" y="3019527"/>
            <a:ext cx="1429788" cy="2030835"/>
          </a:xfrm>
          <a:custGeom>
            <a:avLst/>
            <a:gdLst>
              <a:gd name="T0" fmla="*/ 562 w 601"/>
              <a:gd name="T1" fmla="*/ 417 h 854"/>
              <a:gd name="T2" fmla="*/ 244 w 601"/>
              <a:gd name="T3" fmla="*/ 82 h 854"/>
              <a:gd name="T4" fmla="*/ 222 w 601"/>
              <a:gd name="T5" fmla="*/ 50 h 854"/>
              <a:gd name="T6" fmla="*/ 223 w 601"/>
              <a:gd name="T7" fmla="*/ 0 h 854"/>
              <a:gd name="T8" fmla="*/ 79 w 601"/>
              <a:gd name="T9" fmla="*/ 0 h 854"/>
              <a:gd name="T10" fmla="*/ 4 w 601"/>
              <a:gd name="T11" fmla="*/ 69 h 854"/>
              <a:gd name="T12" fmla="*/ 3 w 601"/>
              <a:gd name="T13" fmla="*/ 267 h 854"/>
              <a:gd name="T14" fmla="*/ 87 w 601"/>
              <a:gd name="T15" fmla="*/ 230 h 854"/>
              <a:gd name="T16" fmla="*/ 214 w 601"/>
              <a:gd name="T17" fmla="*/ 249 h 854"/>
              <a:gd name="T18" fmla="*/ 208 w 601"/>
              <a:gd name="T19" fmla="*/ 373 h 854"/>
              <a:gd name="T20" fmla="*/ 84 w 601"/>
              <a:gd name="T21" fmla="*/ 384 h 854"/>
              <a:gd name="T22" fmla="*/ 3 w 601"/>
              <a:gd name="T23" fmla="*/ 352 h 854"/>
              <a:gd name="T24" fmla="*/ 3 w 601"/>
              <a:gd name="T25" fmla="*/ 522 h 854"/>
              <a:gd name="T26" fmla="*/ 94 w 601"/>
              <a:gd name="T27" fmla="*/ 614 h 854"/>
              <a:gd name="T28" fmla="*/ 266 w 601"/>
              <a:gd name="T29" fmla="*/ 614 h 854"/>
              <a:gd name="T30" fmla="*/ 233 w 601"/>
              <a:gd name="T31" fmla="*/ 694 h 854"/>
              <a:gd name="T32" fmla="*/ 247 w 601"/>
              <a:gd name="T33" fmla="*/ 822 h 854"/>
              <a:gd name="T34" fmla="*/ 371 w 601"/>
              <a:gd name="T35" fmla="*/ 822 h 854"/>
              <a:gd name="T36" fmla="*/ 385 w 601"/>
              <a:gd name="T37" fmla="*/ 695 h 854"/>
              <a:gd name="T38" fmla="*/ 351 w 601"/>
              <a:gd name="T39" fmla="*/ 614 h 854"/>
              <a:gd name="T40" fmla="*/ 533 w 601"/>
              <a:gd name="T41" fmla="*/ 614 h 854"/>
              <a:gd name="T42" fmla="*/ 601 w 601"/>
              <a:gd name="T43" fmla="*/ 585 h 854"/>
              <a:gd name="T44" fmla="*/ 562 w 601"/>
              <a:gd name="T45" fmla="*/ 417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1" h="854">
                <a:moveTo>
                  <a:pt x="562" y="417"/>
                </a:moveTo>
                <a:cubicBezTo>
                  <a:pt x="503" y="262"/>
                  <a:pt x="395" y="151"/>
                  <a:pt x="244" y="82"/>
                </a:cubicBezTo>
                <a:cubicBezTo>
                  <a:pt x="228" y="75"/>
                  <a:pt x="221" y="67"/>
                  <a:pt x="222" y="50"/>
                </a:cubicBezTo>
                <a:cubicBezTo>
                  <a:pt x="223" y="33"/>
                  <a:pt x="223" y="16"/>
                  <a:pt x="223" y="0"/>
                </a:cubicBezTo>
                <a:cubicBezTo>
                  <a:pt x="175" y="0"/>
                  <a:pt x="127" y="0"/>
                  <a:pt x="79" y="0"/>
                </a:cubicBezTo>
                <a:cubicBezTo>
                  <a:pt x="36" y="1"/>
                  <a:pt x="7" y="27"/>
                  <a:pt x="4" y="69"/>
                </a:cubicBezTo>
                <a:cubicBezTo>
                  <a:pt x="0" y="130"/>
                  <a:pt x="3" y="191"/>
                  <a:pt x="3" y="267"/>
                </a:cubicBezTo>
                <a:cubicBezTo>
                  <a:pt x="38" y="252"/>
                  <a:pt x="64" y="243"/>
                  <a:pt x="87" y="230"/>
                </a:cubicBezTo>
                <a:cubicBezTo>
                  <a:pt x="131" y="204"/>
                  <a:pt x="184" y="211"/>
                  <a:pt x="214" y="249"/>
                </a:cubicBezTo>
                <a:cubicBezTo>
                  <a:pt x="244" y="286"/>
                  <a:pt x="242" y="338"/>
                  <a:pt x="208" y="373"/>
                </a:cubicBezTo>
                <a:cubicBezTo>
                  <a:pt x="176" y="407"/>
                  <a:pt x="125" y="409"/>
                  <a:pt x="84" y="384"/>
                </a:cubicBezTo>
                <a:cubicBezTo>
                  <a:pt x="62" y="370"/>
                  <a:pt x="35" y="364"/>
                  <a:pt x="3" y="352"/>
                </a:cubicBezTo>
                <a:cubicBezTo>
                  <a:pt x="3" y="418"/>
                  <a:pt x="2" y="470"/>
                  <a:pt x="3" y="522"/>
                </a:cubicBezTo>
                <a:cubicBezTo>
                  <a:pt x="3" y="586"/>
                  <a:pt x="30" y="613"/>
                  <a:pt x="94" y="614"/>
                </a:cubicBezTo>
                <a:cubicBezTo>
                  <a:pt x="147" y="615"/>
                  <a:pt x="200" y="614"/>
                  <a:pt x="266" y="614"/>
                </a:cubicBezTo>
                <a:cubicBezTo>
                  <a:pt x="253" y="647"/>
                  <a:pt x="246" y="672"/>
                  <a:pt x="233" y="694"/>
                </a:cubicBezTo>
                <a:cubicBezTo>
                  <a:pt x="206" y="738"/>
                  <a:pt x="210" y="790"/>
                  <a:pt x="247" y="822"/>
                </a:cubicBezTo>
                <a:cubicBezTo>
                  <a:pt x="283" y="854"/>
                  <a:pt x="334" y="854"/>
                  <a:pt x="371" y="822"/>
                </a:cubicBezTo>
                <a:cubicBezTo>
                  <a:pt x="408" y="791"/>
                  <a:pt x="412" y="738"/>
                  <a:pt x="385" y="695"/>
                </a:cubicBezTo>
                <a:cubicBezTo>
                  <a:pt x="372" y="673"/>
                  <a:pt x="365" y="648"/>
                  <a:pt x="351" y="614"/>
                </a:cubicBezTo>
                <a:cubicBezTo>
                  <a:pt x="423" y="614"/>
                  <a:pt x="478" y="615"/>
                  <a:pt x="533" y="614"/>
                </a:cubicBezTo>
                <a:cubicBezTo>
                  <a:pt x="564" y="613"/>
                  <a:pt x="587" y="603"/>
                  <a:pt x="601" y="585"/>
                </a:cubicBezTo>
                <a:cubicBezTo>
                  <a:pt x="596" y="529"/>
                  <a:pt x="584" y="473"/>
                  <a:pt x="562" y="417"/>
                </a:cubicBez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
          <p:cNvSpPr>
            <a:spLocks/>
          </p:cNvSpPr>
          <p:nvPr/>
        </p:nvSpPr>
        <p:spPr bwMode="auto">
          <a:xfrm>
            <a:off x="5866286" y="4524654"/>
            <a:ext cx="1995676" cy="1434811"/>
          </a:xfrm>
          <a:custGeom>
            <a:avLst/>
            <a:gdLst>
              <a:gd name="T0" fmla="*/ 839 w 839"/>
              <a:gd name="T1" fmla="*/ 33 h 603"/>
              <a:gd name="T2" fmla="*/ 778 w 839"/>
              <a:gd name="T3" fmla="*/ 2 h 603"/>
              <a:gd name="T4" fmla="*/ 622 w 839"/>
              <a:gd name="T5" fmla="*/ 2 h 603"/>
              <a:gd name="T6" fmla="*/ 620 w 839"/>
              <a:gd name="T7" fmla="*/ 18 h 603"/>
              <a:gd name="T8" fmla="*/ 638 w 839"/>
              <a:gd name="T9" fmla="*/ 47 h 603"/>
              <a:gd name="T10" fmla="*/ 622 w 839"/>
              <a:gd name="T11" fmla="*/ 205 h 603"/>
              <a:gd name="T12" fmla="*/ 471 w 839"/>
              <a:gd name="T13" fmla="*/ 206 h 603"/>
              <a:gd name="T14" fmla="*/ 454 w 839"/>
              <a:gd name="T15" fmla="*/ 48 h 603"/>
              <a:gd name="T16" fmla="*/ 479 w 839"/>
              <a:gd name="T17" fmla="*/ 1 h 603"/>
              <a:gd name="T18" fmla="*/ 340 w 839"/>
              <a:gd name="T19" fmla="*/ 1 h 603"/>
              <a:gd name="T20" fmla="*/ 239 w 839"/>
              <a:gd name="T21" fmla="*/ 100 h 603"/>
              <a:gd name="T22" fmla="*/ 239 w 839"/>
              <a:gd name="T23" fmla="*/ 266 h 603"/>
              <a:gd name="T24" fmla="*/ 158 w 839"/>
              <a:gd name="T25" fmla="*/ 231 h 603"/>
              <a:gd name="T26" fmla="*/ 30 w 839"/>
              <a:gd name="T27" fmla="*/ 247 h 603"/>
              <a:gd name="T28" fmla="*/ 33 w 839"/>
              <a:gd name="T29" fmla="*/ 371 h 603"/>
              <a:gd name="T30" fmla="*/ 161 w 839"/>
              <a:gd name="T31" fmla="*/ 384 h 603"/>
              <a:gd name="T32" fmla="*/ 240 w 839"/>
              <a:gd name="T33" fmla="*/ 350 h 603"/>
              <a:gd name="T34" fmla="*/ 240 w 839"/>
              <a:gd name="T35" fmla="*/ 533 h 603"/>
              <a:gd name="T36" fmla="*/ 276 w 839"/>
              <a:gd name="T37" fmla="*/ 603 h 603"/>
              <a:gd name="T38" fmla="*/ 351 w 839"/>
              <a:gd name="T39" fmla="*/ 593 h 603"/>
              <a:gd name="T40" fmla="*/ 839 w 839"/>
              <a:gd name="T41" fmla="*/ 3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39" h="603">
                <a:moveTo>
                  <a:pt x="839" y="33"/>
                </a:moveTo>
                <a:cubicBezTo>
                  <a:pt x="827" y="14"/>
                  <a:pt x="806" y="3"/>
                  <a:pt x="778" y="2"/>
                </a:cubicBezTo>
                <a:cubicBezTo>
                  <a:pt x="727" y="0"/>
                  <a:pt x="675" y="2"/>
                  <a:pt x="622" y="2"/>
                </a:cubicBezTo>
                <a:cubicBezTo>
                  <a:pt x="621" y="12"/>
                  <a:pt x="619" y="16"/>
                  <a:pt x="620" y="18"/>
                </a:cubicBezTo>
                <a:cubicBezTo>
                  <a:pt x="626" y="28"/>
                  <a:pt x="631" y="37"/>
                  <a:pt x="638" y="47"/>
                </a:cubicBezTo>
                <a:cubicBezTo>
                  <a:pt x="674" y="101"/>
                  <a:pt x="668" y="166"/>
                  <a:pt x="622" y="205"/>
                </a:cubicBezTo>
                <a:cubicBezTo>
                  <a:pt x="578" y="243"/>
                  <a:pt x="517" y="244"/>
                  <a:pt x="471" y="206"/>
                </a:cubicBezTo>
                <a:cubicBezTo>
                  <a:pt x="426" y="169"/>
                  <a:pt x="419" y="102"/>
                  <a:pt x="454" y="48"/>
                </a:cubicBezTo>
                <a:cubicBezTo>
                  <a:pt x="462" y="36"/>
                  <a:pt x="468" y="22"/>
                  <a:pt x="479" y="1"/>
                </a:cubicBezTo>
                <a:cubicBezTo>
                  <a:pt x="426" y="1"/>
                  <a:pt x="383" y="1"/>
                  <a:pt x="340" y="1"/>
                </a:cubicBezTo>
                <a:cubicBezTo>
                  <a:pt x="266" y="2"/>
                  <a:pt x="240" y="27"/>
                  <a:pt x="239" y="100"/>
                </a:cubicBezTo>
                <a:cubicBezTo>
                  <a:pt x="239" y="151"/>
                  <a:pt x="239" y="202"/>
                  <a:pt x="239" y="266"/>
                </a:cubicBezTo>
                <a:cubicBezTo>
                  <a:pt x="205" y="252"/>
                  <a:pt x="180" y="244"/>
                  <a:pt x="158" y="231"/>
                </a:cubicBezTo>
                <a:cubicBezTo>
                  <a:pt x="114" y="205"/>
                  <a:pt x="61" y="210"/>
                  <a:pt x="30" y="247"/>
                </a:cubicBezTo>
                <a:cubicBezTo>
                  <a:pt x="0" y="284"/>
                  <a:pt x="1" y="335"/>
                  <a:pt x="33" y="371"/>
                </a:cubicBezTo>
                <a:cubicBezTo>
                  <a:pt x="65" y="407"/>
                  <a:pt x="118" y="411"/>
                  <a:pt x="161" y="384"/>
                </a:cubicBezTo>
                <a:cubicBezTo>
                  <a:pt x="182" y="370"/>
                  <a:pt x="207" y="364"/>
                  <a:pt x="240" y="350"/>
                </a:cubicBezTo>
                <a:cubicBezTo>
                  <a:pt x="240" y="420"/>
                  <a:pt x="239" y="477"/>
                  <a:pt x="240" y="533"/>
                </a:cubicBezTo>
                <a:cubicBezTo>
                  <a:pt x="241" y="567"/>
                  <a:pt x="253" y="591"/>
                  <a:pt x="276" y="603"/>
                </a:cubicBezTo>
                <a:cubicBezTo>
                  <a:pt x="301" y="602"/>
                  <a:pt x="326" y="598"/>
                  <a:pt x="351" y="593"/>
                </a:cubicBezTo>
                <a:cubicBezTo>
                  <a:pt x="634" y="537"/>
                  <a:pt x="825" y="300"/>
                  <a:pt x="839" y="33"/>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p:cNvSpPr>
            <a:spLocks/>
          </p:cNvSpPr>
          <p:nvPr/>
        </p:nvSpPr>
        <p:spPr bwMode="auto">
          <a:xfrm>
            <a:off x="6438631" y="2217573"/>
            <a:ext cx="1910291" cy="555843"/>
          </a:xfrm>
          <a:custGeom>
            <a:avLst/>
            <a:gdLst>
              <a:gd name="T0" fmla="*/ 679 w 803"/>
              <a:gd name="T1" fmla="*/ 91 h 234"/>
              <a:gd name="T2" fmla="*/ 415 w 803"/>
              <a:gd name="T3" fmla="*/ 68 h 234"/>
              <a:gd name="T4" fmla="*/ 307 w 803"/>
              <a:gd name="T5" fmla="*/ 27 h 234"/>
              <a:gd name="T6" fmla="*/ 101 w 803"/>
              <a:gd name="T7" fmla="*/ 60 h 234"/>
              <a:gd name="T8" fmla="*/ 0 w 803"/>
              <a:gd name="T9" fmla="*/ 234 h 234"/>
              <a:gd name="T10" fmla="*/ 75 w 803"/>
              <a:gd name="T11" fmla="*/ 234 h 234"/>
              <a:gd name="T12" fmla="*/ 80 w 803"/>
              <a:gd name="T13" fmla="*/ 213 h 234"/>
              <a:gd name="T14" fmla="*/ 283 w 803"/>
              <a:gd name="T15" fmla="*/ 97 h 234"/>
              <a:gd name="T16" fmla="*/ 389 w 803"/>
              <a:gd name="T17" fmla="*/ 137 h 234"/>
              <a:gd name="T18" fmla="*/ 613 w 803"/>
              <a:gd name="T19" fmla="*/ 177 h 234"/>
              <a:gd name="T20" fmla="*/ 803 w 803"/>
              <a:gd name="T21" fmla="*/ 142 h 234"/>
              <a:gd name="T22" fmla="*/ 803 w 803"/>
              <a:gd name="T23" fmla="*/ 63 h 234"/>
              <a:gd name="T24" fmla="*/ 679 w 803"/>
              <a:gd name="T25" fmla="*/ 9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3" h="234">
                <a:moveTo>
                  <a:pt x="679" y="91"/>
                </a:moveTo>
                <a:cubicBezTo>
                  <a:pt x="588" y="115"/>
                  <a:pt x="501" y="109"/>
                  <a:pt x="415" y="68"/>
                </a:cubicBezTo>
                <a:cubicBezTo>
                  <a:pt x="381" y="52"/>
                  <a:pt x="344" y="40"/>
                  <a:pt x="307" y="27"/>
                </a:cubicBezTo>
                <a:cubicBezTo>
                  <a:pt x="233" y="0"/>
                  <a:pt x="164" y="17"/>
                  <a:pt x="101" y="60"/>
                </a:cubicBezTo>
                <a:cubicBezTo>
                  <a:pt x="40" y="101"/>
                  <a:pt x="11" y="162"/>
                  <a:pt x="0" y="234"/>
                </a:cubicBezTo>
                <a:cubicBezTo>
                  <a:pt x="75" y="234"/>
                  <a:pt x="75" y="234"/>
                  <a:pt x="75" y="234"/>
                </a:cubicBezTo>
                <a:cubicBezTo>
                  <a:pt x="77" y="226"/>
                  <a:pt x="78" y="219"/>
                  <a:pt x="80" y="213"/>
                </a:cubicBezTo>
                <a:cubicBezTo>
                  <a:pt x="103" y="118"/>
                  <a:pt x="212" y="67"/>
                  <a:pt x="283" y="97"/>
                </a:cubicBezTo>
                <a:cubicBezTo>
                  <a:pt x="317" y="112"/>
                  <a:pt x="354" y="123"/>
                  <a:pt x="389" y="137"/>
                </a:cubicBezTo>
                <a:cubicBezTo>
                  <a:pt x="461" y="166"/>
                  <a:pt x="533" y="192"/>
                  <a:pt x="613" y="177"/>
                </a:cubicBezTo>
                <a:cubicBezTo>
                  <a:pt x="677" y="164"/>
                  <a:pt x="740" y="153"/>
                  <a:pt x="803" y="142"/>
                </a:cubicBezTo>
                <a:cubicBezTo>
                  <a:pt x="803" y="113"/>
                  <a:pt x="803" y="89"/>
                  <a:pt x="803" y="63"/>
                </a:cubicBezTo>
                <a:cubicBezTo>
                  <a:pt x="760" y="73"/>
                  <a:pt x="719" y="80"/>
                  <a:pt x="679" y="91"/>
                </a:cubicBez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9"/>
          <p:cNvGrpSpPr/>
          <p:nvPr/>
        </p:nvGrpSpPr>
        <p:grpSpPr>
          <a:xfrm>
            <a:off x="7534402" y="2988102"/>
            <a:ext cx="2506316" cy="612892"/>
            <a:chOff x="5431395" y="2368916"/>
            <a:chExt cx="2376489" cy="581144"/>
          </a:xfrm>
          <a:solidFill>
            <a:schemeClr val="accent2"/>
          </a:solidFill>
        </p:grpSpPr>
        <p:cxnSp>
          <p:nvCxnSpPr>
            <p:cNvPr id="11" name="Straight Connector 10"/>
            <p:cNvCxnSpPr/>
            <p:nvPr/>
          </p:nvCxnSpPr>
          <p:spPr bwMode="auto">
            <a:xfrm flipV="1">
              <a:off x="5431395" y="2573456"/>
              <a:ext cx="403756" cy="376604"/>
            </a:xfrm>
            <a:prstGeom prst="line">
              <a:avLst/>
            </a:prstGeom>
            <a:grpFill/>
            <a:ln w="12700" cap="flat" cmpd="sng" algn="ctr">
              <a:solidFill>
                <a:schemeClr val="accent2"/>
              </a:solidFill>
              <a:prstDash val="sysDash"/>
              <a:round/>
              <a:headEnd type="none" w="med" len="med"/>
              <a:tailEnd type="none" w="med" len="med"/>
            </a:ln>
            <a:effectLst/>
          </p:spPr>
        </p:cxnSp>
        <p:cxnSp>
          <p:nvCxnSpPr>
            <p:cNvPr id="12" name="Straight Connector 11"/>
            <p:cNvCxnSpPr/>
            <p:nvPr/>
          </p:nvCxnSpPr>
          <p:spPr bwMode="auto">
            <a:xfrm>
              <a:off x="6022960" y="2463861"/>
              <a:ext cx="1599407" cy="0"/>
            </a:xfrm>
            <a:prstGeom prst="line">
              <a:avLst/>
            </a:prstGeom>
            <a:grpFill/>
            <a:ln w="12700" cap="flat" cmpd="sng" algn="ctr">
              <a:solidFill>
                <a:schemeClr val="accent2"/>
              </a:solidFill>
              <a:prstDash val="sysDash"/>
              <a:round/>
              <a:headEnd type="none" w="med" len="med"/>
              <a:tailEnd type="none" w="med" len="med"/>
            </a:ln>
            <a:effectLst/>
          </p:spPr>
        </p:cxnSp>
        <p:grpSp>
          <p:nvGrpSpPr>
            <p:cNvPr id="13" name="Group 12"/>
            <p:cNvGrpSpPr/>
            <p:nvPr/>
          </p:nvGrpSpPr>
          <p:grpSpPr>
            <a:xfrm flipV="1">
              <a:off x="5828053" y="2384381"/>
              <a:ext cx="194907" cy="194907"/>
              <a:chOff x="6511702" y="5419514"/>
              <a:chExt cx="194907" cy="194907"/>
            </a:xfrm>
            <a:grpFill/>
          </p:grpSpPr>
          <p:sp>
            <p:nvSpPr>
              <p:cNvPr id="17"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13"/>
            <p:cNvGrpSpPr/>
            <p:nvPr/>
          </p:nvGrpSpPr>
          <p:grpSpPr>
            <a:xfrm flipV="1">
              <a:off x="7612977" y="2368916"/>
              <a:ext cx="194907" cy="194907"/>
              <a:chOff x="6511702" y="5419514"/>
              <a:chExt cx="194907" cy="194907"/>
            </a:xfrm>
            <a:grpFill/>
          </p:grpSpPr>
          <p:sp>
            <p:nvSpPr>
              <p:cNvPr id="15"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2"/>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 name="Group 18"/>
          <p:cNvGrpSpPr/>
          <p:nvPr/>
        </p:nvGrpSpPr>
        <p:grpSpPr>
          <a:xfrm>
            <a:off x="7284845" y="5625394"/>
            <a:ext cx="2506316" cy="612892"/>
            <a:chOff x="5194765" y="4869597"/>
            <a:chExt cx="2376489" cy="581144"/>
          </a:xfrm>
          <a:solidFill>
            <a:schemeClr val="accent3"/>
          </a:solidFill>
        </p:grpSpPr>
        <p:cxnSp>
          <p:nvCxnSpPr>
            <p:cNvPr id="20" name="Straight Connector 19"/>
            <p:cNvCxnSpPr/>
            <p:nvPr/>
          </p:nvCxnSpPr>
          <p:spPr bwMode="auto">
            <a:xfrm>
              <a:off x="5194765" y="4869597"/>
              <a:ext cx="403756" cy="376604"/>
            </a:xfrm>
            <a:prstGeom prst="line">
              <a:avLst/>
            </a:prstGeom>
            <a:grpFill/>
            <a:ln w="12700" cap="flat" cmpd="sng" algn="ctr">
              <a:solidFill>
                <a:schemeClr val="accent3"/>
              </a:solidFill>
              <a:prstDash val="sysDash"/>
              <a:round/>
              <a:headEnd type="none" w="med" len="med"/>
              <a:tailEnd type="none" w="med" len="med"/>
            </a:ln>
            <a:effectLst/>
          </p:spPr>
        </p:cxnSp>
        <p:cxnSp>
          <p:nvCxnSpPr>
            <p:cNvPr id="21" name="Straight Connector 20"/>
            <p:cNvCxnSpPr/>
            <p:nvPr/>
          </p:nvCxnSpPr>
          <p:spPr bwMode="auto">
            <a:xfrm flipV="1">
              <a:off x="5786330" y="5355796"/>
              <a:ext cx="1599407" cy="0"/>
            </a:xfrm>
            <a:prstGeom prst="line">
              <a:avLst/>
            </a:prstGeom>
            <a:grpFill/>
            <a:ln w="12700" cap="flat" cmpd="sng" algn="ctr">
              <a:solidFill>
                <a:schemeClr val="accent3"/>
              </a:solidFill>
              <a:prstDash val="sysDash"/>
              <a:round/>
              <a:headEnd type="none" w="med" len="med"/>
              <a:tailEnd type="none" w="med" len="med"/>
            </a:ln>
            <a:effectLst/>
          </p:spPr>
        </p:cxnSp>
        <p:grpSp>
          <p:nvGrpSpPr>
            <p:cNvPr id="22" name="Group 21"/>
            <p:cNvGrpSpPr/>
            <p:nvPr/>
          </p:nvGrpSpPr>
          <p:grpSpPr>
            <a:xfrm>
              <a:off x="5591423" y="5240369"/>
              <a:ext cx="194907" cy="194907"/>
              <a:chOff x="6511702" y="5419514"/>
              <a:chExt cx="194907" cy="194907"/>
            </a:xfrm>
            <a:grpFill/>
          </p:grpSpPr>
          <p:sp>
            <p:nvSpPr>
              <p:cNvPr id="26"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p:nvPr/>
          </p:nvGrpSpPr>
          <p:grpSpPr>
            <a:xfrm>
              <a:off x="7376347" y="5255834"/>
              <a:ext cx="194907" cy="194907"/>
              <a:chOff x="6511702" y="5419514"/>
              <a:chExt cx="194907" cy="194907"/>
            </a:xfrm>
            <a:grpFill/>
          </p:grpSpPr>
          <p:sp>
            <p:nvSpPr>
              <p:cNvPr id="24"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3"/>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28" name="Straight Connector 27"/>
          <p:cNvCxnSpPr/>
          <p:nvPr/>
        </p:nvCxnSpPr>
        <p:spPr bwMode="auto">
          <a:xfrm flipH="1">
            <a:off x="4952870" y="5497756"/>
            <a:ext cx="425813" cy="397178"/>
          </a:xfrm>
          <a:prstGeom prst="line">
            <a:avLst/>
          </a:prstGeom>
          <a:noFill/>
          <a:ln w="12700" cap="flat" cmpd="sng" algn="ctr">
            <a:solidFill>
              <a:schemeClr val="accent4"/>
            </a:solidFill>
            <a:prstDash val="sysDash"/>
            <a:round/>
            <a:headEnd type="none" w="med" len="med"/>
            <a:tailEnd type="none" w="med" len="med"/>
          </a:ln>
          <a:effectLst/>
        </p:spPr>
      </p:cxnSp>
      <p:cxnSp>
        <p:nvCxnSpPr>
          <p:cNvPr id="29" name="Straight Connector 28"/>
          <p:cNvCxnSpPr/>
          <p:nvPr/>
        </p:nvCxnSpPr>
        <p:spPr bwMode="auto">
          <a:xfrm flipH="1" flipV="1">
            <a:off x="3068020" y="6010516"/>
            <a:ext cx="1686782" cy="0"/>
          </a:xfrm>
          <a:prstGeom prst="line">
            <a:avLst/>
          </a:prstGeom>
          <a:noFill/>
          <a:ln w="12700" cap="flat" cmpd="sng" algn="ctr">
            <a:solidFill>
              <a:schemeClr val="accent4"/>
            </a:solidFill>
            <a:prstDash val="sysDash"/>
            <a:round/>
            <a:headEnd type="none" w="med" len="med"/>
            <a:tailEnd type="none" w="med" len="med"/>
          </a:ln>
          <a:effectLst/>
        </p:spPr>
      </p:cxnSp>
      <p:grpSp>
        <p:nvGrpSpPr>
          <p:cNvPr id="30" name="Group 29"/>
          <p:cNvGrpSpPr/>
          <p:nvPr/>
        </p:nvGrpSpPr>
        <p:grpSpPr>
          <a:xfrm flipH="1">
            <a:off x="4754802" y="5888783"/>
            <a:ext cx="205555" cy="205555"/>
            <a:chOff x="6511702" y="5419514"/>
            <a:chExt cx="194907" cy="194907"/>
          </a:xfrm>
          <a:solidFill>
            <a:schemeClr val="accent4"/>
          </a:solidFill>
        </p:grpSpPr>
        <p:sp>
          <p:nvSpPr>
            <p:cNvPr id="31"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2"/>
          <p:cNvGrpSpPr/>
          <p:nvPr/>
        </p:nvGrpSpPr>
        <p:grpSpPr>
          <a:xfrm flipH="1">
            <a:off x="2872368" y="5905093"/>
            <a:ext cx="205555" cy="205555"/>
            <a:chOff x="6511702" y="5419514"/>
            <a:chExt cx="194907" cy="194907"/>
          </a:xfrm>
          <a:solidFill>
            <a:schemeClr val="accent4"/>
          </a:solidFill>
        </p:grpSpPr>
        <p:sp>
          <p:nvSpPr>
            <p:cNvPr id="34" name="Freeform 21"/>
            <p:cNvSpPr>
              <a:spLocks noEditPoints="1"/>
            </p:cNvSpPr>
            <p:nvPr/>
          </p:nvSpPr>
          <p:spPr bwMode="auto">
            <a:xfrm flipH="1" flipV="1">
              <a:off x="6542960" y="5449214"/>
              <a:ext cx="134229" cy="135507"/>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12 h 50"/>
                <a:gd name="T12" fmla="*/ 12 w 50"/>
                <a:gd name="T13" fmla="*/ 25 h 50"/>
                <a:gd name="T14" fmla="*/ 25 w 50"/>
                <a:gd name="T15" fmla="*/ 38 h 50"/>
                <a:gd name="T16" fmla="*/ 38 w 50"/>
                <a:gd name="T17" fmla="*/ 25 h 50"/>
                <a:gd name="T18" fmla="*/ 25 w 50"/>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12"/>
                  </a:moveTo>
                  <a:cubicBezTo>
                    <a:pt x="18" y="12"/>
                    <a:pt x="12" y="18"/>
                    <a:pt x="12" y="25"/>
                  </a:cubicBezTo>
                  <a:cubicBezTo>
                    <a:pt x="12" y="32"/>
                    <a:pt x="18" y="38"/>
                    <a:pt x="25" y="38"/>
                  </a:cubicBezTo>
                  <a:cubicBezTo>
                    <a:pt x="32" y="38"/>
                    <a:pt x="38" y="32"/>
                    <a:pt x="38" y="25"/>
                  </a:cubicBezTo>
                  <a:cubicBezTo>
                    <a:pt x="38" y="18"/>
                    <a:pt x="32" y="12"/>
                    <a:pt x="25" y="12"/>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2"/>
            <p:cNvSpPr>
              <a:spLocks noEditPoints="1"/>
            </p:cNvSpPr>
            <p:nvPr/>
          </p:nvSpPr>
          <p:spPr bwMode="auto">
            <a:xfrm flipH="1" flipV="1">
              <a:off x="6511702" y="5419514"/>
              <a:ext cx="194907" cy="194907"/>
            </a:xfrm>
            <a:custGeom>
              <a:avLst/>
              <a:gdLst>
                <a:gd name="T0" fmla="*/ 36 w 72"/>
                <a:gd name="T1" fmla="*/ 72 h 72"/>
                <a:gd name="T2" fmla="*/ 0 w 72"/>
                <a:gd name="T3" fmla="*/ 36 h 72"/>
                <a:gd name="T4" fmla="*/ 36 w 72"/>
                <a:gd name="T5" fmla="*/ 0 h 72"/>
                <a:gd name="T6" fmla="*/ 72 w 72"/>
                <a:gd name="T7" fmla="*/ 36 h 72"/>
                <a:gd name="T8" fmla="*/ 36 w 72"/>
                <a:gd name="T9" fmla="*/ 72 h 72"/>
                <a:gd name="T10" fmla="*/ 36 w 72"/>
                <a:gd name="T11" fmla="*/ 4 h 72"/>
                <a:gd name="T12" fmla="*/ 4 w 72"/>
                <a:gd name="T13" fmla="*/ 36 h 72"/>
                <a:gd name="T14" fmla="*/ 36 w 72"/>
                <a:gd name="T15" fmla="*/ 68 h 72"/>
                <a:gd name="T16" fmla="*/ 68 w 72"/>
                <a:gd name="T17" fmla="*/ 36 h 72"/>
                <a:gd name="T18" fmla="*/ 36 w 72"/>
                <a:gd name="T19"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72"/>
                  </a:moveTo>
                  <a:cubicBezTo>
                    <a:pt x="16" y="72"/>
                    <a:pt x="0" y="56"/>
                    <a:pt x="0" y="36"/>
                  </a:cubicBezTo>
                  <a:cubicBezTo>
                    <a:pt x="0" y="16"/>
                    <a:pt x="16" y="0"/>
                    <a:pt x="36" y="0"/>
                  </a:cubicBezTo>
                  <a:cubicBezTo>
                    <a:pt x="56" y="0"/>
                    <a:pt x="72" y="16"/>
                    <a:pt x="72" y="36"/>
                  </a:cubicBezTo>
                  <a:cubicBezTo>
                    <a:pt x="72" y="56"/>
                    <a:pt x="56" y="72"/>
                    <a:pt x="36" y="72"/>
                  </a:cubicBezTo>
                  <a:close/>
                  <a:moveTo>
                    <a:pt x="36" y="4"/>
                  </a:moveTo>
                  <a:cubicBezTo>
                    <a:pt x="18" y="4"/>
                    <a:pt x="4" y="19"/>
                    <a:pt x="4" y="36"/>
                  </a:cubicBezTo>
                  <a:cubicBezTo>
                    <a:pt x="4" y="54"/>
                    <a:pt x="18" y="68"/>
                    <a:pt x="36" y="68"/>
                  </a:cubicBezTo>
                  <a:cubicBezTo>
                    <a:pt x="54" y="68"/>
                    <a:pt x="68" y="54"/>
                    <a:pt x="68" y="36"/>
                  </a:cubicBezTo>
                  <a:cubicBezTo>
                    <a:pt x="68" y="19"/>
                    <a:pt x="54" y="4"/>
                    <a:pt x="36" y="4"/>
                  </a:cubicBezTo>
                  <a:close/>
                </a:path>
              </a:pathLst>
            </a:custGeom>
            <a:grpFill/>
            <a:ln w="9525">
              <a:solidFill>
                <a:schemeClr val="accent4"/>
              </a:solidFill>
              <a:round/>
              <a:headEnd/>
              <a:tailEnd/>
            </a:ln>
            <a:extLst/>
          </p:spPr>
          <p:txBody>
            <a:bodyPr vert="horz" wrap="square" lIns="96435" tIns="48218" rIns="96435" bIns="48218" numCol="1" anchor="t" anchorCtr="0" compatLnSpc="1">
              <a:prstTxWarp prst="textNoShape">
                <a:avLst/>
              </a:prstTxWarp>
            </a:bodyPr>
            <a:lstStyle/>
            <a:p>
              <a:pPr>
                <a:lnSpc>
                  <a:spcPct val="120000"/>
                </a:lnSpc>
              </a:pPr>
              <a:endParaRPr lang="en-US">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5"/>
          <p:cNvGrpSpPr/>
          <p:nvPr/>
        </p:nvGrpSpPr>
        <p:grpSpPr>
          <a:xfrm>
            <a:off x="5309091" y="4691672"/>
            <a:ext cx="424052" cy="418784"/>
            <a:chOff x="-2792595" y="1299030"/>
            <a:chExt cx="1030470" cy="1017672"/>
          </a:xfrm>
          <a:solidFill>
            <a:schemeClr val="bg1"/>
          </a:solidFill>
        </p:grpSpPr>
        <p:sp>
          <p:nvSpPr>
            <p:cNvPr id="37" name="Freeform 57"/>
            <p:cNvSpPr>
              <a:spLocks/>
            </p:cNvSpPr>
            <p:nvPr/>
          </p:nvSpPr>
          <p:spPr bwMode="auto">
            <a:xfrm>
              <a:off x="-2670185" y="1319617"/>
              <a:ext cx="908060" cy="669917"/>
            </a:xfrm>
            <a:custGeom>
              <a:avLst/>
              <a:gdLst>
                <a:gd name="T0" fmla="*/ 1182 w 1528"/>
                <a:gd name="T1" fmla="*/ 61 h 1127"/>
                <a:gd name="T2" fmla="*/ 1386 w 1528"/>
                <a:gd name="T3" fmla="*/ 25 h 1127"/>
                <a:gd name="T4" fmla="*/ 1508 w 1528"/>
                <a:gd name="T5" fmla="*/ 4 h 1127"/>
                <a:gd name="T6" fmla="*/ 1525 w 1528"/>
                <a:gd name="T7" fmla="*/ 20 h 1127"/>
                <a:gd name="T8" fmla="*/ 1471 w 1528"/>
                <a:gd name="T9" fmla="*/ 296 h 1127"/>
                <a:gd name="T10" fmla="*/ 1460 w 1528"/>
                <a:gd name="T11" fmla="*/ 353 h 1127"/>
                <a:gd name="T12" fmla="*/ 1403 w 1528"/>
                <a:gd name="T13" fmla="*/ 292 h 1127"/>
                <a:gd name="T14" fmla="*/ 1369 w 1528"/>
                <a:gd name="T15" fmla="*/ 290 h 1127"/>
                <a:gd name="T16" fmla="*/ 1185 w 1528"/>
                <a:gd name="T17" fmla="*/ 471 h 1127"/>
                <a:gd name="T18" fmla="*/ 741 w 1528"/>
                <a:gd name="T19" fmla="*/ 904 h 1127"/>
                <a:gd name="T20" fmla="*/ 713 w 1528"/>
                <a:gd name="T21" fmla="*/ 904 h 1127"/>
                <a:gd name="T22" fmla="*/ 546 w 1528"/>
                <a:gd name="T23" fmla="*/ 744 h 1127"/>
                <a:gd name="T24" fmla="*/ 516 w 1528"/>
                <a:gd name="T25" fmla="*/ 744 h 1127"/>
                <a:gd name="T26" fmla="*/ 147 w 1528"/>
                <a:gd name="T27" fmla="*/ 1114 h 1127"/>
                <a:gd name="T28" fmla="*/ 115 w 1528"/>
                <a:gd name="T29" fmla="*/ 1113 h 1127"/>
                <a:gd name="T30" fmla="*/ 12 w 1528"/>
                <a:gd name="T31" fmla="*/ 1011 h 1127"/>
                <a:gd name="T32" fmla="*/ 10 w 1528"/>
                <a:gd name="T33" fmla="*/ 988 h 1127"/>
                <a:gd name="T34" fmla="*/ 524 w 1528"/>
                <a:gd name="T35" fmla="*/ 475 h 1127"/>
                <a:gd name="T36" fmla="*/ 548 w 1528"/>
                <a:gd name="T37" fmla="*/ 477 h 1127"/>
                <a:gd name="T38" fmla="*/ 716 w 1528"/>
                <a:gd name="T39" fmla="*/ 636 h 1127"/>
                <a:gd name="T40" fmla="*/ 738 w 1528"/>
                <a:gd name="T41" fmla="*/ 636 h 1127"/>
                <a:gd name="T42" fmla="*/ 1147 w 1528"/>
                <a:gd name="T43" fmla="*/ 242 h 1127"/>
                <a:gd name="T44" fmla="*/ 1241 w 1528"/>
                <a:gd name="T45" fmla="*/ 153 h 1127"/>
                <a:gd name="T46" fmla="*/ 1242 w 1528"/>
                <a:gd name="T47" fmla="*/ 127 h 1127"/>
                <a:gd name="T48" fmla="*/ 1178 w 1528"/>
                <a:gd name="T49" fmla="*/ 67 h 1127"/>
                <a:gd name="T50" fmla="*/ 1182 w 1528"/>
                <a:gd name="T51" fmla="*/ 61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8" h="1127">
                  <a:moveTo>
                    <a:pt x="1182" y="61"/>
                  </a:moveTo>
                  <a:cubicBezTo>
                    <a:pt x="1250" y="49"/>
                    <a:pt x="1318" y="37"/>
                    <a:pt x="1386" y="25"/>
                  </a:cubicBezTo>
                  <a:cubicBezTo>
                    <a:pt x="1427" y="18"/>
                    <a:pt x="1468" y="12"/>
                    <a:pt x="1508" y="4"/>
                  </a:cubicBezTo>
                  <a:cubicBezTo>
                    <a:pt x="1525" y="0"/>
                    <a:pt x="1528" y="5"/>
                    <a:pt x="1525" y="20"/>
                  </a:cubicBezTo>
                  <a:cubicBezTo>
                    <a:pt x="1506" y="112"/>
                    <a:pt x="1489" y="204"/>
                    <a:pt x="1471" y="296"/>
                  </a:cubicBezTo>
                  <a:cubicBezTo>
                    <a:pt x="1468" y="313"/>
                    <a:pt x="1464" y="330"/>
                    <a:pt x="1460" y="353"/>
                  </a:cubicBezTo>
                  <a:cubicBezTo>
                    <a:pt x="1439" y="330"/>
                    <a:pt x="1420" y="312"/>
                    <a:pt x="1403" y="292"/>
                  </a:cubicBezTo>
                  <a:cubicBezTo>
                    <a:pt x="1391" y="277"/>
                    <a:pt x="1383" y="276"/>
                    <a:pt x="1369" y="290"/>
                  </a:cubicBezTo>
                  <a:cubicBezTo>
                    <a:pt x="1308" y="351"/>
                    <a:pt x="1246" y="411"/>
                    <a:pt x="1185" y="471"/>
                  </a:cubicBezTo>
                  <a:cubicBezTo>
                    <a:pt x="1037" y="615"/>
                    <a:pt x="889" y="759"/>
                    <a:pt x="741" y="904"/>
                  </a:cubicBezTo>
                  <a:cubicBezTo>
                    <a:pt x="730" y="915"/>
                    <a:pt x="725" y="915"/>
                    <a:pt x="713" y="904"/>
                  </a:cubicBezTo>
                  <a:cubicBezTo>
                    <a:pt x="658" y="850"/>
                    <a:pt x="601" y="798"/>
                    <a:pt x="546" y="744"/>
                  </a:cubicBezTo>
                  <a:cubicBezTo>
                    <a:pt x="534" y="733"/>
                    <a:pt x="528" y="732"/>
                    <a:pt x="516" y="744"/>
                  </a:cubicBezTo>
                  <a:cubicBezTo>
                    <a:pt x="393" y="868"/>
                    <a:pt x="270" y="990"/>
                    <a:pt x="147" y="1114"/>
                  </a:cubicBezTo>
                  <a:cubicBezTo>
                    <a:pt x="134" y="1127"/>
                    <a:pt x="128" y="1126"/>
                    <a:pt x="115" y="1113"/>
                  </a:cubicBezTo>
                  <a:cubicBezTo>
                    <a:pt x="82" y="1078"/>
                    <a:pt x="47" y="1045"/>
                    <a:pt x="12" y="1011"/>
                  </a:cubicBezTo>
                  <a:cubicBezTo>
                    <a:pt x="3" y="1003"/>
                    <a:pt x="0" y="998"/>
                    <a:pt x="10" y="988"/>
                  </a:cubicBezTo>
                  <a:cubicBezTo>
                    <a:pt x="182" y="817"/>
                    <a:pt x="353" y="647"/>
                    <a:pt x="524" y="475"/>
                  </a:cubicBezTo>
                  <a:cubicBezTo>
                    <a:pt x="535" y="465"/>
                    <a:pt x="540" y="469"/>
                    <a:pt x="548" y="477"/>
                  </a:cubicBezTo>
                  <a:cubicBezTo>
                    <a:pt x="604" y="530"/>
                    <a:pt x="661" y="582"/>
                    <a:pt x="716" y="636"/>
                  </a:cubicBezTo>
                  <a:cubicBezTo>
                    <a:pt x="725" y="644"/>
                    <a:pt x="729" y="644"/>
                    <a:pt x="738" y="636"/>
                  </a:cubicBezTo>
                  <a:cubicBezTo>
                    <a:pt x="874" y="504"/>
                    <a:pt x="1011" y="373"/>
                    <a:pt x="1147" y="242"/>
                  </a:cubicBezTo>
                  <a:cubicBezTo>
                    <a:pt x="1178" y="212"/>
                    <a:pt x="1209" y="182"/>
                    <a:pt x="1241" y="153"/>
                  </a:cubicBezTo>
                  <a:cubicBezTo>
                    <a:pt x="1251" y="143"/>
                    <a:pt x="1254" y="137"/>
                    <a:pt x="1242" y="127"/>
                  </a:cubicBezTo>
                  <a:cubicBezTo>
                    <a:pt x="1220" y="108"/>
                    <a:pt x="1199" y="87"/>
                    <a:pt x="1178" y="67"/>
                  </a:cubicBezTo>
                  <a:cubicBezTo>
                    <a:pt x="1179" y="65"/>
                    <a:pt x="1181" y="63"/>
                    <a:pt x="1182"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58"/>
            <p:cNvSpPr>
              <a:spLocks/>
            </p:cNvSpPr>
            <p:nvPr/>
          </p:nvSpPr>
          <p:spPr bwMode="auto">
            <a:xfrm>
              <a:off x="-2024750" y="1775316"/>
              <a:ext cx="258730" cy="524694"/>
            </a:xfrm>
            <a:custGeom>
              <a:avLst/>
              <a:gdLst>
                <a:gd name="T0" fmla="*/ 435 w 435"/>
                <a:gd name="T1" fmla="*/ 443 h 883"/>
                <a:gd name="T2" fmla="*/ 435 w 435"/>
                <a:gd name="T3" fmla="*/ 863 h 883"/>
                <a:gd name="T4" fmla="*/ 415 w 435"/>
                <a:gd name="T5" fmla="*/ 883 h 883"/>
                <a:gd name="T6" fmla="*/ 19 w 435"/>
                <a:gd name="T7" fmla="*/ 883 h 883"/>
                <a:gd name="T8" fmla="*/ 0 w 435"/>
                <a:gd name="T9" fmla="*/ 864 h 883"/>
                <a:gd name="T10" fmla="*/ 0 w 435"/>
                <a:gd name="T11" fmla="*/ 21 h 883"/>
                <a:gd name="T12" fmla="*/ 20 w 435"/>
                <a:gd name="T13" fmla="*/ 0 h 883"/>
                <a:gd name="T14" fmla="*/ 416 w 435"/>
                <a:gd name="T15" fmla="*/ 0 h 883"/>
                <a:gd name="T16" fmla="*/ 435 w 435"/>
                <a:gd name="T17" fmla="*/ 19 h 883"/>
                <a:gd name="T18" fmla="*/ 435 w 435"/>
                <a:gd name="T19" fmla="*/ 443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83">
                  <a:moveTo>
                    <a:pt x="435" y="443"/>
                  </a:moveTo>
                  <a:cubicBezTo>
                    <a:pt x="435" y="583"/>
                    <a:pt x="434" y="723"/>
                    <a:pt x="435" y="863"/>
                  </a:cubicBezTo>
                  <a:cubicBezTo>
                    <a:pt x="435" y="879"/>
                    <a:pt x="431" y="883"/>
                    <a:pt x="415" y="883"/>
                  </a:cubicBezTo>
                  <a:cubicBezTo>
                    <a:pt x="283" y="883"/>
                    <a:pt x="151" y="883"/>
                    <a:pt x="19" y="883"/>
                  </a:cubicBezTo>
                  <a:cubicBezTo>
                    <a:pt x="4" y="883"/>
                    <a:pt x="0" y="879"/>
                    <a:pt x="0" y="864"/>
                  </a:cubicBezTo>
                  <a:cubicBezTo>
                    <a:pt x="1" y="583"/>
                    <a:pt x="1" y="302"/>
                    <a:pt x="0" y="21"/>
                  </a:cubicBezTo>
                  <a:cubicBezTo>
                    <a:pt x="0" y="5"/>
                    <a:pt x="4" y="0"/>
                    <a:pt x="20" y="0"/>
                  </a:cubicBezTo>
                  <a:cubicBezTo>
                    <a:pt x="152" y="1"/>
                    <a:pt x="284" y="1"/>
                    <a:pt x="416" y="0"/>
                  </a:cubicBezTo>
                  <a:cubicBezTo>
                    <a:pt x="432" y="0"/>
                    <a:pt x="435" y="5"/>
                    <a:pt x="435" y="19"/>
                  </a:cubicBezTo>
                  <a:cubicBezTo>
                    <a:pt x="434" y="161"/>
                    <a:pt x="435" y="302"/>
                    <a:pt x="435"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59"/>
            <p:cNvSpPr>
              <a:spLocks/>
            </p:cNvSpPr>
            <p:nvPr/>
          </p:nvSpPr>
          <p:spPr bwMode="auto">
            <a:xfrm>
              <a:off x="-2353588" y="1935562"/>
              <a:ext cx="257618" cy="364448"/>
            </a:xfrm>
            <a:custGeom>
              <a:avLst/>
              <a:gdLst>
                <a:gd name="T0" fmla="*/ 0 w 433"/>
                <a:gd name="T1" fmla="*/ 307 h 613"/>
                <a:gd name="T2" fmla="*/ 0 w 433"/>
                <a:gd name="T3" fmla="*/ 21 h 613"/>
                <a:gd name="T4" fmla="*/ 20 w 433"/>
                <a:gd name="T5" fmla="*/ 0 h 613"/>
                <a:gd name="T6" fmla="*/ 414 w 433"/>
                <a:gd name="T7" fmla="*/ 0 h 613"/>
                <a:gd name="T8" fmla="*/ 433 w 433"/>
                <a:gd name="T9" fmla="*/ 19 h 613"/>
                <a:gd name="T10" fmla="*/ 432 w 433"/>
                <a:gd name="T11" fmla="*/ 594 h 613"/>
                <a:gd name="T12" fmla="*/ 414 w 433"/>
                <a:gd name="T13" fmla="*/ 613 h 613"/>
                <a:gd name="T14" fmla="*/ 19 w 433"/>
                <a:gd name="T15" fmla="*/ 613 h 613"/>
                <a:gd name="T16" fmla="*/ 0 w 433"/>
                <a:gd name="T17" fmla="*/ 595 h 613"/>
                <a:gd name="T18" fmla="*/ 0 w 433"/>
                <a:gd name="T19" fmla="*/ 307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613">
                  <a:moveTo>
                    <a:pt x="0" y="307"/>
                  </a:moveTo>
                  <a:cubicBezTo>
                    <a:pt x="0" y="212"/>
                    <a:pt x="0" y="116"/>
                    <a:pt x="0" y="21"/>
                  </a:cubicBezTo>
                  <a:cubicBezTo>
                    <a:pt x="0" y="5"/>
                    <a:pt x="2" y="0"/>
                    <a:pt x="20" y="0"/>
                  </a:cubicBezTo>
                  <a:cubicBezTo>
                    <a:pt x="151" y="1"/>
                    <a:pt x="282" y="1"/>
                    <a:pt x="414" y="0"/>
                  </a:cubicBezTo>
                  <a:cubicBezTo>
                    <a:pt x="428" y="0"/>
                    <a:pt x="433" y="3"/>
                    <a:pt x="433" y="19"/>
                  </a:cubicBezTo>
                  <a:cubicBezTo>
                    <a:pt x="432" y="210"/>
                    <a:pt x="432" y="402"/>
                    <a:pt x="432" y="594"/>
                  </a:cubicBezTo>
                  <a:cubicBezTo>
                    <a:pt x="432" y="608"/>
                    <a:pt x="430" y="613"/>
                    <a:pt x="414" y="613"/>
                  </a:cubicBezTo>
                  <a:cubicBezTo>
                    <a:pt x="282" y="613"/>
                    <a:pt x="151" y="613"/>
                    <a:pt x="19" y="613"/>
                  </a:cubicBezTo>
                  <a:cubicBezTo>
                    <a:pt x="4" y="613"/>
                    <a:pt x="0" y="610"/>
                    <a:pt x="0" y="595"/>
                  </a:cubicBezTo>
                  <a:cubicBezTo>
                    <a:pt x="1" y="499"/>
                    <a:pt x="0" y="403"/>
                    <a:pt x="0"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60"/>
            <p:cNvSpPr>
              <a:spLocks noEditPoints="1"/>
            </p:cNvSpPr>
            <p:nvPr/>
          </p:nvSpPr>
          <p:spPr bwMode="auto">
            <a:xfrm>
              <a:off x="-2353588" y="1299030"/>
              <a:ext cx="200307" cy="296010"/>
            </a:xfrm>
            <a:custGeom>
              <a:avLst/>
              <a:gdLst>
                <a:gd name="T0" fmla="*/ 201 w 337"/>
                <a:gd name="T1" fmla="*/ 446 h 498"/>
                <a:gd name="T2" fmla="*/ 201 w 337"/>
                <a:gd name="T3" fmla="*/ 498 h 498"/>
                <a:gd name="T4" fmla="*/ 127 w 337"/>
                <a:gd name="T5" fmla="*/ 498 h 498"/>
                <a:gd name="T6" fmla="*/ 127 w 337"/>
                <a:gd name="T7" fmla="*/ 447 h 498"/>
                <a:gd name="T8" fmla="*/ 0 w 337"/>
                <a:gd name="T9" fmla="*/ 309 h 498"/>
                <a:gd name="T10" fmla="*/ 79 w 337"/>
                <a:gd name="T11" fmla="*/ 309 h 498"/>
                <a:gd name="T12" fmla="*/ 125 w 337"/>
                <a:gd name="T13" fmla="*/ 366 h 498"/>
                <a:gd name="T14" fmla="*/ 125 w 337"/>
                <a:gd name="T15" fmla="*/ 279 h 498"/>
                <a:gd name="T16" fmla="*/ 6 w 337"/>
                <a:gd name="T17" fmla="*/ 171 h 498"/>
                <a:gd name="T18" fmla="*/ 126 w 337"/>
                <a:gd name="T19" fmla="*/ 50 h 498"/>
                <a:gd name="T20" fmla="*/ 126 w 337"/>
                <a:gd name="T21" fmla="*/ 0 h 498"/>
                <a:gd name="T22" fmla="*/ 201 w 337"/>
                <a:gd name="T23" fmla="*/ 0 h 498"/>
                <a:gd name="T24" fmla="*/ 201 w 337"/>
                <a:gd name="T25" fmla="*/ 37 h 498"/>
                <a:gd name="T26" fmla="*/ 216 w 337"/>
                <a:gd name="T27" fmla="*/ 55 h 498"/>
                <a:gd name="T28" fmla="*/ 321 w 337"/>
                <a:gd name="T29" fmla="*/ 154 h 498"/>
                <a:gd name="T30" fmla="*/ 323 w 337"/>
                <a:gd name="T31" fmla="*/ 178 h 498"/>
                <a:gd name="T32" fmla="*/ 254 w 337"/>
                <a:gd name="T33" fmla="*/ 178 h 498"/>
                <a:gd name="T34" fmla="*/ 243 w 337"/>
                <a:gd name="T35" fmla="*/ 166 h 498"/>
                <a:gd name="T36" fmla="*/ 203 w 337"/>
                <a:gd name="T37" fmla="*/ 130 h 498"/>
                <a:gd name="T38" fmla="*/ 203 w 337"/>
                <a:gd name="T39" fmla="*/ 210 h 498"/>
                <a:gd name="T40" fmla="*/ 251 w 337"/>
                <a:gd name="T41" fmla="*/ 220 h 498"/>
                <a:gd name="T42" fmla="*/ 329 w 337"/>
                <a:gd name="T43" fmla="*/ 299 h 498"/>
                <a:gd name="T44" fmla="*/ 289 w 337"/>
                <a:gd name="T45" fmla="*/ 409 h 498"/>
                <a:gd name="T46" fmla="*/ 201 w 337"/>
                <a:gd name="T47" fmla="*/ 446 h 498"/>
                <a:gd name="T48" fmla="*/ 202 w 337"/>
                <a:gd name="T49" fmla="*/ 368 h 498"/>
                <a:gd name="T50" fmla="*/ 254 w 337"/>
                <a:gd name="T51" fmla="*/ 324 h 498"/>
                <a:gd name="T52" fmla="*/ 202 w 337"/>
                <a:gd name="T53" fmla="*/ 293 h 498"/>
                <a:gd name="T54" fmla="*/ 202 w 337"/>
                <a:gd name="T55" fmla="*/ 368 h 498"/>
                <a:gd name="T56" fmla="*/ 126 w 337"/>
                <a:gd name="T57" fmla="*/ 197 h 498"/>
                <a:gd name="T58" fmla="*/ 126 w 337"/>
                <a:gd name="T59" fmla="*/ 131 h 498"/>
                <a:gd name="T60" fmla="*/ 87 w 337"/>
                <a:gd name="T61" fmla="*/ 170 h 498"/>
                <a:gd name="T62" fmla="*/ 126 w 337"/>
                <a:gd name="T63" fmla="*/ 1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7" h="498">
                  <a:moveTo>
                    <a:pt x="201" y="446"/>
                  </a:moveTo>
                  <a:cubicBezTo>
                    <a:pt x="201" y="465"/>
                    <a:pt x="201" y="481"/>
                    <a:pt x="201" y="498"/>
                  </a:cubicBezTo>
                  <a:cubicBezTo>
                    <a:pt x="176" y="498"/>
                    <a:pt x="153" y="498"/>
                    <a:pt x="127" y="498"/>
                  </a:cubicBezTo>
                  <a:cubicBezTo>
                    <a:pt x="127" y="481"/>
                    <a:pt x="127" y="464"/>
                    <a:pt x="127" y="447"/>
                  </a:cubicBezTo>
                  <a:cubicBezTo>
                    <a:pt x="56" y="426"/>
                    <a:pt x="8" y="386"/>
                    <a:pt x="0" y="309"/>
                  </a:cubicBezTo>
                  <a:cubicBezTo>
                    <a:pt x="27" y="309"/>
                    <a:pt x="53" y="309"/>
                    <a:pt x="79" y="309"/>
                  </a:cubicBezTo>
                  <a:cubicBezTo>
                    <a:pt x="86" y="334"/>
                    <a:pt x="95" y="357"/>
                    <a:pt x="125" y="366"/>
                  </a:cubicBezTo>
                  <a:cubicBezTo>
                    <a:pt x="125" y="336"/>
                    <a:pt x="125" y="308"/>
                    <a:pt x="125" y="279"/>
                  </a:cubicBezTo>
                  <a:cubicBezTo>
                    <a:pt x="63" y="267"/>
                    <a:pt x="8" y="247"/>
                    <a:pt x="6" y="171"/>
                  </a:cubicBezTo>
                  <a:cubicBezTo>
                    <a:pt x="4" y="113"/>
                    <a:pt x="39" y="79"/>
                    <a:pt x="126" y="50"/>
                  </a:cubicBezTo>
                  <a:cubicBezTo>
                    <a:pt x="126" y="35"/>
                    <a:pt x="126" y="18"/>
                    <a:pt x="126" y="0"/>
                  </a:cubicBezTo>
                  <a:cubicBezTo>
                    <a:pt x="150" y="0"/>
                    <a:pt x="174" y="0"/>
                    <a:pt x="201" y="0"/>
                  </a:cubicBezTo>
                  <a:cubicBezTo>
                    <a:pt x="201" y="12"/>
                    <a:pt x="202" y="24"/>
                    <a:pt x="201" y="37"/>
                  </a:cubicBezTo>
                  <a:cubicBezTo>
                    <a:pt x="200" y="48"/>
                    <a:pt x="204" y="53"/>
                    <a:pt x="216" y="55"/>
                  </a:cubicBezTo>
                  <a:cubicBezTo>
                    <a:pt x="270" y="67"/>
                    <a:pt x="308" y="98"/>
                    <a:pt x="321" y="154"/>
                  </a:cubicBezTo>
                  <a:cubicBezTo>
                    <a:pt x="323" y="161"/>
                    <a:pt x="323" y="169"/>
                    <a:pt x="323" y="178"/>
                  </a:cubicBezTo>
                  <a:cubicBezTo>
                    <a:pt x="299" y="178"/>
                    <a:pt x="277" y="179"/>
                    <a:pt x="254" y="178"/>
                  </a:cubicBezTo>
                  <a:cubicBezTo>
                    <a:pt x="250" y="178"/>
                    <a:pt x="244" y="171"/>
                    <a:pt x="243" y="166"/>
                  </a:cubicBezTo>
                  <a:cubicBezTo>
                    <a:pt x="235" y="148"/>
                    <a:pt x="225" y="135"/>
                    <a:pt x="203" y="130"/>
                  </a:cubicBezTo>
                  <a:cubicBezTo>
                    <a:pt x="203" y="157"/>
                    <a:pt x="203" y="183"/>
                    <a:pt x="203" y="210"/>
                  </a:cubicBezTo>
                  <a:cubicBezTo>
                    <a:pt x="219" y="213"/>
                    <a:pt x="235" y="216"/>
                    <a:pt x="251" y="220"/>
                  </a:cubicBezTo>
                  <a:cubicBezTo>
                    <a:pt x="291" y="232"/>
                    <a:pt x="322" y="255"/>
                    <a:pt x="329" y="299"/>
                  </a:cubicBezTo>
                  <a:cubicBezTo>
                    <a:pt x="337" y="343"/>
                    <a:pt x="322" y="379"/>
                    <a:pt x="289" y="409"/>
                  </a:cubicBezTo>
                  <a:cubicBezTo>
                    <a:pt x="264" y="430"/>
                    <a:pt x="235" y="442"/>
                    <a:pt x="201" y="446"/>
                  </a:cubicBezTo>
                  <a:close/>
                  <a:moveTo>
                    <a:pt x="202" y="368"/>
                  </a:moveTo>
                  <a:cubicBezTo>
                    <a:pt x="237" y="363"/>
                    <a:pt x="257" y="345"/>
                    <a:pt x="254" y="324"/>
                  </a:cubicBezTo>
                  <a:cubicBezTo>
                    <a:pt x="252" y="304"/>
                    <a:pt x="229" y="290"/>
                    <a:pt x="202" y="293"/>
                  </a:cubicBezTo>
                  <a:cubicBezTo>
                    <a:pt x="202" y="317"/>
                    <a:pt x="202" y="342"/>
                    <a:pt x="202" y="368"/>
                  </a:cubicBezTo>
                  <a:close/>
                  <a:moveTo>
                    <a:pt x="126" y="197"/>
                  </a:moveTo>
                  <a:cubicBezTo>
                    <a:pt x="126" y="175"/>
                    <a:pt x="126" y="153"/>
                    <a:pt x="126" y="131"/>
                  </a:cubicBezTo>
                  <a:cubicBezTo>
                    <a:pt x="99" y="136"/>
                    <a:pt x="85" y="150"/>
                    <a:pt x="87" y="170"/>
                  </a:cubicBezTo>
                  <a:cubicBezTo>
                    <a:pt x="89" y="187"/>
                    <a:pt x="102" y="197"/>
                    <a:pt x="126"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61"/>
            <p:cNvSpPr>
              <a:spLocks noEditPoints="1"/>
            </p:cNvSpPr>
            <p:nvPr/>
          </p:nvSpPr>
          <p:spPr bwMode="auto">
            <a:xfrm>
              <a:off x="-2792595" y="1961156"/>
              <a:ext cx="391156" cy="355546"/>
            </a:xfrm>
            <a:custGeom>
              <a:avLst/>
              <a:gdLst>
                <a:gd name="T0" fmla="*/ 150 w 658"/>
                <a:gd name="T1" fmla="*/ 281 h 598"/>
                <a:gd name="T2" fmla="*/ 78 w 658"/>
                <a:gd name="T3" fmla="*/ 52 h 598"/>
                <a:gd name="T4" fmla="*/ 26 w 658"/>
                <a:gd name="T5" fmla="*/ 47 h 598"/>
                <a:gd name="T6" fmla="*/ 25 w 658"/>
                <a:gd name="T7" fmla="*/ 0 h 598"/>
                <a:gd name="T8" fmla="*/ 116 w 658"/>
                <a:gd name="T9" fmla="*/ 19 h 598"/>
                <a:gd name="T10" fmla="*/ 147 w 658"/>
                <a:gd name="T11" fmla="*/ 94 h 598"/>
                <a:gd name="T12" fmla="*/ 475 w 658"/>
                <a:gd name="T13" fmla="*/ 94 h 598"/>
                <a:gd name="T14" fmla="*/ 654 w 658"/>
                <a:gd name="T15" fmla="*/ 126 h 598"/>
                <a:gd name="T16" fmla="*/ 585 w 658"/>
                <a:gd name="T17" fmla="*/ 400 h 598"/>
                <a:gd name="T18" fmla="*/ 465 w 658"/>
                <a:gd name="T19" fmla="*/ 421 h 598"/>
                <a:gd name="T20" fmla="*/ 227 w 658"/>
                <a:gd name="T21" fmla="*/ 421 h 598"/>
                <a:gd name="T22" fmla="*/ 165 w 658"/>
                <a:gd name="T23" fmla="*/ 447 h 598"/>
                <a:gd name="T24" fmla="*/ 195 w 658"/>
                <a:gd name="T25" fmla="*/ 484 h 598"/>
                <a:gd name="T26" fmla="*/ 320 w 658"/>
                <a:gd name="T27" fmla="*/ 485 h 598"/>
                <a:gd name="T28" fmla="*/ 418 w 658"/>
                <a:gd name="T29" fmla="*/ 492 h 598"/>
                <a:gd name="T30" fmla="*/ 492 w 658"/>
                <a:gd name="T31" fmla="*/ 445 h 598"/>
                <a:gd name="T32" fmla="*/ 564 w 658"/>
                <a:gd name="T33" fmla="*/ 492 h 598"/>
                <a:gd name="T34" fmla="*/ 608 w 658"/>
                <a:gd name="T35" fmla="*/ 515 h 598"/>
                <a:gd name="T36" fmla="*/ 564 w 658"/>
                <a:gd name="T37" fmla="*/ 537 h 598"/>
                <a:gd name="T38" fmla="*/ 444 w 658"/>
                <a:gd name="T39" fmla="*/ 564 h 598"/>
                <a:gd name="T40" fmla="*/ 421 w 658"/>
                <a:gd name="T41" fmla="*/ 537 h 598"/>
                <a:gd name="T42" fmla="*/ 321 w 658"/>
                <a:gd name="T43" fmla="*/ 543 h 598"/>
                <a:gd name="T44" fmla="*/ 195 w 658"/>
                <a:gd name="T45" fmla="*/ 543 h 598"/>
                <a:gd name="T46" fmla="*/ 118 w 658"/>
                <a:gd name="T47" fmla="*/ 456 h 598"/>
                <a:gd name="T48" fmla="*/ 181 w 658"/>
                <a:gd name="T49" fmla="*/ 379 h 598"/>
                <a:gd name="T50" fmla="*/ 167 w 658"/>
                <a:gd name="T51" fmla="*/ 182 h 598"/>
                <a:gd name="T52" fmla="*/ 275 w 658"/>
                <a:gd name="T53" fmla="*/ 188 h 598"/>
                <a:gd name="T54" fmla="*/ 282 w 658"/>
                <a:gd name="T55" fmla="*/ 150 h 598"/>
                <a:gd name="T56" fmla="*/ 171 w 658"/>
                <a:gd name="T57" fmla="*/ 140 h 598"/>
                <a:gd name="T58" fmla="*/ 445 w 658"/>
                <a:gd name="T59" fmla="*/ 140 h 598"/>
                <a:gd name="T60" fmla="*/ 328 w 658"/>
                <a:gd name="T61" fmla="*/ 187 h 598"/>
                <a:gd name="T62" fmla="*/ 445 w 658"/>
                <a:gd name="T63" fmla="*/ 140 h 598"/>
                <a:gd name="T64" fmla="*/ 444 w 658"/>
                <a:gd name="T65" fmla="*/ 328 h 598"/>
                <a:gd name="T66" fmla="*/ 328 w 658"/>
                <a:gd name="T67" fmla="*/ 374 h 598"/>
                <a:gd name="T68" fmla="*/ 328 w 658"/>
                <a:gd name="T69" fmla="*/ 280 h 598"/>
                <a:gd name="T70" fmla="*/ 445 w 658"/>
                <a:gd name="T71" fmla="*/ 234 h 598"/>
                <a:gd name="T72" fmla="*/ 328 w 658"/>
                <a:gd name="T73" fmla="*/ 280 h 598"/>
                <a:gd name="T74" fmla="*/ 600 w 658"/>
                <a:gd name="T75" fmla="*/ 140 h 598"/>
                <a:gd name="T76" fmla="*/ 491 w 658"/>
                <a:gd name="T77" fmla="*/ 145 h 598"/>
                <a:gd name="T78" fmla="*/ 496 w 658"/>
                <a:gd name="T79" fmla="*/ 188 h 598"/>
                <a:gd name="T80" fmla="*/ 603 w 658"/>
                <a:gd name="T81" fmla="*/ 141 h 598"/>
                <a:gd name="T82" fmla="*/ 196 w 658"/>
                <a:gd name="T83" fmla="*/ 275 h 598"/>
                <a:gd name="T84" fmla="*/ 276 w 658"/>
                <a:gd name="T85" fmla="*/ 281 h 598"/>
                <a:gd name="T86" fmla="*/ 281 w 658"/>
                <a:gd name="T87" fmla="*/ 234 h 598"/>
                <a:gd name="T88" fmla="*/ 492 w 658"/>
                <a:gd name="T89" fmla="*/ 281 h 598"/>
                <a:gd name="T90" fmla="*/ 555 w 658"/>
                <a:gd name="T91" fmla="*/ 281 h 598"/>
                <a:gd name="T92" fmla="*/ 579 w 658"/>
                <a:gd name="T93" fmla="*/ 234 h 598"/>
                <a:gd name="T94" fmla="*/ 492 w 658"/>
                <a:gd name="T95" fmla="*/ 281 h 598"/>
                <a:gd name="T96" fmla="*/ 227 w 658"/>
                <a:gd name="T97" fmla="*/ 372 h 598"/>
                <a:gd name="T98" fmla="*/ 277 w 658"/>
                <a:gd name="T99" fmla="*/ 375 h 598"/>
                <a:gd name="T100" fmla="*/ 281 w 658"/>
                <a:gd name="T101" fmla="*/ 345 h 598"/>
                <a:gd name="T102" fmla="*/ 213 w 658"/>
                <a:gd name="T103" fmla="*/ 327 h 598"/>
                <a:gd name="T104" fmla="*/ 495 w 658"/>
                <a:gd name="T105" fmla="*/ 327 h 598"/>
                <a:gd name="T106" fmla="*/ 492 w 658"/>
                <a:gd name="T107" fmla="*/ 370 h 598"/>
                <a:gd name="T108" fmla="*/ 540 w 658"/>
                <a:gd name="T109" fmla="*/ 375 h 598"/>
                <a:gd name="T110" fmla="*/ 556 w 658"/>
                <a:gd name="T111" fmla="*/ 327 h 598"/>
                <a:gd name="T112" fmla="*/ 256 w 658"/>
                <a:gd name="T113" fmla="*/ 541 h 598"/>
                <a:gd name="T114" fmla="*/ 259 w 658"/>
                <a:gd name="T115" fmla="*/ 488 h 598"/>
                <a:gd name="T116" fmla="*/ 466 w 658"/>
                <a:gd name="T117" fmla="*/ 515 h 598"/>
                <a:gd name="T118" fmla="*/ 518 w 658"/>
                <a:gd name="T119" fmla="*/ 514 h 598"/>
                <a:gd name="T120" fmla="*/ 466 w 658"/>
                <a:gd name="T121" fmla="*/ 515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8" h="598">
                  <a:moveTo>
                    <a:pt x="181" y="379"/>
                  </a:moveTo>
                  <a:cubicBezTo>
                    <a:pt x="170" y="346"/>
                    <a:pt x="160" y="313"/>
                    <a:pt x="150" y="281"/>
                  </a:cubicBezTo>
                  <a:cubicBezTo>
                    <a:pt x="134" y="230"/>
                    <a:pt x="118" y="179"/>
                    <a:pt x="102" y="128"/>
                  </a:cubicBezTo>
                  <a:cubicBezTo>
                    <a:pt x="94" y="103"/>
                    <a:pt x="86" y="77"/>
                    <a:pt x="78" y="52"/>
                  </a:cubicBezTo>
                  <a:cubicBezTo>
                    <a:pt x="77" y="48"/>
                    <a:pt x="75" y="46"/>
                    <a:pt x="71" y="46"/>
                  </a:cubicBezTo>
                  <a:cubicBezTo>
                    <a:pt x="56" y="47"/>
                    <a:pt x="41" y="47"/>
                    <a:pt x="26" y="47"/>
                  </a:cubicBezTo>
                  <a:cubicBezTo>
                    <a:pt x="11" y="47"/>
                    <a:pt x="0" y="37"/>
                    <a:pt x="0" y="23"/>
                  </a:cubicBezTo>
                  <a:cubicBezTo>
                    <a:pt x="0" y="10"/>
                    <a:pt x="11" y="1"/>
                    <a:pt x="25" y="0"/>
                  </a:cubicBezTo>
                  <a:cubicBezTo>
                    <a:pt x="47" y="0"/>
                    <a:pt x="69" y="0"/>
                    <a:pt x="91" y="0"/>
                  </a:cubicBezTo>
                  <a:cubicBezTo>
                    <a:pt x="105" y="1"/>
                    <a:pt x="112" y="6"/>
                    <a:pt x="116" y="19"/>
                  </a:cubicBezTo>
                  <a:cubicBezTo>
                    <a:pt x="124" y="42"/>
                    <a:pt x="131" y="65"/>
                    <a:pt x="138" y="88"/>
                  </a:cubicBezTo>
                  <a:cubicBezTo>
                    <a:pt x="139" y="93"/>
                    <a:pt x="142" y="94"/>
                    <a:pt x="147" y="94"/>
                  </a:cubicBezTo>
                  <a:cubicBezTo>
                    <a:pt x="201" y="94"/>
                    <a:pt x="255" y="94"/>
                    <a:pt x="309" y="94"/>
                  </a:cubicBezTo>
                  <a:cubicBezTo>
                    <a:pt x="364" y="94"/>
                    <a:pt x="419" y="94"/>
                    <a:pt x="475" y="94"/>
                  </a:cubicBezTo>
                  <a:cubicBezTo>
                    <a:pt x="526" y="94"/>
                    <a:pt x="578" y="94"/>
                    <a:pt x="629" y="94"/>
                  </a:cubicBezTo>
                  <a:cubicBezTo>
                    <a:pt x="649" y="94"/>
                    <a:pt x="658" y="110"/>
                    <a:pt x="654" y="126"/>
                  </a:cubicBezTo>
                  <a:cubicBezTo>
                    <a:pt x="632" y="210"/>
                    <a:pt x="611" y="295"/>
                    <a:pt x="590" y="380"/>
                  </a:cubicBezTo>
                  <a:cubicBezTo>
                    <a:pt x="589" y="387"/>
                    <a:pt x="587" y="393"/>
                    <a:pt x="585" y="400"/>
                  </a:cubicBezTo>
                  <a:cubicBezTo>
                    <a:pt x="582" y="414"/>
                    <a:pt x="574" y="420"/>
                    <a:pt x="560" y="420"/>
                  </a:cubicBezTo>
                  <a:cubicBezTo>
                    <a:pt x="528" y="421"/>
                    <a:pt x="497" y="421"/>
                    <a:pt x="465" y="421"/>
                  </a:cubicBezTo>
                  <a:cubicBezTo>
                    <a:pt x="418" y="421"/>
                    <a:pt x="371" y="421"/>
                    <a:pt x="324" y="421"/>
                  </a:cubicBezTo>
                  <a:cubicBezTo>
                    <a:pt x="292" y="421"/>
                    <a:pt x="259" y="420"/>
                    <a:pt x="227" y="421"/>
                  </a:cubicBezTo>
                  <a:cubicBezTo>
                    <a:pt x="216" y="421"/>
                    <a:pt x="205" y="421"/>
                    <a:pt x="194" y="423"/>
                  </a:cubicBezTo>
                  <a:cubicBezTo>
                    <a:pt x="180" y="425"/>
                    <a:pt x="170" y="433"/>
                    <a:pt x="165" y="447"/>
                  </a:cubicBezTo>
                  <a:cubicBezTo>
                    <a:pt x="159" y="464"/>
                    <a:pt x="171" y="485"/>
                    <a:pt x="189" y="488"/>
                  </a:cubicBezTo>
                  <a:cubicBezTo>
                    <a:pt x="191" y="488"/>
                    <a:pt x="194" y="486"/>
                    <a:pt x="195" y="484"/>
                  </a:cubicBezTo>
                  <a:cubicBezTo>
                    <a:pt x="207" y="462"/>
                    <a:pt x="224" y="449"/>
                    <a:pt x="249" y="446"/>
                  </a:cubicBezTo>
                  <a:cubicBezTo>
                    <a:pt x="279" y="442"/>
                    <a:pt x="307" y="457"/>
                    <a:pt x="320" y="485"/>
                  </a:cubicBezTo>
                  <a:cubicBezTo>
                    <a:pt x="323" y="490"/>
                    <a:pt x="326" y="492"/>
                    <a:pt x="331" y="492"/>
                  </a:cubicBezTo>
                  <a:cubicBezTo>
                    <a:pt x="360" y="492"/>
                    <a:pt x="389" y="492"/>
                    <a:pt x="418" y="492"/>
                  </a:cubicBezTo>
                  <a:cubicBezTo>
                    <a:pt x="424" y="492"/>
                    <a:pt x="426" y="490"/>
                    <a:pt x="429" y="485"/>
                  </a:cubicBezTo>
                  <a:cubicBezTo>
                    <a:pt x="442" y="459"/>
                    <a:pt x="463" y="445"/>
                    <a:pt x="492" y="445"/>
                  </a:cubicBezTo>
                  <a:cubicBezTo>
                    <a:pt x="521" y="445"/>
                    <a:pt x="543" y="460"/>
                    <a:pt x="555" y="486"/>
                  </a:cubicBezTo>
                  <a:cubicBezTo>
                    <a:pt x="557" y="490"/>
                    <a:pt x="559" y="492"/>
                    <a:pt x="564" y="492"/>
                  </a:cubicBezTo>
                  <a:cubicBezTo>
                    <a:pt x="571" y="491"/>
                    <a:pt x="578" y="492"/>
                    <a:pt x="585" y="492"/>
                  </a:cubicBezTo>
                  <a:cubicBezTo>
                    <a:pt x="599" y="492"/>
                    <a:pt x="608" y="502"/>
                    <a:pt x="608" y="515"/>
                  </a:cubicBezTo>
                  <a:cubicBezTo>
                    <a:pt x="608" y="527"/>
                    <a:pt x="598" y="537"/>
                    <a:pt x="585" y="538"/>
                  </a:cubicBezTo>
                  <a:cubicBezTo>
                    <a:pt x="578" y="538"/>
                    <a:pt x="571" y="538"/>
                    <a:pt x="564" y="537"/>
                  </a:cubicBezTo>
                  <a:cubicBezTo>
                    <a:pt x="559" y="537"/>
                    <a:pt x="557" y="539"/>
                    <a:pt x="555" y="544"/>
                  </a:cubicBezTo>
                  <a:cubicBezTo>
                    <a:pt x="533" y="588"/>
                    <a:pt x="478" y="598"/>
                    <a:pt x="444" y="564"/>
                  </a:cubicBezTo>
                  <a:cubicBezTo>
                    <a:pt x="437" y="558"/>
                    <a:pt x="433" y="550"/>
                    <a:pt x="428" y="542"/>
                  </a:cubicBezTo>
                  <a:cubicBezTo>
                    <a:pt x="426" y="539"/>
                    <a:pt x="425" y="537"/>
                    <a:pt x="421" y="537"/>
                  </a:cubicBezTo>
                  <a:cubicBezTo>
                    <a:pt x="390" y="537"/>
                    <a:pt x="360" y="537"/>
                    <a:pt x="329" y="537"/>
                  </a:cubicBezTo>
                  <a:cubicBezTo>
                    <a:pt x="325" y="537"/>
                    <a:pt x="323" y="539"/>
                    <a:pt x="321" y="543"/>
                  </a:cubicBezTo>
                  <a:cubicBezTo>
                    <a:pt x="310" y="566"/>
                    <a:pt x="292" y="580"/>
                    <a:pt x="266" y="584"/>
                  </a:cubicBezTo>
                  <a:cubicBezTo>
                    <a:pt x="237" y="588"/>
                    <a:pt x="207" y="571"/>
                    <a:pt x="195" y="543"/>
                  </a:cubicBezTo>
                  <a:cubicBezTo>
                    <a:pt x="192" y="538"/>
                    <a:pt x="189" y="535"/>
                    <a:pt x="183" y="534"/>
                  </a:cubicBezTo>
                  <a:cubicBezTo>
                    <a:pt x="145" y="526"/>
                    <a:pt x="118" y="495"/>
                    <a:pt x="118" y="456"/>
                  </a:cubicBezTo>
                  <a:cubicBezTo>
                    <a:pt x="117" y="424"/>
                    <a:pt x="139" y="394"/>
                    <a:pt x="172" y="382"/>
                  </a:cubicBezTo>
                  <a:cubicBezTo>
                    <a:pt x="174" y="381"/>
                    <a:pt x="177" y="380"/>
                    <a:pt x="181" y="379"/>
                  </a:cubicBezTo>
                  <a:close/>
                  <a:moveTo>
                    <a:pt x="154" y="140"/>
                  </a:moveTo>
                  <a:cubicBezTo>
                    <a:pt x="159" y="155"/>
                    <a:pt x="163" y="169"/>
                    <a:pt x="167" y="182"/>
                  </a:cubicBezTo>
                  <a:cubicBezTo>
                    <a:pt x="169" y="187"/>
                    <a:pt x="171" y="188"/>
                    <a:pt x="175" y="188"/>
                  </a:cubicBezTo>
                  <a:cubicBezTo>
                    <a:pt x="208" y="188"/>
                    <a:pt x="242" y="188"/>
                    <a:pt x="275" y="188"/>
                  </a:cubicBezTo>
                  <a:cubicBezTo>
                    <a:pt x="277" y="188"/>
                    <a:pt x="279" y="187"/>
                    <a:pt x="282" y="187"/>
                  </a:cubicBezTo>
                  <a:cubicBezTo>
                    <a:pt x="282" y="174"/>
                    <a:pt x="282" y="162"/>
                    <a:pt x="282" y="150"/>
                  </a:cubicBezTo>
                  <a:cubicBezTo>
                    <a:pt x="282" y="140"/>
                    <a:pt x="282" y="140"/>
                    <a:pt x="272" y="140"/>
                  </a:cubicBezTo>
                  <a:cubicBezTo>
                    <a:pt x="238" y="140"/>
                    <a:pt x="204" y="140"/>
                    <a:pt x="171" y="140"/>
                  </a:cubicBezTo>
                  <a:cubicBezTo>
                    <a:pt x="166" y="140"/>
                    <a:pt x="161" y="140"/>
                    <a:pt x="154" y="140"/>
                  </a:cubicBezTo>
                  <a:close/>
                  <a:moveTo>
                    <a:pt x="445" y="140"/>
                  </a:moveTo>
                  <a:cubicBezTo>
                    <a:pt x="405" y="140"/>
                    <a:pt x="367" y="140"/>
                    <a:pt x="328" y="140"/>
                  </a:cubicBezTo>
                  <a:cubicBezTo>
                    <a:pt x="328" y="156"/>
                    <a:pt x="328" y="172"/>
                    <a:pt x="328" y="187"/>
                  </a:cubicBezTo>
                  <a:cubicBezTo>
                    <a:pt x="367" y="187"/>
                    <a:pt x="406" y="187"/>
                    <a:pt x="445" y="187"/>
                  </a:cubicBezTo>
                  <a:cubicBezTo>
                    <a:pt x="445" y="171"/>
                    <a:pt x="445" y="156"/>
                    <a:pt x="445" y="140"/>
                  </a:cubicBezTo>
                  <a:close/>
                  <a:moveTo>
                    <a:pt x="444" y="374"/>
                  </a:moveTo>
                  <a:cubicBezTo>
                    <a:pt x="444" y="358"/>
                    <a:pt x="444" y="343"/>
                    <a:pt x="444" y="328"/>
                  </a:cubicBezTo>
                  <a:cubicBezTo>
                    <a:pt x="405" y="328"/>
                    <a:pt x="367" y="328"/>
                    <a:pt x="328" y="328"/>
                  </a:cubicBezTo>
                  <a:cubicBezTo>
                    <a:pt x="328" y="343"/>
                    <a:pt x="328" y="359"/>
                    <a:pt x="328" y="374"/>
                  </a:cubicBezTo>
                  <a:cubicBezTo>
                    <a:pt x="367" y="374"/>
                    <a:pt x="406" y="374"/>
                    <a:pt x="444" y="374"/>
                  </a:cubicBezTo>
                  <a:close/>
                  <a:moveTo>
                    <a:pt x="328" y="280"/>
                  </a:moveTo>
                  <a:cubicBezTo>
                    <a:pt x="367" y="280"/>
                    <a:pt x="406" y="280"/>
                    <a:pt x="445" y="280"/>
                  </a:cubicBezTo>
                  <a:cubicBezTo>
                    <a:pt x="445" y="265"/>
                    <a:pt x="445" y="250"/>
                    <a:pt x="445" y="234"/>
                  </a:cubicBezTo>
                  <a:cubicBezTo>
                    <a:pt x="406" y="234"/>
                    <a:pt x="367" y="234"/>
                    <a:pt x="328" y="234"/>
                  </a:cubicBezTo>
                  <a:cubicBezTo>
                    <a:pt x="328" y="250"/>
                    <a:pt x="328" y="265"/>
                    <a:pt x="328" y="280"/>
                  </a:cubicBezTo>
                  <a:close/>
                  <a:moveTo>
                    <a:pt x="603" y="141"/>
                  </a:moveTo>
                  <a:cubicBezTo>
                    <a:pt x="601" y="141"/>
                    <a:pt x="600" y="140"/>
                    <a:pt x="600" y="140"/>
                  </a:cubicBezTo>
                  <a:cubicBezTo>
                    <a:pt x="565" y="140"/>
                    <a:pt x="530" y="140"/>
                    <a:pt x="496" y="140"/>
                  </a:cubicBezTo>
                  <a:cubicBezTo>
                    <a:pt x="492" y="140"/>
                    <a:pt x="491" y="142"/>
                    <a:pt x="491" y="145"/>
                  </a:cubicBezTo>
                  <a:cubicBezTo>
                    <a:pt x="491" y="158"/>
                    <a:pt x="491" y="170"/>
                    <a:pt x="491" y="183"/>
                  </a:cubicBezTo>
                  <a:cubicBezTo>
                    <a:pt x="491" y="187"/>
                    <a:pt x="493" y="188"/>
                    <a:pt x="496" y="188"/>
                  </a:cubicBezTo>
                  <a:cubicBezTo>
                    <a:pt x="528" y="188"/>
                    <a:pt x="559" y="188"/>
                    <a:pt x="591" y="188"/>
                  </a:cubicBezTo>
                  <a:cubicBezTo>
                    <a:pt x="595" y="172"/>
                    <a:pt x="599" y="157"/>
                    <a:pt x="603" y="141"/>
                  </a:cubicBezTo>
                  <a:close/>
                  <a:moveTo>
                    <a:pt x="184" y="234"/>
                  </a:moveTo>
                  <a:cubicBezTo>
                    <a:pt x="188" y="248"/>
                    <a:pt x="192" y="262"/>
                    <a:pt x="196" y="275"/>
                  </a:cubicBezTo>
                  <a:cubicBezTo>
                    <a:pt x="198" y="280"/>
                    <a:pt x="200" y="281"/>
                    <a:pt x="205" y="281"/>
                  </a:cubicBezTo>
                  <a:cubicBezTo>
                    <a:pt x="229" y="281"/>
                    <a:pt x="252" y="281"/>
                    <a:pt x="276" y="281"/>
                  </a:cubicBezTo>
                  <a:cubicBezTo>
                    <a:pt x="278" y="281"/>
                    <a:pt x="279" y="281"/>
                    <a:pt x="281" y="280"/>
                  </a:cubicBezTo>
                  <a:cubicBezTo>
                    <a:pt x="281" y="265"/>
                    <a:pt x="281" y="250"/>
                    <a:pt x="281" y="234"/>
                  </a:cubicBezTo>
                  <a:cubicBezTo>
                    <a:pt x="249" y="234"/>
                    <a:pt x="217" y="234"/>
                    <a:pt x="184" y="234"/>
                  </a:cubicBezTo>
                  <a:close/>
                  <a:moveTo>
                    <a:pt x="492" y="281"/>
                  </a:moveTo>
                  <a:cubicBezTo>
                    <a:pt x="495" y="281"/>
                    <a:pt x="498" y="281"/>
                    <a:pt x="501" y="281"/>
                  </a:cubicBezTo>
                  <a:cubicBezTo>
                    <a:pt x="519" y="281"/>
                    <a:pt x="537" y="281"/>
                    <a:pt x="555" y="281"/>
                  </a:cubicBezTo>
                  <a:cubicBezTo>
                    <a:pt x="568" y="281"/>
                    <a:pt x="568" y="281"/>
                    <a:pt x="571" y="268"/>
                  </a:cubicBezTo>
                  <a:cubicBezTo>
                    <a:pt x="574" y="257"/>
                    <a:pt x="576" y="246"/>
                    <a:pt x="579" y="234"/>
                  </a:cubicBezTo>
                  <a:cubicBezTo>
                    <a:pt x="549" y="234"/>
                    <a:pt x="521" y="234"/>
                    <a:pt x="492" y="234"/>
                  </a:cubicBezTo>
                  <a:cubicBezTo>
                    <a:pt x="492" y="250"/>
                    <a:pt x="492" y="265"/>
                    <a:pt x="492" y="281"/>
                  </a:cubicBezTo>
                  <a:close/>
                  <a:moveTo>
                    <a:pt x="213" y="327"/>
                  </a:moveTo>
                  <a:cubicBezTo>
                    <a:pt x="218" y="343"/>
                    <a:pt x="222" y="357"/>
                    <a:pt x="227" y="372"/>
                  </a:cubicBezTo>
                  <a:cubicBezTo>
                    <a:pt x="228" y="373"/>
                    <a:pt x="230" y="375"/>
                    <a:pt x="232" y="375"/>
                  </a:cubicBezTo>
                  <a:cubicBezTo>
                    <a:pt x="247" y="375"/>
                    <a:pt x="262" y="375"/>
                    <a:pt x="277" y="375"/>
                  </a:cubicBezTo>
                  <a:cubicBezTo>
                    <a:pt x="280" y="375"/>
                    <a:pt x="282" y="373"/>
                    <a:pt x="282" y="370"/>
                  </a:cubicBezTo>
                  <a:cubicBezTo>
                    <a:pt x="281" y="361"/>
                    <a:pt x="281" y="353"/>
                    <a:pt x="281" y="345"/>
                  </a:cubicBezTo>
                  <a:cubicBezTo>
                    <a:pt x="281" y="339"/>
                    <a:pt x="281" y="333"/>
                    <a:pt x="281" y="327"/>
                  </a:cubicBezTo>
                  <a:cubicBezTo>
                    <a:pt x="258" y="327"/>
                    <a:pt x="236" y="327"/>
                    <a:pt x="213" y="327"/>
                  </a:cubicBezTo>
                  <a:close/>
                  <a:moveTo>
                    <a:pt x="556" y="327"/>
                  </a:moveTo>
                  <a:cubicBezTo>
                    <a:pt x="535" y="327"/>
                    <a:pt x="515" y="327"/>
                    <a:pt x="495" y="327"/>
                  </a:cubicBezTo>
                  <a:cubicBezTo>
                    <a:pt x="494" y="327"/>
                    <a:pt x="491" y="330"/>
                    <a:pt x="491" y="332"/>
                  </a:cubicBezTo>
                  <a:cubicBezTo>
                    <a:pt x="491" y="345"/>
                    <a:pt x="491" y="357"/>
                    <a:pt x="492" y="370"/>
                  </a:cubicBezTo>
                  <a:cubicBezTo>
                    <a:pt x="492" y="372"/>
                    <a:pt x="494" y="375"/>
                    <a:pt x="496" y="375"/>
                  </a:cubicBezTo>
                  <a:cubicBezTo>
                    <a:pt x="511" y="375"/>
                    <a:pt x="525" y="375"/>
                    <a:pt x="540" y="375"/>
                  </a:cubicBezTo>
                  <a:cubicBezTo>
                    <a:pt x="541" y="375"/>
                    <a:pt x="544" y="373"/>
                    <a:pt x="544" y="372"/>
                  </a:cubicBezTo>
                  <a:cubicBezTo>
                    <a:pt x="548" y="358"/>
                    <a:pt x="552" y="343"/>
                    <a:pt x="556" y="327"/>
                  </a:cubicBezTo>
                  <a:close/>
                  <a:moveTo>
                    <a:pt x="231" y="514"/>
                  </a:moveTo>
                  <a:cubicBezTo>
                    <a:pt x="231" y="528"/>
                    <a:pt x="243" y="540"/>
                    <a:pt x="256" y="541"/>
                  </a:cubicBezTo>
                  <a:cubicBezTo>
                    <a:pt x="271" y="541"/>
                    <a:pt x="283" y="530"/>
                    <a:pt x="284" y="515"/>
                  </a:cubicBezTo>
                  <a:cubicBezTo>
                    <a:pt x="284" y="502"/>
                    <a:pt x="273" y="489"/>
                    <a:pt x="259" y="488"/>
                  </a:cubicBezTo>
                  <a:cubicBezTo>
                    <a:pt x="244" y="488"/>
                    <a:pt x="232" y="499"/>
                    <a:pt x="231" y="514"/>
                  </a:cubicBezTo>
                  <a:close/>
                  <a:moveTo>
                    <a:pt x="466" y="515"/>
                  </a:moveTo>
                  <a:cubicBezTo>
                    <a:pt x="466" y="529"/>
                    <a:pt x="478" y="541"/>
                    <a:pt x="491" y="541"/>
                  </a:cubicBezTo>
                  <a:cubicBezTo>
                    <a:pt x="506" y="541"/>
                    <a:pt x="518" y="529"/>
                    <a:pt x="518" y="514"/>
                  </a:cubicBezTo>
                  <a:cubicBezTo>
                    <a:pt x="518" y="501"/>
                    <a:pt x="506" y="488"/>
                    <a:pt x="492" y="488"/>
                  </a:cubicBezTo>
                  <a:cubicBezTo>
                    <a:pt x="477" y="488"/>
                    <a:pt x="466" y="500"/>
                    <a:pt x="466" y="5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p:nvPr/>
        </p:nvGrpSpPr>
        <p:grpSpPr>
          <a:xfrm>
            <a:off x="7046025" y="3871812"/>
            <a:ext cx="379546" cy="468572"/>
            <a:chOff x="-4268788" y="1825625"/>
            <a:chExt cx="3032125" cy="3743325"/>
          </a:xfrm>
          <a:solidFill>
            <a:schemeClr val="bg1"/>
          </a:solidFill>
        </p:grpSpPr>
        <p:sp>
          <p:nvSpPr>
            <p:cNvPr id="43" name="Freeform 65"/>
            <p:cNvSpPr>
              <a:spLocks noEditPoints="1"/>
            </p:cNvSpPr>
            <p:nvPr/>
          </p:nvSpPr>
          <p:spPr bwMode="auto">
            <a:xfrm>
              <a:off x="-3871913" y="2701925"/>
              <a:ext cx="2635250" cy="1855787"/>
            </a:xfrm>
            <a:custGeom>
              <a:avLst/>
              <a:gdLst>
                <a:gd name="T0" fmla="*/ 692 w 1384"/>
                <a:gd name="T1" fmla="*/ 0 h 976"/>
                <a:gd name="T2" fmla="*/ 1236 w 1384"/>
                <a:gd name="T3" fmla="*/ 0 h 976"/>
                <a:gd name="T4" fmla="*/ 1384 w 1384"/>
                <a:gd name="T5" fmla="*/ 149 h 976"/>
                <a:gd name="T6" fmla="*/ 1384 w 1384"/>
                <a:gd name="T7" fmla="*/ 827 h 976"/>
                <a:gd name="T8" fmla="*/ 1235 w 1384"/>
                <a:gd name="T9" fmla="*/ 975 h 976"/>
                <a:gd name="T10" fmla="*/ 155 w 1384"/>
                <a:gd name="T11" fmla="*/ 976 h 976"/>
                <a:gd name="T12" fmla="*/ 15 w 1384"/>
                <a:gd name="T13" fmla="*/ 897 h 976"/>
                <a:gd name="T14" fmla="*/ 1 w 1384"/>
                <a:gd name="T15" fmla="*/ 835 h 976"/>
                <a:gd name="T16" fmla="*/ 1 w 1384"/>
                <a:gd name="T17" fmla="*/ 140 h 976"/>
                <a:gd name="T18" fmla="*/ 146 w 1384"/>
                <a:gd name="T19" fmla="*/ 0 h 976"/>
                <a:gd name="T20" fmla="*/ 692 w 1384"/>
                <a:gd name="T21" fmla="*/ 0 h 976"/>
                <a:gd name="T22" fmla="*/ 599 w 1384"/>
                <a:gd name="T23" fmla="*/ 498 h 976"/>
                <a:gd name="T24" fmla="*/ 625 w 1384"/>
                <a:gd name="T25" fmla="*/ 516 h 976"/>
                <a:gd name="T26" fmla="*/ 801 w 1384"/>
                <a:gd name="T27" fmla="*/ 638 h 976"/>
                <a:gd name="T28" fmla="*/ 815 w 1384"/>
                <a:gd name="T29" fmla="*/ 665 h 976"/>
                <a:gd name="T30" fmla="*/ 866 w 1384"/>
                <a:gd name="T31" fmla="*/ 742 h 976"/>
                <a:gd name="T32" fmla="*/ 958 w 1384"/>
                <a:gd name="T33" fmla="*/ 726 h 976"/>
                <a:gd name="T34" fmla="*/ 978 w 1384"/>
                <a:gd name="T35" fmla="*/ 634 h 976"/>
                <a:gd name="T36" fmla="*/ 983 w 1384"/>
                <a:gd name="T37" fmla="*/ 604 h 976"/>
                <a:gd name="T38" fmla="*/ 1157 w 1384"/>
                <a:gd name="T39" fmla="*/ 387 h 976"/>
                <a:gd name="T40" fmla="*/ 1167 w 1384"/>
                <a:gd name="T41" fmla="*/ 376 h 976"/>
                <a:gd name="T42" fmla="*/ 1237 w 1384"/>
                <a:gd name="T43" fmla="*/ 428 h 976"/>
                <a:gd name="T44" fmla="*/ 1310 w 1384"/>
                <a:gd name="T45" fmla="*/ 157 h 976"/>
                <a:gd name="T46" fmla="*/ 1306 w 1384"/>
                <a:gd name="T47" fmla="*/ 154 h 976"/>
                <a:gd name="T48" fmla="*/ 1063 w 1384"/>
                <a:gd name="T49" fmla="*/ 295 h 976"/>
                <a:gd name="T50" fmla="*/ 1124 w 1384"/>
                <a:gd name="T51" fmla="*/ 343 h 976"/>
                <a:gd name="T52" fmla="*/ 936 w 1384"/>
                <a:gd name="T53" fmla="*/ 577 h 976"/>
                <a:gd name="T54" fmla="*/ 919 w 1384"/>
                <a:gd name="T55" fmla="*/ 581 h 976"/>
                <a:gd name="T56" fmla="*/ 854 w 1384"/>
                <a:gd name="T57" fmla="*/ 593 h 976"/>
                <a:gd name="T58" fmla="*/ 828 w 1384"/>
                <a:gd name="T59" fmla="*/ 593 h 976"/>
                <a:gd name="T60" fmla="*/ 637 w 1384"/>
                <a:gd name="T61" fmla="*/ 459 h 976"/>
                <a:gd name="T62" fmla="*/ 626 w 1384"/>
                <a:gd name="T63" fmla="*/ 437 h 976"/>
                <a:gd name="T64" fmla="*/ 539 w 1384"/>
                <a:gd name="T65" fmla="*/ 349 h 976"/>
                <a:gd name="T66" fmla="*/ 456 w 1384"/>
                <a:gd name="T67" fmla="*/ 442 h 976"/>
                <a:gd name="T68" fmla="*/ 450 w 1384"/>
                <a:gd name="T69" fmla="*/ 461 h 976"/>
                <a:gd name="T70" fmla="*/ 254 w 1384"/>
                <a:gd name="T71" fmla="*/ 597 h 976"/>
                <a:gd name="T72" fmla="*/ 199 w 1384"/>
                <a:gd name="T73" fmla="*/ 580 h 976"/>
                <a:gd name="T74" fmla="*/ 108 w 1384"/>
                <a:gd name="T75" fmla="*/ 663 h 976"/>
                <a:gd name="T76" fmla="*/ 194 w 1384"/>
                <a:gd name="T77" fmla="*/ 749 h 976"/>
                <a:gd name="T78" fmla="*/ 278 w 1384"/>
                <a:gd name="T79" fmla="*/ 659 h 976"/>
                <a:gd name="T80" fmla="*/ 284 w 1384"/>
                <a:gd name="T81" fmla="*/ 641 h 976"/>
                <a:gd name="T82" fmla="*/ 486 w 1384"/>
                <a:gd name="T83" fmla="*/ 501 h 976"/>
                <a:gd name="T84" fmla="*/ 599 w 1384"/>
                <a:gd name="T85" fmla="*/ 498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4" h="976">
                  <a:moveTo>
                    <a:pt x="692" y="0"/>
                  </a:moveTo>
                  <a:cubicBezTo>
                    <a:pt x="873" y="0"/>
                    <a:pt x="1055" y="0"/>
                    <a:pt x="1236" y="0"/>
                  </a:cubicBezTo>
                  <a:cubicBezTo>
                    <a:pt x="1328" y="1"/>
                    <a:pt x="1384" y="57"/>
                    <a:pt x="1384" y="149"/>
                  </a:cubicBezTo>
                  <a:cubicBezTo>
                    <a:pt x="1384" y="375"/>
                    <a:pt x="1384" y="601"/>
                    <a:pt x="1384" y="827"/>
                  </a:cubicBezTo>
                  <a:cubicBezTo>
                    <a:pt x="1384" y="919"/>
                    <a:pt x="1327" y="975"/>
                    <a:pt x="1235" y="975"/>
                  </a:cubicBezTo>
                  <a:cubicBezTo>
                    <a:pt x="875" y="975"/>
                    <a:pt x="515" y="975"/>
                    <a:pt x="155" y="976"/>
                  </a:cubicBezTo>
                  <a:cubicBezTo>
                    <a:pt x="93" y="976"/>
                    <a:pt x="42" y="956"/>
                    <a:pt x="15" y="897"/>
                  </a:cubicBezTo>
                  <a:cubicBezTo>
                    <a:pt x="6" y="878"/>
                    <a:pt x="1" y="856"/>
                    <a:pt x="1" y="835"/>
                  </a:cubicBezTo>
                  <a:cubicBezTo>
                    <a:pt x="0" y="603"/>
                    <a:pt x="0" y="371"/>
                    <a:pt x="1" y="140"/>
                  </a:cubicBezTo>
                  <a:cubicBezTo>
                    <a:pt x="1" y="56"/>
                    <a:pt x="61" y="0"/>
                    <a:pt x="146" y="0"/>
                  </a:cubicBezTo>
                  <a:cubicBezTo>
                    <a:pt x="328" y="0"/>
                    <a:pt x="510" y="0"/>
                    <a:pt x="692" y="0"/>
                  </a:cubicBezTo>
                  <a:close/>
                  <a:moveTo>
                    <a:pt x="599" y="498"/>
                  </a:moveTo>
                  <a:cubicBezTo>
                    <a:pt x="608" y="504"/>
                    <a:pt x="616" y="510"/>
                    <a:pt x="625" y="516"/>
                  </a:cubicBezTo>
                  <a:cubicBezTo>
                    <a:pt x="684" y="557"/>
                    <a:pt x="742" y="598"/>
                    <a:pt x="801" y="638"/>
                  </a:cubicBezTo>
                  <a:cubicBezTo>
                    <a:pt x="811" y="645"/>
                    <a:pt x="816" y="652"/>
                    <a:pt x="815" y="665"/>
                  </a:cubicBezTo>
                  <a:cubicBezTo>
                    <a:pt x="815" y="701"/>
                    <a:pt x="833" y="728"/>
                    <a:pt x="866" y="742"/>
                  </a:cubicBezTo>
                  <a:cubicBezTo>
                    <a:pt x="900" y="756"/>
                    <a:pt x="931" y="751"/>
                    <a:pt x="958" y="726"/>
                  </a:cubicBezTo>
                  <a:cubicBezTo>
                    <a:pt x="984" y="702"/>
                    <a:pt x="992" y="667"/>
                    <a:pt x="978" y="634"/>
                  </a:cubicBezTo>
                  <a:cubicBezTo>
                    <a:pt x="972" y="622"/>
                    <a:pt x="975" y="614"/>
                    <a:pt x="983" y="604"/>
                  </a:cubicBezTo>
                  <a:cubicBezTo>
                    <a:pt x="1041" y="532"/>
                    <a:pt x="1099" y="460"/>
                    <a:pt x="1157" y="387"/>
                  </a:cubicBezTo>
                  <a:cubicBezTo>
                    <a:pt x="1160" y="383"/>
                    <a:pt x="1163" y="380"/>
                    <a:pt x="1167" y="376"/>
                  </a:cubicBezTo>
                  <a:cubicBezTo>
                    <a:pt x="1190" y="393"/>
                    <a:pt x="1212" y="410"/>
                    <a:pt x="1237" y="428"/>
                  </a:cubicBezTo>
                  <a:cubicBezTo>
                    <a:pt x="1262" y="336"/>
                    <a:pt x="1286" y="247"/>
                    <a:pt x="1310" y="157"/>
                  </a:cubicBezTo>
                  <a:cubicBezTo>
                    <a:pt x="1309" y="156"/>
                    <a:pt x="1307" y="155"/>
                    <a:pt x="1306" y="154"/>
                  </a:cubicBezTo>
                  <a:cubicBezTo>
                    <a:pt x="1226" y="201"/>
                    <a:pt x="1145" y="247"/>
                    <a:pt x="1063" y="295"/>
                  </a:cubicBezTo>
                  <a:cubicBezTo>
                    <a:pt x="1085" y="312"/>
                    <a:pt x="1104" y="327"/>
                    <a:pt x="1124" y="343"/>
                  </a:cubicBezTo>
                  <a:cubicBezTo>
                    <a:pt x="1061" y="422"/>
                    <a:pt x="999" y="500"/>
                    <a:pt x="936" y="577"/>
                  </a:cubicBezTo>
                  <a:cubicBezTo>
                    <a:pt x="933" y="581"/>
                    <a:pt x="924" y="582"/>
                    <a:pt x="919" y="581"/>
                  </a:cubicBezTo>
                  <a:cubicBezTo>
                    <a:pt x="896" y="576"/>
                    <a:pt x="874" y="580"/>
                    <a:pt x="854" y="593"/>
                  </a:cubicBezTo>
                  <a:cubicBezTo>
                    <a:pt x="844" y="600"/>
                    <a:pt x="838" y="600"/>
                    <a:pt x="828" y="593"/>
                  </a:cubicBezTo>
                  <a:cubicBezTo>
                    <a:pt x="764" y="548"/>
                    <a:pt x="700" y="504"/>
                    <a:pt x="637" y="459"/>
                  </a:cubicBezTo>
                  <a:cubicBezTo>
                    <a:pt x="631" y="455"/>
                    <a:pt x="626" y="444"/>
                    <a:pt x="626" y="437"/>
                  </a:cubicBezTo>
                  <a:cubicBezTo>
                    <a:pt x="625" y="386"/>
                    <a:pt x="588" y="348"/>
                    <a:pt x="539" y="349"/>
                  </a:cubicBezTo>
                  <a:cubicBezTo>
                    <a:pt x="490" y="350"/>
                    <a:pt x="454" y="391"/>
                    <a:pt x="456" y="442"/>
                  </a:cubicBezTo>
                  <a:cubicBezTo>
                    <a:pt x="456" y="449"/>
                    <a:pt x="454" y="458"/>
                    <a:pt x="450" y="461"/>
                  </a:cubicBezTo>
                  <a:cubicBezTo>
                    <a:pt x="383" y="508"/>
                    <a:pt x="317" y="554"/>
                    <a:pt x="254" y="597"/>
                  </a:cubicBezTo>
                  <a:cubicBezTo>
                    <a:pt x="233" y="590"/>
                    <a:pt x="217" y="582"/>
                    <a:pt x="199" y="580"/>
                  </a:cubicBezTo>
                  <a:cubicBezTo>
                    <a:pt x="151" y="576"/>
                    <a:pt x="109" y="615"/>
                    <a:pt x="108" y="663"/>
                  </a:cubicBezTo>
                  <a:cubicBezTo>
                    <a:pt x="107" y="710"/>
                    <a:pt x="146" y="750"/>
                    <a:pt x="194" y="749"/>
                  </a:cubicBezTo>
                  <a:cubicBezTo>
                    <a:pt x="243" y="749"/>
                    <a:pt x="280" y="709"/>
                    <a:pt x="278" y="659"/>
                  </a:cubicBezTo>
                  <a:cubicBezTo>
                    <a:pt x="278" y="653"/>
                    <a:pt x="280" y="644"/>
                    <a:pt x="284" y="641"/>
                  </a:cubicBezTo>
                  <a:cubicBezTo>
                    <a:pt x="351" y="594"/>
                    <a:pt x="419" y="547"/>
                    <a:pt x="486" y="501"/>
                  </a:cubicBezTo>
                  <a:cubicBezTo>
                    <a:pt x="532" y="526"/>
                    <a:pt x="556" y="526"/>
                    <a:pt x="599" y="4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66"/>
            <p:cNvSpPr>
              <a:spLocks noEditPoints="1"/>
            </p:cNvSpPr>
            <p:nvPr/>
          </p:nvSpPr>
          <p:spPr bwMode="auto">
            <a:xfrm>
              <a:off x="-4268788" y="1825625"/>
              <a:ext cx="2368550" cy="3743325"/>
            </a:xfrm>
            <a:custGeom>
              <a:avLst/>
              <a:gdLst>
                <a:gd name="T0" fmla="*/ 1244 w 1244"/>
                <a:gd name="T1" fmla="*/ 419 h 1967"/>
                <a:gd name="T2" fmla="*/ 1220 w 1244"/>
                <a:gd name="T3" fmla="*/ 419 h 1967"/>
                <a:gd name="T4" fmla="*/ 1145 w 1244"/>
                <a:gd name="T5" fmla="*/ 419 h 1967"/>
                <a:gd name="T6" fmla="*/ 1145 w 1244"/>
                <a:gd name="T7" fmla="*/ 161 h 1967"/>
                <a:gd name="T8" fmla="*/ 101 w 1244"/>
                <a:gd name="T9" fmla="*/ 161 h 1967"/>
                <a:gd name="T10" fmla="*/ 101 w 1244"/>
                <a:gd name="T11" fmla="*/ 1703 h 1967"/>
                <a:gd name="T12" fmla="*/ 1144 w 1244"/>
                <a:gd name="T13" fmla="*/ 1703 h 1967"/>
                <a:gd name="T14" fmla="*/ 1144 w 1244"/>
                <a:gd name="T15" fmla="*/ 1477 h 1967"/>
                <a:gd name="T16" fmla="*/ 1243 w 1244"/>
                <a:gd name="T17" fmla="*/ 1477 h 1967"/>
                <a:gd name="T18" fmla="*/ 1244 w 1244"/>
                <a:gd name="T19" fmla="*/ 1495 h 1967"/>
                <a:gd name="T20" fmla="*/ 1244 w 1244"/>
                <a:gd name="T21" fmla="*/ 1879 h 1967"/>
                <a:gd name="T22" fmla="*/ 1155 w 1244"/>
                <a:gd name="T23" fmla="*/ 1967 h 1967"/>
                <a:gd name="T24" fmla="*/ 85 w 1244"/>
                <a:gd name="T25" fmla="*/ 1967 h 1967"/>
                <a:gd name="T26" fmla="*/ 0 w 1244"/>
                <a:gd name="T27" fmla="*/ 1880 h 1967"/>
                <a:gd name="T28" fmla="*/ 1 w 1244"/>
                <a:gd name="T29" fmla="*/ 1056 h 1967"/>
                <a:gd name="T30" fmla="*/ 1 w 1244"/>
                <a:gd name="T31" fmla="*/ 96 h 1967"/>
                <a:gd name="T32" fmla="*/ 95 w 1244"/>
                <a:gd name="T33" fmla="*/ 0 h 1967"/>
                <a:gd name="T34" fmla="*/ 1155 w 1244"/>
                <a:gd name="T35" fmla="*/ 0 h 1967"/>
                <a:gd name="T36" fmla="*/ 1244 w 1244"/>
                <a:gd name="T37" fmla="*/ 88 h 1967"/>
                <a:gd name="T38" fmla="*/ 1244 w 1244"/>
                <a:gd name="T39" fmla="*/ 394 h 1967"/>
                <a:gd name="T40" fmla="*/ 1244 w 1244"/>
                <a:gd name="T41" fmla="*/ 419 h 1967"/>
                <a:gd name="T42" fmla="*/ 625 w 1244"/>
                <a:gd name="T43" fmla="*/ 1767 h 1967"/>
                <a:gd name="T44" fmla="*/ 552 w 1244"/>
                <a:gd name="T45" fmla="*/ 1839 h 1967"/>
                <a:gd name="T46" fmla="*/ 625 w 1244"/>
                <a:gd name="T47" fmla="*/ 1912 h 1967"/>
                <a:gd name="T48" fmla="*/ 696 w 1244"/>
                <a:gd name="T49" fmla="*/ 1840 h 1967"/>
                <a:gd name="T50" fmla="*/ 625 w 1244"/>
                <a:gd name="T51" fmla="*/ 1767 h 1967"/>
                <a:gd name="T52" fmla="*/ 505 w 1244"/>
                <a:gd name="T53" fmla="*/ 52 h 1967"/>
                <a:gd name="T54" fmla="*/ 505 w 1244"/>
                <a:gd name="T55" fmla="*/ 107 h 1967"/>
                <a:gd name="T56" fmla="*/ 743 w 1244"/>
                <a:gd name="T57" fmla="*/ 107 h 1967"/>
                <a:gd name="T58" fmla="*/ 743 w 1244"/>
                <a:gd name="T59" fmla="*/ 52 h 1967"/>
                <a:gd name="T60" fmla="*/ 505 w 1244"/>
                <a:gd name="T61" fmla="*/ 52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44" h="1967">
                  <a:moveTo>
                    <a:pt x="1244" y="419"/>
                  </a:moveTo>
                  <a:cubicBezTo>
                    <a:pt x="1234" y="419"/>
                    <a:pt x="1227" y="419"/>
                    <a:pt x="1220" y="419"/>
                  </a:cubicBezTo>
                  <a:cubicBezTo>
                    <a:pt x="1195" y="419"/>
                    <a:pt x="1171" y="419"/>
                    <a:pt x="1145" y="419"/>
                  </a:cubicBezTo>
                  <a:cubicBezTo>
                    <a:pt x="1145" y="332"/>
                    <a:pt x="1145" y="247"/>
                    <a:pt x="1145" y="161"/>
                  </a:cubicBezTo>
                  <a:cubicBezTo>
                    <a:pt x="796" y="161"/>
                    <a:pt x="450" y="161"/>
                    <a:pt x="101" y="161"/>
                  </a:cubicBezTo>
                  <a:cubicBezTo>
                    <a:pt x="101" y="674"/>
                    <a:pt x="101" y="1187"/>
                    <a:pt x="101" y="1703"/>
                  </a:cubicBezTo>
                  <a:cubicBezTo>
                    <a:pt x="448" y="1703"/>
                    <a:pt x="795" y="1703"/>
                    <a:pt x="1144" y="1703"/>
                  </a:cubicBezTo>
                  <a:cubicBezTo>
                    <a:pt x="1144" y="1628"/>
                    <a:pt x="1144" y="1553"/>
                    <a:pt x="1144" y="1477"/>
                  </a:cubicBezTo>
                  <a:cubicBezTo>
                    <a:pt x="1178" y="1477"/>
                    <a:pt x="1210" y="1477"/>
                    <a:pt x="1243" y="1477"/>
                  </a:cubicBezTo>
                  <a:cubicBezTo>
                    <a:pt x="1243" y="1484"/>
                    <a:pt x="1244" y="1490"/>
                    <a:pt x="1244" y="1495"/>
                  </a:cubicBezTo>
                  <a:cubicBezTo>
                    <a:pt x="1244" y="1623"/>
                    <a:pt x="1244" y="1751"/>
                    <a:pt x="1244" y="1879"/>
                  </a:cubicBezTo>
                  <a:cubicBezTo>
                    <a:pt x="1243" y="1936"/>
                    <a:pt x="1212" y="1967"/>
                    <a:pt x="1155" y="1967"/>
                  </a:cubicBezTo>
                  <a:cubicBezTo>
                    <a:pt x="799" y="1967"/>
                    <a:pt x="442" y="1967"/>
                    <a:pt x="85" y="1967"/>
                  </a:cubicBezTo>
                  <a:cubicBezTo>
                    <a:pt x="33" y="1967"/>
                    <a:pt x="0" y="1933"/>
                    <a:pt x="0" y="1880"/>
                  </a:cubicBezTo>
                  <a:cubicBezTo>
                    <a:pt x="1" y="1605"/>
                    <a:pt x="1" y="1330"/>
                    <a:pt x="1" y="1056"/>
                  </a:cubicBezTo>
                  <a:cubicBezTo>
                    <a:pt x="1" y="736"/>
                    <a:pt x="1" y="416"/>
                    <a:pt x="1" y="96"/>
                  </a:cubicBezTo>
                  <a:cubicBezTo>
                    <a:pt x="1" y="30"/>
                    <a:pt x="30" y="0"/>
                    <a:pt x="95" y="0"/>
                  </a:cubicBezTo>
                  <a:cubicBezTo>
                    <a:pt x="448" y="0"/>
                    <a:pt x="802" y="0"/>
                    <a:pt x="1155" y="0"/>
                  </a:cubicBezTo>
                  <a:cubicBezTo>
                    <a:pt x="1211" y="0"/>
                    <a:pt x="1244" y="33"/>
                    <a:pt x="1244" y="88"/>
                  </a:cubicBezTo>
                  <a:cubicBezTo>
                    <a:pt x="1244" y="190"/>
                    <a:pt x="1244" y="292"/>
                    <a:pt x="1244" y="394"/>
                  </a:cubicBezTo>
                  <a:cubicBezTo>
                    <a:pt x="1244" y="401"/>
                    <a:pt x="1244" y="409"/>
                    <a:pt x="1244" y="419"/>
                  </a:cubicBezTo>
                  <a:close/>
                  <a:moveTo>
                    <a:pt x="625" y="1767"/>
                  </a:moveTo>
                  <a:cubicBezTo>
                    <a:pt x="585" y="1767"/>
                    <a:pt x="552" y="1799"/>
                    <a:pt x="552" y="1839"/>
                  </a:cubicBezTo>
                  <a:cubicBezTo>
                    <a:pt x="551" y="1879"/>
                    <a:pt x="584" y="1912"/>
                    <a:pt x="625" y="1912"/>
                  </a:cubicBezTo>
                  <a:cubicBezTo>
                    <a:pt x="664" y="1912"/>
                    <a:pt x="696" y="1879"/>
                    <a:pt x="696" y="1840"/>
                  </a:cubicBezTo>
                  <a:cubicBezTo>
                    <a:pt x="696" y="1800"/>
                    <a:pt x="665" y="1768"/>
                    <a:pt x="625" y="1767"/>
                  </a:cubicBezTo>
                  <a:close/>
                  <a:moveTo>
                    <a:pt x="505" y="52"/>
                  </a:moveTo>
                  <a:cubicBezTo>
                    <a:pt x="505" y="72"/>
                    <a:pt x="505" y="89"/>
                    <a:pt x="505" y="107"/>
                  </a:cubicBezTo>
                  <a:cubicBezTo>
                    <a:pt x="585" y="107"/>
                    <a:pt x="664" y="107"/>
                    <a:pt x="743" y="107"/>
                  </a:cubicBezTo>
                  <a:cubicBezTo>
                    <a:pt x="743" y="88"/>
                    <a:pt x="743" y="70"/>
                    <a:pt x="743" y="52"/>
                  </a:cubicBezTo>
                  <a:cubicBezTo>
                    <a:pt x="663" y="52"/>
                    <a:pt x="585" y="52"/>
                    <a:pt x="50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67"/>
            <p:cNvSpPr>
              <a:spLocks/>
            </p:cNvSpPr>
            <p:nvPr/>
          </p:nvSpPr>
          <p:spPr bwMode="auto">
            <a:xfrm>
              <a:off x="-3590925" y="3879850"/>
              <a:ext cx="176213" cy="174625"/>
            </a:xfrm>
            <a:custGeom>
              <a:avLst/>
              <a:gdLst>
                <a:gd name="T0" fmla="*/ 46 w 92"/>
                <a:gd name="T1" fmla="*/ 0 h 92"/>
                <a:gd name="T2" fmla="*/ 91 w 92"/>
                <a:gd name="T3" fmla="*/ 44 h 92"/>
                <a:gd name="T4" fmla="*/ 44 w 92"/>
                <a:gd name="T5" fmla="*/ 91 h 92"/>
                <a:gd name="T6" fmla="*/ 0 w 92"/>
                <a:gd name="T7" fmla="*/ 46 h 92"/>
                <a:gd name="T8" fmla="*/ 46 w 92"/>
                <a:gd name="T9" fmla="*/ 0 h 92"/>
              </a:gdLst>
              <a:ahLst/>
              <a:cxnLst>
                <a:cxn ang="0">
                  <a:pos x="T0" y="T1"/>
                </a:cxn>
                <a:cxn ang="0">
                  <a:pos x="T2" y="T3"/>
                </a:cxn>
                <a:cxn ang="0">
                  <a:pos x="T4" y="T5"/>
                </a:cxn>
                <a:cxn ang="0">
                  <a:pos x="T6" y="T7"/>
                </a:cxn>
                <a:cxn ang="0">
                  <a:pos x="T8" y="T9"/>
                </a:cxn>
              </a:cxnLst>
              <a:rect l="0" t="0" r="r" b="b"/>
              <a:pathLst>
                <a:path w="92" h="92">
                  <a:moveTo>
                    <a:pt x="46" y="0"/>
                  </a:moveTo>
                  <a:cubicBezTo>
                    <a:pt x="69" y="0"/>
                    <a:pt x="91" y="21"/>
                    <a:pt x="91" y="44"/>
                  </a:cubicBezTo>
                  <a:cubicBezTo>
                    <a:pt x="92" y="69"/>
                    <a:pt x="69" y="92"/>
                    <a:pt x="44" y="91"/>
                  </a:cubicBezTo>
                  <a:cubicBezTo>
                    <a:pt x="20" y="90"/>
                    <a:pt x="0" y="70"/>
                    <a:pt x="0" y="46"/>
                  </a:cubicBezTo>
                  <a:cubicBezTo>
                    <a:pt x="0" y="21"/>
                    <a:pt x="20"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68"/>
            <p:cNvSpPr>
              <a:spLocks/>
            </p:cNvSpPr>
            <p:nvPr/>
          </p:nvSpPr>
          <p:spPr bwMode="auto">
            <a:xfrm>
              <a:off x="-2927350" y="3440113"/>
              <a:ext cx="173038" cy="174625"/>
            </a:xfrm>
            <a:custGeom>
              <a:avLst/>
              <a:gdLst>
                <a:gd name="T0" fmla="*/ 0 w 91"/>
                <a:gd name="T1" fmla="*/ 45 h 92"/>
                <a:gd name="T2" fmla="*/ 46 w 91"/>
                <a:gd name="T3" fmla="*/ 1 h 92"/>
                <a:gd name="T4" fmla="*/ 91 w 91"/>
                <a:gd name="T5" fmla="*/ 46 h 92"/>
                <a:gd name="T6" fmla="*/ 45 w 91"/>
                <a:gd name="T7" fmla="*/ 91 h 92"/>
                <a:gd name="T8" fmla="*/ 0 w 91"/>
                <a:gd name="T9" fmla="*/ 45 h 92"/>
              </a:gdLst>
              <a:ahLst/>
              <a:cxnLst>
                <a:cxn ang="0">
                  <a:pos x="T0" y="T1"/>
                </a:cxn>
                <a:cxn ang="0">
                  <a:pos x="T2" y="T3"/>
                </a:cxn>
                <a:cxn ang="0">
                  <a:pos x="T4" y="T5"/>
                </a:cxn>
                <a:cxn ang="0">
                  <a:pos x="T6" y="T7"/>
                </a:cxn>
                <a:cxn ang="0">
                  <a:pos x="T8" y="T9"/>
                </a:cxn>
              </a:cxnLst>
              <a:rect l="0" t="0" r="r" b="b"/>
              <a:pathLst>
                <a:path w="91" h="92">
                  <a:moveTo>
                    <a:pt x="0" y="45"/>
                  </a:moveTo>
                  <a:cubicBezTo>
                    <a:pt x="0" y="21"/>
                    <a:pt x="22" y="0"/>
                    <a:pt x="46" y="1"/>
                  </a:cubicBezTo>
                  <a:cubicBezTo>
                    <a:pt x="70" y="2"/>
                    <a:pt x="90" y="22"/>
                    <a:pt x="91" y="46"/>
                  </a:cubicBezTo>
                  <a:cubicBezTo>
                    <a:pt x="91" y="70"/>
                    <a:pt x="69" y="92"/>
                    <a:pt x="45" y="91"/>
                  </a:cubicBezTo>
                  <a:cubicBezTo>
                    <a:pt x="20" y="91"/>
                    <a:pt x="0" y="71"/>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69"/>
            <p:cNvSpPr>
              <a:spLocks/>
            </p:cNvSpPr>
            <p:nvPr/>
          </p:nvSpPr>
          <p:spPr bwMode="auto">
            <a:xfrm>
              <a:off x="-2246313" y="3879850"/>
              <a:ext cx="173038" cy="174625"/>
            </a:xfrm>
            <a:custGeom>
              <a:avLst/>
              <a:gdLst>
                <a:gd name="T0" fmla="*/ 45 w 91"/>
                <a:gd name="T1" fmla="*/ 1 h 92"/>
                <a:gd name="T2" fmla="*/ 91 w 91"/>
                <a:gd name="T3" fmla="*/ 45 h 92"/>
                <a:gd name="T4" fmla="*/ 47 w 91"/>
                <a:gd name="T5" fmla="*/ 91 h 92"/>
                <a:gd name="T6" fmla="*/ 0 w 91"/>
                <a:gd name="T7" fmla="*/ 47 h 92"/>
                <a:gd name="T8" fmla="*/ 45 w 91"/>
                <a:gd name="T9" fmla="*/ 1 h 92"/>
              </a:gdLst>
              <a:ahLst/>
              <a:cxnLst>
                <a:cxn ang="0">
                  <a:pos x="T0" y="T1"/>
                </a:cxn>
                <a:cxn ang="0">
                  <a:pos x="T2" y="T3"/>
                </a:cxn>
                <a:cxn ang="0">
                  <a:pos x="T4" y="T5"/>
                </a:cxn>
                <a:cxn ang="0">
                  <a:pos x="T6" y="T7"/>
                </a:cxn>
                <a:cxn ang="0">
                  <a:pos x="T8" y="T9"/>
                </a:cxn>
              </a:cxnLst>
              <a:rect l="0" t="0" r="r" b="b"/>
              <a:pathLst>
                <a:path w="91" h="92">
                  <a:moveTo>
                    <a:pt x="45" y="1"/>
                  </a:moveTo>
                  <a:cubicBezTo>
                    <a:pt x="71" y="0"/>
                    <a:pt x="90" y="20"/>
                    <a:pt x="91" y="45"/>
                  </a:cubicBezTo>
                  <a:cubicBezTo>
                    <a:pt x="91" y="69"/>
                    <a:pt x="71" y="90"/>
                    <a:pt x="47" y="91"/>
                  </a:cubicBezTo>
                  <a:cubicBezTo>
                    <a:pt x="23" y="92"/>
                    <a:pt x="1" y="71"/>
                    <a:pt x="0" y="47"/>
                  </a:cubicBezTo>
                  <a:cubicBezTo>
                    <a:pt x="0" y="22"/>
                    <a:pt x="20" y="1"/>
                    <a:pt x="4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Group 47"/>
          <p:cNvGrpSpPr/>
          <p:nvPr/>
        </p:nvGrpSpPr>
        <p:grpSpPr>
          <a:xfrm>
            <a:off x="6629474" y="5135668"/>
            <a:ext cx="366412" cy="404420"/>
            <a:chOff x="588963" y="8343900"/>
            <a:chExt cx="1147763" cy="1266825"/>
          </a:xfrm>
        </p:grpSpPr>
        <p:sp>
          <p:nvSpPr>
            <p:cNvPr id="49" name="Freeform 12"/>
            <p:cNvSpPr>
              <a:spLocks noEditPoints="1"/>
            </p:cNvSpPr>
            <p:nvPr/>
          </p:nvSpPr>
          <p:spPr bwMode="auto">
            <a:xfrm>
              <a:off x="760413" y="8343900"/>
              <a:ext cx="809625" cy="836612"/>
            </a:xfrm>
            <a:custGeom>
              <a:avLst/>
              <a:gdLst>
                <a:gd name="T0" fmla="*/ 131 w 237"/>
                <a:gd name="T1" fmla="*/ 0 h 245"/>
                <a:gd name="T2" fmla="*/ 174 w 237"/>
                <a:gd name="T3" fmla="*/ 16 h 245"/>
                <a:gd name="T4" fmla="*/ 228 w 237"/>
                <a:gd name="T5" fmla="*/ 94 h 245"/>
                <a:gd name="T6" fmla="*/ 230 w 237"/>
                <a:gd name="T7" fmla="*/ 99 h 245"/>
                <a:gd name="T8" fmla="*/ 236 w 237"/>
                <a:gd name="T9" fmla="*/ 120 h 245"/>
                <a:gd name="T10" fmla="*/ 236 w 237"/>
                <a:gd name="T11" fmla="*/ 145 h 245"/>
                <a:gd name="T12" fmla="*/ 221 w 237"/>
                <a:gd name="T13" fmla="*/ 165 h 245"/>
                <a:gd name="T14" fmla="*/ 202 w 237"/>
                <a:gd name="T15" fmla="*/ 149 h 245"/>
                <a:gd name="T16" fmla="*/ 202 w 237"/>
                <a:gd name="T17" fmla="*/ 149 h 245"/>
                <a:gd name="T18" fmla="*/ 184 w 237"/>
                <a:gd name="T19" fmla="*/ 187 h 245"/>
                <a:gd name="T20" fmla="*/ 151 w 237"/>
                <a:gd name="T21" fmla="*/ 222 h 245"/>
                <a:gd name="T22" fmla="*/ 74 w 237"/>
                <a:gd name="T23" fmla="*/ 213 h 245"/>
                <a:gd name="T24" fmla="*/ 36 w 237"/>
                <a:gd name="T25" fmla="*/ 148 h 245"/>
                <a:gd name="T26" fmla="*/ 24 w 237"/>
                <a:gd name="T27" fmla="*/ 168 h 245"/>
                <a:gd name="T28" fmla="*/ 63 w 237"/>
                <a:gd name="T29" fmla="*/ 220 h 245"/>
                <a:gd name="T30" fmla="*/ 70 w 237"/>
                <a:gd name="T31" fmla="*/ 221 h 245"/>
                <a:gd name="T32" fmla="*/ 86 w 237"/>
                <a:gd name="T33" fmla="*/ 230 h 245"/>
                <a:gd name="T34" fmla="*/ 79 w 237"/>
                <a:gd name="T35" fmla="*/ 245 h 245"/>
                <a:gd name="T36" fmla="*/ 60 w 237"/>
                <a:gd name="T37" fmla="*/ 235 h 245"/>
                <a:gd name="T38" fmla="*/ 53 w 237"/>
                <a:gd name="T39" fmla="*/ 227 h 245"/>
                <a:gd name="T40" fmla="*/ 13 w 237"/>
                <a:gd name="T41" fmla="*/ 170 h 245"/>
                <a:gd name="T42" fmla="*/ 7 w 237"/>
                <a:gd name="T43" fmla="*/ 162 h 245"/>
                <a:gd name="T44" fmla="*/ 1 w 237"/>
                <a:gd name="T45" fmla="*/ 148 h 245"/>
                <a:gd name="T46" fmla="*/ 0 w 237"/>
                <a:gd name="T47" fmla="*/ 114 h 245"/>
                <a:gd name="T48" fmla="*/ 3 w 237"/>
                <a:gd name="T49" fmla="*/ 105 h 245"/>
                <a:gd name="T50" fmla="*/ 11 w 237"/>
                <a:gd name="T51" fmla="*/ 84 h 245"/>
                <a:gd name="T52" fmla="*/ 102 w 237"/>
                <a:gd name="T53" fmla="*/ 1 h 245"/>
                <a:gd name="T54" fmla="*/ 105 w 237"/>
                <a:gd name="T55" fmla="*/ 0 h 245"/>
                <a:gd name="T56" fmla="*/ 131 w 237"/>
                <a:gd name="T57" fmla="*/ 0 h 245"/>
                <a:gd name="T58" fmla="*/ 32 w 237"/>
                <a:gd name="T59" fmla="*/ 103 h 245"/>
                <a:gd name="T60" fmla="*/ 33 w 237"/>
                <a:gd name="T61" fmla="*/ 102 h 245"/>
                <a:gd name="T62" fmla="*/ 33 w 237"/>
                <a:gd name="T63" fmla="*/ 100 h 245"/>
                <a:gd name="T64" fmla="*/ 66 w 237"/>
                <a:gd name="T65" fmla="*/ 48 h 245"/>
                <a:gd name="T66" fmla="*/ 131 w 237"/>
                <a:gd name="T67" fmla="*/ 34 h 245"/>
                <a:gd name="T68" fmla="*/ 198 w 237"/>
                <a:gd name="T69" fmla="*/ 81 h 245"/>
                <a:gd name="T70" fmla="*/ 205 w 237"/>
                <a:gd name="T71" fmla="*/ 103 h 245"/>
                <a:gd name="T72" fmla="*/ 216 w 237"/>
                <a:gd name="T73" fmla="*/ 95 h 245"/>
                <a:gd name="T74" fmla="*/ 216 w 237"/>
                <a:gd name="T75" fmla="*/ 91 h 245"/>
                <a:gd name="T76" fmla="*/ 128 w 237"/>
                <a:gd name="T77" fmla="*/ 12 h 245"/>
                <a:gd name="T78" fmla="*/ 24 w 237"/>
                <a:gd name="T79" fmla="*/ 79 h 245"/>
                <a:gd name="T80" fmla="*/ 30 w 237"/>
                <a:gd name="T81" fmla="*/ 102 h 245"/>
                <a:gd name="T82" fmla="*/ 32 w 237"/>
                <a:gd name="T83" fmla="*/ 10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7" h="245">
                  <a:moveTo>
                    <a:pt x="131" y="0"/>
                  </a:moveTo>
                  <a:cubicBezTo>
                    <a:pt x="146" y="5"/>
                    <a:pt x="161" y="8"/>
                    <a:pt x="174" y="16"/>
                  </a:cubicBezTo>
                  <a:cubicBezTo>
                    <a:pt x="204" y="33"/>
                    <a:pt x="222" y="60"/>
                    <a:pt x="228" y="94"/>
                  </a:cubicBezTo>
                  <a:cubicBezTo>
                    <a:pt x="228" y="96"/>
                    <a:pt x="228" y="98"/>
                    <a:pt x="230" y="99"/>
                  </a:cubicBezTo>
                  <a:cubicBezTo>
                    <a:pt x="236" y="105"/>
                    <a:pt x="237" y="112"/>
                    <a:pt x="236" y="120"/>
                  </a:cubicBezTo>
                  <a:cubicBezTo>
                    <a:pt x="236" y="128"/>
                    <a:pt x="236" y="137"/>
                    <a:pt x="236" y="145"/>
                  </a:cubicBezTo>
                  <a:cubicBezTo>
                    <a:pt x="236" y="157"/>
                    <a:pt x="231" y="164"/>
                    <a:pt x="221" y="165"/>
                  </a:cubicBezTo>
                  <a:cubicBezTo>
                    <a:pt x="214" y="167"/>
                    <a:pt x="204" y="162"/>
                    <a:pt x="202" y="149"/>
                  </a:cubicBezTo>
                  <a:cubicBezTo>
                    <a:pt x="202" y="148"/>
                    <a:pt x="202" y="148"/>
                    <a:pt x="202" y="149"/>
                  </a:cubicBezTo>
                  <a:cubicBezTo>
                    <a:pt x="196" y="161"/>
                    <a:pt x="191" y="174"/>
                    <a:pt x="184" y="187"/>
                  </a:cubicBezTo>
                  <a:cubicBezTo>
                    <a:pt x="176" y="201"/>
                    <a:pt x="165" y="213"/>
                    <a:pt x="151" y="222"/>
                  </a:cubicBezTo>
                  <a:cubicBezTo>
                    <a:pt x="125" y="237"/>
                    <a:pt x="96" y="233"/>
                    <a:pt x="74" y="213"/>
                  </a:cubicBezTo>
                  <a:cubicBezTo>
                    <a:pt x="55" y="195"/>
                    <a:pt x="43" y="173"/>
                    <a:pt x="36" y="148"/>
                  </a:cubicBezTo>
                  <a:cubicBezTo>
                    <a:pt x="33" y="154"/>
                    <a:pt x="29" y="160"/>
                    <a:pt x="24" y="168"/>
                  </a:cubicBezTo>
                  <a:cubicBezTo>
                    <a:pt x="30" y="188"/>
                    <a:pt x="43" y="206"/>
                    <a:pt x="63" y="220"/>
                  </a:cubicBezTo>
                  <a:cubicBezTo>
                    <a:pt x="65" y="221"/>
                    <a:pt x="67" y="220"/>
                    <a:pt x="70" y="221"/>
                  </a:cubicBezTo>
                  <a:cubicBezTo>
                    <a:pt x="77" y="221"/>
                    <a:pt x="83" y="224"/>
                    <a:pt x="86" y="230"/>
                  </a:cubicBezTo>
                  <a:cubicBezTo>
                    <a:pt x="90" y="237"/>
                    <a:pt x="87" y="244"/>
                    <a:pt x="79" y="245"/>
                  </a:cubicBezTo>
                  <a:cubicBezTo>
                    <a:pt x="71" y="245"/>
                    <a:pt x="64" y="241"/>
                    <a:pt x="60" y="235"/>
                  </a:cubicBezTo>
                  <a:cubicBezTo>
                    <a:pt x="58" y="232"/>
                    <a:pt x="56" y="229"/>
                    <a:pt x="53" y="227"/>
                  </a:cubicBezTo>
                  <a:cubicBezTo>
                    <a:pt x="34" y="212"/>
                    <a:pt x="20" y="193"/>
                    <a:pt x="13" y="170"/>
                  </a:cubicBezTo>
                  <a:cubicBezTo>
                    <a:pt x="12" y="167"/>
                    <a:pt x="9" y="165"/>
                    <a:pt x="7" y="162"/>
                  </a:cubicBezTo>
                  <a:cubicBezTo>
                    <a:pt x="5" y="158"/>
                    <a:pt x="1" y="153"/>
                    <a:pt x="1" y="148"/>
                  </a:cubicBezTo>
                  <a:cubicBezTo>
                    <a:pt x="0" y="137"/>
                    <a:pt x="0" y="125"/>
                    <a:pt x="0" y="114"/>
                  </a:cubicBezTo>
                  <a:cubicBezTo>
                    <a:pt x="1" y="111"/>
                    <a:pt x="1" y="107"/>
                    <a:pt x="3" y="105"/>
                  </a:cubicBezTo>
                  <a:cubicBezTo>
                    <a:pt x="9" y="99"/>
                    <a:pt x="9" y="91"/>
                    <a:pt x="11" y="84"/>
                  </a:cubicBezTo>
                  <a:cubicBezTo>
                    <a:pt x="25" y="38"/>
                    <a:pt x="55" y="10"/>
                    <a:pt x="102" y="1"/>
                  </a:cubicBezTo>
                  <a:cubicBezTo>
                    <a:pt x="103" y="1"/>
                    <a:pt x="104" y="0"/>
                    <a:pt x="105" y="0"/>
                  </a:cubicBezTo>
                  <a:cubicBezTo>
                    <a:pt x="114" y="0"/>
                    <a:pt x="123" y="0"/>
                    <a:pt x="131" y="0"/>
                  </a:cubicBezTo>
                  <a:close/>
                  <a:moveTo>
                    <a:pt x="32" y="103"/>
                  </a:moveTo>
                  <a:cubicBezTo>
                    <a:pt x="33" y="103"/>
                    <a:pt x="33" y="103"/>
                    <a:pt x="33" y="102"/>
                  </a:cubicBezTo>
                  <a:cubicBezTo>
                    <a:pt x="33" y="101"/>
                    <a:pt x="33" y="101"/>
                    <a:pt x="33" y="100"/>
                  </a:cubicBezTo>
                  <a:cubicBezTo>
                    <a:pt x="37" y="78"/>
                    <a:pt x="47" y="60"/>
                    <a:pt x="66" y="48"/>
                  </a:cubicBezTo>
                  <a:cubicBezTo>
                    <a:pt x="86" y="34"/>
                    <a:pt x="108" y="31"/>
                    <a:pt x="131" y="34"/>
                  </a:cubicBezTo>
                  <a:cubicBezTo>
                    <a:pt x="161" y="37"/>
                    <a:pt x="185" y="51"/>
                    <a:pt x="198" y="81"/>
                  </a:cubicBezTo>
                  <a:cubicBezTo>
                    <a:pt x="201" y="88"/>
                    <a:pt x="202" y="95"/>
                    <a:pt x="205" y="103"/>
                  </a:cubicBezTo>
                  <a:cubicBezTo>
                    <a:pt x="208" y="100"/>
                    <a:pt x="212" y="98"/>
                    <a:pt x="216" y="95"/>
                  </a:cubicBezTo>
                  <a:cubicBezTo>
                    <a:pt x="216" y="94"/>
                    <a:pt x="216" y="93"/>
                    <a:pt x="216" y="91"/>
                  </a:cubicBezTo>
                  <a:cubicBezTo>
                    <a:pt x="207" y="48"/>
                    <a:pt x="169" y="14"/>
                    <a:pt x="128" y="12"/>
                  </a:cubicBezTo>
                  <a:cubicBezTo>
                    <a:pt x="80" y="9"/>
                    <a:pt x="39" y="35"/>
                    <a:pt x="24" y="79"/>
                  </a:cubicBezTo>
                  <a:cubicBezTo>
                    <a:pt x="20" y="92"/>
                    <a:pt x="20" y="92"/>
                    <a:pt x="30" y="102"/>
                  </a:cubicBezTo>
                  <a:cubicBezTo>
                    <a:pt x="31" y="102"/>
                    <a:pt x="31" y="103"/>
                    <a:pt x="32"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3"/>
            <p:cNvSpPr>
              <a:spLocks/>
            </p:cNvSpPr>
            <p:nvPr/>
          </p:nvSpPr>
          <p:spPr bwMode="auto">
            <a:xfrm>
              <a:off x="588963" y="9136063"/>
              <a:ext cx="1147763" cy="474662"/>
            </a:xfrm>
            <a:custGeom>
              <a:avLst/>
              <a:gdLst>
                <a:gd name="T0" fmla="*/ 1 w 336"/>
                <a:gd name="T1" fmla="*/ 139 h 139"/>
                <a:gd name="T2" fmla="*/ 1 w 336"/>
                <a:gd name="T3" fmla="*/ 97 h 139"/>
                <a:gd name="T4" fmla="*/ 37 w 336"/>
                <a:gd name="T5" fmla="*/ 31 h 139"/>
                <a:gd name="T6" fmla="*/ 100 w 336"/>
                <a:gd name="T7" fmla="*/ 0 h 139"/>
                <a:gd name="T8" fmla="*/ 119 w 336"/>
                <a:gd name="T9" fmla="*/ 39 h 139"/>
                <a:gd name="T10" fmla="*/ 137 w 336"/>
                <a:gd name="T11" fmla="*/ 78 h 139"/>
                <a:gd name="T12" fmla="*/ 156 w 336"/>
                <a:gd name="T13" fmla="*/ 27 h 139"/>
                <a:gd name="T14" fmla="*/ 180 w 336"/>
                <a:gd name="T15" fmla="*/ 27 h 139"/>
                <a:gd name="T16" fmla="*/ 198 w 336"/>
                <a:gd name="T17" fmla="*/ 76 h 139"/>
                <a:gd name="T18" fmla="*/ 235 w 336"/>
                <a:gd name="T19" fmla="*/ 0 h 139"/>
                <a:gd name="T20" fmla="*/ 240 w 336"/>
                <a:gd name="T21" fmla="*/ 1 h 139"/>
                <a:gd name="T22" fmla="*/ 296 w 336"/>
                <a:gd name="T23" fmla="*/ 29 h 139"/>
                <a:gd name="T24" fmla="*/ 335 w 336"/>
                <a:gd name="T25" fmla="*/ 97 h 139"/>
                <a:gd name="T26" fmla="*/ 335 w 336"/>
                <a:gd name="T27" fmla="*/ 139 h 139"/>
                <a:gd name="T28" fmla="*/ 1 w 336"/>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139">
                  <a:moveTo>
                    <a:pt x="1" y="139"/>
                  </a:moveTo>
                  <a:cubicBezTo>
                    <a:pt x="1" y="125"/>
                    <a:pt x="2" y="111"/>
                    <a:pt x="1" y="97"/>
                  </a:cubicBezTo>
                  <a:cubicBezTo>
                    <a:pt x="0" y="68"/>
                    <a:pt x="14" y="46"/>
                    <a:pt x="37" y="31"/>
                  </a:cubicBezTo>
                  <a:cubicBezTo>
                    <a:pt x="57" y="19"/>
                    <a:pt x="78" y="10"/>
                    <a:pt x="100" y="0"/>
                  </a:cubicBezTo>
                  <a:cubicBezTo>
                    <a:pt x="106" y="13"/>
                    <a:pt x="113" y="26"/>
                    <a:pt x="119" y="39"/>
                  </a:cubicBezTo>
                  <a:cubicBezTo>
                    <a:pt x="125" y="52"/>
                    <a:pt x="131" y="65"/>
                    <a:pt x="137" y="78"/>
                  </a:cubicBezTo>
                  <a:cubicBezTo>
                    <a:pt x="144" y="61"/>
                    <a:pt x="150" y="44"/>
                    <a:pt x="156" y="27"/>
                  </a:cubicBezTo>
                  <a:cubicBezTo>
                    <a:pt x="164" y="27"/>
                    <a:pt x="172" y="27"/>
                    <a:pt x="180" y="27"/>
                  </a:cubicBezTo>
                  <a:cubicBezTo>
                    <a:pt x="186" y="42"/>
                    <a:pt x="192" y="58"/>
                    <a:pt x="198" y="76"/>
                  </a:cubicBezTo>
                  <a:cubicBezTo>
                    <a:pt x="211" y="50"/>
                    <a:pt x="223" y="25"/>
                    <a:pt x="235" y="0"/>
                  </a:cubicBezTo>
                  <a:cubicBezTo>
                    <a:pt x="237" y="0"/>
                    <a:pt x="238" y="1"/>
                    <a:pt x="240" y="1"/>
                  </a:cubicBezTo>
                  <a:cubicBezTo>
                    <a:pt x="259" y="10"/>
                    <a:pt x="278" y="18"/>
                    <a:pt x="296" y="29"/>
                  </a:cubicBezTo>
                  <a:cubicBezTo>
                    <a:pt x="321" y="44"/>
                    <a:pt x="336" y="66"/>
                    <a:pt x="335" y="97"/>
                  </a:cubicBezTo>
                  <a:cubicBezTo>
                    <a:pt x="335" y="111"/>
                    <a:pt x="335" y="125"/>
                    <a:pt x="335" y="139"/>
                  </a:cubicBezTo>
                  <a:cubicBezTo>
                    <a:pt x="224" y="139"/>
                    <a:pt x="113" y="139"/>
                    <a:pt x="1" y="1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IN">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Rectangle 50"/>
          <p:cNvSpPr/>
          <p:nvPr/>
        </p:nvSpPr>
        <p:spPr>
          <a:xfrm>
            <a:off x="8371945" y="3459185"/>
            <a:ext cx="2089878"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8366991" y="3159780"/>
            <a:ext cx="1256754"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Rectangle 52"/>
          <p:cNvSpPr/>
          <p:nvPr/>
        </p:nvSpPr>
        <p:spPr>
          <a:xfrm>
            <a:off x="8095978" y="5456190"/>
            <a:ext cx="2039599"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8091024" y="5156785"/>
            <a:ext cx="1256754"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Rectangle 54"/>
          <p:cNvSpPr/>
          <p:nvPr/>
        </p:nvSpPr>
        <p:spPr>
          <a:xfrm>
            <a:off x="2396927" y="5267582"/>
            <a:ext cx="2208365" cy="42960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55"/>
          <p:cNvSpPr txBox="1"/>
          <p:nvPr/>
        </p:nvSpPr>
        <p:spPr>
          <a:xfrm>
            <a:off x="3348538" y="4968177"/>
            <a:ext cx="1256754" cy="215444"/>
          </a:xfrm>
          <a:prstGeom prst="rect">
            <a:avLst/>
          </a:prstGeom>
          <a:noFill/>
        </p:spPr>
        <p:txBody>
          <a:bodyPr wrap="none" lIns="0" tIns="0" rIns="0" bIns="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50"/>
          <p:cNvSpPr/>
          <p:nvPr/>
        </p:nvSpPr>
        <p:spPr>
          <a:xfrm>
            <a:off x="1008391" y="2050542"/>
            <a:ext cx="4370291" cy="738664"/>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51"/>
          <p:cNvSpPr txBox="1"/>
          <p:nvPr/>
        </p:nvSpPr>
        <p:spPr>
          <a:xfrm>
            <a:off x="1003439" y="1751137"/>
            <a:ext cx="1307468"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092820115"/>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500"/>
                                        <p:tgtEl>
                                          <p:spTgt spid="56"/>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500"/>
                                        <p:tgtEl>
                                          <p:spTgt spid="55"/>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500"/>
                                        <p:tgtEl>
                                          <p:spTgt spid="58"/>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fade">
                                      <p:cBhvr>
                                        <p:cTn id="8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51" grpId="0"/>
      <p:bldP spid="52" grpId="0"/>
      <p:bldP spid="53" grpId="0"/>
      <p:bldP spid="54" grpId="0"/>
      <p:bldP spid="55" grpId="0"/>
      <p:bldP spid="56" grpId="0"/>
      <p:bldP spid="57" grpId="0"/>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892871" y="1526398"/>
            <a:ext cx="2062130" cy="4735855"/>
            <a:chOff x="2051053" y="1526398"/>
            <a:chExt cx="2062130" cy="4735855"/>
          </a:xfrm>
        </p:grpSpPr>
        <p:sp>
          <p:nvSpPr>
            <p:cNvPr id="47" name="Freeform 6"/>
            <p:cNvSpPr>
              <a:spLocks/>
            </p:cNvSpPr>
            <p:nvPr/>
          </p:nvSpPr>
          <p:spPr bwMode="auto">
            <a:xfrm>
              <a:off x="2051053" y="3930462"/>
              <a:ext cx="2028174" cy="2331791"/>
            </a:xfrm>
            <a:custGeom>
              <a:avLst/>
              <a:gdLst>
                <a:gd name="T0" fmla="*/ 0 w 3117"/>
                <a:gd name="T1" fmla="*/ 2147483647 h 3585"/>
                <a:gd name="T2" fmla="*/ 2147483647 w 3117"/>
                <a:gd name="T3" fmla="*/ 2147483647 h 3585"/>
                <a:gd name="T4" fmla="*/ 2147483647 w 3117"/>
                <a:gd name="T5" fmla="*/ 2147483647 h 3585"/>
                <a:gd name="T6" fmla="*/ 2147483647 w 3117"/>
                <a:gd name="T7" fmla="*/ 2147483647 h 3585"/>
                <a:gd name="T8" fmla="*/ 2147483647 w 3117"/>
                <a:gd name="T9" fmla="*/ 2147483647 h 3585"/>
                <a:gd name="T10" fmla="*/ 2147483647 w 3117"/>
                <a:gd name="T11" fmla="*/ 2147483647 h 3585"/>
                <a:gd name="T12" fmla="*/ 2147483647 w 3117"/>
                <a:gd name="T13" fmla="*/ 2147483647 h 3585"/>
                <a:gd name="T14" fmla="*/ 2147483647 w 3117"/>
                <a:gd name="T15" fmla="*/ 2147483647 h 3585"/>
                <a:gd name="T16" fmla="*/ 2147483647 w 3117"/>
                <a:gd name="T17" fmla="*/ 2147483647 h 3585"/>
                <a:gd name="T18" fmla="*/ 2147483647 w 3117"/>
                <a:gd name="T19" fmla="*/ 2147483647 h 3585"/>
                <a:gd name="T20" fmla="*/ 2147483647 w 3117"/>
                <a:gd name="T21" fmla="*/ 2147483647 h 3585"/>
                <a:gd name="T22" fmla="*/ 2147483647 w 3117"/>
                <a:gd name="T23" fmla="*/ 2147483647 h 3585"/>
                <a:gd name="T24" fmla="*/ 2147483647 w 3117"/>
                <a:gd name="T25" fmla="*/ 2147483647 h 3585"/>
                <a:gd name="T26" fmla="*/ 2147483647 w 3117"/>
                <a:gd name="T27" fmla="*/ 2147483647 h 3585"/>
                <a:gd name="T28" fmla="*/ 2147483647 w 3117"/>
                <a:gd name="T29" fmla="*/ 2147483647 h 3585"/>
                <a:gd name="T30" fmla="*/ 2147483647 w 3117"/>
                <a:gd name="T31" fmla="*/ 2147483647 h 3585"/>
                <a:gd name="T32" fmla="*/ 2147483647 w 3117"/>
                <a:gd name="T33" fmla="*/ 2147483647 h 3585"/>
                <a:gd name="T34" fmla="*/ 2147483647 w 3117"/>
                <a:gd name="T35" fmla="*/ 2147483647 h 3585"/>
                <a:gd name="T36" fmla="*/ 2147483647 w 3117"/>
                <a:gd name="T37" fmla="*/ 2147483647 h 3585"/>
                <a:gd name="T38" fmla="*/ 2147483647 w 3117"/>
                <a:gd name="T39" fmla="*/ 2147483647 h 3585"/>
                <a:gd name="T40" fmla="*/ 2147483647 w 3117"/>
                <a:gd name="T41" fmla="*/ 2147483647 h 3585"/>
                <a:gd name="T42" fmla="*/ 2147483647 w 3117"/>
                <a:gd name="T43" fmla="*/ 2147483647 h 3585"/>
                <a:gd name="T44" fmla="*/ 2147483647 w 3117"/>
                <a:gd name="T45" fmla="*/ 2147483647 h 3585"/>
                <a:gd name="T46" fmla="*/ 2147483647 w 3117"/>
                <a:gd name="T47" fmla="*/ 2147483647 h 3585"/>
                <a:gd name="T48" fmla="*/ 2147483647 w 3117"/>
                <a:gd name="T49" fmla="*/ 2147483647 h 3585"/>
                <a:gd name="T50" fmla="*/ 2147483647 w 3117"/>
                <a:gd name="T51" fmla="*/ 2147483647 h 3585"/>
                <a:gd name="T52" fmla="*/ 2147483647 w 3117"/>
                <a:gd name="T53" fmla="*/ 2147483647 h 3585"/>
                <a:gd name="T54" fmla="*/ 2147483647 w 3117"/>
                <a:gd name="T55" fmla="*/ 2147483647 h 3585"/>
                <a:gd name="T56" fmla="*/ 2147483647 w 3117"/>
                <a:gd name="T57" fmla="*/ 2147483647 h 3585"/>
                <a:gd name="T58" fmla="*/ 2147483647 w 3117"/>
                <a:gd name="T59" fmla="*/ 2147483647 h 3585"/>
                <a:gd name="T60" fmla="*/ 2147483647 w 3117"/>
                <a:gd name="T61" fmla="*/ 2147483647 h 3585"/>
                <a:gd name="T62" fmla="*/ 2147483647 w 3117"/>
                <a:gd name="T63" fmla="*/ 2147483647 h 3585"/>
                <a:gd name="T64" fmla="*/ 2147483647 w 3117"/>
                <a:gd name="T65" fmla="*/ 2147483647 h 3585"/>
                <a:gd name="T66" fmla="*/ 2147483647 w 3117"/>
                <a:gd name="T67" fmla="*/ 2147483647 h 3585"/>
                <a:gd name="T68" fmla="*/ 2147483647 w 3117"/>
                <a:gd name="T69" fmla="*/ 2147483647 h 3585"/>
                <a:gd name="T70" fmla="*/ 2147483647 w 3117"/>
                <a:gd name="T71" fmla="*/ 2147483647 h 3585"/>
                <a:gd name="T72" fmla="*/ 2147483647 w 3117"/>
                <a:gd name="T73" fmla="*/ 2147483647 h 3585"/>
                <a:gd name="T74" fmla="*/ 2147483647 w 3117"/>
                <a:gd name="T75" fmla="*/ 2147483647 h 3585"/>
                <a:gd name="T76" fmla="*/ 2147483647 w 3117"/>
                <a:gd name="T77" fmla="*/ 2147483647 h 3585"/>
                <a:gd name="T78" fmla="*/ 2147483647 w 3117"/>
                <a:gd name="T79" fmla="*/ 2147483647 h 3585"/>
                <a:gd name="T80" fmla="*/ 2147483647 w 3117"/>
                <a:gd name="T81" fmla="*/ 2147483647 h 3585"/>
                <a:gd name="T82" fmla="*/ 2147483647 w 3117"/>
                <a:gd name="T83" fmla="*/ 2147483647 h 3585"/>
                <a:gd name="T84" fmla="*/ 2147483647 w 3117"/>
                <a:gd name="T85" fmla="*/ 2147483647 h 3585"/>
                <a:gd name="T86" fmla="*/ 2147483647 w 3117"/>
                <a:gd name="T87" fmla="*/ 2147483647 h 3585"/>
                <a:gd name="T88" fmla="*/ 2147483647 w 3117"/>
                <a:gd name="T89" fmla="*/ 2147483647 h 3585"/>
                <a:gd name="T90" fmla="*/ 2147483647 w 3117"/>
                <a:gd name="T91" fmla="*/ 2147483647 h 3585"/>
                <a:gd name="T92" fmla="*/ 2147483647 w 3117"/>
                <a:gd name="T93" fmla="*/ 2147483647 h 3585"/>
                <a:gd name="T94" fmla="*/ 2147483647 w 3117"/>
                <a:gd name="T95" fmla="*/ 2147483647 h 3585"/>
                <a:gd name="T96" fmla="*/ 2147483647 w 3117"/>
                <a:gd name="T97" fmla="*/ 2147483647 h 35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17"/>
                <a:gd name="T148" fmla="*/ 0 h 3585"/>
                <a:gd name="T149" fmla="*/ 3117 w 3117"/>
                <a:gd name="T150" fmla="*/ 3585 h 35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17" h="3585">
                  <a:moveTo>
                    <a:pt x="0" y="3585"/>
                  </a:moveTo>
                  <a:lnTo>
                    <a:pt x="0" y="3585"/>
                  </a:lnTo>
                  <a:lnTo>
                    <a:pt x="29" y="3481"/>
                  </a:lnTo>
                  <a:lnTo>
                    <a:pt x="57" y="3391"/>
                  </a:lnTo>
                  <a:lnTo>
                    <a:pt x="71" y="3350"/>
                  </a:lnTo>
                  <a:lnTo>
                    <a:pt x="82" y="3316"/>
                  </a:lnTo>
                  <a:lnTo>
                    <a:pt x="88" y="3303"/>
                  </a:lnTo>
                  <a:lnTo>
                    <a:pt x="100" y="3281"/>
                  </a:lnTo>
                  <a:lnTo>
                    <a:pt x="118" y="3248"/>
                  </a:lnTo>
                  <a:lnTo>
                    <a:pt x="145" y="3207"/>
                  </a:lnTo>
                  <a:lnTo>
                    <a:pt x="181" y="3153"/>
                  </a:lnTo>
                  <a:lnTo>
                    <a:pt x="226" y="3093"/>
                  </a:lnTo>
                  <a:lnTo>
                    <a:pt x="283" y="3022"/>
                  </a:lnTo>
                  <a:lnTo>
                    <a:pt x="353" y="2941"/>
                  </a:lnTo>
                  <a:lnTo>
                    <a:pt x="438" y="2853"/>
                  </a:lnTo>
                  <a:lnTo>
                    <a:pt x="487" y="2804"/>
                  </a:lnTo>
                  <a:lnTo>
                    <a:pt x="538" y="2755"/>
                  </a:lnTo>
                  <a:lnTo>
                    <a:pt x="595" y="2702"/>
                  </a:lnTo>
                  <a:lnTo>
                    <a:pt x="656" y="2647"/>
                  </a:lnTo>
                  <a:lnTo>
                    <a:pt x="720" y="2590"/>
                  </a:lnTo>
                  <a:lnTo>
                    <a:pt x="789" y="2531"/>
                  </a:lnTo>
                  <a:lnTo>
                    <a:pt x="864" y="2468"/>
                  </a:lnTo>
                  <a:lnTo>
                    <a:pt x="942" y="2405"/>
                  </a:lnTo>
                  <a:lnTo>
                    <a:pt x="1027" y="2339"/>
                  </a:lnTo>
                  <a:lnTo>
                    <a:pt x="1115" y="2272"/>
                  </a:lnTo>
                  <a:lnTo>
                    <a:pt x="1211" y="2201"/>
                  </a:lnTo>
                  <a:lnTo>
                    <a:pt x="1311" y="2129"/>
                  </a:lnTo>
                  <a:lnTo>
                    <a:pt x="1417" y="2054"/>
                  </a:lnTo>
                  <a:lnTo>
                    <a:pt x="1529" y="1977"/>
                  </a:lnTo>
                  <a:lnTo>
                    <a:pt x="1588" y="1934"/>
                  </a:lnTo>
                  <a:lnTo>
                    <a:pt x="1659" y="1883"/>
                  </a:lnTo>
                  <a:lnTo>
                    <a:pt x="1749" y="1814"/>
                  </a:lnTo>
                  <a:lnTo>
                    <a:pt x="1859" y="1730"/>
                  </a:lnTo>
                  <a:lnTo>
                    <a:pt x="1981" y="1628"/>
                  </a:lnTo>
                  <a:lnTo>
                    <a:pt x="2045" y="1571"/>
                  </a:lnTo>
                  <a:lnTo>
                    <a:pt x="2114" y="1512"/>
                  </a:lnTo>
                  <a:lnTo>
                    <a:pt x="2183" y="1447"/>
                  </a:lnTo>
                  <a:lnTo>
                    <a:pt x="2252" y="1381"/>
                  </a:lnTo>
                  <a:lnTo>
                    <a:pt x="2322" y="1312"/>
                  </a:lnTo>
                  <a:lnTo>
                    <a:pt x="2393" y="1239"/>
                  </a:lnTo>
                  <a:lnTo>
                    <a:pt x="2462" y="1165"/>
                  </a:lnTo>
                  <a:lnTo>
                    <a:pt x="2530" y="1086"/>
                  </a:lnTo>
                  <a:lnTo>
                    <a:pt x="2599" y="1005"/>
                  </a:lnTo>
                  <a:lnTo>
                    <a:pt x="2664" y="923"/>
                  </a:lnTo>
                  <a:lnTo>
                    <a:pt x="2729" y="839"/>
                  </a:lnTo>
                  <a:lnTo>
                    <a:pt x="2789" y="750"/>
                  </a:lnTo>
                  <a:lnTo>
                    <a:pt x="2846" y="662"/>
                  </a:lnTo>
                  <a:lnTo>
                    <a:pt x="2899" y="572"/>
                  </a:lnTo>
                  <a:lnTo>
                    <a:pt x="2950" y="479"/>
                  </a:lnTo>
                  <a:lnTo>
                    <a:pt x="2972" y="432"/>
                  </a:lnTo>
                  <a:lnTo>
                    <a:pt x="2996" y="385"/>
                  </a:lnTo>
                  <a:lnTo>
                    <a:pt x="3015" y="338"/>
                  </a:lnTo>
                  <a:lnTo>
                    <a:pt x="3035" y="291"/>
                  </a:lnTo>
                  <a:lnTo>
                    <a:pt x="3052" y="244"/>
                  </a:lnTo>
                  <a:lnTo>
                    <a:pt x="3068" y="195"/>
                  </a:lnTo>
                  <a:lnTo>
                    <a:pt x="3084" y="146"/>
                  </a:lnTo>
                  <a:lnTo>
                    <a:pt x="3096" y="98"/>
                  </a:lnTo>
                  <a:lnTo>
                    <a:pt x="3107" y="49"/>
                  </a:lnTo>
                  <a:lnTo>
                    <a:pt x="3117" y="0"/>
                  </a:lnTo>
                  <a:lnTo>
                    <a:pt x="3090" y="854"/>
                  </a:lnTo>
                  <a:lnTo>
                    <a:pt x="3090" y="864"/>
                  </a:lnTo>
                  <a:lnTo>
                    <a:pt x="3088" y="899"/>
                  </a:lnTo>
                  <a:lnTo>
                    <a:pt x="3084" y="925"/>
                  </a:lnTo>
                  <a:lnTo>
                    <a:pt x="3078" y="956"/>
                  </a:lnTo>
                  <a:lnTo>
                    <a:pt x="3070" y="992"/>
                  </a:lnTo>
                  <a:lnTo>
                    <a:pt x="3058" y="1035"/>
                  </a:lnTo>
                  <a:lnTo>
                    <a:pt x="3043" y="1082"/>
                  </a:lnTo>
                  <a:lnTo>
                    <a:pt x="3023" y="1135"/>
                  </a:lnTo>
                  <a:lnTo>
                    <a:pt x="2999" y="1192"/>
                  </a:lnTo>
                  <a:lnTo>
                    <a:pt x="2970" y="1255"/>
                  </a:lnTo>
                  <a:lnTo>
                    <a:pt x="2935" y="1324"/>
                  </a:lnTo>
                  <a:lnTo>
                    <a:pt x="2895" y="1396"/>
                  </a:lnTo>
                  <a:lnTo>
                    <a:pt x="2848" y="1475"/>
                  </a:lnTo>
                  <a:lnTo>
                    <a:pt x="2793" y="1559"/>
                  </a:lnTo>
                  <a:lnTo>
                    <a:pt x="2732" y="1648"/>
                  </a:lnTo>
                  <a:lnTo>
                    <a:pt x="2662" y="1742"/>
                  </a:lnTo>
                  <a:lnTo>
                    <a:pt x="2585" y="1840"/>
                  </a:lnTo>
                  <a:lnTo>
                    <a:pt x="2497" y="1942"/>
                  </a:lnTo>
                  <a:lnTo>
                    <a:pt x="2401" y="2050"/>
                  </a:lnTo>
                  <a:lnTo>
                    <a:pt x="2295" y="2162"/>
                  </a:lnTo>
                  <a:lnTo>
                    <a:pt x="2179" y="2280"/>
                  </a:lnTo>
                  <a:lnTo>
                    <a:pt x="2051" y="2401"/>
                  </a:lnTo>
                  <a:lnTo>
                    <a:pt x="1912" y="2527"/>
                  </a:lnTo>
                  <a:lnTo>
                    <a:pt x="1761" y="2659"/>
                  </a:lnTo>
                  <a:lnTo>
                    <a:pt x="1598" y="2792"/>
                  </a:lnTo>
                  <a:lnTo>
                    <a:pt x="1511" y="2863"/>
                  </a:lnTo>
                  <a:lnTo>
                    <a:pt x="1423" y="2934"/>
                  </a:lnTo>
                  <a:lnTo>
                    <a:pt x="1331" y="3004"/>
                  </a:lnTo>
                  <a:lnTo>
                    <a:pt x="1235" y="3077"/>
                  </a:lnTo>
                  <a:lnTo>
                    <a:pt x="1135" y="3150"/>
                  </a:lnTo>
                  <a:lnTo>
                    <a:pt x="1031" y="3224"/>
                  </a:lnTo>
                  <a:lnTo>
                    <a:pt x="925" y="3301"/>
                  </a:lnTo>
                  <a:lnTo>
                    <a:pt x="815" y="3377"/>
                  </a:lnTo>
                  <a:lnTo>
                    <a:pt x="699" y="3454"/>
                  </a:lnTo>
                  <a:lnTo>
                    <a:pt x="581" y="3532"/>
                  </a:lnTo>
                  <a:lnTo>
                    <a:pt x="0" y="358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pPr>
              <a:endParaRPr lang="en-US" altLang="id-ID" sz="1898">
                <a:ea typeface="微软雅黑" panose="020B0503020204020204" pitchFamily="34" charset="-122"/>
                <a:sym typeface="Arial" panose="020B0604020202020204" pitchFamily="34" charset="0"/>
              </a:endParaRPr>
            </a:p>
          </p:txBody>
        </p:sp>
        <p:sp>
          <p:nvSpPr>
            <p:cNvPr id="48" name="Freeform 8"/>
            <p:cNvSpPr>
              <a:spLocks/>
            </p:cNvSpPr>
            <p:nvPr/>
          </p:nvSpPr>
          <p:spPr bwMode="auto">
            <a:xfrm>
              <a:off x="2383169" y="1526398"/>
              <a:ext cx="1730014" cy="2971331"/>
            </a:xfrm>
            <a:custGeom>
              <a:avLst/>
              <a:gdLst/>
              <a:ahLst/>
              <a:cxnLst>
                <a:cxn ang="0">
                  <a:pos x="2656" y="3717"/>
                </a:cxn>
                <a:cxn ang="0">
                  <a:pos x="2658" y="3705"/>
                </a:cxn>
                <a:cxn ang="0">
                  <a:pos x="2660" y="3646"/>
                </a:cxn>
                <a:cxn ang="0">
                  <a:pos x="2656" y="3579"/>
                </a:cxn>
                <a:cxn ang="0">
                  <a:pos x="2644" y="3487"/>
                </a:cxn>
                <a:cxn ang="0">
                  <a:pos x="2619" y="3375"/>
                </a:cxn>
                <a:cxn ang="0">
                  <a:pos x="2576" y="3238"/>
                </a:cxn>
                <a:cxn ang="0">
                  <a:pos x="2511" y="3077"/>
                </a:cxn>
                <a:cxn ang="0">
                  <a:pos x="2422" y="2894"/>
                </a:cxn>
                <a:cxn ang="0">
                  <a:pos x="2305" y="2686"/>
                </a:cxn>
                <a:cxn ang="0">
                  <a:pos x="2154" y="2454"/>
                </a:cxn>
                <a:cxn ang="0">
                  <a:pos x="1965" y="2199"/>
                </a:cxn>
                <a:cxn ang="0">
                  <a:pos x="1735" y="1920"/>
                </a:cxn>
                <a:cxn ang="0">
                  <a:pos x="1535" y="1694"/>
                </a:cxn>
                <a:cxn ang="0">
                  <a:pos x="1386" y="1535"/>
                </a:cxn>
                <a:cxn ang="0">
                  <a:pos x="1225" y="1372"/>
                </a:cxn>
                <a:cxn ang="0">
                  <a:pos x="1050" y="1202"/>
                </a:cxn>
                <a:cxn ang="0">
                  <a:pos x="862" y="1025"/>
                </a:cxn>
                <a:cxn ang="0">
                  <a:pos x="662" y="842"/>
                </a:cxn>
                <a:cxn ang="0">
                  <a:pos x="556" y="748"/>
                </a:cxn>
                <a:cxn ang="0">
                  <a:pos x="483" y="664"/>
                </a:cxn>
                <a:cxn ang="0">
                  <a:pos x="414" y="571"/>
                </a:cxn>
                <a:cxn ang="0">
                  <a:pos x="342" y="457"/>
                </a:cxn>
                <a:cxn ang="0">
                  <a:pos x="277" y="336"/>
                </a:cxn>
                <a:cxn ang="0">
                  <a:pos x="251" y="273"/>
                </a:cxn>
                <a:cxn ang="0">
                  <a:pos x="234" y="212"/>
                </a:cxn>
                <a:cxn ang="0">
                  <a:pos x="224" y="153"/>
                </a:cxn>
                <a:cxn ang="0">
                  <a:pos x="226" y="96"/>
                </a:cxn>
                <a:cxn ang="0">
                  <a:pos x="240" y="45"/>
                </a:cxn>
                <a:cxn ang="0">
                  <a:pos x="267" y="0"/>
                </a:cxn>
                <a:cxn ang="0">
                  <a:pos x="18" y="774"/>
                </a:cxn>
                <a:cxn ang="0">
                  <a:pos x="6" y="807"/>
                </a:cxn>
                <a:cxn ang="0">
                  <a:pos x="0" y="840"/>
                </a:cxn>
                <a:cxn ang="0">
                  <a:pos x="2" y="876"/>
                </a:cxn>
                <a:cxn ang="0">
                  <a:pos x="6" y="889"/>
                </a:cxn>
                <a:cxn ang="0">
                  <a:pos x="28" y="948"/>
                </a:cxn>
                <a:cxn ang="0">
                  <a:pos x="77" y="1048"/>
                </a:cxn>
                <a:cxn ang="0">
                  <a:pos x="161" y="1194"/>
                </a:cxn>
                <a:cxn ang="0">
                  <a:pos x="293" y="1382"/>
                </a:cxn>
                <a:cxn ang="0">
                  <a:pos x="379" y="1492"/>
                </a:cxn>
                <a:cxn ang="0">
                  <a:pos x="479" y="1614"/>
                </a:cxn>
                <a:cxn ang="0">
                  <a:pos x="597" y="1747"/>
                </a:cxn>
                <a:cxn ang="0">
                  <a:pos x="732" y="1893"/>
                </a:cxn>
                <a:cxn ang="0">
                  <a:pos x="887" y="2048"/>
                </a:cxn>
                <a:cxn ang="0">
                  <a:pos x="1062" y="2217"/>
                </a:cxn>
                <a:cxn ang="0">
                  <a:pos x="1256" y="2395"/>
                </a:cxn>
                <a:cxn ang="0">
                  <a:pos x="1311" y="2444"/>
                </a:cxn>
                <a:cxn ang="0">
                  <a:pos x="1455" y="2584"/>
                </a:cxn>
                <a:cxn ang="0">
                  <a:pos x="1659" y="2802"/>
                </a:cxn>
                <a:cxn ang="0">
                  <a:pos x="1775" y="2933"/>
                </a:cxn>
                <a:cxn ang="0">
                  <a:pos x="1894" y="3081"/>
                </a:cxn>
                <a:cxn ang="0">
                  <a:pos x="2014" y="3242"/>
                </a:cxn>
                <a:cxn ang="0">
                  <a:pos x="2132" y="3410"/>
                </a:cxn>
                <a:cxn ang="0">
                  <a:pos x="2244" y="3591"/>
                </a:cxn>
                <a:cxn ang="0">
                  <a:pos x="2344" y="3778"/>
                </a:cxn>
                <a:cxn ang="0">
                  <a:pos x="2430" y="3970"/>
                </a:cxn>
                <a:cxn ang="0">
                  <a:pos x="2483" y="4117"/>
                </a:cxn>
                <a:cxn ang="0">
                  <a:pos x="2513" y="4217"/>
                </a:cxn>
                <a:cxn ang="0">
                  <a:pos x="2536" y="4316"/>
                </a:cxn>
                <a:cxn ang="0">
                  <a:pos x="2554" y="4416"/>
                </a:cxn>
                <a:cxn ang="0">
                  <a:pos x="2566" y="4516"/>
                </a:cxn>
                <a:cxn ang="0">
                  <a:pos x="2570" y="4567"/>
                </a:cxn>
              </a:cxnLst>
              <a:rect l="0" t="0" r="r" b="b"/>
              <a:pathLst>
                <a:path w="2660" h="4567">
                  <a:moveTo>
                    <a:pt x="2570" y="4567"/>
                  </a:moveTo>
                  <a:lnTo>
                    <a:pt x="2656" y="3717"/>
                  </a:lnTo>
                  <a:lnTo>
                    <a:pt x="2656" y="3717"/>
                  </a:lnTo>
                  <a:lnTo>
                    <a:pt x="2658" y="3705"/>
                  </a:lnTo>
                  <a:lnTo>
                    <a:pt x="2660" y="3672"/>
                  </a:lnTo>
                  <a:lnTo>
                    <a:pt x="2660" y="3646"/>
                  </a:lnTo>
                  <a:lnTo>
                    <a:pt x="2660" y="3615"/>
                  </a:lnTo>
                  <a:lnTo>
                    <a:pt x="2656" y="3579"/>
                  </a:lnTo>
                  <a:lnTo>
                    <a:pt x="2652" y="3536"/>
                  </a:lnTo>
                  <a:lnTo>
                    <a:pt x="2644" y="3487"/>
                  </a:lnTo>
                  <a:lnTo>
                    <a:pt x="2633" y="3434"/>
                  </a:lnTo>
                  <a:lnTo>
                    <a:pt x="2619" y="3375"/>
                  </a:lnTo>
                  <a:lnTo>
                    <a:pt x="2599" y="3308"/>
                  </a:lnTo>
                  <a:lnTo>
                    <a:pt x="2576" y="3238"/>
                  </a:lnTo>
                  <a:lnTo>
                    <a:pt x="2546" y="3159"/>
                  </a:lnTo>
                  <a:lnTo>
                    <a:pt x="2511" y="3077"/>
                  </a:lnTo>
                  <a:lnTo>
                    <a:pt x="2470" y="2988"/>
                  </a:lnTo>
                  <a:lnTo>
                    <a:pt x="2422" y="2894"/>
                  </a:lnTo>
                  <a:lnTo>
                    <a:pt x="2368" y="2792"/>
                  </a:lnTo>
                  <a:lnTo>
                    <a:pt x="2305" y="2686"/>
                  </a:lnTo>
                  <a:lnTo>
                    <a:pt x="2232" y="2574"/>
                  </a:lnTo>
                  <a:lnTo>
                    <a:pt x="2154" y="2454"/>
                  </a:lnTo>
                  <a:lnTo>
                    <a:pt x="2063" y="2331"/>
                  </a:lnTo>
                  <a:lnTo>
                    <a:pt x="1965" y="2199"/>
                  </a:lnTo>
                  <a:lnTo>
                    <a:pt x="1855" y="2062"/>
                  </a:lnTo>
                  <a:lnTo>
                    <a:pt x="1735" y="1920"/>
                  </a:lnTo>
                  <a:lnTo>
                    <a:pt x="1606" y="1771"/>
                  </a:lnTo>
                  <a:lnTo>
                    <a:pt x="1535" y="1694"/>
                  </a:lnTo>
                  <a:lnTo>
                    <a:pt x="1463" y="1616"/>
                  </a:lnTo>
                  <a:lnTo>
                    <a:pt x="1386" y="1535"/>
                  </a:lnTo>
                  <a:lnTo>
                    <a:pt x="1308" y="1455"/>
                  </a:lnTo>
                  <a:lnTo>
                    <a:pt x="1225" y="1372"/>
                  </a:lnTo>
                  <a:lnTo>
                    <a:pt x="1139" y="1288"/>
                  </a:lnTo>
                  <a:lnTo>
                    <a:pt x="1050" y="1202"/>
                  </a:lnTo>
                  <a:lnTo>
                    <a:pt x="958" y="1113"/>
                  </a:lnTo>
                  <a:lnTo>
                    <a:pt x="862" y="1025"/>
                  </a:lnTo>
                  <a:lnTo>
                    <a:pt x="764" y="935"/>
                  </a:lnTo>
                  <a:lnTo>
                    <a:pt x="662" y="842"/>
                  </a:lnTo>
                  <a:lnTo>
                    <a:pt x="556" y="748"/>
                  </a:lnTo>
                  <a:lnTo>
                    <a:pt x="556" y="748"/>
                  </a:lnTo>
                  <a:lnTo>
                    <a:pt x="534" y="725"/>
                  </a:lnTo>
                  <a:lnTo>
                    <a:pt x="483" y="664"/>
                  </a:lnTo>
                  <a:lnTo>
                    <a:pt x="452" y="620"/>
                  </a:lnTo>
                  <a:lnTo>
                    <a:pt x="414" y="571"/>
                  </a:lnTo>
                  <a:lnTo>
                    <a:pt x="377" y="516"/>
                  </a:lnTo>
                  <a:lnTo>
                    <a:pt x="342" y="457"/>
                  </a:lnTo>
                  <a:lnTo>
                    <a:pt x="306" y="399"/>
                  </a:lnTo>
                  <a:lnTo>
                    <a:pt x="277" y="336"/>
                  </a:lnTo>
                  <a:lnTo>
                    <a:pt x="263" y="304"/>
                  </a:lnTo>
                  <a:lnTo>
                    <a:pt x="251" y="273"/>
                  </a:lnTo>
                  <a:lnTo>
                    <a:pt x="242" y="242"/>
                  </a:lnTo>
                  <a:lnTo>
                    <a:pt x="234" y="212"/>
                  </a:lnTo>
                  <a:lnTo>
                    <a:pt x="228" y="183"/>
                  </a:lnTo>
                  <a:lnTo>
                    <a:pt x="224" y="153"/>
                  </a:lnTo>
                  <a:lnTo>
                    <a:pt x="224" y="124"/>
                  </a:lnTo>
                  <a:lnTo>
                    <a:pt x="226" y="96"/>
                  </a:lnTo>
                  <a:lnTo>
                    <a:pt x="232" y="71"/>
                  </a:lnTo>
                  <a:lnTo>
                    <a:pt x="240" y="45"/>
                  </a:lnTo>
                  <a:lnTo>
                    <a:pt x="251" y="22"/>
                  </a:lnTo>
                  <a:lnTo>
                    <a:pt x="267" y="0"/>
                  </a:lnTo>
                  <a:lnTo>
                    <a:pt x="18" y="774"/>
                  </a:lnTo>
                  <a:lnTo>
                    <a:pt x="18" y="774"/>
                  </a:lnTo>
                  <a:lnTo>
                    <a:pt x="14" y="783"/>
                  </a:lnTo>
                  <a:lnTo>
                    <a:pt x="6" y="807"/>
                  </a:lnTo>
                  <a:lnTo>
                    <a:pt x="2" y="823"/>
                  </a:lnTo>
                  <a:lnTo>
                    <a:pt x="0" y="840"/>
                  </a:lnTo>
                  <a:lnTo>
                    <a:pt x="0" y="858"/>
                  </a:lnTo>
                  <a:lnTo>
                    <a:pt x="2" y="876"/>
                  </a:lnTo>
                  <a:lnTo>
                    <a:pt x="2" y="876"/>
                  </a:lnTo>
                  <a:lnTo>
                    <a:pt x="6" y="889"/>
                  </a:lnTo>
                  <a:lnTo>
                    <a:pt x="14" y="913"/>
                  </a:lnTo>
                  <a:lnTo>
                    <a:pt x="28" y="948"/>
                  </a:lnTo>
                  <a:lnTo>
                    <a:pt x="49" y="993"/>
                  </a:lnTo>
                  <a:lnTo>
                    <a:pt x="77" y="1048"/>
                  </a:lnTo>
                  <a:lnTo>
                    <a:pt x="114" y="1115"/>
                  </a:lnTo>
                  <a:lnTo>
                    <a:pt x="161" y="1194"/>
                  </a:lnTo>
                  <a:lnTo>
                    <a:pt x="220" y="1282"/>
                  </a:lnTo>
                  <a:lnTo>
                    <a:pt x="293" y="1382"/>
                  </a:lnTo>
                  <a:lnTo>
                    <a:pt x="334" y="1435"/>
                  </a:lnTo>
                  <a:lnTo>
                    <a:pt x="379" y="1492"/>
                  </a:lnTo>
                  <a:lnTo>
                    <a:pt x="428" y="1553"/>
                  </a:lnTo>
                  <a:lnTo>
                    <a:pt x="479" y="1614"/>
                  </a:lnTo>
                  <a:lnTo>
                    <a:pt x="536" y="1681"/>
                  </a:lnTo>
                  <a:lnTo>
                    <a:pt x="597" y="1747"/>
                  </a:lnTo>
                  <a:lnTo>
                    <a:pt x="664" y="1818"/>
                  </a:lnTo>
                  <a:lnTo>
                    <a:pt x="732" y="1893"/>
                  </a:lnTo>
                  <a:lnTo>
                    <a:pt x="807" y="1969"/>
                  </a:lnTo>
                  <a:lnTo>
                    <a:pt x="887" y="2048"/>
                  </a:lnTo>
                  <a:lnTo>
                    <a:pt x="972" y="2130"/>
                  </a:lnTo>
                  <a:lnTo>
                    <a:pt x="1062" y="2217"/>
                  </a:lnTo>
                  <a:lnTo>
                    <a:pt x="1156" y="2305"/>
                  </a:lnTo>
                  <a:lnTo>
                    <a:pt x="1256" y="2395"/>
                  </a:lnTo>
                  <a:lnTo>
                    <a:pt x="1256" y="2395"/>
                  </a:lnTo>
                  <a:lnTo>
                    <a:pt x="1311" y="2444"/>
                  </a:lnTo>
                  <a:lnTo>
                    <a:pt x="1374" y="2505"/>
                  </a:lnTo>
                  <a:lnTo>
                    <a:pt x="1455" y="2584"/>
                  </a:lnTo>
                  <a:lnTo>
                    <a:pt x="1551" y="2684"/>
                  </a:lnTo>
                  <a:lnTo>
                    <a:pt x="1659" y="2802"/>
                  </a:lnTo>
                  <a:lnTo>
                    <a:pt x="1716" y="2867"/>
                  </a:lnTo>
                  <a:lnTo>
                    <a:pt x="1775" y="2933"/>
                  </a:lnTo>
                  <a:lnTo>
                    <a:pt x="1834" y="3006"/>
                  </a:lnTo>
                  <a:lnTo>
                    <a:pt x="1894" y="3081"/>
                  </a:lnTo>
                  <a:lnTo>
                    <a:pt x="1955" y="3159"/>
                  </a:lnTo>
                  <a:lnTo>
                    <a:pt x="2014" y="3242"/>
                  </a:lnTo>
                  <a:lnTo>
                    <a:pt x="2075" y="3324"/>
                  </a:lnTo>
                  <a:lnTo>
                    <a:pt x="2132" y="3410"/>
                  </a:lnTo>
                  <a:lnTo>
                    <a:pt x="2189" y="3501"/>
                  </a:lnTo>
                  <a:lnTo>
                    <a:pt x="2244" y="3591"/>
                  </a:lnTo>
                  <a:lnTo>
                    <a:pt x="2295" y="3683"/>
                  </a:lnTo>
                  <a:lnTo>
                    <a:pt x="2344" y="3778"/>
                  </a:lnTo>
                  <a:lnTo>
                    <a:pt x="2389" y="3874"/>
                  </a:lnTo>
                  <a:lnTo>
                    <a:pt x="2430" y="3970"/>
                  </a:lnTo>
                  <a:lnTo>
                    <a:pt x="2466" y="4068"/>
                  </a:lnTo>
                  <a:lnTo>
                    <a:pt x="2483" y="4117"/>
                  </a:lnTo>
                  <a:lnTo>
                    <a:pt x="2499" y="4166"/>
                  </a:lnTo>
                  <a:lnTo>
                    <a:pt x="2513" y="4217"/>
                  </a:lnTo>
                  <a:lnTo>
                    <a:pt x="2525" y="4267"/>
                  </a:lnTo>
                  <a:lnTo>
                    <a:pt x="2536" y="4316"/>
                  </a:lnTo>
                  <a:lnTo>
                    <a:pt x="2546" y="4367"/>
                  </a:lnTo>
                  <a:lnTo>
                    <a:pt x="2554" y="4416"/>
                  </a:lnTo>
                  <a:lnTo>
                    <a:pt x="2560" y="4467"/>
                  </a:lnTo>
                  <a:lnTo>
                    <a:pt x="2566" y="4516"/>
                  </a:lnTo>
                  <a:lnTo>
                    <a:pt x="2570" y="4567"/>
                  </a:lnTo>
                  <a:lnTo>
                    <a:pt x="2570" y="4567"/>
                  </a:lnTo>
                  <a:close/>
                </a:path>
              </a:pathLst>
            </a:custGeom>
            <a:solidFill>
              <a:schemeClr val="accent1"/>
            </a:solidFill>
            <a:ln w="9525">
              <a:noFill/>
              <a:round/>
              <a:headEnd/>
              <a:tailEnd/>
            </a:ln>
          </p:spPr>
          <p:txBody>
            <a:bodyPr/>
            <a:lstStyle/>
            <a:p>
              <a:pPr>
                <a:lnSpc>
                  <a:spcPct val="120000"/>
                </a:lnSpc>
                <a:defRPr/>
              </a:pPr>
              <a:endParaRPr lang="en-US" sz="1898">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2164156" y="2032964"/>
            <a:ext cx="1670008" cy="4207750"/>
            <a:chOff x="2322338" y="2032964"/>
            <a:chExt cx="1670008" cy="4207750"/>
          </a:xfrm>
        </p:grpSpPr>
        <p:sp>
          <p:nvSpPr>
            <p:cNvPr id="74" name="Freeform 11"/>
            <p:cNvSpPr>
              <a:spLocks/>
            </p:cNvSpPr>
            <p:nvPr/>
          </p:nvSpPr>
          <p:spPr bwMode="auto">
            <a:xfrm>
              <a:off x="2343540" y="4105405"/>
              <a:ext cx="1648806" cy="120362"/>
            </a:xfrm>
            <a:custGeom>
              <a:avLst/>
              <a:gdLst/>
              <a:ahLst/>
              <a:cxnLst>
                <a:cxn ang="0">
                  <a:pos x="0" y="0"/>
                </a:cxn>
                <a:cxn ang="0">
                  <a:pos x="0" y="0"/>
                </a:cxn>
                <a:cxn ang="0">
                  <a:pos x="19" y="47"/>
                </a:cxn>
                <a:cxn ang="0">
                  <a:pos x="43" y="94"/>
                </a:cxn>
                <a:cxn ang="0">
                  <a:pos x="66" y="140"/>
                </a:cxn>
                <a:cxn ang="0">
                  <a:pos x="90" y="185"/>
                </a:cxn>
                <a:cxn ang="0">
                  <a:pos x="2512" y="185"/>
                </a:cxn>
                <a:cxn ang="0">
                  <a:pos x="2512" y="185"/>
                </a:cxn>
                <a:cxn ang="0">
                  <a:pos x="2544" y="118"/>
                </a:cxn>
                <a:cxn ang="0">
                  <a:pos x="2544" y="118"/>
                </a:cxn>
                <a:cxn ang="0">
                  <a:pos x="2522" y="59"/>
                </a:cxn>
                <a:cxn ang="0">
                  <a:pos x="2498" y="0"/>
                </a:cxn>
                <a:cxn ang="0">
                  <a:pos x="3" y="0"/>
                </a:cxn>
                <a:cxn ang="0">
                  <a:pos x="3" y="0"/>
                </a:cxn>
                <a:cxn ang="0">
                  <a:pos x="0" y="0"/>
                </a:cxn>
                <a:cxn ang="0">
                  <a:pos x="0" y="0"/>
                </a:cxn>
              </a:cxnLst>
              <a:rect l="0" t="0" r="r" b="b"/>
              <a:pathLst>
                <a:path w="2544" h="185">
                  <a:moveTo>
                    <a:pt x="0" y="0"/>
                  </a:moveTo>
                  <a:lnTo>
                    <a:pt x="0" y="0"/>
                  </a:lnTo>
                  <a:lnTo>
                    <a:pt x="19" y="47"/>
                  </a:lnTo>
                  <a:lnTo>
                    <a:pt x="43" y="94"/>
                  </a:lnTo>
                  <a:lnTo>
                    <a:pt x="66" y="140"/>
                  </a:lnTo>
                  <a:lnTo>
                    <a:pt x="90" y="185"/>
                  </a:lnTo>
                  <a:lnTo>
                    <a:pt x="2512" y="185"/>
                  </a:lnTo>
                  <a:lnTo>
                    <a:pt x="2512" y="185"/>
                  </a:lnTo>
                  <a:lnTo>
                    <a:pt x="2544" y="118"/>
                  </a:lnTo>
                  <a:lnTo>
                    <a:pt x="2544" y="118"/>
                  </a:lnTo>
                  <a:lnTo>
                    <a:pt x="2522" y="59"/>
                  </a:lnTo>
                  <a:lnTo>
                    <a:pt x="2498" y="0"/>
                  </a:lnTo>
                  <a:lnTo>
                    <a:pt x="3" y="0"/>
                  </a:lnTo>
                  <a:lnTo>
                    <a:pt x="3" y="0"/>
                  </a:lnTo>
                  <a:lnTo>
                    <a:pt x="0" y="0"/>
                  </a:lnTo>
                  <a:lnTo>
                    <a:pt x="0"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12"/>
            <p:cNvSpPr>
              <a:spLocks/>
            </p:cNvSpPr>
            <p:nvPr/>
          </p:nvSpPr>
          <p:spPr bwMode="auto">
            <a:xfrm>
              <a:off x="2574835" y="4488321"/>
              <a:ext cx="1335576" cy="120361"/>
            </a:xfrm>
            <a:custGeom>
              <a:avLst/>
              <a:gdLst/>
              <a:ahLst/>
              <a:cxnLst>
                <a:cxn ang="0">
                  <a:pos x="1959" y="0"/>
                </a:cxn>
                <a:cxn ang="0">
                  <a:pos x="1896" y="0"/>
                </a:cxn>
                <a:cxn ang="0">
                  <a:pos x="0" y="0"/>
                </a:cxn>
                <a:cxn ang="0">
                  <a:pos x="0" y="0"/>
                </a:cxn>
                <a:cxn ang="0">
                  <a:pos x="78" y="92"/>
                </a:cxn>
                <a:cxn ang="0">
                  <a:pos x="159" y="185"/>
                </a:cxn>
                <a:cxn ang="0">
                  <a:pos x="1749" y="185"/>
                </a:cxn>
                <a:cxn ang="0">
                  <a:pos x="1959" y="185"/>
                </a:cxn>
                <a:cxn ang="0">
                  <a:pos x="1959" y="185"/>
                </a:cxn>
                <a:cxn ang="0">
                  <a:pos x="1978" y="183"/>
                </a:cxn>
                <a:cxn ang="0">
                  <a:pos x="1996" y="177"/>
                </a:cxn>
                <a:cxn ang="0">
                  <a:pos x="2012" y="169"/>
                </a:cxn>
                <a:cxn ang="0">
                  <a:pos x="2025" y="157"/>
                </a:cxn>
                <a:cxn ang="0">
                  <a:pos x="2037" y="144"/>
                </a:cxn>
                <a:cxn ang="0">
                  <a:pos x="2047" y="128"/>
                </a:cxn>
                <a:cxn ang="0">
                  <a:pos x="2051" y="110"/>
                </a:cxn>
                <a:cxn ang="0">
                  <a:pos x="2053" y="92"/>
                </a:cxn>
                <a:cxn ang="0">
                  <a:pos x="2053" y="92"/>
                </a:cxn>
                <a:cxn ang="0">
                  <a:pos x="2051" y="73"/>
                </a:cxn>
                <a:cxn ang="0">
                  <a:pos x="2047" y="57"/>
                </a:cxn>
                <a:cxn ang="0">
                  <a:pos x="2037" y="41"/>
                </a:cxn>
                <a:cxn ang="0">
                  <a:pos x="2025" y="28"/>
                </a:cxn>
                <a:cxn ang="0">
                  <a:pos x="2012" y="16"/>
                </a:cxn>
                <a:cxn ang="0">
                  <a:pos x="1996" y="8"/>
                </a:cxn>
                <a:cxn ang="0">
                  <a:pos x="1978" y="2"/>
                </a:cxn>
                <a:cxn ang="0">
                  <a:pos x="1959" y="0"/>
                </a:cxn>
                <a:cxn ang="0">
                  <a:pos x="1959" y="0"/>
                </a:cxn>
              </a:cxnLst>
              <a:rect l="0" t="0" r="r" b="b"/>
              <a:pathLst>
                <a:path w="2053" h="185">
                  <a:moveTo>
                    <a:pt x="1959" y="0"/>
                  </a:moveTo>
                  <a:lnTo>
                    <a:pt x="1896" y="0"/>
                  </a:lnTo>
                  <a:lnTo>
                    <a:pt x="0" y="0"/>
                  </a:lnTo>
                  <a:lnTo>
                    <a:pt x="0" y="0"/>
                  </a:lnTo>
                  <a:lnTo>
                    <a:pt x="78" y="92"/>
                  </a:lnTo>
                  <a:lnTo>
                    <a:pt x="159" y="185"/>
                  </a:lnTo>
                  <a:lnTo>
                    <a:pt x="1749" y="185"/>
                  </a:lnTo>
                  <a:lnTo>
                    <a:pt x="1959" y="185"/>
                  </a:lnTo>
                  <a:lnTo>
                    <a:pt x="1959" y="185"/>
                  </a:lnTo>
                  <a:lnTo>
                    <a:pt x="1978" y="183"/>
                  </a:lnTo>
                  <a:lnTo>
                    <a:pt x="1996" y="177"/>
                  </a:lnTo>
                  <a:lnTo>
                    <a:pt x="2012" y="169"/>
                  </a:lnTo>
                  <a:lnTo>
                    <a:pt x="2025" y="157"/>
                  </a:lnTo>
                  <a:lnTo>
                    <a:pt x="2037" y="144"/>
                  </a:lnTo>
                  <a:lnTo>
                    <a:pt x="2047" y="128"/>
                  </a:lnTo>
                  <a:lnTo>
                    <a:pt x="2051" y="110"/>
                  </a:lnTo>
                  <a:lnTo>
                    <a:pt x="2053" y="92"/>
                  </a:lnTo>
                  <a:lnTo>
                    <a:pt x="2053" y="92"/>
                  </a:lnTo>
                  <a:lnTo>
                    <a:pt x="2051" y="73"/>
                  </a:lnTo>
                  <a:lnTo>
                    <a:pt x="2047" y="57"/>
                  </a:lnTo>
                  <a:lnTo>
                    <a:pt x="2037" y="41"/>
                  </a:lnTo>
                  <a:lnTo>
                    <a:pt x="2025" y="28"/>
                  </a:lnTo>
                  <a:lnTo>
                    <a:pt x="2012" y="16"/>
                  </a:lnTo>
                  <a:lnTo>
                    <a:pt x="1996" y="8"/>
                  </a:lnTo>
                  <a:lnTo>
                    <a:pt x="1978" y="2"/>
                  </a:lnTo>
                  <a:lnTo>
                    <a:pt x="1959" y="0"/>
                  </a:lnTo>
                  <a:lnTo>
                    <a:pt x="1959"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13"/>
            <p:cNvSpPr>
              <a:spLocks/>
            </p:cNvSpPr>
            <p:nvPr/>
          </p:nvSpPr>
          <p:spPr bwMode="auto">
            <a:xfrm>
              <a:off x="2908617" y="4833311"/>
              <a:ext cx="839630" cy="118912"/>
            </a:xfrm>
            <a:custGeom>
              <a:avLst/>
              <a:gdLst/>
              <a:ahLst/>
              <a:cxnLst>
                <a:cxn ang="0">
                  <a:pos x="1199" y="0"/>
                </a:cxn>
                <a:cxn ang="0">
                  <a:pos x="915" y="0"/>
                </a:cxn>
                <a:cxn ang="0">
                  <a:pos x="0" y="0"/>
                </a:cxn>
                <a:cxn ang="0">
                  <a:pos x="0" y="0"/>
                </a:cxn>
                <a:cxn ang="0">
                  <a:pos x="104" y="93"/>
                </a:cxn>
                <a:cxn ang="0">
                  <a:pos x="208" y="185"/>
                </a:cxn>
                <a:cxn ang="0">
                  <a:pos x="713" y="185"/>
                </a:cxn>
                <a:cxn ang="0">
                  <a:pos x="1199" y="185"/>
                </a:cxn>
                <a:cxn ang="0">
                  <a:pos x="1199" y="185"/>
                </a:cxn>
                <a:cxn ang="0">
                  <a:pos x="1217" y="183"/>
                </a:cxn>
                <a:cxn ang="0">
                  <a:pos x="1235" y="177"/>
                </a:cxn>
                <a:cxn ang="0">
                  <a:pos x="1250" y="169"/>
                </a:cxn>
                <a:cxn ang="0">
                  <a:pos x="1264" y="157"/>
                </a:cxn>
                <a:cxn ang="0">
                  <a:pos x="1276" y="144"/>
                </a:cxn>
                <a:cxn ang="0">
                  <a:pos x="1286" y="128"/>
                </a:cxn>
                <a:cxn ang="0">
                  <a:pos x="1292" y="110"/>
                </a:cxn>
                <a:cxn ang="0">
                  <a:pos x="1294" y="93"/>
                </a:cxn>
                <a:cxn ang="0">
                  <a:pos x="1294" y="93"/>
                </a:cxn>
                <a:cxn ang="0">
                  <a:pos x="1292" y="73"/>
                </a:cxn>
                <a:cxn ang="0">
                  <a:pos x="1286" y="55"/>
                </a:cxn>
                <a:cxn ang="0">
                  <a:pos x="1276" y="40"/>
                </a:cxn>
                <a:cxn ang="0">
                  <a:pos x="1264" y="28"/>
                </a:cxn>
                <a:cxn ang="0">
                  <a:pos x="1250" y="16"/>
                </a:cxn>
                <a:cxn ang="0">
                  <a:pos x="1235" y="6"/>
                </a:cxn>
                <a:cxn ang="0">
                  <a:pos x="1217" y="2"/>
                </a:cxn>
                <a:cxn ang="0">
                  <a:pos x="1199" y="0"/>
                </a:cxn>
                <a:cxn ang="0">
                  <a:pos x="1199" y="0"/>
                </a:cxn>
              </a:cxnLst>
              <a:rect l="0" t="0" r="r" b="b"/>
              <a:pathLst>
                <a:path w="1294" h="185">
                  <a:moveTo>
                    <a:pt x="1199" y="0"/>
                  </a:moveTo>
                  <a:lnTo>
                    <a:pt x="915" y="0"/>
                  </a:lnTo>
                  <a:lnTo>
                    <a:pt x="0" y="0"/>
                  </a:lnTo>
                  <a:lnTo>
                    <a:pt x="0" y="0"/>
                  </a:lnTo>
                  <a:lnTo>
                    <a:pt x="104" y="93"/>
                  </a:lnTo>
                  <a:lnTo>
                    <a:pt x="208" y="185"/>
                  </a:lnTo>
                  <a:lnTo>
                    <a:pt x="713" y="185"/>
                  </a:lnTo>
                  <a:lnTo>
                    <a:pt x="1199" y="185"/>
                  </a:lnTo>
                  <a:lnTo>
                    <a:pt x="1199" y="185"/>
                  </a:lnTo>
                  <a:lnTo>
                    <a:pt x="1217" y="183"/>
                  </a:lnTo>
                  <a:lnTo>
                    <a:pt x="1235" y="177"/>
                  </a:lnTo>
                  <a:lnTo>
                    <a:pt x="1250" y="169"/>
                  </a:lnTo>
                  <a:lnTo>
                    <a:pt x="1264" y="157"/>
                  </a:lnTo>
                  <a:lnTo>
                    <a:pt x="1276" y="144"/>
                  </a:lnTo>
                  <a:lnTo>
                    <a:pt x="1286" y="128"/>
                  </a:lnTo>
                  <a:lnTo>
                    <a:pt x="1292" y="110"/>
                  </a:lnTo>
                  <a:lnTo>
                    <a:pt x="1294" y="93"/>
                  </a:lnTo>
                  <a:lnTo>
                    <a:pt x="1294" y="93"/>
                  </a:lnTo>
                  <a:lnTo>
                    <a:pt x="1292" y="73"/>
                  </a:lnTo>
                  <a:lnTo>
                    <a:pt x="1286" y="55"/>
                  </a:lnTo>
                  <a:lnTo>
                    <a:pt x="1276" y="40"/>
                  </a:lnTo>
                  <a:lnTo>
                    <a:pt x="1264" y="28"/>
                  </a:lnTo>
                  <a:lnTo>
                    <a:pt x="1250" y="16"/>
                  </a:lnTo>
                  <a:lnTo>
                    <a:pt x="1235" y="6"/>
                  </a:lnTo>
                  <a:lnTo>
                    <a:pt x="1217" y="2"/>
                  </a:lnTo>
                  <a:lnTo>
                    <a:pt x="1199" y="0"/>
                  </a:lnTo>
                  <a:lnTo>
                    <a:pt x="1199"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4"/>
            <p:cNvSpPr>
              <a:spLocks/>
            </p:cNvSpPr>
            <p:nvPr/>
          </p:nvSpPr>
          <p:spPr bwMode="auto">
            <a:xfrm>
              <a:off x="2562233" y="3402177"/>
              <a:ext cx="1049900" cy="118912"/>
            </a:xfrm>
            <a:custGeom>
              <a:avLst/>
              <a:gdLst/>
              <a:ahLst/>
              <a:cxnLst>
                <a:cxn ang="0">
                  <a:pos x="1464" y="0"/>
                </a:cxn>
                <a:cxn ang="0">
                  <a:pos x="381" y="0"/>
                </a:cxn>
                <a:cxn ang="0">
                  <a:pos x="94" y="0"/>
                </a:cxn>
                <a:cxn ang="0">
                  <a:pos x="94" y="0"/>
                </a:cxn>
                <a:cxn ang="0">
                  <a:pos x="75" y="2"/>
                </a:cxn>
                <a:cxn ang="0">
                  <a:pos x="57" y="8"/>
                </a:cxn>
                <a:cxn ang="0">
                  <a:pos x="41" y="16"/>
                </a:cxn>
                <a:cxn ang="0">
                  <a:pos x="28" y="28"/>
                </a:cxn>
                <a:cxn ang="0">
                  <a:pos x="16" y="41"/>
                </a:cxn>
                <a:cxn ang="0">
                  <a:pos x="8" y="57"/>
                </a:cxn>
                <a:cxn ang="0">
                  <a:pos x="2" y="75"/>
                </a:cxn>
                <a:cxn ang="0">
                  <a:pos x="0" y="93"/>
                </a:cxn>
                <a:cxn ang="0">
                  <a:pos x="0" y="93"/>
                </a:cxn>
                <a:cxn ang="0">
                  <a:pos x="2" y="112"/>
                </a:cxn>
                <a:cxn ang="0">
                  <a:pos x="8" y="130"/>
                </a:cxn>
                <a:cxn ang="0">
                  <a:pos x="16" y="146"/>
                </a:cxn>
                <a:cxn ang="0">
                  <a:pos x="28" y="159"/>
                </a:cxn>
                <a:cxn ang="0">
                  <a:pos x="41" y="169"/>
                </a:cxn>
                <a:cxn ang="0">
                  <a:pos x="57" y="179"/>
                </a:cxn>
                <a:cxn ang="0">
                  <a:pos x="75" y="183"/>
                </a:cxn>
                <a:cxn ang="0">
                  <a:pos x="94" y="185"/>
                </a:cxn>
                <a:cxn ang="0">
                  <a:pos x="192" y="185"/>
                </a:cxn>
                <a:cxn ang="0">
                  <a:pos x="1618" y="185"/>
                </a:cxn>
                <a:cxn ang="0">
                  <a:pos x="1618" y="185"/>
                </a:cxn>
                <a:cxn ang="0">
                  <a:pos x="1541" y="91"/>
                </a:cxn>
                <a:cxn ang="0">
                  <a:pos x="1464" y="0"/>
                </a:cxn>
                <a:cxn ang="0">
                  <a:pos x="1464" y="0"/>
                </a:cxn>
              </a:cxnLst>
              <a:rect l="0" t="0" r="r" b="b"/>
              <a:pathLst>
                <a:path w="1618" h="185">
                  <a:moveTo>
                    <a:pt x="1464" y="0"/>
                  </a:moveTo>
                  <a:lnTo>
                    <a:pt x="381" y="0"/>
                  </a:lnTo>
                  <a:lnTo>
                    <a:pt x="94" y="0"/>
                  </a:lnTo>
                  <a:lnTo>
                    <a:pt x="94" y="0"/>
                  </a:lnTo>
                  <a:lnTo>
                    <a:pt x="75" y="2"/>
                  </a:lnTo>
                  <a:lnTo>
                    <a:pt x="57" y="8"/>
                  </a:lnTo>
                  <a:lnTo>
                    <a:pt x="41" y="16"/>
                  </a:lnTo>
                  <a:lnTo>
                    <a:pt x="28" y="28"/>
                  </a:lnTo>
                  <a:lnTo>
                    <a:pt x="16" y="41"/>
                  </a:lnTo>
                  <a:lnTo>
                    <a:pt x="8" y="57"/>
                  </a:lnTo>
                  <a:lnTo>
                    <a:pt x="2" y="75"/>
                  </a:lnTo>
                  <a:lnTo>
                    <a:pt x="0" y="93"/>
                  </a:lnTo>
                  <a:lnTo>
                    <a:pt x="0" y="93"/>
                  </a:lnTo>
                  <a:lnTo>
                    <a:pt x="2" y="112"/>
                  </a:lnTo>
                  <a:lnTo>
                    <a:pt x="8" y="130"/>
                  </a:lnTo>
                  <a:lnTo>
                    <a:pt x="16" y="146"/>
                  </a:lnTo>
                  <a:lnTo>
                    <a:pt x="28" y="159"/>
                  </a:lnTo>
                  <a:lnTo>
                    <a:pt x="41" y="169"/>
                  </a:lnTo>
                  <a:lnTo>
                    <a:pt x="57" y="179"/>
                  </a:lnTo>
                  <a:lnTo>
                    <a:pt x="75" y="183"/>
                  </a:lnTo>
                  <a:lnTo>
                    <a:pt x="94" y="185"/>
                  </a:lnTo>
                  <a:lnTo>
                    <a:pt x="192" y="185"/>
                  </a:lnTo>
                  <a:lnTo>
                    <a:pt x="1618" y="185"/>
                  </a:lnTo>
                  <a:lnTo>
                    <a:pt x="1618" y="185"/>
                  </a:lnTo>
                  <a:lnTo>
                    <a:pt x="1541" y="91"/>
                  </a:lnTo>
                  <a:lnTo>
                    <a:pt x="1464" y="0"/>
                  </a:lnTo>
                  <a:lnTo>
                    <a:pt x="1464"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15"/>
            <p:cNvSpPr>
              <a:spLocks/>
            </p:cNvSpPr>
            <p:nvPr/>
          </p:nvSpPr>
          <p:spPr bwMode="auto">
            <a:xfrm>
              <a:off x="2322338" y="3771871"/>
              <a:ext cx="1537146" cy="118912"/>
            </a:xfrm>
            <a:custGeom>
              <a:avLst/>
              <a:gdLst/>
              <a:ahLst/>
              <a:cxnLst>
                <a:cxn ang="0">
                  <a:pos x="2253" y="0"/>
                </a:cxn>
                <a:cxn ang="0">
                  <a:pos x="239" y="0"/>
                </a:cxn>
                <a:cxn ang="0">
                  <a:pos x="104" y="0"/>
                </a:cxn>
                <a:cxn ang="0">
                  <a:pos x="104" y="0"/>
                </a:cxn>
                <a:cxn ang="0">
                  <a:pos x="82" y="2"/>
                </a:cxn>
                <a:cxn ang="0">
                  <a:pos x="63" y="8"/>
                </a:cxn>
                <a:cxn ang="0">
                  <a:pos x="45" y="17"/>
                </a:cxn>
                <a:cxn ang="0">
                  <a:pos x="29" y="27"/>
                </a:cxn>
                <a:cxn ang="0">
                  <a:pos x="18" y="41"/>
                </a:cxn>
                <a:cxn ang="0">
                  <a:pos x="8" y="57"/>
                </a:cxn>
                <a:cxn ang="0">
                  <a:pos x="2" y="74"/>
                </a:cxn>
                <a:cxn ang="0">
                  <a:pos x="0" y="92"/>
                </a:cxn>
                <a:cxn ang="0">
                  <a:pos x="0" y="92"/>
                </a:cxn>
                <a:cxn ang="0">
                  <a:pos x="2" y="112"/>
                </a:cxn>
                <a:cxn ang="0">
                  <a:pos x="8" y="129"/>
                </a:cxn>
                <a:cxn ang="0">
                  <a:pos x="18" y="145"/>
                </a:cxn>
                <a:cxn ang="0">
                  <a:pos x="29" y="159"/>
                </a:cxn>
                <a:cxn ang="0">
                  <a:pos x="45" y="169"/>
                </a:cxn>
                <a:cxn ang="0">
                  <a:pos x="63" y="178"/>
                </a:cxn>
                <a:cxn ang="0">
                  <a:pos x="82" y="184"/>
                </a:cxn>
                <a:cxn ang="0">
                  <a:pos x="104" y="184"/>
                </a:cxn>
                <a:cxn ang="0">
                  <a:pos x="120" y="184"/>
                </a:cxn>
                <a:cxn ang="0">
                  <a:pos x="2363" y="184"/>
                </a:cxn>
                <a:cxn ang="0">
                  <a:pos x="2363" y="184"/>
                </a:cxn>
                <a:cxn ang="0">
                  <a:pos x="2308" y="92"/>
                </a:cxn>
                <a:cxn ang="0">
                  <a:pos x="2253" y="0"/>
                </a:cxn>
                <a:cxn ang="0">
                  <a:pos x="2253" y="0"/>
                </a:cxn>
              </a:cxnLst>
              <a:rect l="0" t="0" r="r" b="b"/>
              <a:pathLst>
                <a:path w="2363" h="184">
                  <a:moveTo>
                    <a:pt x="2253" y="0"/>
                  </a:moveTo>
                  <a:lnTo>
                    <a:pt x="239" y="0"/>
                  </a:lnTo>
                  <a:lnTo>
                    <a:pt x="104" y="0"/>
                  </a:lnTo>
                  <a:lnTo>
                    <a:pt x="104" y="0"/>
                  </a:lnTo>
                  <a:lnTo>
                    <a:pt x="82" y="2"/>
                  </a:lnTo>
                  <a:lnTo>
                    <a:pt x="63" y="8"/>
                  </a:lnTo>
                  <a:lnTo>
                    <a:pt x="45" y="17"/>
                  </a:lnTo>
                  <a:lnTo>
                    <a:pt x="29" y="27"/>
                  </a:lnTo>
                  <a:lnTo>
                    <a:pt x="18" y="41"/>
                  </a:lnTo>
                  <a:lnTo>
                    <a:pt x="8" y="57"/>
                  </a:lnTo>
                  <a:lnTo>
                    <a:pt x="2" y="74"/>
                  </a:lnTo>
                  <a:lnTo>
                    <a:pt x="0" y="92"/>
                  </a:lnTo>
                  <a:lnTo>
                    <a:pt x="0" y="92"/>
                  </a:lnTo>
                  <a:lnTo>
                    <a:pt x="2" y="112"/>
                  </a:lnTo>
                  <a:lnTo>
                    <a:pt x="8" y="129"/>
                  </a:lnTo>
                  <a:lnTo>
                    <a:pt x="18" y="145"/>
                  </a:lnTo>
                  <a:lnTo>
                    <a:pt x="29" y="159"/>
                  </a:lnTo>
                  <a:lnTo>
                    <a:pt x="45" y="169"/>
                  </a:lnTo>
                  <a:lnTo>
                    <a:pt x="63" y="178"/>
                  </a:lnTo>
                  <a:lnTo>
                    <a:pt x="82" y="184"/>
                  </a:lnTo>
                  <a:lnTo>
                    <a:pt x="104" y="184"/>
                  </a:lnTo>
                  <a:lnTo>
                    <a:pt x="120" y="184"/>
                  </a:lnTo>
                  <a:lnTo>
                    <a:pt x="2363" y="184"/>
                  </a:lnTo>
                  <a:lnTo>
                    <a:pt x="2363" y="184"/>
                  </a:lnTo>
                  <a:lnTo>
                    <a:pt x="2308" y="92"/>
                  </a:lnTo>
                  <a:lnTo>
                    <a:pt x="2253" y="0"/>
                  </a:lnTo>
                  <a:lnTo>
                    <a:pt x="2253"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16"/>
            <p:cNvSpPr>
              <a:spLocks/>
            </p:cNvSpPr>
            <p:nvPr/>
          </p:nvSpPr>
          <p:spPr bwMode="auto">
            <a:xfrm>
              <a:off x="2618629" y="2032964"/>
              <a:ext cx="1260171" cy="118912"/>
            </a:xfrm>
            <a:custGeom>
              <a:avLst/>
              <a:gdLst/>
              <a:ahLst/>
              <a:cxnLst>
                <a:cxn ang="0">
                  <a:pos x="150" y="0"/>
                </a:cxn>
                <a:cxn ang="0">
                  <a:pos x="89" y="0"/>
                </a:cxn>
                <a:cxn ang="0">
                  <a:pos x="89" y="0"/>
                </a:cxn>
                <a:cxn ang="0">
                  <a:pos x="71" y="2"/>
                </a:cxn>
                <a:cxn ang="0">
                  <a:pos x="53" y="8"/>
                </a:cxn>
                <a:cxn ang="0">
                  <a:pos x="40" y="16"/>
                </a:cxn>
                <a:cxn ang="0">
                  <a:pos x="26" y="28"/>
                </a:cxn>
                <a:cxn ang="0">
                  <a:pos x="14" y="42"/>
                </a:cxn>
                <a:cxn ang="0">
                  <a:pos x="6" y="57"/>
                </a:cxn>
                <a:cxn ang="0">
                  <a:pos x="0" y="73"/>
                </a:cxn>
                <a:cxn ang="0">
                  <a:pos x="0" y="93"/>
                </a:cxn>
                <a:cxn ang="0">
                  <a:pos x="0" y="93"/>
                </a:cxn>
                <a:cxn ang="0">
                  <a:pos x="0" y="110"/>
                </a:cxn>
                <a:cxn ang="0">
                  <a:pos x="6" y="128"/>
                </a:cxn>
                <a:cxn ang="0">
                  <a:pos x="14" y="144"/>
                </a:cxn>
                <a:cxn ang="0">
                  <a:pos x="26" y="157"/>
                </a:cxn>
                <a:cxn ang="0">
                  <a:pos x="40" y="169"/>
                </a:cxn>
                <a:cxn ang="0">
                  <a:pos x="53" y="177"/>
                </a:cxn>
                <a:cxn ang="0">
                  <a:pos x="71" y="183"/>
                </a:cxn>
                <a:cxn ang="0">
                  <a:pos x="89" y="185"/>
                </a:cxn>
                <a:cxn ang="0">
                  <a:pos x="287" y="185"/>
                </a:cxn>
                <a:cxn ang="0">
                  <a:pos x="1736" y="185"/>
                </a:cxn>
                <a:cxn ang="0">
                  <a:pos x="1736" y="185"/>
                </a:cxn>
                <a:cxn ang="0">
                  <a:pos x="1846" y="89"/>
                </a:cxn>
                <a:cxn ang="0">
                  <a:pos x="1942" y="0"/>
                </a:cxn>
                <a:cxn ang="0">
                  <a:pos x="150" y="0"/>
                </a:cxn>
              </a:cxnLst>
              <a:rect l="0" t="0" r="r" b="b"/>
              <a:pathLst>
                <a:path w="1942" h="185">
                  <a:moveTo>
                    <a:pt x="150" y="0"/>
                  </a:moveTo>
                  <a:lnTo>
                    <a:pt x="89" y="0"/>
                  </a:lnTo>
                  <a:lnTo>
                    <a:pt x="89" y="0"/>
                  </a:lnTo>
                  <a:lnTo>
                    <a:pt x="71" y="2"/>
                  </a:lnTo>
                  <a:lnTo>
                    <a:pt x="53" y="8"/>
                  </a:lnTo>
                  <a:lnTo>
                    <a:pt x="40" y="16"/>
                  </a:lnTo>
                  <a:lnTo>
                    <a:pt x="26" y="28"/>
                  </a:lnTo>
                  <a:lnTo>
                    <a:pt x="14" y="42"/>
                  </a:lnTo>
                  <a:lnTo>
                    <a:pt x="6" y="57"/>
                  </a:lnTo>
                  <a:lnTo>
                    <a:pt x="0" y="73"/>
                  </a:lnTo>
                  <a:lnTo>
                    <a:pt x="0" y="93"/>
                  </a:lnTo>
                  <a:lnTo>
                    <a:pt x="0" y="93"/>
                  </a:lnTo>
                  <a:lnTo>
                    <a:pt x="0" y="110"/>
                  </a:lnTo>
                  <a:lnTo>
                    <a:pt x="6" y="128"/>
                  </a:lnTo>
                  <a:lnTo>
                    <a:pt x="14" y="144"/>
                  </a:lnTo>
                  <a:lnTo>
                    <a:pt x="26" y="157"/>
                  </a:lnTo>
                  <a:lnTo>
                    <a:pt x="40" y="169"/>
                  </a:lnTo>
                  <a:lnTo>
                    <a:pt x="53" y="177"/>
                  </a:lnTo>
                  <a:lnTo>
                    <a:pt x="71" y="183"/>
                  </a:lnTo>
                  <a:lnTo>
                    <a:pt x="89" y="185"/>
                  </a:lnTo>
                  <a:lnTo>
                    <a:pt x="287" y="185"/>
                  </a:lnTo>
                  <a:lnTo>
                    <a:pt x="1736" y="185"/>
                  </a:lnTo>
                  <a:lnTo>
                    <a:pt x="1736" y="185"/>
                  </a:lnTo>
                  <a:lnTo>
                    <a:pt x="1846" y="89"/>
                  </a:lnTo>
                  <a:lnTo>
                    <a:pt x="1942" y="0"/>
                  </a:lnTo>
                  <a:lnTo>
                    <a:pt x="150"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7"/>
            <p:cNvSpPr>
              <a:spLocks/>
            </p:cNvSpPr>
            <p:nvPr/>
          </p:nvSpPr>
          <p:spPr bwMode="auto">
            <a:xfrm>
              <a:off x="2759911" y="2380309"/>
              <a:ext cx="704767" cy="120362"/>
            </a:xfrm>
            <a:custGeom>
              <a:avLst/>
              <a:gdLst/>
              <a:ahLst/>
              <a:cxnLst>
                <a:cxn ang="0">
                  <a:pos x="357" y="0"/>
                </a:cxn>
                <a:cxn ang="0">
                  <a:pos x="88" y="0"/>
                </a:cxn>
                <a:cxn ang="0">
                  <a:pos x="88" y="0"/>
                </a:cxn>
                <a:cxn ang="0">
                  <a:pos x="71" y="1"/>
                </a:cxn>
                <a:cxn ang="0">
                  <a:pos x="53" y="5"/>
                </a:cxn>
                <a:cxn ang="0">
                  <a:pos x="39" y="15"/>
                </a:cxn>
                <a:cxn ang="0">
                  <a:pos x="25" y="27"/>
                </a:cxn>
                <a:cxn ang="0">
                  <a:pos x="14" y="39"/>
                </a:cxn>
                <a:cxn ang="0">
                  <a:pos x="6" y="54"/>
                </a:cxn>
                <a:cxn ang="0">
                  <a:pos x="2" y="72"/>
                </a:cxn>
                <a:cxn ang="0">
                  <a:pos x="0" y="92"/>
                </a:cxn>
                <a:cxn ang="0">
                  <a:pos x="0" y="92"/>
                </a:cxn>
                <a:cxn ang="0">
                  <a:pos x="2" y="109"/>
                </a:cxn>
                <a:cxn ang="0">
                  <a:pos x="6" y="127"/>
                </a:cxn>
                <a:cxn ang="0">
                  <a:pos x="14" y="143"/>
                </a:cxn>
                <a:cxn ang="0">
                  <a:pos x="25" y="157"/>
                </a:cxn>
                <a:cxn ang="0">
                  <a:pos x="39" y="168"/>
                </a:cxn>
                <a:cxn ang="0">
                  <a:pos x="53" y="176"/>
                </a:cxn>
                <a:cxn ang="0">
                  <a:pos x="71" y="182"/>
                </a:cxn>
                <a:cxn ang="0">
                  <a:pos x="88" y="184"/>
                </a:cxn>
                <a:cxn ang="0">
                  <a:pos x="548" y="184"/>
                </a:cxn>
                <a:cxn ang="0">
                  <a:pos x="856" y="184"/>
                </a:cxn>
                <a:cxn ang="0">
                  <a:pos x="856" y="184"/>
                </a:cxn>
                <a:cxn ang="0">
                  <a:pos x="1084" y="0"/>
                </a:cxn>
                <a:cxn ang="0">
                  <a:pos x="357" y="0"/>
                </a:cxn>
              </a:cxnLst>
              <a:rect l="0" t="0" r="r" b="b"/>
              <a:pathLst>
                <a:path w="1084" h="184">
                  <a:moveTo>
                    <a:pt x="357" y="0"/>
                  </a:moveTo>
                  <a:lnTo>
                    <a:pt x="88" y="0"/>
                  </a:lnTo>
                  <a:lnTo>
                    <a:pt x="88" y="0"/>
                  </a:lnTo>
                  <a:lnTo>
                    <a:pt x="71" y="1"/>
                  </a:lnTo>
                  <a:lnTo>
                    <a:pt x="53" y="5"/>
                  </a:lnTo>
                  <a:lnTo>
                    <a:pt x="39" y="15"/>
                  </a:lnTo>
                  <a:lnTo>
                    <a:pt x="25" y="27"/>
                  </a:lnTo>
                  <a:lnTo>
                    <a:pt x="14" y="39"/>
                  </a:lnTo>
                  <a:lnTo>
                    <a:pt x="6" y="54"/>
                  </a:lnTo>
                  <a:lnTo>
                    <a:pt x="2" y="72"/>
                  </a:lnTo>
                  <a:lnTo>
                    <a:pt x="0" y="92"/>
                  </a:lnTo>
                  <a:lnTo>
                    <a:pt x="0" y="92"/>
                  </a:lnTo>
                  <a:lnTo>
                    <a:pt x="2" y="109"/>
                  </a:lnTo>
                  <a:lnTo>
                    <a:pt x="6" y="127"/>
                  </a:lnTo>
                  <a:lnTo>
                    <a:pt x="14" y="143"/>
                  </a:lnTo>
                  <a:lnTo>
                    <a:pt x="25" y="157"/>
                  </a:lnTo>
                  <a:lnTo>
                    <a:pt x="39" y="168"/>
                  </a:lnTo>
                  <a:lnTo>
                    <a:pt x="53" y="176"/>
                  </a:lnTo>
                  <a:lnTo>
                    <a:pt x="71" y="182"/>
                  </a:lnTo>
                  <a:lnTo>
                    <a:pt x="88" y="184"/>
                  </a:lnTo>
                  <a:lnTo>
                    <a:pt x="548" y="184"/>
                  </a:lnTo>
                  <a:lnTo>
                    <a:pt x="856" y="184"/>
                  </a:lnTo>
                  <a:lnTo>
                    <a:pt x="856" y="184"/>
                  </a:lnTo>
                  <a:lnTo>
                    <a:pt x="1084" y="0"/>
                  </a:lnTo>
                  <a:lnTo>
                    <a:pt x="357"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20"/>
            <p:cNvSpPr>
              <a:spLocks/>
            </p:cNvSpPr>
            <p:nvPr/>
          </p:nvSpPr>
          <p:spPr bwMode="auto">
            <a:xfrm>
              <a:off x="2338448" y="6120353"/>
              <a:ext cx="1424036" cy="120361"/>
            </a:xfrm>
            <a:custGeom>
              <a:avLst/>
              <a:gdLst/>
              <a:ahLst/>
              <a:cxnLst>
                <a:cxn ang="0">
                  <a:pos x="390" y="0"/>
                </a:cxn>
                <a:cxn ang="0">
                  <a:pos x="121" y="0"/>
                </a:cxn>
                <a:cxn ang="0">
                  <a:pos x="121" y="0"/>
                </a:cxn>
                <a:cxn ang="0">
                  <a:pos x="96" y="2"/>
                </a:cxn>
                <a:cxn ang="0">
                  <a:pos x="74" y="6"/>
                </a:cxn>
                <a:cxn ang="0">
                  <a:pos x="53" y="16"/>
                </a:cxn>
                <a:cxn ang="0">
                  <a:pos x="35" y="28"/>
                </a:cxn>
                <a:cxn ang="0">
                  <a:pos x="19" y="40"/>
                </a:cxn>
                <a:cxn ang="0">
                  <a:pos x="9" y="55"/>
                </a:cxn>
                <a:cxn ang="0">
                  <a:pos x="1" y="73"/>
                </a:cxn>
                <a:cxn ang="0">
                  <a:pos x="0" y="83"/>
                </a:cxn>
                <a:cxn ang="0">
                  <a:pos x="0" y="93"/>
                </a:cxn>
                <a:cxn ang="0">
                  <a:pos x="0" y="93"/>
                </a:cxn>
                <a:cxn ang="0">
                  <a:pos x="0" y="103"/>
                </a:cxn>
                <a:cxn ang="0">
                  <a:pos x="1" y="110"/>
                </a:cxn>
                <a:cxn ang="0">
                  <a:pos x="9" y="128"/>
                </a:cxn>
                <a:cxn ang="0">
                  <a:pos x="19" y="144"/>
                </a:cxn>
                <a:cxn ang="0">
                  <a:pos x="35" y="158"/>
                </a:cxn>
                <a:cxn ang="0">
                  <a:pos x="53" y="169"/>
                </a:cxn>
                <a:cxn ang="0">
                  <a:pos x="74" y="177"/>
                </a:cxn>
                <a:cxn ang="0">
                  <a:pos x="96" y="183"/>
                </a:cxn>
                <a:cxn ang="0">
                  <a:pos x="121" y="185"/>
                </a:cxn>
                <a:cxn ang="0">
                  <a:pos x="204" y="185"/>
                </a:cxn>
                <a:cxn ang="0">
                  <a:pos x="2192" y="185"/>
                </a:cxn>
                <a:cxn ang="0">
                  <a:pos x="2192" y="185"/>
                </a:cxn>
                <a:cxn ang="0">
                  <a:pos x="2120" y="97"/>
                </a:cxn>
                <a:cxn ang="0">
                  <a:pos x="2037" y="0"/>
                </a:cxn>
                <a:cxn ang="0">
                  <a:pos x="390" y="0"/>
                </a:cxn>
              </a:cxnLst>
              <a:rect l="0" t="0" r="r" b="b"/>
              <a:pathLst>
                <a:path w="2192" h="185">
                  <a:moveTo>
                    <a:pt x="390" y="0"/>
                  </a:moveTo>
                  <a:lnTo>
                    <a:pt x="121" y="0"/>
                  </a:lnTo>
                  <a:lnTo>
                    <a:pt x="121" y="0"/>
                  </a:lnTo>
                  <a:lnTo>
                    <a:pt x="96" y="2"/>
                  </a:lnTo>
                  <a:lnTo>
                    <a:pt x="74" y="6"/>
                  </a:lnTo>
                  <a:lnTo>
                    <a:pt x="53" y="16"/>
                  </a:lnTo>
                  <a:lnTo>
                    <a:pt x="35" y="28"/>
                  </a:lnTo>
                  <a:lnTo>
                    <a:pt x="19" y="40"/>
                  </a:lnTo>
                  <a:lnTo>
                    <a:pt x="9" y="55"/>
                  </a:lnTo>
                  <a:lnTo>
                    <a:pt x="1" y="73"/>
                  </a:lnTo>
                  <a:lnTo>
                    <a:pt x="0" y="83"/>
                  </a:lnTo>
                  <a:lnTo>
                    <a:pt x="0" y="93"/>
                  </a:lnTo>
                  <a:lnTo>
                    <a:pt x="0" y="93"/>
                  </a:lnTo>
                  <a:lnTo>
                    <a:pt x="0" y="103"/>
                  </a:lnTo>
                  <a:lnTo>
                    <a:pt x="1" y="110"/>
                  </a:lnTo>
                  <a:lnTo>
                    <a:pt x="9" y="128"/>
                  </a:lnTo>
                  <a:lnTo>
                    <a:pt x="19" y="144"/>
                  </a:lnTo>
                  <a:lnTo>
                    <a:pt x="35" y="158"/>
                  </a:lnTo>
                  <a:lnTo>
                    <a:pt x="53" y="169"/>
                  </a:lnTo>
                  <a:lnTo>
                    <a:pt x="74" y="177"/>
                  </a:lnTo>
                  <a:lnTo>
                    <a:pt x="96" y="183"/>
                  </a:lnTo>
                  <a:lnTo>
                    <a:pt x="121" y="185"/>
                  </a:lnTo>
                  <a:lnTo>
                    <a:pt x="204" y="185"/>
                  </a:lnTo>
                  <a:lnTo>
                    <a:pt x="2192" y="185"/>
                  </a:lnTo>
                  <a:lnTo>
                    <a:pt x="2192" y="185"/>
                  </a:lnTo>
                  <a:lnTo>
                    <a:pt x="2120" y="97"/>
                  </a:lnTo>
                  <a:lnTo>
                    <a:pt x="2037" y="0"/>
                  </a:lnTo>
                  <a:lnTo>
                    <a:pt x="390"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21"/>
            <p:cNvSpPr>
              <a:spLocks/>
            </p:cNvSpPr>
            <p:nvPr/>
          </p:nvSpPr>
          <p:spPr bwMode="auto">
            <a:xfrm>
              <a:off x="2577306" y="5777560"/>
              <a:ext cx="880233" cy="118912"/>
            </a:xfrm>
            <a:custGeom>
              <a:avLst/>
              <a:gdLst/>
              <a:ahLst/>
              <a:cxnLst>
                <a:cxn ang="0">
                  <a:pos x="1166" y="0"/>
                </a:cxn>
                <a:cxn ang="0">
                  <a:pos x="746" y="0"/>
                </a:cxn>
                <a:cxn ang="0">
                  <a:pos x="121" y="0"/>
                </a:cxn>
                <a:cxn ang="0">
                  <a:pos x="121" y="0"/>
                </a:cxn>
                <a:cxn ang="0">
                  <a:pos x="98" y="2"/>
                </a:cxn>
                <a:cxn ang="0">
                  <a:pos x="74" y="8"/>
                </a:cxn>
                <a:cxn ang="0">
                  <a:pos x="55" y="16"/>
                </a:cxn>
                <a:cxn ang="0">
                  <a:pos x="35" y="28"/>
                </a:cxn>
                <a:cxn ang="0">
                  <a:pos x="21" y="42"/>
                </a:cxn>
                <a:cxn ang="0">
                  <a:pos x="10" y="57"/>
                </a:cxn>
                <a:cxn ang="0">
                  <a:pos x="4" y="73"/>
                </a:cxn>
                <a:cxn ang="0">
                  <a:pos x="2" y="83"/>
                </a:cxn>
                <a:cxn ang="0">
                  <a:pos x="0" y="93"/>
                </a:cxn>
                <a:cxn ang="0">
                  <a:pos x="0" y="93"/>
                </a:cxn>
                <a:cxn ang="0">
                  <a:pos x="2" y="102"/>
                </a:cxn>
                <a:cxn ang="0">
                  <a:pos x="4" y="110"/>
                </a:cxn>
                <a:cxn ang="0">
                  <a:pos x="10" y="128"/>
                </a:cxn>
                <a:cxn ang="0">
                  <a:pos x="21" y="144"/>
                </a:cxn>
                <a:cxn ang="0">
                  <a:pos x="35" y="157"/>
                </a:cxn>
                <a:cxn ang="0">
                  <a:pos x="55" y="169"/>
                </a:cxn>
                <a:cxn ang="0">
                  <a:pos x="74" y="177"/>
                </a:cxn>
                <a:cxn ang="0">
                  <a:pos x="98" y="183"/>
                </a:cxn>
                <a:cxn ang="0">
                  <a:pos x="121" y="185"/>
                </a:cxn>
                <a:cxn ang="0">
                  <a:pos x="488" y="185"/>
                </a:cxn>
                <a:cxn ang="0">
                  <a:pos x="1350" y="185"/>
                </a:cxn>
                <a:cxn ang="0">
                  <a:pos x="1350" y="185"/>
                </a:cxn>
                <a:cxn ang="0">
                  <a:pos x="1166" y="0"/>
                </a:cxn>
                <a:cxn ang="0">
                  <a:pos x="1166" y="0"/>
                </a:cxn>
              </a:cxnLst>
              <a:rect l="0" t="0" r="r" b="b"/>
              <a:pathLst>
                <a:path w="1350" h="185">
                  <a:moveTo>
                    <a:pt x="1166" y="0"/>
                  </a:moveTo>
                  <a:lnTo>
                    <a:pt x="746" y="0"/>
                  </a:lnTo>
                  <a:lnTo>
                    <a:pt x="121" y="0"/>
                  </a:lnTo>
                  <a:lnTo>
                    <a:pt x="121" y="0"/>
                  </a:lnTo>
                  <a:lnTo>
                    <a:pt x="98" y="2"/>
                  </a:lnTo>
                  <a:lnTo>
                    <a:pt x="74" y="8"/>
                  </a:lnTo>
                  <a:lnTo>
                    <a:pt x="55" y="16"/>
                  </a:lnTo>
                  <a:lnTo>
                    <a:pt x="35" y="28"/>
                  </a:lnTo>
                  <a:lnTo>
                    <a:pt x="21" y="42"/>
                  </a:lnTo>
                  <a:lnTo>
                    <a:pt x="10" y="57"/>
                  </a:lnTo>
                  <a:lnTo>
                    <a:pt x="4" y="73"/>
                  </a:lnTo>
                  <a:lnTo>
                    <a:pt x="2" y="83"/>
                  </a:lnTo>
                  <a:lnTo>
                    <a:pt x="0" y="93"/>
                  </a:lnTo>
                  <a:lnTo>
                    <a:pt x="0" y="93"/>
                  </a:lnTo>
                  <a:lnTo>
                    <a:pt x="2" y="102"/>
                  </a:lnTo>
                  <a:lnTo>
                    <a:pt x="4" y="110"/>
                  </a:lnTo>
                  <a:lnTo>
                    <a:pt x="10" y="128"/>
                  </a:lnTo>
                  <a:lnTo>
                    <a:pt x="21" y="144"/>
                  </a:lnTo>
                  <a:lnTo>
                    <a:pt x="35" y="157"/>
                  </a:lnTo>
                  <a:lnTo>
                    <a:pt x="55" y="169"/>
                  </a:lnTo>
                  <a:lnTo>
                    <a:pt x="74" y="177"/>
                  </a:lnTo>
                  <a:lnTo>
                    <a:pt x="98" y="183"/>
                  </a:lnTo>
                  <a:lnTo>
                    <a:pt x="121" y="185"/>
                  </a:lnTo>
                  <a:lnTo>
                    <a:pt x="488" y="185"/>
                  </a:lnTo>
                  <a:lnTo>
                    <a:pt x="1350" y="185"/>
                  </a:lnTo>
                  <a:lnTo>
                    <a:pt x="1350" y="185"/>
                  </a:lnTo>
                  <a:lnTo>
                    <a:pt x="1166" y="0"/>
                  </a:lnTo>
                  <a:lnTo>
                    <a:pt x="1166" y="0"/>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defRPr/>
              </a:pPr>
              <a:endParaRPr 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Gruppe 52"/>
          <p:cNvGrpSpPr>
            <a:grpSpLocks/>
          </p:cNvGrpSpPr>
          <p:nvPr/>
        </p:nvGrpSpPr>
        <p:grpSpPr bwMode="auto">
          <a:xfrm>
            <a:off x="4804709" y="2526530"/>
            <a:ext cx="2157804" cy="327161"/>
            <a:chOff x="6217920" y="1391672"/>
            <a:chExt cx="2362200" cy="358152"/>
          </a:xfrm>
          <a:effectLst/>
        </p:grpSpPr>
        <p:sp>
          <p:nvSpPr>
            <p:cNvPr id="64" name="Rektangel 36"/>
            <p:cNvSpPr>
              <a:spLocks noChangeArrowheads="1"/>
            </p:cNvSpPr>
            <p:nvPr/>
          </p:nvSpPr>
          <p:spPr bwMode="auto">
            <a:xfrm>
              <a:off x="6217920" y="1417320"/>
              <a:ext cx="332504" cy="332504"/>
            </a:xfrm>
            <a:prstGeom prst="rect">
              <a:avLst/>
            </a:prstGeom>
            <a:solidFill>
              <a:schemeClr val="accent1"/>
            </a:solidFill>
            <a:ln w="25400">
              <a:noFill/>
              <a:miter lim="800000"/>
              <a:headEnd/>
              <a:tailEnd/>
            </a:ln>
            <a:effectLst/>
          </p:spPr>
          <p:txBody>
            <a:bodyPr anchor="ctr"/>
            <a:lstStyle/>
            <a:p>
              <a:pPr indent="-361603" algn="ctr">
                <a:lnSpc>
                  <a:spcPct val="120000"/>
                </a:lnSpc>
                <a:buFont typeface="Calibri" pitchFamily="-112" charset="0"/>
                <a:buAutoNum type="arabicPeriod"/>
                <a:defRPr/>
              </a:pPr>
              <a:endParaRPr lang="en-US"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 Box 52"/>
            <p:cNvSpPr txBox="1">
              <a:spLocks noChangeArrowheads="1"/>
            </p:cNvSpPr>
            <p:nvPr/>
          </p:nvSpPr>
          <p:spPr bwMode="gray">
            <a:xfrm>
              <a:off x="6662418" y="1391672"/>
              <a:ext cx="1917702" cy="28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801688"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801688"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801688"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801688"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spcBef>
                  <a:spcPct val="20000"/>
                </a:spcBef>
              </a:pPr>
              <a:r>
                <a:rPr lang="zh-CN" altLang="en-US" sz="1400" noProof="1" smtClean="0">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rPr>
                <a:t>请替换文字内容</a:t>
              </a:r>
              <a:endParaRPr lang="id-ID" altLang="id-ID"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85" name="Gruppe 52"/>
          <p:cNvGrpSpPr>
            <a:grpSpLocks/>
          </p:cNvGrpSpPr>
          <p:nvPr/>
        </p:nvGrpSpPr>
        <p:grpSpPr bwMode="auto">
          <a:xfrm>
            <a:off x="6962513" y="2523959"/>
            <a:ext cx="2157804" cy="327161"/>
            <a:chOff x="6217920" y="1391672"/>
            <a:chExt cx="2362200" cy="358152"/>
          </a:xfrm>
          <a:effectLst/>
        </p:grpSpPr>
        <p:sp>
          <p:nvSpPr>
            <p:cNvPr id="86" name="Rektangel 36"/>
            <p:cNvSpPr>
              <a:spLocks noChangeArrowheads="1"/>
            </p:cNvSpPr>
            <p:nvPr/>
          </p:nvSpPr>
          <p:spPr bwMode="auto">
            <a:xfrm>
              <a:off x="6217920" y="1417320"/>
              <a:ext cx="332504" cy="332504"/>
            </a:xfrm>
            <a:prstGeom prst="rect">
              <a:avLst/>
            </a:prstGeom>
            <a:solidFill>
              <a:schemeClr val="accent2"/>
            </a:solidFill>
            <a:ln w="25400">
              <a:noFill/>
              <a:miter lim="800000"/>
              <a:headEnd/>
              <a:tailEnd/>
            </a:ln>
            <a:effectLst/>
          </p:spPr>
          <p:txBody>
            <a:bodyPr anchor="ctr"/>
            <a:lstStyle/>
            <a:p>
              <a:pPr indent="-361603" algn="ctr">
                <a:lnSpc>
                  <a:spcPct val="120000"/>
                </a:lnSpc>
                <a:buFont typeface="Calibri" pitchFamily="-112" charset="0"/>
                <a:buAutoNum type="arabicPeriod"/>
                <a:defRPr/>
              </a:pPr>
              <a:endParaRPr lang="en-US"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Text Box 52"/>
            <p:cNvSpPr txBox="1">
              <a:spLocks noChangeArrowheads="1"/>
            </p:cNvSpPr>
            <p:nvPr/>
          </p:nvSpPr>
          <p:spPr bwMode="gray">
            <a:xfrm>
              <a:off x="6662418" y="1391672"/>
              <a:ext cx="1917702" cy="28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801688"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801688"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801688"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801688"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spcBef>
                  <a:spcPct val="20000"/>
                </a:spcBef>
              </a:pPr>
              <a:r>
                <a:rPr lang="zh-CN" altLang="en-US"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rPr>
                <a:t>请替换文字内容</a:t>
              </a:r>
              <a:endParaRPr lang="id-ID" altLang="id-ID"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88" name="Gruppe 52"/>
          <p:cNvGrpSpPr>
            <a:grpSpLocks/>
          </p:cNvGrpSpPr>
          <p:nvPr/>
        </p:nvGrpSpPr>
        <p:grpSpPr bwMode="auto">
          <a:xfrm>
            <a:off x="4804709" y="3204494"/>
            <a:ext cx="2157804" cy="327161"/>
            <a:chOff x="6217920" y="1391672"/>
            <a:chExt cx="2362200" cy="358152"/>
          </a:xfrm>
          <a:effectLst/>
        </p:grpSpPr>
        <p:sp>
          <p:nvSpPr>
            <p:cNvPr id="89" name="Rektangel 36"/>
            <p:cNvSpPr>
              <a:spLocks noChangeArrowheads="1"/>
            </p:cNvSpPr>
            <p:nvPr/>
          </p:nvSpPr>
          <p:spPr bwMode="auto">
            <a:xfrm>
              <a:off x="6217920" y="1417320"/>
              <a:ext cx="332504" cy="332504"/>
            </a:xfrm>
            <a:prstGeom prst="rect">
              <a:avLst/>
            </a:prstGeom>
            <a:solidFill>
              <a:schemeClr val="accent4"/>
            </a:solidFill>
            <a:ln w="25400">
              <a:noFill/>
              <a:miter lim="800000"/>
              <a:headEnd/>
              <a:tailEnd/>
            </a:ln>
            <a:effectLst/>
          </p:spPr>
          <p:txBody>
            <a:bodyPr anchor="ctr"/>
            <a:lstStyle/>
            <a:p>
              <a:pPr indent="-361603" algn="ctr">
                <a:lnSpc>
                  <a:spcPct val="120000"/>
                </a:lnSpc>
                <a:buFont typeface="Calibri" pitchFamily="-112" charset="0"/>
                <a:buAutoNum type="arabicPeriod"/>
                <a:defRPr/>
              </a:pPr>
              <a:endParaRPr lang="en-US"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Text Box 52"/>
            <p:cNvSpPr txBox="1">
              <a:spLocks noChangeArrowheads="1"/>
            </p:cNvSpPr>
            <p:nvPr/>
          </p:nvSpPr>
          <p:spPr bwMode="gray">
            <a:xfrm>
              <a:off x="6662418" y="1391672"/>
              <a:ext cx="1917702" cy="28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801688"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801688"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801688"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801688"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spcBef>
                  <a:spcPct val="20000"/>
                </a:spcBef>
              </a:pPr>
              <a:r>
                <a:rPr lang="zh-CN" altLang="en-US"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rPr>
                <a:t>请替换文字内容</a:t>
              </a:r>
              <a:endParaRPr lang="id-ID" altLang="id-ID"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91" name="Gruppe 52"/>
          <p:cNvGrpSpPr>
            <a:grpSpLocks/>
          </p:cNvGrpSpPr>
          <p:nvPr/>
        </p:nvGrpSpPr>
        <p:grpSpPr bwMode="auto">
          <a:xfrm>
            <a:off x="6962513" y="3203208"/>
            <a:ext cx="2157804" cy="327161"/>
            <a:chOff x="6217920" y="1391672"/>
            <a:chExt cx="2362200" cy="358152"/>
          </a:xfrm>
          <a:effectLst/>
        </p:grpSpPr>
        <p:sp>
          <p:nvSpPr>
            <p:cNvPr id="92" name="Rektangel 36"/>
            <p:cNvSpPr>
              <a:spLocks noChangeArrowheads="1"/>
            </p:cNvSpPr>
            <p:nvPr/>
          </p:nvSpPr>
          <p:spPr bwMode="auto">
            <a:xfrm>
              <a:off x="6217920" y="1417320"/>
              <a:ext cx="332504" cy="332504"/>
            </a:xfrm>
            <a:prstGeom prst="rect">
              <a:avLst/>
            </a:prstGeom>
            <a:solidFill>
              <a:schemeClr val="accent5"/>
            </a:solidFill>
            <a:ln w="25400">
              <a:noFill/>
              <a:miter lim="800000"/>
              <a:headEnd/>
              <a:tailEnd/>
            </a:ln>
            <a:effectLst/>
          </p:spPr>
          <p:txBody>
            <a:bodyPr anchor="ctr"/>
            <a:lstStyle/>
            <a:p>
              <a:pPr indent="-361603" algn="ctr">
                <a:lnSpc>
                  <a:spcPct val="120000"/>
                </a:lnSpc>
                <a:buFont typeface="Calibri" pitchFamily="-112" charset="0"/>
                <a:buAutoNum type="arabicPeriod"/>
                <a:defRPr/>
              </a:pPr>
              <a:endParaRPr lang="en-US"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Text Box 52"/>
            <p:cNvSpPr txBox="1">
              <a:spLocks noChangeArrowheads="1"/>
            </p:cNvSpPr>
            <p:nvPr/>
          </p:nvSpPr>
          <p:spPr bwMode="gray">
            <a:xfrm>
              <a:off x="6662418" y="1391672"/>
              <a:ext cx="1917702" cy="28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801688"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801688"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801688"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801688"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spcBef>
                  <a:spcPct val="20000"/>
                </a:spcBef>
              </a:pPr>
              <a:r>
                <a:rPr lang="zh-CN" altLang="en-US"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rPr>
                <a:t>请替换文字内容</a:t>
              </a:r>
              <a:endParaRPr lang="id-ID" altLang="id-ID"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94" name="Gruppe 52"/>
          <p:cNvGrpSpPr>
            <a:grpSpLocks/>
          </p:cNvGrpSpPr>
          <p:nvPr/>
        </p:nvGrpSpPr>
        <p:grpSpPr bwMode="auto">
          <a:xfrm>
            <a:off x="9351476" y="2518878"/>
            <a:ext cx="2157804" cy="327161"/>
            <a:chOff x="6217920" y="1391672"/>
            <a:chExt cx="2362200" cy="358152"/>
          </a:xfrm>
          <a:effectLst/>
        </p:grpSpPr>
        <p:sp>
          <p:nvSpPr>
            <p:cNvPr id="95" name="Rektangel 36"/>
            <p:cNvSpPr>
              <a:spLocks noChangeArrowheads="1"/>
            </p:cNvSpPr>
            <p:nvPr/>
          </p:nvSpPr>
          <p:spPr bwMode="auto">
            <a:xfrm>
              <a:off x="6217920" y="1417320"/>
              <a:ext cx="332504" cy="332504"/>
            </a:xfrm>
            <a:prstGeom prst="rect">
              <a:avLst/>
            </a:prstGeom>
            <a:solidFill>
              <a:schemeClr val="accent3"/>
            </a:solidFill>
            <a:ln w="25400">
              <a:noFill/>
              <a:miter lim="800000"/>
              <a:headEnd/>
              <a:tailEnd/>
            </a:ln>
            <a:effectLst/>
          </p:spPr>
          <p:txBody>
            <a:bodyPr anchor="ctr"/>
            <a:lstStyle/>
            <a:p>
              <a:pPr indent="-361603" algn="ctr">
                <a:lnSpc>
                  <a:spcPct val="120000"/>
                </a:lnSpc>
                <a:buFont typeface="Calibri" pitchFamily="-112" charset="0"/>
                <a:buAutoNum type="arabicPeriod"/>
                <a:defRPr/>
              </a:pPr>
              <a:endParaRPr lang="en-US"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Text Box 52"/>
            <p:cNvSpPr txBox="1">
              <a:spLocks noChangeArrowheads="1"/>
            </p:cNvSpPr>
            <p:nvPr/>
          </p:nvSpPr>
          <p:spPr bwMode="gray">
            <a:xfrm>
              <a:off x="6662418" y="1391672"/>
              <a:ext cx="1917702" cy="28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801688"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801688"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801688"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801688"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spcBef>
                  <a:spcPct val="20000"/>
                </a:spcBef>
              </a:pPr>
              <a:r>
                <a:rPr lang="zh-CN" altLang="en-US"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rPr>
                <a:t>请替换文字内容</a:t>
              </a:r>
              <a:endParaRPr lang="id-ID" altLang="id-ID"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endParaRPr>
            </a:p>
          </p:txBody>
        </p:sp>
      </p:grpSp>
      <p:grpSp>
        <p:nvGrpSpPr>
          <p:cNvPr id="97" name="Gruppe 52"/>
          <p:cNvGrpSpPr>
            <a:grpSpLocks/>
          </p:cNvGrpSpPr>
          <p:nvPr/>
        </p:nvGrpSpPr>
        <p:grpSpPr bwMode="auto">
          <a:xfrm>
            <a:off x="9351476" y="3198126"/>
            <a:ext cx="2157804" cy="327161"/>
            <a:chOff x="6217920" y="1391672"/>
            <a:chExt cx="2362200" cy="358152"/>
          </a:xfrm>
          <a:effectLst/>
        </p:grpSpPr>
        <p:sp>
          <p:nvSpPr>
            <p:cNvPr id="98" name="Rektangel 36"/>
            <p:cNvSpPr>
              <a:spLocks noChangeArrowheads="1"/>
            </p:cNvSpPr>
            <p:nvPr/>
          </p:nvSpPr>
          <p:spPr bwMode="auto">
            <a:xfrm>
              <a:off x="6217920" y="1417320"/>
              <a:ext cx="332504" cy="332504"/>
            </a:xfrm>
            <a:prstGeom prst="rect">
              <a:avLst/>
            </a:prstGeom>
            <a:solidFill>
              <a:schemeClr val="accent6"/>
            </a:solidFill>
            <a:ln w="25400">
              <a:noFill/>
              <a:miter lim="800000"/>
              <a:headEnd/>
              <a:tailEnd/>
            </a:ln>
            <a:effectLst/>
          </p:spPr>
          <p:txBody>
            <a:bodyPr anchor="ctr"/>
            <a:lstStyle/>
            <a:p>
              <a:pPr indent="-361603" algn="ctr">
                <a:lnSpc>
                  <a:spcPct val="120000"/>
                </a:lnSpc>
                <a:buFont typeface="Calibri" pitchFamily="-112" charset="0"/>
                <a:buAutoNum type="arabicPeriod"/>
                <a:defRPr/>
              </a:pPr>
              <a:endParaRPr lang="en-US"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Text Box 52"/>
            <p:cNvSpPr txBox="1">
              <a:spLocks noChangeArrowheads="1"/>
            </p:cNvSpPr>
            <p:nvPr/>
          </p:nvSpPr>
          <p:spPr bwMode="gray">
            <a:xfrm>
              <a:off x="6662418" y="1391672"/>
              <a:ext cx="1917702" cy="28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801688"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801688"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801688"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801688"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spcBef>
                  <a:spcPct val="20000"/>
                </a:spcBef>
              </a:pPr>
              <a:r>
                <a:rPr lang="zh-CN" altLang="en-US" sz="1400" noProof="1" smtClean="0">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rPr>
                <a:t>请替换文字内容</a:t>
              </a:r>
              <a:endParaRPr lang="id-ID" altLang="id-ID" sz="1400" noProof="1">
                <a:solidFill>
                  <a:schemeClr val="bg1">
                    <a:lumMod val="65000"/>
                  </a:schemeClr>
                </a:solidFill>
                <a:ea typeface="微软雅黑" panose="020B0503020204020204" pitchFamily="34" charset="-122"/>
                <a:cs typeface="Arial" panose="020B0604020202020204" pitchFamily="34" charset="0"/>
                <a:sym typeface="Arial" panose="020B0604020202020204" pitchFamily="34" charset="0"/>
              </a:endParaRPr>
            </a:p>
          </p:txBody>
        </p:sp>
      </p:grpSp>
      <p:sp>
        <p:nvSpPr>
          <p:cNvPr id="100" name="TextBox 99"/>
          <p:cNvSpPr txBox="1"/>
          <p:nvPr/>
        </p:nvSpPr>
        <p:spPr>
          <a:xfrm>
            <a:off x="4774442" y="4304908"/>
            <a:ext cx="6360411" cy="2077492"/>
          </a:xfrm>
          <a:prstGeom prst="rect">
            <a:avLst/>
          </a:prstGeom>
          <a:noFill/>
        </p:spPr>
        <p:txBody>
          <a:bodyPr wrap="square" lIns="0" tIns="0" rIns="0" bIns="0" numCol="1" spcCol="360000">
            <a:spAutoFit/>
          </a:bodyPr>
          <a:lstStyle/>
          <a:p>
            <a:pPr algn="just">
              <a:lnSpc>
                <a:spcPct val="120000"/>
              </a:lnSpc>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a:pPr>
            <a:endParaRPr lang="id-ID"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a:p>
            <a:pPr algn="just">
              <a:lnSpc>
                <a:spcPct val="120000"/>
              </a:lnSpc>
              <a:defRPr/>
            </a:pP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01" name="Straight Connector 100"/>
          <p:cNvCxnSpPr/>
          <p:nvPr/>
        </p:nvCxnSpPr>
        <p:spPr>
          <a:xfrm>
            <a:off x="4804710" y="4037259"/>
            <a:ext cx="6330143" cy="0"/>
          </a:xfrm>
          <a:prstGeom prst="line">
            <a:avLst/>
          </a:prstGeom>
          <a:ln w="1270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2027960" y="1604768"/>
            <a:ext cx="2065661" cy="4952067"/>
            <a:chOff x="2186142" y="1604768"/>
            <a:chExt cx="2065661" cy="4952067"/>
          </a:xfrm>
        </p:grpSpPr>
        <p:sp>
          <p:nvSpPr>
            <p:cNvPr id="50" name="Freeform 9"/>
            <p:cNvSpPr>
              <a:spLocks/>
            </p:cNvSpPr>
            <p:nvPr/>
          </p:nvSpPr>
          <p:spPr bwMode="auto">
            <a:xfrm>
              <a:off x="2236111" y="1604768"/>
              <a:ext cx="2015692" cy="2739310"/>
            </a:xfrm>
            <a:custGeom>
              <a:avLst/>
              <a:gdLst/>
              <a:ahLst/>
              <a:cxnLst>
                <a:cxn ang="0">
                  <a:pos x="10" y="3383"/>
                </a:cxn>
                <a:cxn ang="0">
                  <a:pos x="8" y="3375"/>
                </a:cxn>
                <a:cxn ang="0">
                  <a:pos x="0" y="3316"/>
                </a:cxn>
                <a:cxn ang="0">
                  <a:pos x="0" y="3267"/>
                </a:cxn>
                <a:cxn ang="0">
                  <a:pos x="6" y="3202"/>
                </a:cxn>
                <a:cxn ang="0">
                  <a:pos x="20" y="3124"/>
                </a:cxn>
                <a:cxn ang="0">
                  <a:pos x="48" y="3033"/>
                </a:cxn>
                <a:cxn ang="0">
                  <a:pos x="87" y="2929"/>
                </a:cxn>
                <a:cxn ang="0">
                  <a:pos x="146" y="2811"/>
                </a:cxn>
                <a:cxn ang="0">
                  <a:pos x="222" y="2682"/>
                </a:cxn>
                <a:cxn ang="0">
                  <a:pos x="322" y="2540"/>
                </a:cxn>
                <a:cxn ang="0">
                  <a:pos x="446" y="2387"/>
                </a:cxn>
                <a:cxn ang="0">
                  <a:pos x="599" y="2222"/>
                </a:cxn>
                <a:cxn ang="0">
                  <a:pos x="784" y="2048"/>
                </a:cxn>
                <a:cxn ang="0">
                  <a:pos x="1002" y="1859"/>
                </a:cxn>
                <a:cxn ang="0">
                  <a:pos x="1255" y="1661"/>
                </a:cxn>
                <a:cxn ang="0">
                  <a:pos x="1514" y="1466"/>
                </a:cxn>
                <a:cxn ang="0">
                  <a:pos x="1963" y="1127"/>
                </a:cxn>
                <a:cxn ang="0">
                  <a:pos x="2323" y="844"/>
                </a:cxn>
                <a:cxn ang="0">
                  <a:pos x="2598" y="610"/>
                </a:cxn>
                <a:cxn ang="0">
                  <a:pos x="2707" y="512"/>
                </a:cxn>
                <a:cxn ang="0">
                  <a:pos x="2798" y="422"/>
                </a:cxn>
                <a:cxn ang="0">
                  <a:pos x="2870" y="343"/>
                </a:cxn>
                <a:cxn ang="0">
                  <a:pos x="2927" y="271"/>
                </a:cxn>
                <a:cxn ang="0">
                  <a:pos x="2969" y="206"/>
                </a:cxn>
                <a:cxn ang="0">
                  <a:pos x="2994" y="147"/>
                </a:cxn>
                <a:cxn ang="0">
                  <a:pos x="3006" y="94"/>
                </a:cxn>
                <a:cxn ang="0">
                  <a:pos x="3004" y="45"/>
                </a:cxn>
                <a:cxn ang="0">
                  <a:pos x="2990" y="0"/>
                </a:cxn>
                <a:cxn ang="0">
                  <a:pos x="3102" y="813"/>
                </a:cxn>
                <a:cxn ang="0">
                  <a:pos x="3080" y="860"/>
                </a:cxn>
                <a:cxn ang="0">
                  <a:pos x="3035" y="940"/>
                </a:cxn>
                <a:cxn ang="0">
                  <a:pos x="2963" y="1052"/>
                </a:cxn>
                <a:cxn ang="0">
                  <a:pos x="2859" y="1190"/>
                </a:cxn>
                <a:cxn ang="0">
                  <a:pos x="2717" y="1347"/>
                </a:cxn>
                <a:cxn ang="0">
                  <a:pos x="2633" y="1431"/>
                </a:cxn>
                <a:cxn ang="0">
                  <a:pos x="2537" y="1517"/>
                </a:cxn>
                <a:cxn ang="0">
                  <a:pos x="2431" y="1608"/>
                </a:cxn>
                <a:cxn ang="0">
                  <a:pos x="2313" y="1698"/>
                </a:cxn>
                <a:cxn ang="0">
                  <a:pos x="2183" y="1790"/>
                </a:cxn>
                <a:cxn ang="0">
                  <a:pos x="1889" y="1989"/>
                </a:cxn>
                <a:cxn ang="0">
                  <a:pos x="1561" y="2216"/>
                </a:cxn>
                <a:cxn ang="0">
                  <a:pos x="1390" y="2342"/>
                </a:cxn>
                <a:cxn ang="0">
                  <a:pos x="1219" y="2474"/>
                </a:cxn>
                <a:cxn ang="0">
                  <a:pos x="1049" y="2613"/>
                </a:cxn>
                <a:cxn ang="0">
                  <a:pos x="882" y="2760"/>
                </a:cxn>
                <a:cxn ang="0">
                  <a:pos x="723" y="2915"/>
                </a:cxn>
                <a:cxn ang="0">
                  <a:pos x="574" y="3076"/>
                </a:cxn>
                <a:cxn ang="0">
                  <a:pos x="434" y="3247"/>
                </a:cxn>
                <a:cxn ang="0">
                  <a:pos x="311" y="3424"/>
                </a:cxn>
                <a:cxn ang="0">
                  <a:pos x="254" y="3516"/>
                </a:cxn>
                <a:cxn ang="0">
                  <a:pos x="203" y="3610"/>
                </a:cxn>
                <a:cxn ang="0">
                  <a:pos x="156" y="3705"/>
                </a:cxn>
                <a:cxn ang="0">
                  <a:pos x="112" y="3803"/>
                </a:cxn>
                <a:cxn ang="0">
                  <a:pos x="77" y="3903"/>
                </a:cxn>
                <a:cxn ang="0">
                  <a:pos x="46" y="4003"/>
                </a:cxn>
                <a:cxn ang="0">
                  <a:pos x="20" y="4107"/>
                </a:cxn>
                <a:cxn ang="0">
                  <a:pos x="2" y="4211"/>
                </a:cxn>
              </a:cxnLst>
              <a:rect l="0" t="0" r="r" b="b"/>
              <a:pathLst>
                <a:path w="3102" h="4211">
                  <a:moveTo>
                    <a:pt x="2" y="4211"/>
                  </a:moveTo>
                  <a:lnTo>
                    <a:pt x="10" y="3383"/>
                  </a:lnTo>
                  <a:lnTo>
                    <a:pt x="10" y="3383"/>
                  </a:lnTo>
                  <a:lnTo>
                    <a:pt x="8" y="3375"/>
                  </a:lnTo>
                  <a:lnTo>
                    <a:pt x="4" y="3353"/>
                  </a:lnTo>
                  <a:lnTo>
                    <a:pt x="0" y="3316"/>
                  </a:lnTo>
                  <a:lnTo>
                    <a:pt x="0" y="3292"/>
                  </a:lnTo>
                  <a:lnTo>
                    <a:pt x="0" y="3267"/>
                  </a:lnTo>
                  <a:lnTo>
                    <a:pt x="2" y="3235"/>
                  </a:lnTo>
                  <a:lnTo>
                    <a:pt x="6" y="3202"/>
                  </a:lnTo>
                  <a:lnTo>
                    <a:pt x="12" y="3165"/>
                  </a:lnTo>
                  <a:lnTo>
                    <a:pt x="20" y="3124"/>
                  </a:lnTo>
                  <a:lnTo>
                    <a:pt x="32" y="3080"/>
                  </a:lnTo>
                  <a:lnTo>
                    <a:pt x="48" y="3033"/>
                  </a:lnTo>
                  <a:lnTo>
                    <a:pt x="65" y="2982"/>
                  </a:lnTo>
                  <a:lnTo>
                    <a:pt x="87" y="2929"/>
                  </a:lnTo>
                  <a:lnTo>
                    <a:pt x="114" y="2872"/>
                  </a:lnTo>
                  <a:lnTo>
                    <a:pt x="146" y="2811"/>
                  </a:lnTo>
                  <a:lnTo>
                    <a:pt x="181" y="2749"/>
                  </a:lnTo>
                  <a:lnTo>
                    <a:pt x="222" y="2682"/>
                  </a:lnTo>
                  <a:lnTo>
                    <a:pt x="269" y="2613"/>
                  </a:lnTo>
                  <a:lnTo>
                    <a:pt x="322" y="2540"/>
                  </a:lnTo>
                  <a:lnTo>
                    <a:pt x="381" y="2466"/>
                  </a:lnTo>
                  <a:lnTo>
                    <a:pt x="446" y="2387"/>
                  </a:lnTo>
                  <a:lnTo>
                    <a:pt x="521" y="2307"/>
                  </a:lnTo>
                  <a:lnTo>
                    <a:pt x="599" y="2222"/>
                  </a:lnTo>
                  <a:lnTo>
                    <a:pt x="688" y="2136"/>
                  </a:lnTo>
                  <a:lnTo>
                    <a:pt x="784" y="2048"/>
                  </a:lnTo>
                  <a:lnTo>
                    <a:pt x="888" y="1955"/>
                  </a:lnTo>
                  <a:lnTo>
                    <a:pt x="1002" y="1859"/>
                  </a:lnTo>
                  <a:lnTo>
                    <a:pt x="1123" y="1763"/>
                  </a:lnTo>
                  <a:lnTo>
                    <a:pt x="1255" y="1661"/>
                  </a:lnTo>
                  <a:lnTo>
                    <a:pt x="1255" y="1661"/>
                  </a:lnTo>
                  <a:lnTo>
                    <a:pt x="1514" y="1466"/>
                  </a:lnTo>
                  <a:lnTo>
                    <a:pt x="1751" y="1290"/>
                  </a:lnTo>
                  <a:lnTo>
                    <a:pt x="1963" y="1127"/>
                  </a:lnTo>
                  <a:lnTo>
                    <a:pt x="2154" y="977"/>
                  </a:lnTo>
                  <a:lnTo>
                    <a:pt x="2323" y="844"/>
                  </a:lnTo>
                  <a:lnTo>
                    <a:pt x="2470" y="722"/>
                  </a:lnTo>
                  <a:lnTo>
                    <a:pt x="2598" y="610"/>
                  </a:lnTo>
                  <a:lnTo>
                    <a:pt x="2654" y="561"/>
                  </a:lnTo>
                  <a:lnTo>
                    <a:pt x="2707" y="512"/>
                  </a:lnTo>
                  <a:lnTo>
                    <a:pt x="2755" y="467"/>
                  </a:lnTo>
                  <a:lnTo>
                    <a:pt x="2798" y="422"/>
                  </a:lnTo>
                  <a:lnTo>
                    <a:pt x="2835" y="381"/>
                  </a:lnTo>
                  <a:lnTo>
                    <a:pt x="2870" y="343"/>
                  </a:lnTo>
                  <a:lnTo>
                    <a:pt x="2900" y="306"/>
                  </a:lnTo>
                  <a:lnTo>
                    <a:pt x="2927" y="271"/>
                  </a:lnTo>
                  <a:lnTo>
                    <a:pt x="2949" y="237"/>
                  </a:lnTo>
                  <a:lnTo>
                    <a:pt x="2969" y="206"/>
                  </a:lnTo>
                  <a:lnTo>
                    <a:pt x="2982" y="176"/>
                  </a:lnTo>
                  <a:lnTo>
                    <a:pt x="2994" y="147"/>
                  </a:lnTo>
                  <a:lnTo>
                    <a:pt x="3002" y="119"/>
                  </a:lnTo>
                  <a:lnTo>
                    <a:pt x="3006" y="94"/>
                  </a:lnTo>
                  <a:lnTo>
                    <a:pt x="3006" y="68"/>
                  </a:lnTo>
                  <a:lnTo>
                    <a:pt x="3004" y="45"/>
                  </a:lnTo>
                  <a:lnTo>
                    <a:pt x="2998" y="23"/>
                  </a:lnTo>
                  <a:lnTo>
                    <a:pt x="2990" y="0"/>
                  </a:lnTo>
                  <a:lnTo>
                    <a:pt x="3102" y="813"/>
                  </a:lnTo>
                  <a:lnTo>
                    <a:pt x="3102" y="813"/>
                  </a:lnTo>
                  <a:lnTo>
                    <a:pt x="3092" y="834"/>
                  </a:lnTo>
                  <a:lnTo>
                    <a:pt x="3080" y="860"/>
                  </a:lnTo>
                  <a:lnTo>
                    <a:pt x="3061" y="897"/>
                  </a:lnTo>
                  <a:lnTo>
                    <a:pt x="3035" y="940"/>
                  </a:lnTo>
                  <a:lnTo>
                    <a:pt x="3002" y="993"/>
                  </a:lnTo>
                  <a:lnTo>
                    <a:pt x="2963" y="1052"/>
                  </a:lnTo>
                  <a:lnTo>
                    <a:pt x="2916" y="1117"/>
                  </a:lnTo>
                  <a:lnTo>
                    <a:pt x="2859" y="1190"/>
                  </a:lnTo>
                  <a:lnTo>
                    <a:pt x="2792" y="1266"/>
                  </a:lnTo>
                  <a:lnTo>
                    <a:pt x="2717" y="1347"/>
                  </a:lnTo>
                  <a:lnTo>
                    <a:pt x="2676" y="1388"/>
                  </a:lnTo>
                  <a:lnTo>
                    <a:pt x="2633" y="1431"/>
                  </a:lnTo>
                  <a:lnTo>
                    <a:pt x="2586" y="1474"/>
                  </a:lnTo>
                  <a:lnTo>
                    <a:pt x="2537" y="1517"/>
                  </a:lnTo>
                  <a:lnTo>
                    <a:pt x="2486" y="1563"/>
                  </a:lnTo>
                  <a:lnTo>
                    <a:pt x="2431" y="1608"/>
                  </a:lnTo>
                  <a:lnTo>
                    <a:pt x="2374" y="1653"/>
                  </a:lnTo>
                  <a:lnTo>
                    <a:pt x="2313" y="1698"/>
                  </a:lnTo>
                  <a:lnTo>
                    <a:pt x="2250" y="1745"/>
                  </a:lnTo>
                  <a:lnTo>
                    <a:pt x="2183" y="1790"/>
                  </a:lnTo>
                  <a:lnTo>
                    <a:pt x="2183" y="1790"/>
                  </a:lnTo>
                  <a:lnTo>
                    <a:pt x="1889" y="1989"/>
                  </a:lnTo>
                  <a:lnTo>
                    <a:pt x="1728" y="2099"/>
                  </a:lnTo>
                  <a:lnTo>
                    <a:pt x="1561" y="2216"/>
                  </a:lnTo>
                  <a:lnTo>
                    <a:pt x="1477" y="2277"/>
                  </a:lnTo>
                  <a:lnTo>
                    <a:pt x="1390" y="2342"/>
                  </a:lnTo>
                  <a:lnTo>
                    <a:pt x="1304" y="2407"/>
                  </a:lnTo>
                  <a:lnTo>
                    <a:pt x="1219" y="2474"/>
                  </a:lnTo>
                  <a:lnTo>
                    <a:pt x="1133" y="2542"/>
                  </a:lnTo>
                  <a:lnTo>
                    <a:pt x="1049" y="2613"/>
                  </a:lnTo>
                  <a:lnTo>
                    <a:pt x="964" y="2686"/>
                  </a:lnTo>
                  <a:lnTo>
                    <a:pt x="882" y="2760"/>
                  </a:lnTo>
                  <a:lnTo>
                    <a:pt x="801" y="2837"/>
                  </a:lnTo>
                  <a:lnTo>
                    <a:pt x="723" y="2915"/>
                  </a:lnTo>
                  <a:lnTo>
                    <a:pt x="646" y="2996"/>
                  </a:lnTo>
                  <a:lnTo>
                    <a:pt x="574" y="3076"/>
                  </a:lnTo>
                  <a:lnTo>
                    <a:pt x="503" y="3161"/>
                  </a:lnTo>
                  <a:lnTo>
                    <a:pt x="434" y="3247"/>
                  </a:lnTo>
                  <a:lnTo>
                    <a:pt x="370" y="3336"/>
                  </a:lnTo>
                  <a:lnTo>
                    <a:pt x="311" y="3424"/>
                  </a:lnTo>
                  <a:lnTo>
                    <a:pt x="281" y="3471"/>
                  </a:lnTo>
                  <a:lnTo>
                    <a:pt x="254" y="3516"/>
                  </a:lnTo>
                  <a:lnTo>
                    <a:pt x="226" y="3563"/>
                  </a:lnTo>
                  <a:lnTo>
                    <a:pt x="203" y="3610"/>
                  </a:lnTo>
                  <a:lnTo>
                    <a:pt x="177" y="3658"/>
                  </a:lnTo>
                  <a:lnTo>
                    <a:pt x="156" y="3705"/>
                  </a:lnTo>
                  <a:lnTo>
                    <a:pt x="134" y="3754"/>
                  </a:lnTo>
                  <a:lnTo>
                    <a:pt x="112" y="3803"/>
                  </a:lnTo>
                  <a:lnTo>
                    <a:pt x="95" y="3852"/>
                  </a:lnTo>
                  <a:lnTo>
                    <a:pt x="77" y="3903"/>
                  </a:lnTo>
                  <a:lnTo>
                    <a:pt x="59" y="3952"/>
                  </a:lnTo>
                  <a:lnTo>
                    <a:pt x="46" y="4003"/>
                  </a:lnTo>
                  <a:lnTo>
                    <a:pt x="32" y="4054"/>
                  </a:lnTo>
                  <a:lnTo>
                    <a:pt x="20" y="4107"/>
                  </a:lnTo>
                  <a:lnTo>
                    <a:pt x="10" y="4158"/>
                  </a:lnTo>
                  <a:lnTo>
                    <a:pt x="2" y="4211"/>
                  </a:lnTo>
                  <a:lnTo>
                    <a:pt x="2" y="4211"/>
                  </a:lnTo>
                  <a:close/>
                </a:path>
              </a:pathLst>
            </a:custGeom>
            <a:solidFill>
              <a:schemeClr val="accent1"/>
            </a:solidFill>
            <a:ln w="9525">
              <a:noFill/>
              <a:round/>
              <a:headEnd/>
              <a:tailEnd/>
            </a:ln>
          </p:spPr>
          <p:txBody>
            <a:bodyPr/>
            <a:lstStyle/>
            <a:p>
              <a:pPr>
                <a:lnSpc>
                  <a:spcPct val="120000"/>
                </a:lnSpc>
                <a:defRPr/>
              </a:pPr>
              <a:endParaRPr 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0"/>
            <p:cNvSpPr>
              <a:spLocks/>
            </p:cNvSpPr>
            <p:nvPr/>
          </p:nvSpPr>
          <p:spPr bwMode="auto">
            <a:xfrm>
              <a:off x="2186142" y="3681213"/>
              <a:ext cx="1831525" cy="2875622"/>
            </a:xfrm>
            <a:custGeom>
              <a:avLst/>
              <a:gdLst/>
              <a:ahLst/>
              <a:cxnLst>
                <a:cxn ang="0">
                  <a:pos x="82" y="0"/>
                </a:cxn>
                <a:cxn ang="0">
                  <a:pos x="57" y="77"/>
                </a:cxn>
                <a:cxn ang="0">
                  <a:pos x="35" y="167"/>
                </a:cxn>
                <a:cxn ang="0">
                  <a:pos x="16" y="287"/>
                </a:cxn>
                <a:cxn ang="0">
                  <a:pos x="2" y="436"/>
                </a:cxn>
                <a:cxn ang="0">
                  <a:pos x="2" y="609"/>
                </a:cxn>
                <a:cxn ang="0">
                  <a:pos x="8" y="703"/>
                </a:cxn>
                <a:cxn ang="0">
                  <a:pos x="20" y="803"/>
                </a:cxn>
                <a:cxn ang="0">
                  <a:pos x="37" y="905"/>
                </a:cxn>
                <a:cxn ang="0">
                  <a:pos x="61" y="1013"/>
                </a:cxn>
                <a:cxn ang="0">
                  <a:pos x="86" y="1100"/>
                </a:cxn>
                <a:cxn ang="0">
                  <a:pos x="149" y="1279"/>
                </a:cxn>
                <a:cxn ang="0">
                  <a:pos x="233" y="1463"/>
                </a:cxn>
                <a:cxn ang="0">
                  <a:pos x="341" y="1655"/>
                </a:cxn>
                <a:cxn ang="0">
                  <a:pos x="469" y="1850"/>
                </a:cxn>
                <a:cxn ang="0">
                  <a:pos x="618" y="2050"/>
                </a:cxn>
                <a:cxn ang="0">
                  <a:pos x="789" y="2252"/>
                </a:cxn>
                <a:cxn ang="0">
                  <a:pos x="981" y="2457"/>
                </a:cxn>
                <a:cxn ang="0">
                  <a:pos x="1085" y="2561"/>
                </a:cxn>
                <a:cxn ang="0">
                  <a:pos x="1533" y="2991"/>
                </a:cxn>
                <a:cxn ang="0">
                  <a:pos x="1896" y="3348"/>
                </a:cxn>
                <a:cxn ang="0">
                  <a:pos x="2179" y="3642"/>
                </a:cxn>
                <a:cxn ang="0">
                  <a:pos x="2342" y="3823"/>
                </a:cxn>
                <a:cxn ang="0">
                  <a:pos x="2428" y="3929"/>
                </a:cxn>
                <a:cxn ang="0">
                  <a:pos x="2501" y="4023"/>
                </a:cxn>
                <a:cxn ang="0">
                  <a:pos x="2556" y="4106"/>
                </a:cxn>
                <a:cxn ang="0">
                  <a:pos x="2595" y="4180"/>
                </a:cxn>
                <a:cxn ang="0">
                  <a:pos x="2620" y="4245"/>
                </a:cxn>
                <a:cxn ang="0">
                  <a:pos x="2632" y="4302"/>
                </a:cxn>
                <a:cxn ang="0">
                  <a:pos x="2630" y="4353"/>
                </a:cxn>
                <a:cxn ang="0">
                  <a:pos x="2619" y="4400"/>
                </a:cxn>
                <a:cxn ang="0">
                  <a:pos x="2817" y="3629"/>
                </a:cxn>
                <a:cxn ang="0">
                  <a:pos x="2811" y="3605"/>
                </a:cxn>
                <a:cxn ang="0">
                  <a:pos x="2785" y="3540"/>
                </a:cxn>
                <a:cxn ang="0">
                  <a:pos x="2740" y="3436"/>
                </a:cxn>
                <a:cxn ang="0">
                  <a:pos x="2668" y="3303"/>
                </a:cxn>
                <a:cxn ang="0">
                  <a:pos x="2566" y="3140"/>
                </a:cxn>
                <a:cxn ang="0">
                  <a:pos x="2463" y="3004"/>
                </a:cxn>
                <a:cxn ang="0">
                  <a:pos x="2385" y="2908"/>
                </a:cxn>
                <a:cxn ang="0">
                  <a:pos x="2297" y="2808"/>
                </a:cxn>
                <a:cxn ang="0">
                  <a:pos x="2196" y="2706"/>
                </a:cxn>
                <a:cxn ang="0">
                  <a:pos x="2085" y="2600"/>
                </a:cxn>
                <a:cxn ang="0">
                  <a:pos x="2024" y="2545"/>
                </a:cxn>
                <a:cxn ang="0">
                  <a:pos x="1753" y="2317"/>
                </a:cxn>
                <a:cxn ang="0">
                  <a:pos x="1447" y="2066"/>
                </a:cxn>
                <a:cxn ang="0">
                  <a:pos x="1207" y="1862"/>
                </a:cxn>
                <a:cxn ang="0">
                  <a:pos x="1046" y="1716"/>
                </a:cxn>
                <a:cxn ang="0">
                  <a:pos x="891" y="1565"/>
                </a:cxn>
                <a:cxn ang="0">
                  <a:pos x="740" y="1406"/>
                </a:cxn>
                <a:cxn ang="0">
                  <a:pos x="599" y="1241"/>
                </a:cxn>
                <a:cxn ang="0">
                  <a:pos x="469" y="1070"/>
                </a:cxn>
                <a:cxn ang="0">
                  <a:pos x="353" y="892"/>
                </a:cxn>
                <a:cxn ang="0">
                  <a:pos x="302" y="799"/>
                </a:cxn>
                <a:cxn ang="0">
                  <a:pos x="255" y="705"/>
                </a:cxn>
                <a:cxn ang="0">
                  <a:pos x="212" y="611"/>
                </a:cxn>
                <a:cxn ang="0">
                  <a:pos x="177" y="513"/>
                </a:cxn>
                <a:cxn ang="0">
                  <a:pos x="145" y="415"/>
                </a:cxn>
                <a:cxn ang="0">
                  <a:pos x="120" y="312"/>
                </a:cxn>
                <a:cxn ang="0">
                  <a:pos x="100" y="210"/>
                </a:cxn>
                <a:cxn ang="0">
                  <a:pos x="86" y="106"/>
                </a:cxn>
                <a:cxn ang="0">
                  <a:pos x="82" y="0"/>
                </a:cxn>
              </a:cxnLst>
              <a:rect l="0" t="0" r="r" b="b"/>
              <a:pathLst>
                <a:path w="2817" h="4420">
                  <a:moveTo>
                    <a:pt x="82" y="0"/>
                  </a:moveTo>
                  <a:lnTo>
                    <a:pt x="82" y="0"/>
                  </a:lnTo>
                  <a:lnTo>
                    <a:pt x="74" y="20"/>
                  </a:lnTo>
                  <a:lnTo>
                    <a:pt x="57" y="77"/>
                  </a:lnTo>
                  <a:lnTo>
                    <a:pt x="47" y="118"/>
                  </a:lnTo>
                  <a:lnTo>
                    <a:pt x="35" y="167"/>
                  </a:lnTo>
                  <a:lnTo>
                    <a:pt x="25" y="224"/>
                  </a:lnTo>
                  <a:lnTo>
                    <a:pt x="16" y="287"/>
                  </a:lnTo>
                  <a:lnTo>
                    <a:pt x="8" y="360"/>
                  </a:lnTo>
                  <a:lnTo>
                    <a:pt x="2" y="436"/>
                  </a:lnTo>
                  <a:lnTo>
                    <a:pt x="0" y="521"/>
                  </a:lnTo>
                  <a:lnTo>
                    <a:pt x="2" y="609"/>
                  </a:lnTo>
                  <a:lnTo>
                    <a:pt x="4" y="656"/>
                  </a:lnTo>
                  <a:lnTo>
                    <a:pt x="8" y="703"/>
                  </a:lnTo>
                  <a:lnTo>
                    <a:pt x="14" y="752"/>
                  </a:lnTo>
                  <a:lnTo>
                    <a:pt x="20" y="803"/>
                  </a:lnTo>
                  <a:lnTo>
                    <a:pt x="27" y="854"/>
                  </a:lnTo>
                  <a:lnTo>
                    <a:pt x="37" y="905"/>
                  </a:lnTo>
                  <a:lnTo>
                    <a:pt x="49" y="958"/>
                  </a:lnTo>
                  <a:lnTo>
                    <a:pt x="61" y="1013"/>
                  </a:lnTo>
                  <a:lnTo>
                    <a:pt x="61" y="1013"/>
                  </a:lnTo>
                  <a:lnTo>
                    <a:pt x="86" y="1100"/>
                  </a:lnTo>
                  <a:lnTo>
                    <a:pt x="116" y="1188"/>
                  </a:lnTo>
                  <a:lnTo>
                    <a:pt x="149" y="1279"/>
                  </a:lnTo>
                  <a:lnTo>
                    <a:pt x="188" y="1371"/>
                  </a:lnTo>
                  <a:lnTo>
                    <a:pt x="233" y="1463"/>
                  </a:lnTo>
                  <a:lnTo>
                    <a:pt x="285" y="1559"/>
                  </a:lnTo>
                  <a:lnTo>
                    <a:pt x="341" y="1655"/>
                  </a:lnTo>
                  <a:lnTo>
                    <a:pt x="402" y="1752"/>
                  </a:lnTo>
                  <a:lnTo>
                    <a:pt x="469" y="1850"/>
                  </a:lnTo>
                  <a:lnTo>
                    <a:pt x="540" y="1950"/>
                  </a:lnTo>
                  <a:lnTo>
                    <a:pt x="618" y="2050"/>
                  </a:lnTo>
                  <a:lnTo>
                    <a:pt x="701" y="2150"/>
                  </a:lnTo>
                  <a:lnTo>
                    <a:pt x="789" y="2252"/>
                  </a:lnTo>
                  <a:lnTo>
                    <a:pt x="881" y="2354"/>
                  </a:lnTo>
                  <a:lnTo>
                    <a:pt x="981" y="2457"/>
                  </a:lnTo>
                  <a:lnTo>
                    <a:pt x="1085" y="2561"/>
                  </a:lnTo>
                  <a:lnTo>
                    <a:pt x="1085" y="2561"/>
                  </a:lnTo>
                  <a:lnTo>
                    <a:pt x="1321" y="2784"/>
                  </a:lnTo>
                  <a:lnTo>
                    <a:pt x="1533" y="2991"/>
                  </a:lnTo>
                  <a:lnTo>
                    <a:pt x="1725" y="3177"/>
                  </a:lnTo>
                  <a:lnTo>
                    <a:pt x="1896" y="3348"/>
                  </a:lnTo>
                  <a:lnTo>
                    <a:pt x="2045" y="3503"/>
                  </a:lnTo>
                  <a:lnTo>
                    <a:pt x="2179" y="3642"/>
                  </a:lnTo>
                  <a:lnTo>
                    <a:pt x="2291" y="3766"/>
                  </a:lnTo>
                  <a:lnTo>
                    <a:pt x="2342" y="3823"/>
                  </a:lnTo>
                  <a:lnTo>
                    <a:pt x="2387" y="3878"/>
                  </a:lnTo>
                  <a:lnTo>
                    <a:pt x="2428" y="3929"/>
                  </a:lnTo>
                  <a:lnTo>
                    <a:pt x="2467" y="3978"/>
                  </a:lnTo>
                  <a:lnTo>
                    <a:pt x="2501" y="4023"/>
                  </a:lnTo>
                  <a:lnTo>
                    <a:pt x="2530" y="4067"/>
                  </a:lnTo>
                  <a:lnTo>
                    <a:pt x="2556" y="4106"/>
                  </a:lnTo>
                  <a:lnTo>
                    <a:pt x="2577" y="4145"/>
                  </a:lnTo>
                  <a:lnTo>
                    <a:pt x="2595" y="4180"/>
                  </a:lnTo>
                  <a:lnTo>
                    <a:pt x="2609" y="4214"/>
                  </a:lnTo>
                  <a:lnTo>
                    <a:pt x="2620" y="4245"/>
                  </a:lnTo>
                  <a:lnTo>
                    <a:pt x="2628" y="4275"/>
                  </a:lnTo>
                  <a:lnTo>
                    <a:pt x="2632" y="4302"/>
                  </a:lnTo>
                  <a:lnTo>
                    <a:pt x="2634" y="4330"/>
                  </a:lnTo>
                  <a:lnTo>
                    <a:pt x="2630" y="4353"/>
                  </a:lnTo>
                  <a:lnTo>
                    <a:pt x="2626" y="4377"/>
                  </a:lnTo>
                  <a:lnTo>
                    <a:pt x="2619" y="4400"/>
                  </a:lnTo>
                  <a:lnTo>
                    <a:pt x="2607" y="4420"/>
                  </a:lnTo>
                  <a:lnTo>
                    <a:pt x="2817" y="3629"/>
                  </a:lnTo>
                  <a:lnTo>
                    <a:pt x="2817" y="3629"/>
                  </a:lnTo>
                  <a:lnTo>
                    <a:pt x="2811" y="3605"/>
                  </a:lnTo>
                  <a:lnTo>
                    <a:pt x="2801" y="3578"/>
                  </a:lnTo>
                  <a:lnTo>
                    <a:pt x="2785" y="3540"/>
                  </a:lnTo>
                  <a:lnTo>
                    <a:pt x="2766" y="3493"/>
                  </a:lnTo>
                  <a:lnTo>
                    <a:pt x="2740" y="3436"/>
                  </a:lnTo>
                  <a:lnTo>
                    <a:pt x="2707" y="3373"/>
                  </a:lnTo>
                  <a:lnTo>
                    <a:pt x="2668" y="3303"/>
                  </a:lnTo>
                  <a:lnTo>
                    <a:pt x="2620" y="3224"/>
                  </a:lnTo>
                  <a:lnTo>
                    <a:pt x="2566" y="3140"/>
                  </a:lnTo>
                  <a:lnTo>
                    <a:pt x="2501" y="3051"/>
                  </a:lnTo>
                  <a:lnTo>
                    <a:pt x="2463" y="3004"/>
                  </a:lnTo>
                  <a:lnTo>
                    <a:pt x="2426" y="2957"/>
                  </a:lnTo>
                  <a:lnTo>
                    <a:pt x="2385" y="2908"/>
                  </a:lnTo>
                  <a:lnTo>
                    <a:pt x="2342" y="2859"/>
                  </a:lnTo>
                  <a:lnTo>
                    <a:pt x="2297" y="2808"/>
                  </a:lnTo>
                  <a:lnTo>
                    <a:pt x="2248" y="2757"/>
                  </a:lnTo>
                  <a:lnTo>
                    <a:pt x="2196" y="2706"/>
                  </a:lnTo>
                  <a:lnTo>
                    <a:pt x="2142" y="2653"/>
                  </a:lnTo>
                  <a:lnTo>
                    <a:pt x="2085" y="2600"/>
                  </a:lnTo>
                  <a:lnTo>
                    <a:pt x="2024" y="2545"/>
                  </a:lnTo>
                  <a:lnTo>
                    <a:pt x="2024" y="2545"/>
                  </a:lnTo>
                  <a:lnTo>
                    <a:pt x="1894" y="2435"/>
                  </a:lnTo>
                  <a:lnTo>
                    <a:pt x="1753" y="2317"/>
                  </a:lnTo>
                  <a:lnTo>
                    <a:pt x="1604" y="2195"/>
                  </a:lnTo>
                  <a:lnTo>
                    <a:pt x="1447" y="2066"/>
                  </a:lnTo>
                  <a:lnTo>
                    <a:pt x="1288" y="1930"/>
                  </a:lnTo>
                  <a:lnTo>
                    <a:pt x="1207" y="1862"/>
                  </a:lnTo>
                  <a:lnTo>
                    <a:pt x="1127" y="1789"/>
                  </a:lnTo>
                  <a:lnTo>
                    <a:pt x="1046" y="1716"/>
                  </a:lnTo>
                  <a:lnTo>
                    <a:pt x="968" y="1642"/>
                  </a:lnTo>
                  <a:lnTo>
                    <a:pt x="891" y="1565"/>
                  </a:lnTo>
                  <a:lnTo>
                    <a:pt x="815" y="1487"/>
                  </a:lnTo>
                  <a:lnTo>
                    <a:pt x="740" y="1406"/>
                  </a:lnTo>
                  <a:lnTo>
                    <a:pt x="669" y="1324"/>
                  </a:lnTo>
                  <a:lnTo>
                    <a:pt x="599" y="1241"/>
                  </a:lnTo>
                  <a:lnTo>
                    <a:pt x="532" y="1157"/>
                  </a:lnTo>
                  <a:lnTo>
                    <a:pt x="469" y="1070"/>
                  </a:lnTo>
                  <a:lnTo>
                    <a:pt x="410" y="982"/>
                  </a:lnTo>
                  <a:lnTo>
                    <a:pt x="353" y="892"/>
                  </a:lnTo>
                  <a:lnTo>
                    <a:pt x="328" y="845"/>
                  </a:lnTo>
                  <a:lnTo>
                    <a:pt x="302" y="799"/>
                  </a:lnTo>
                  <a:lnTo>
                    <a:pt x="279" y="752"/>
                  </a:lnTo>
                  <a:lnTo>
                    <a:pt x="255" y="705"/>
                  </a:lnTo>
                  <a:lnTo>
                    <a:pt x="233" y="658"/>
                  </a:lnTo>
                  <a:lnTo>
                    <a:pt x="212" y="611"/>
                  </a:lnTo>
                  <a:lnTo>
                    <a:pt x="194" y="562"/>
                  </a:lnTo>
                  <a:lnTo>
                    <a:pt x="177" y="513"/>
                  </a:lnTo>
                  <a:lnTo>
                    <a:pt x="159" y="464"/>
                  </a:lnTo>
                  <a:lnTo>
                    <a:pt x="145" y="415"/>
                  </a:lnTo>
                  <a:lnTo>
                    <a:pt x="131" y="364"/>
                  </a:lnTo>
                  <a:lnTo>
                    <a:pt x="120" y="312"/>
                  </a:lnTo>
                  <a:lnTo>
                    <a:pt x="108" y="261"/>
                  </a:lnTo>
                  <a:lnTo>
                    <a:pt x="100" y="210"/>
                  </a:lnTo>
                  <a:lnTo>
                    <a:pt x="92" y="159"/>
                  </a:lnTo>
                  <a:lnTo>
                    <a:pt x="86" y="106"/>
                  </a:lnTo>
                  <a:lnTo>
                    <a:pt x="84" y="53"/>
                  </a:lnTo>
                  <a:lnTo>
                    <a:pt x="82" y="0"/>
                  </a:lnTo>
                  <a:lnTo>
                    <a:pt x="82" y="0"/>
                  </a:lnTo>
                  <a:close/>
                </a:path>
              </a:pathLst>
            </a:custGeom>
            <a:solidFill>
              <a:schemeClr val="accent1"/>
            </a:solidFill>
            <a:ln w="9525">
              <a:noFill/>
              <a:round/>
              <a:headEnd/>
              <a:tailEnd/>
            </a:ln>
          </p:spPr>
          <p:txBody>
            <a:bodyPr/>
            <a:lstStyle/>
            <a:p>
              <a:pPr>
                <a:lnSpc>
                  <a:spcPct val="120000"/>
                </a:lnSpc>
                <a:defRPr/>
              </a:pPr>
              <a:endParaRPr lang="en-US" sz="1898">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155747185"/>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down)">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down)">
                                      <p:cBhvr>
                                        <p:cTn id="27" dur="50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wipe(down)">
                                      <p:cBhvr>
                                        <p:cTn id="32" dur="500"/>
                                        <p:tgtEl>
                                          <p:spTgt spid="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wipe(down)">
                                      <p:cBhvr>
                                        <p:cTn id="37" dur="500"/>
                                        <p:tgtEl>
                                          <p:spTgt spid="9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down)">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wipe(down)">
                                      <p:cBhvr>
                                        <p:cTn id="47" dur="500"/>
                                        <p:tgtEl>
                                          <p:spTgt spid="8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01"/>
                                        </p:tgtEl>
                                        <p:attrNameLst>
                                          <p:attrName>style.visibility</p:attrName>
                                        </p:attrNameLst>
                                      </p:cBhvr>
                                      <p:to>
                                        <p:strVal val="visible"/>
                                      </p:to>
                                    </p:set>
                                    <p:anim calcmode="lin" valueType="num">
                                      <p:cBhvr additive="base">
                                        <p:cTn id="52" dur="500" fill="hold"/>
                                        <p:tgtEl>
                                          <p:spTgt spid="101"/>
                                        </p:tgtEl>
                                        <p:attrNameLst>
                                          <p:attrName>ppt_x</p:attrName>
                                        </p:attrNameLst>
                                      </p:cBhvr>
                                      <p:tavLst>
                                        <p:tav tm="0">
                                          <p:val>
                                            <p:strVal val="#ppt_x"/>
                                          </p:val>
                                        </p:tav>
                                        <p:tav tm="100000">
                                          <p:val>
                                            <p:strVal val="#ppt_x"/>
                                          </p:val>
                                        </p:tav>
                                      </p:tavLst>
                                    </p:anim>
                                    <p:anim calcmode="lin" valueType="num">
                                      <p:cBhvr additive="base">
                                        <p:cTn id="53"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100"/>
                                        </p:tgtEl>
                                        <p:attrNameLst>
                                          <p:attrName>style.visibility</p:attrName>
                                        </p:attrNameLst>
                                      </p:cBhvr>
                                      <p:to>
                                        <p:strVal val="visible"/>
                                      </p:to>
                                    </p:set>
                                    <p:anim calcmode="lin" valueType="num">
                                      <p:cBhvr additive="base">
                                        <p:cTn id="58" dur="500" fill="hold"/>
                                        <p:tgtEl>
                                          <p:spTgt spid="100"/>
                                        </p:tgtEl>
                                        <p:attrNameLst>
                                          <p:attrName>ppt_x</p:attrName>
                                        </p:attrNameLst>
                                      </p:cBhvr>
                                      <p:tavLst>
                                        <p:tav tm="0">
                                          <p:val>
                                            <p:strVal val="1+#ppt_w/2"/>
                                          </p:val>
                                        </p:tav>
                                        <p:tav tm="100000">
                                          <p:val>
                                            <p:strVal val="#ppt_x"/>
                                          </p:val>
                                        </p:tav>
                                      </p:tavLst>
                                    </p:anim>
                                    <p:anim calcmode="lin" valueType="num">
                                      <p:cBhvr additive="base">
                                        <p:cTn id="59"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8003400" y="2554601"/>
            <a:ext cx="1455745" cy="881692"/>
            <a:chOff x="3433763" y="1131575"/>
            <a:chExt cx="2241550" cy="1357626"/>
          </a:xfrm>
        </p:grpSpPr>
        <p:sp>
          <p:nvSpPr>
            <p:cNvPr id="6158" name="Freeform 14"/>
            <p:cNvSpPr>
              <a:spLocks/>
            </p:cNvSpPr>
            <p:nvPr/>
          </p:nvSpPr>
          <p:spPr bwMode="auto">
            <a:xfrm>
              <a:off x="3433763" y="1474788"/>
              <a:ext cx="2241550" cy="1014413"/>
            </a:xfrm>
            <a:custGeom>
              <a:avLst/>
              <a:gdLst/>
              <a:ahLst/>
              <a:cxnLst>
                <a:cxn ang="0">
                  <a:pos x="634" y="369"/>
                </a:cxn>
                <a:cxn ang="0">
                  <a:pos x="420" y="284"/>
                </a:cxn>
                <a:cxn ang="0">
                  <a:pos x="201" y="375"/>
                </a:cxn>
                <a:cxn ang="0">
                  <a:pos x="0" y="174"/>
                </a:cxn>
                <a:cxn ang="0">
                  <a:pos x="420" y="0"/>
                </a:cxn>
                <a:cxn ang="0">
                  <a:pos x="829" y="163"/>
                </a:cxn>
                <a:cxn ang="0">
                  <a:pos x="634" y="369"/>
                </a:cxn>
              </a:cxnLst>
              <a:rect l="0" t="0" r="r" b="b"/>
              <a:pathLst>
                <a:path w="829" h="375">
                  <a:moveTo>
                    <a:pt x="634" y="369"/>
                  </a:moveTo>
                  <a:cubicBezTo>
                    <a:pt x="574" y="312"/>
                    <a:pt x="503" y="284"/>
                    <a:pt x="420" y="284"/>
                  </a:cubicBezTo>
                  <a:cubicBezTo>
                    <a:pt x="334" y="284"/>
                    <a:pt x="261" y="314"/>
                    <a:pt x="201" y="375"/>
                  </a:cubicBezTo>
                  <a:cubicBezTo>
                    <a:pt x="0" y="174"/>
                    <a:pt x="0" y="174"/>
                    <a:pt x="0" y="174"/>
                  </a:cubicBezTo>
                  <a:cubicBezTo>
                    <a:pt x="116" y="58"/>
                    <a:pt x="256" y="0"/>
                    <a:pt x="420" y="0"/>
                  </a:cubicBezTo>
                  <a:cubicBezTo>
                    <a:pt x="579" y="0"/>
                    <a:pt x="716" y="54"/>
                    <a:pt x="829" y="163"/>
                  </a:cubicBezTo>
                  <a:lnTo>
                    <a:pt x="634" y="369"/>
                  </a:lnTo>
                  <a:close/>
                </a:path>
              </a:pathLst>
            </a:custGeom>
            <a:solidFill>
              <a:schemeClr val="accent2"/>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Isosceles Triangle 18"/>
            <p:cNvSpPr/>
            <p:nvPr/>
          </p:nvSpPr>
          <p:spPr>
            <a:xfrm>
              <a:off x="4372937" y="1131575"/>
              <a:ext cx="398127" cy="46085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7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24"/>
          <p:cNvGrpSpPr/>
          <p:nvPr/>
        </p:nvGrpSpPr>
        <p:grpSpPr>
          <a:xfrm>
            <a:off x="7439385" y="3103277"/>
            <a:ext cx="916619" cy="1457806"/>
            <a:chOff x="3008635" y="1967798"/>
            <a:chExt cx="1112911" cy="1769992"/>
          </a:xfrm>
        </p:grpSpPr>
        <p:sp>
          <p:nvSpPr>
            <p:cNvPr id="6157" name="Freeform 13"/>
            <p:cNvSpPr>
              <a:spLocks/>
            </p:cNvSpPr>
            <p:nvPr/>
          </p:nvSpPr>
          <p:spPr bwMode="auto">
            <a:xfrm>
              <a:off x="3321669" y="1967798"/>
              <a:ext cx="799877" cy="1769992"/>
            </a:xfrm>
            <a:custGeom>
              <a:avLst/>
              <a:gdLst/>
              <a:ahLst/>
              <a:cxnLst>
                <a:cxn ang="0">
                  <a:pos x="163" y="0"/>
                </a:cxn>
                <a:cxn ang="0">
                  <a:pos x="369" y="195"/>
                </a:cxn>
                <a:cxn ang="0">
                  <a:pos x="284" y="409"/>
                </a:cxn>
                <a:cxn ang="0">
                  <a:pos x="375" y="628"/>
                </a:cxn>
                <a:cxn ang="0">
                  <a:pos x="375" y="629"/>
                </a:cxn>
                <a:cxn ang="0">
                  <a:pos x="174" y="830"/>
                </a:cxn>
                <a:cxn ang="0">
                  <a:pos x="174" y="829"/>
                </a:cxn>
                <a:cxn ang="0">
                  <a:pos x="0" y="409"/>
                </a:cxn>
                <a:cxn ang="0">
                  <a:pos x="163" y="0"/>
                </a:cxn>
              </a:cxnLst>
              <a:rect l="0" t="0" r="r" b="b"/>
              <a:pathLst>
                <a:path w="375" h="830">
                  <a:moveTo>
                    <a:pt x="163" y="0"/>
                  </a:moveTo>
                  <a:cubicBezTo>
                    <a:pt x="369" y="195"/>
                    <a:pt x="369" y="195"/>
                    <a:pt x="369" y="195"/>
                  </a:cubicBezTo>
                  <a:cubicBezTo>
                    <a:pt x="312" y="255"/>
                    <a:pt x="284" y="326"/>
                    <a:pt x="284" y="409"/>
                  </a:cubicBezTo>
                  <a:cubicBezTo>
                    <a:pt x="284" y="495"/>
                    <a:pt x="314" y="568"/>
                    <a:pt x="375" y="628"/>
                  </a:cubicBezTo>
                  <a:cubicBezTo>
                    <a:pt x="375" y="629"/>
                    <a:pt x="375" y="629"/>
                    <a:pt x="375" y="629"/>
                  </a:cubicBezTo>
                  <a:cubicBezTo>
                    <a:pt x="174" y="830"/>
                    <a:pt x="174" y="830"/>
                    <a:pt x="174" y="830"/>
                  </a:cubicBezTo>
                  <a:cubicBezTo>
                    <a:pt x="174" y="829"/>
                    <a:pt x="174" y="829"/>
                    <a:pt x="174" y="829"/>
                  </a:cubicBezTo>
                  <a:cubicBezTo>
                    <a:pt x="58" y="713"/>
                    <a:pt x="0" y="573"/>
                    <a:pt x="0" y="409"/>
                  </a:cubicBezTo>
                  <a:cubicBezTo>
                    <a:pt x="0" y="250"/>
                    <a:pt x="54" y="114"/>
                    <a:pt x="163" y="0"/>
                  </a:cubicBezTo>
                  <a:close/>
                </a:path>
              </a:pathLst>
            </a:custGeom>
            <a:solidFill>
              <a:schemeClr val="accent1"/>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Isosceles Triangle 19"/>
            <p:cNvSpPr/>
            <p:nvPr/>
          </p:nvSpPr>
          <p:spPr>
            <a:xfrm rot="16200000">
              <a:off x="3033366" y="2671099"/>
              <a:ext cx="313928" cy="36339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7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5"/>
          <p:cNvGrpSpPr/>
          <p:nvPr/>
        </p:nvGrpSpPr>
        <p:grpSpPr>
          <a:xfrm>
            <a:off x="9127200" y="3083697"/>
            <a:ext cx="887453" cy="1455746"/>
            <a:chOff x="5057865" y="1944015"/>
            <a:chExt cx="1077500" cy="1767489"/>
          </a:xfrm>
        </p:grpSpPr>
        <p:sp>
          <p:nvSpPr>
            <p:cNvPr id="6156" name="Freeform 12"/>
            <p:cNvSpPr>
              <a:spLocks/>
            </p:cNvSpPr>
            <p:nvPr/>
          </p:nvSpPr>
          <p:spPr bwMode="auto">
            <a:xfrm>
              <a:off x="5057865" y="1944015"/>
              <a:ext cx="797373" cy="1767489"/>
            </a:xfrm>
            <a:custGeom>
              <a:avLst/>
              <a:gdLst/>
              <a:ahLst/>
              <a:cxnLst>
                <a:cxn ang="0">
                  <a:pos x="201" y="0"/>
                </a:cxn>
                <a:cxn ang="0">
                  <a:pos x="374" y="420"/>
                </a:cxn>
                <a:cxn ang="0">
                  <a:pos x="211" y="829"/>
                </a:cxn>
                <a:cxn ang="0">
                  <a:pos x="5" y="634"/>
                </a:cxn>
                <a:cxn ang="0">
                  <a:pos x="90" y="420"/>
                </a:cxn>
                <a:cxn ang="0">
                  <a:pos x="0" y="201"/>
                </a:cxn>
                <a:cxn ang="0">
                  <a:pos x="201" y="0"/>
                </a:cxn>
              </a:cxnLst>
              <a:rect l="0" t="0" r="r" b="b"/>
              <a:pathLst>
                <a:path w="374" h="829">
                  <a:moveTo>
                    <a:pt x="201" y="0"/>
                  </a:moveTo>
                  <a:cubicBezTo>
                    <a:pt x="316" y="116"/>
                    <a:pt x="374" y="256"/>
                    <a:pt x="374" y="420"/>
                  </a:cubicBezTo>
                  <a:cubicBezTo>
                    <a:pt x="374" y="579"/>
                    <a:pt x="320" y="715"/>
                    <a:pt x="211" y="829"/>
                  </a:cubicBezTo>
                  <a:cubicBezTo>
                    <a:pt x="5" y="634"/>
                    <a:pt x="5" y="634"/>
                    <a:pt x="5" y="634"/>
                  </a:cubicBezTo>
                  <a:cubicBezTo>
                    <a:pt x="62" y="574"/>
                    <a:pt x="90" y="503"/>
                    <a:pt x="90" y="420"/>
                  </a:cubicBezTo>
                  <a:cubicBezTo>
                    <a:pt x="90" y="335"/>
                    <a:pt x="60" y="262"/>
                    <a:pt x="0" y="201"/>
                  </a:cubicBezTo>
                  <a:lnTo>
                    <a:pt x="201" y="0"/>
                  </a:lnTo>
                  <a:close/>
                </a:path>
              </a:pathLst>
            </a:custGeom>
            <a:solidFill>
              <a:schemeClr val="accent3"/>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Isosceles Triangle 21"/>
            <p:cNvSpPr/>
            <p:nvPr/>
          </p:nvSpPr>
          <p:spPr>
            <a:xfrm rot="5400000" flipH="1">
              <a:off x="5796706" y="2671100"/>
              <a:ext cx="313928" cy="36339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7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a:off x="8022987" y="4205406"/>
            <a:ext cx="1455745" cy="899720"/>
            <a:chOff x="3717226" y="3305933"/>
            <a:chExt cx="1767489" cy="1092393"/>
          </a:xfrm>
        </p:grpSpPr>
        <p:sp>
          <p:nvSpPr>
            <p:cNvPr id="6159" name="Freeform 15"/>
            <p:cNvSpPr>
              <a:spLocks/>
            </p:cNvSpPr>
            <p:nvPr/>
          </p:nvSpPr>
          <p:spPr bwMode="auto">
            <a:xfrm>
              <a:off x="3717226" y="3305933"/>
              <a:ext cx="1767489" cy="799877"/>
            </a:xfrm>
            <a:custGeom>
              <a:avLst/>
              <a:gdLst/>
              <a:ahLst/>
              <a:cxnLst>
                <a:cxn ang="0">
                  <a:pos x="628" y="0"/>
                </a:cxn>
                <a:cxn ang="0">
                  <a:pos x="629" y="0"/>
                </a:cxn>
                <a:cxn ang="0">
                  <a:pos x="829" y="201"/>
                </a:cxn>
                <a:cxn ang="0">
                  <a:pos x="829" y="201"/>
                </a:cxn>
                <a:cxn ang="0">
                  <a:pos x="409" y="375"/>
                </a:cxn>
                <a:cxn ang="0">
                  <a:pos x="0" y="212"/>
                </a:cxn>
                <a:cxn ang="0">
                  <a:pos x="196" y="6"/>
                </a:cxn>
                <a:cxn ang="0">
                  <a:pos x="409" y="91"/>
                </a:cxn>
                <a:cxn ang="0">
                  <a:pos x="628" y="0"/>
                </a:cxn>
              </a:cxnLst>
              <a:rect l="0" t="0" r="r" b="b"/>
              <a:pathLst>
                <a:path w="829" h="375">
                  <a:moveTo>
                    <a:pt x="628" y="0"/>
                  </a:moveTo>
                  <a:cubicBezTo>
                    <a:pt x="629" y="0"/>
                    <a:pt x="629" y="0"/>
                    <a:pt x="629" y="0"/>
                  </a:cubicBezTo>
                  <a:cubicBezTo>
                    <a:pt x="829" y="201"/>
                    <a:pt x="829" y="201"/>
                    <a:pt x="829" y="201"/>
                  </a:cubicBezTo>
                  <a:cubicBezTo>
                    <a:pt x="829" y="201"/>
                    <a:pt x="829" y="201"/>
                    <a:pt x="829" y="201"/>
                  </a:cubicBezTo>
                  <a:cubicBezTo>
                    <a:pt x="713" y="317"/>
                    <a:pt x="573" y="375"/>
                    <a:pt x="409" y="375"/>
                  </a:cubicBezTo>
                  <a:cubicBezTo>
                    <a:pt x="250" y="375"/>
                    <a:pt x="114" y="321"/>
                    <a:pt x="0" y="212"/>
                  </a:cubicBezTo>
                  <a:cubicBezTo>
                    <a:pt x="196" y="6"/>
                    <a:pt x="196" y="6"/>
                    <a:pt x="196" y="6"/>
                  </a:cubicBezTo>
                  <a:cubicBezTo>
                    <a:pt x="255" y="63"/>
                    <a:pt x="326" y="91"/>
                    <a:pt x="409" y="91"/>
                  </a:cubicBezTo>
                  <a:cubicBezTo>
                    <a:pt x="495" y="91"/>
                    <a:pt x="568" y="61"/>
                    <a:pt x="628" y="0"/>
                  </a:cubicBezTo>
                  <a:close/>
                </a:path>
              </a:pathLst>
            </a:custGeom>
            <a:solidFill>
              <a:schemeClr val="accent4"/>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Isosceles Triangle 22"/>
            <p:cNvSpPr/>
            <p:nvPr/>
          </p:nvSpPr>
          <p:spPr>
            <a:xfrm rot="10800000" flipH="1">
              <a:off x="4433993" y="4034936"/>
              <a:ext cx="313928" cy="36339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7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46"/>
          <p:cNvGrpSpPr/>
          <p:nvPr/>
        </p:nvGrpSpPr>
        <p:grpSpPr>
          <a:xfrm>
            <a:off x="10154500" y="3477637"/>
            <a:ext cx="593034" cy="700690"/>
            <a:chOff x="193675" y="3013076"/>
            <a:chExt cx="1014413" cy="1198563"/>
          </a:xfrm>
          <a:solidFill>
            <a:schemeClr val="accent3"/>
          </a:solidFill>
        </p:grpSpPr>
        <p:sp>
          <p:nvSpPr>
            <p:cNvPr id="6172" name="Freeform 28"/>
            <p:cNvSpPr>
              <a:spLocks noEditPoints="1"/>
            </p:cNvSpPr>
            <p:nvPr/>
          </p:nvSpPr>
          <p:spPr bwMode="auto">
            <a:xfrm>
              <a:off x="212725" y="3013076"/>
              <a:ext cx="922338" cy="1198563"/>
            </a:xfrm>
            <a:custGeom>
              <a:avLst/>
              <a:gdLst/>
              <a:ahLst/>
              <a:cxnLst>
                <a:cxn ang="0">
                  <a:pos x="195" y="24"/>
                </a:cxn>
                <a:cxn ang="0">
                  <a:pos x="202" y="7"/>
                </a:cxn>
                <a:cxn ang="0">
                  <a:pos x="219" y="0"/>
                </a:cxn>
                <a:cxn ang="0">
                  <a:pos x="219" y="0"/>
                </a:cxn>
                <a:cxn ang="0">
                  <a:pos x="236" y="7"/>
                </a:cxn>
                <a:cxn ang="0">
                  <a:pos x="244" y="24"/>
                </a:cxn>
                <a:cxn ang="0">
                  <a:pos x="244" y="318"/>
                </a:cxn>
                <a:cxn ang="0">
                  <a:pos x="195" y="318"/>
                </a:cxn>
                <a:cxn ang="0">
                  <a:pos x="195" y="24"/>
                </a:cxn>
                <a:cxn ang="0">
                  <a:pos x="0" y="110"/>
                </a:cxn>
                <a:cxn ang="0">
                  <a:pos x="22" y="73"/>
                </a:cxn>
                <a:cxn ang="0">
                  <a:pos x="87" y="46"/>
                </a:cxn>
                <a:cxn ang="0">
                  <a:pos x="87" y="46"/>
                </a:cxn>
                <a:cxn ang="0">
                  <a:pos x="152" y="73"/>
                </a:cxn>
                <a:cxn ang="0">
                  <a:pos x="175" y="110"/>
                </a:cxn>
                <a:cxn ang="0">
                  <a:pos x="0" y="110"/>
                </a:cxn>
              </a:cxnLst>
              <a:rect l="0" t="0" r="r" b="b"/>
              <a:pathLst>
                <a:path w="244" h="318">
                  <a:moveTo>
                    <a:pt x="195" y="24"/>
                  </a:moveTo>
                  <a:cubicBezTo>
                    <a:pt x="195" y="17"/>
                    <a:pt x="197" y="12"/>
                    <a:pt x="202" y="7"/>
                  </a:cubicBezTo>
                  <a:cubicBezTo>
                    <a:pt x="206" y="2"/>
                    <a:pt x="212" y="0"/>
                    <a:pt x="219" y="0"/>
                  </a:cubicBezTo>
                  <a:cubicBezTo>
                    <a:pt x="219" y="0"/>
                    <a:pt x="219" y="0"/>
                    <a:pt x="219" y="0"/>
                  </a:cubicBezTo>
                  <a:cubicBezTo>
                    <a:pt x="226" y="0"/>
                    <a:pt x="232" y="2"/>
                    <a:pt x="236" y="7"/>
                  </a:cubicBezTo>
                  <a:cubicBezTo>
                    <a:pt x="241" y="12"/>
                    <a:pt x="244" y="17"/>
                    <a:pt x="244" y="24"/>
                  </a:cubicBezTo>
                  <a:cubicBezTo>
                    <a:pt x="244" y="318"/>
                    <a:pt x="244" y="318"/>
                    <a:pt x="244" y="318"/>
                  </a:cubicBezTo>
                  <a:cubicBezTo>
                    <a:pt x="195" y="318"/>
                    <a:pt x="195" y="318"/>
                    <a:pt x="195" y="318"/>
                  </a:cubicBezTo>
                  <a:lnTo>
                    <a:pt x="195" y="24"/>
                  </a:lnTo>
                  <a:close/>
                  <a:moveTo>
                    <a:pt x="0" y="110"/>
                  </a:moveTo>
                  <a:cubicBezTo>
                    <a:pt x="4" y="96"/>
                    <a:pt x="11" y="84"/>
                    <a:pt x="22" y="73"/>
                  </a:cubicBezTo>
                  <a:cubicBezTo>
                    <a:pt x="40" y="55"/>
                    <a:pt x="61" y="46"/>
                    <a:pt x="87" y="46"/>
                  </a:cubicBezTo>
                  <a:cubicBezTo>
                    <a:pt x="87" y="46"/>
                    <a:pt x="87" y="46"/>
                    <a:pt x="87" y="46"/>
                  </a:cubicBezTo>
                  <a:cubicBezTo>
                    <a:pt x="113" y="46"/>
                    <a:pt x="134" y="55"/>
                    <a:pt x="152" y="73"/>
                  </a:cubicBezTo>
                  <a:cubicBezTo>
                    <a:pt x="163" y="84"/>
                    <a:pt x="170" y="96"/>
                    <a:pt x="175" y="110"/>
                  </a:cubicBezTo>
                  <a:lnTo>
                    <a:pt x="0" y="110"/>
                  </a:ln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3" name="Freeform 29"/>
            <p:cNvSpPr>
              <a:spLocks/>
            </p:cNvSpPr>
            <p:nvPr/>
          </p:nvSpPr>
          <p:spPr bwMode="auto">
            <a:xfrm>
              <a:off x="825500" y="4170363"/>
              <a:ext cx="382588" cy="33338"/>
            </a:xfrm>
            <a:custGeom>
              <a:avLst/>
              <a:gdLst/>
              <a:ahLst/>
              <a:cxnLst>
                <a:cxn ang="0">
                  <a:pos x="101" y="5"/>
                </a:cxn>
                <a:cxn ang="0">
                  <a:pos x="100" y="8"/>
                </a:cxn>
                <a:cxn ang="0">
                  <a:pos x="96" y="9"/>
                </a:cxn>
                <a:cxn ang="0">
                  <a:pos x="5" y="9"/>
                </a:cxn>
                <a:cxn ang="0">
                  <a:pos x="1" y="8"/>
                </a:cxn>
                <a:cxn ang="0">
                  <a:pos x="0" y="5"/>
                </a:cxn>
                <a:cxn ang="0">
                  <a:pos x="1" y="1"/>
                </a:cxn>
                <a:cxn ang="0">
                  <a:pos x="5" y="0"/>
                </a:cxn>
                <a:cxn ang="0">
                  <a:pos x="96" y="0"/>
                </a:cxn>
                <a:cxn ang="0">
                  <a:pos x="100" y="1"/>
                </a:cxn>
                <a:cxn ang="0">
                  <a:pos x="101" y="5"/>
                </a:cxn>
              </a:cxnLst>
              <a:rect l="0" t="0" r="r" b="b"/>
              <a:pathLst>
                <a:path w="101" h="9">
                  <a:moveTo>
                    <a:pt x="101" y="5"/>
                  </a:move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ubicBezTo>
                    <a:pt x="0" y="3"/>
                    <a:pt x="0" y="2"/>
                    <a:pt x="1" y="1"/>
                  </a:cubicBezTo>
                  <a:cubicBezTo>
                    <a:pt x="2" y="0"/>
                    <a:pt x="3" y="0"/>
                    <a:pt x="5" y="0"/>
                  </a:cubicBezTo>
                  <a:cubicBezTo>
                    <a:pt x="96" y="0"/>
                    <a:pt x="96" y="0"/>
                    <a:pt x="96" y="0"/>
                  </a:cubicBezTo>
                  <a:cubicBezTo>
                    <a:pt x="98" y="0"/>
                    <a:pt x="99" y="0"/>
                    <a:pt x="100" y="1"/>
                  </a:cubicBezTo>
                  <a:cubicBezTo>
                    <a:pt x="100" y="2"/>
                    <a:pt x="101" y="3"/>
                    <a:pt x="101" y="5"/>
                  </a:cubicBez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4" name="Freeform 30"/>
            <p:cNvSpPr>
              <a:spLocks/>
            </p:cNvSpPr>
            <p:nvPr/>
          </p:nvSpPr>
          <p:spPr bwMode="auto">
            <a:xfrm>
              <a:off x="825500" y="3717926"/>
              <a:ext cx="382588" cy="395288"/>
            </a:xfrm>
            <a:custGeom>
              <a:avLst/>
              <a:gdLst/>
              <a:ahLst/>
              <a:cxnLst>
                <a:cxn ang="0">
                  <a:pos x="92" y="9"/>
                </a:cxn>
                <a:cxn ang="0">
                  <a:pos x="5" y="9"/>
                </a:cxn>
                <a:cxn ang="0">
                  <a:pos x="1" y="8"/>
                </a:cxn>
                <a:cxn ang="0">
                  <a:pos x="0" y="5"/>
                </a:cxn>
                <a:cxn ang="0">
                  <a:pos x="1" y="1"/>
                </a:cxn>
                <a:cxn ang="0">
                  <a:pos x="5" y="0"/>
                </a:cxn>
                <a:cxn ang="0">
                  <a:pos x="96" y="0"/>
                </a:cxn>
                <a:cxn ang="0">
                  <a:pos x="100" y="1"/>
                </a:cxn>
                <a:cxn ang="0">
                  <a:pos x="101" y="5"/>
                </a:cxn>
                <a:cxn ang="0">
                  <a:pos x="101" y="101"/>
                </a:cxn>
                <a:cxn ang="0">
                  <a:pos x="100" y="104"/>
                </a:cxn>
                <a:cxn ang="0">
                  <a:pos x="96" y="105"/>
                </a:cxn>
                <a:cxn ang="0">
                  <a:pos x="5" y="105"/>
                </a:cxn>
                <a:cxn ang="0">
                  <a:pos x="1" y="104"/>
                </a:cxn>
                <a:cxn ang="0">
                  <a:pos x="0" y="101"/>
                </a:cxn>
                <a:cxn ang="0">
                  <a:pos x="1" y="97"/>
                </a:cxn>
                <a:cxn ang="0">
                  <a:pos x="5" y="96"/>
                </a:cxn>
                <a:cxn ang="0">
                  <a:pos x="92" y="96"/>
                </a:cxn>
                <a:cxn ang="0">
                  <a:pos x="92" y="9"/>
                </a:cxn>
              </a:cxnLst>
              <a:rect l="0" t="0" r="r" b="b"/>
              <a:pathLst>
                <a:path w="101" h="105">
                  <a:moveTo>
                    <a:pt x="92" y="9"/>
                  </a:moveTo>
                  <a:cubicBezTo>
                    <a:pt x="5" y="9"/>
                    <a:pt x="5" y="9"/>
                    <a:pt x="5" y="9"/>
                  </a:cubicBezTo>
                  <a:cubicBezTo>
                    <a:pt x="3" y="9"/>
                    <a:pt x="2" y="9"/>
                    <a:pt x="1" y="8"/>
                  </a:cubicBezTo>
                  <a:cubicBezTo>
                    <a:pt x="0" y="7"/>
                    <a:pt x="0" y="6"/>
                    <a:pt x="0" y="5"/>
                  </a:cubicBez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101"/>
                    <a:pt x="101" y="101"/>
                    <a:pt x="101" y="101"/>
                  </a:cubicBezTo>
                  <a:cubicBezTo>
                    <a:pt x="101" y="102"/>
                    <a:pt x="100" y="103"/>
                    <a:pt x="100" y="104"/>
                  </a:cubicBezTo>
                  <a:cubicBezTo>
                    <a:pt x="99" y="105"/>
                    <a:pt x="98" y="105"/>
                    <a:pt x="96" y="105"/>
                  </a:cubicBezTo>
                  <a:cubicBezTo>
                    <a:pt x="5" y="105"/>
                    <a:pt x="5" y="105"/>
                    <a:pt x="5" y="105"/>
                  </a:cubicBezTo>
                  <a:cubicBezTo>
                    <a:pt x="3" y="105"/>
                    <a:pt x="2" y="105"/>
                    <a:pt x="1" y="104"/>
                  </a:cubicBezTo>
                  <a:cubicBezTo>
                    <a:pt x="0" y="103"/>
                    <a:pt x="0" y="102"/>
                    <a:pt x="0" y="101"/>
                  </a:cubicBezTo>
                  <a:cubicBezTo>
                    <a:pt x="0" y="99"/>
                    <a:pt x="0" y="98"/>
                    <a:pt x="1" y="97"/>
                  </a:cubicBezTo>
                  <a:cubicBezTo>
                    <a:pt x="2" y="96"/>
                    <a:pt x="3" y="96"/>
                    <a:pt x="5" y="96"/>
                  </a:cubicBezTo>
                  <a:cubicBezTo>
                    <a:pt x="92" y="96"/>
                    <a:pt x="92" y="96"/>
                    <a:pt x="92" y="96"/>
                  </a:cubicBezTo>
                  <a:lnTo>
                    <a:pt x="92" y="9"/>
                  </a:ln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5" name="Freeform 31"/>
            <p:cNvSpPr>
              <a:spLocks/>
            </p:cNvSpPr>
            <p:nvPr/>
          </p:nvSpPr>
          <p:spPr bwMode="auto">
            <a:xfrm>
              <a:off x="760413" y="3375026"/>
              <a:ext cx="447675" cy="244475"/>
            </a:xfrm>
            <a:custGeom>
              <a:avLst/>
              <a:gdLst/>
              <a:ahLst/>
              <a:cxnLst>
                <a:cxn ang="0">
                  <a:pos x="113" y="0"/>
                </a:cxn>
                <a:cxn ang="0">
                  <a:pos x="117" y="1"/>
                </a:cxn>
                <a:cxn ang="0">
                  <a:pos x="118" y="4"/>
                </a:cxn>
                <a:cxn ang="0">
                  <a:pos x="118" y="60"/>
                </a:cxn>
                <a:cxn ang="0">
                  <a:pos x="117" y="64"/>
                </a:cxn>
                <a:cxn ang="0">
                  <a:pos x="113" y="65"/>
                </a:cxn>
                <a:cxn ang="0">
                  <a:pos x="22" y="65"/>
                </a:cxn>
                <a:cxn ang="0">
                  <a:pos x="18" y="64"/>
                </a:cxn>
                <a:cxn ang="0">
                  <a:pos x="17" y="60"/>
                </a:cxn>
                <a:cxn ang="0">
                  <a:pos x="18" y="57"/>
                </a:cxn>
                <a:cxn ang="0">
                  <a:pos x="22" y="56"/>
                </a:cxn>
                <a:cxn ang="0">
                  <a:pos x="109" y="56"/>
                </a:cxn>
                <a:cxn ang="0">
                  <a:pos x="109" y="9"/>
                </a:cxn>
                <a:cxn ang="0">
                  <a:pos x="5" y="9"/>
                </a:cxn>
                <a:cxn ang="0">
                  <a:pos x="1" y="8"/>
                </a:cxn>
                <a:cxn ang="0">
                  <a:pos x="0" y="4"/>
                </a:cxn>
                <a:cxn ang="0">
                  <a:pos x="1" y="1"/>
                </a:cxn>
                <a:cxn ang="0">
                  <a:pos x="5" y="0"/>
                </a:cxn>
                <a:cxn ang="0">
                  <a:pos x="113" y="0"/>
                </a:cxn>
              </a:cxnLst>
              <a:rect l="0" t="0" r="r" b="b"/>
              <a:pathLst>
                <a:path w="118" h="65">
                  <a:moveTo>
                    <a:pt x="113" y="0"/>
                  </a:moveTo>
                  <a:cubicBezTo>
                    <a:pt x="115" y="0"/>
                    <a:pt x="116" y="0"/>
                    <a:pt x="117" y="1"/>
                  </a:cubicBezTo>
                  <a:cubicBezTo>
                    <a:pt x="117" y="2"/>
                    <a:pt x="118" y="3"/>
                    <a:pt x="118" y="4"/>
                  </a:cubicBezTo>
                  <a:cubicBezTo>
                    <a:pt x="118" y="60"/>
                    <a:pt x="118" y="60"/>
                    <a:pt x="118" y="60"/>
                  </a:cubicBezTo>
                  <a:cubicBezTo>
                    <a:pt x="118" y="62"/>
                    <a:pt x="117" y="63"/>
                    <a:pt x="117" y="64"/>
                  </a:cubicBezTo>
                  <a:cubicBezTo>
                    <a:pt x="116" y="64"/>
                    <a:pt x="115" y="65"/>
                    <a:pt x="113" y="65"/>
                  </a:cubicBezTo>
                  <a:cubicBezTo>
                    <a:pt x="22" y="65"/>
                    <a:pt x="22" y="65"/>
                    <a:pt x="22" y="65"/>
                  </a:cubicBezTo>
                  <a:cubicBezTo>
                    <a:pt x="20" y="65"/>
                    <a:pt x="19" y="64"/>
                    <a:pt x="18" y="64"/>
                  </a:cubicBezTo>
                  <a:cubicBezTo>
                    <a:pt x="17" y="63"/>
                    <a:pt x="17" y="62"/>
                    <a:pt x="17" y="60"/>
                  </a:cubicBezTo>
                  <a:cubicBezTo>
                    <a:pt x="17" y="59"/>
                    <a:pt x="17" y="58"/>
                    <a:pt x="18" y="57"/>
                  </a:cubicBezTo>
                  <a:cubicBezTo>
                    <a:pt x="19" y="56"/>
                    <a:pt x="20" y="56"/>
                    <a:pt x="22" y="56"/>
                  </a:cubicBezTo>
                  <a:cubicBezTo>
                    <a:pt x="109" y="56"/>
                    <a:pt x="109" y="56"/>
                    <a:pt x="109" y="56"/>
                  </a:cubicBezTo>
                  <a:cubicBezTo>
                    <a:pt x="109" y="9"/>
                    <a:pt x="109" y="9"/>
                    <a:pt x="109" y="9"/>
                  </a:cubicBezTo>
                  <a:cubicBezTo>
                    <a:pt x="5" y="9"/>
                    <a:pt x="5" y="9"/>
                    <a:pt x="5" y="9"/>
                  </a:cubicBezTo>
                  <a:cubicBezTo>
                    <a:pt x="3" y="9"/>
                    <a:pt x="2" y="9"/>
                    <a:pt x="1" y="8"/>
                  </a:cubicBezTo>
                  <a:cubicBezTo>
                    <a:pt x="1" y="7"/>
                    <a:pt x="0" y="6"/>
                    <a:pt x="0" y="4"/>
                  </a:cubicBezTo>
                  <a:cubicBezTo>
                    <a:pt x="0" y="3"/>
                    <a:pt x="1" y="2"/>
                    <a:pt x="1" y="1"/>
                  </a:cubicBezTo>
                  <a:cubicBezTo>
                    <a:pt x="2" y="0"/>
                    <a:pt x="3" y="0"/>
                    <a:pt x="5" y="0"/>
                  </a:cubicBezTo>
                  <a:lnTo>
                    <a:pt x="113" y="0"/>
                  </a:ln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6" name="Freeform 32"/>
            <p:cNvSpPr>
              <a:spLocks/>
            </p:cNvSpPr>
            <p:nvPr/>
          </p:nvSpPr>
          <p:spPr bwMode="auto">
            <a:xfrm>
              <a:off x="825500" y="3646488"/>
              <a:ext cx="382588" cy="33338"/>
            </a:xfrm>
            <a:custGeom>
              <a:avLst/>
              <a:gdLst/>
              <a:ahLst/>
              <a:cxnLst>
                <a:cxn ang="0">
                  <a:pos x="0" y="5"/>
                </a:cxn>
                <a:cxn ang="0">
                  <a:pos x="1" y="1"/>
                </a:cxn>
                <a:cxn ang="0">
                  <a:pos x="5" y="0"/>
                </a:cxn>
                <a:cxn ang="0">
                  <a:pos x="96" y="0"/>
                </a:cxn>
                <a:cxn ang="0">
                  <a:pos x="100" y="1"/>
                </a:cxn>
                <a:cxn ang="0">
                  <a:pos x="101" y="5"/>
                </a:cxn>
                <a:cxn ang="0">
                  <a:pos x="100" y="8"/>
                </a:cxn>
                <a:cxn ang="0">
                  <a:pos x="96" y="9"/>
                </a:cxn>
                <a:cxn ang="0">
                  <a:pos x="5" y="9"/>
                </a:cxn>
                <a:cxn ang="0">
                  <a:pos x="1" y="8"/>
                </a:cxn>
                <a:cxn ang="0">
                  <a:pos x="0" y="5"/>
                </a:cxn>
              </a:cxnLst>
              <a:rect l="0" t="0" r="r" b="b"/>
              <a:pathLst>
                <a:path w="101" h="9">
                  <a:moveTo>
                    <a:pt x="0" y="5"/>
                  </a:move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7" name="Rectangle 33"/>
            <p:cNvSpPr>
              <a:spLocks noChangeArrowheads="1"/>
            </p:cNvSpPr>
            <p:nvPr/>
          </p:nvSpPr>
          <p:spPr bwMode="auto">
            <a:xfrm>
              <a:off x="193675" y="3473451"/>
              <a:ext cx="696913" cy="447675"/>
            </a:xfrm>
            <a:prstGeom prst="rect">
              <a:avLst/>
            </a:prstGeom>
            <a:grpFill/>
            <a:ln w="9525">
              <a:noFill/>
              <a:miter lim="800000"/>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78" name="Rectangle 34"/>
            <p:cNvSpPr>
              <a:spLocks noChangeArrowheads="1"/>
            </p:cNvSpPr>
            <p:nvPr/>
          </p:nvSpPr>
          <p:spPr bwMode="auto">
            <a:xfrm>
              <a:off x="193675" y="3981451"/>
              <a:ext cx="696913" cy="230188"/>
            </a:xfrm>
            <a:prstGeom prst="rect">
              <a:avLst/>
            </a:prstGeom>
            <a:grpFill/>
            <a:ln w="9525">
              <a:noFill/>
              <a:miter lim="800000"/>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flipH="1">
            <a:off x="8478953" y="3465421"/>
            <a:ext cx="563870" cy="635835"/>
            <a:chOff x="1817688" y="3025777"/>
            <a:chExt cx="658813" cy="742896"/>
          </a:xfrm>
          <a:solidFill>
            <a:schemeClr val="bg1">
              <a:lumMod val="65000"/>
            </a:schemeClr>
          </a:solidFill>
        </p:grpSpPr>
        <p:sp>
          <p:nvSpPr>
            <p:cNvPr id="51" name="Freeform 101"/>
            <p:cNvSpPr>
              <a:spLocks/>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02"/>
            <p:cNvSpPr>
              <a:spLocks/>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Line 103"/>
            <p:cNvSpPr>
              <a:spLocks noChangeShapeType="1"/>
            </p:cNvSpPr>
            <p:nvPr/>
          </p:nvSpPr>
          <p:spPr bwMode="auto">
            <a:xfrm>
              <a:off x="2384425" y="3405189"/>
              <a:ext cx="1588" cy="250825"/>
            </a:xfrm>
            <a:prstGeom prst="line">
              <a:avLst/>
            </a:prstGeom>
            <a:grpFill/>
            <a:ln w="9525">
              <a:noFill/>
              <a:round/>
              <a:headEnd/>
              <a:tailEnd/>
            </a:ln>
          </p:spPr>
          <p:txBody>
            <a:bodyPr vert="horz" wrap="square" lIns="99229" tIns="49615" rIns="99229" bIns="49615" numCol="1" anchor="t" anchorCtr="0" compatLnSpc="1">
              <a:prstTxWarp prst="textNoShape">
                <a:avLst/>
              </a:prstTxWarp>
            </a:bodyPr>
            <a:lstStyle/>
            <a:p>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104"/>
            <p:cNvSpPr>
              <a:spLocks noChangeArrowheads="1"/>
            </p:cNvSpPr>
            <p:nvPr/>
          </p:nvSpPr>
          <p:spPr bwMode="auto">
            <a:xfrm>
              <a:off x="2376488" y="3405189"/>
              <a:ext cx="15875" cy="250825"/>
            </a:xfrm>
            <a:prstGeom prst="rect">
              <a:avLst/>
            </a:prstGeom>
            <a:grpFill/>
            <a:ln w="9525">
              <a:noFill/>
              <a:miter lim="800000"/>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5"/>
            <p:cNvSpPr>
              <a:spLocks/>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06"/>
            <p:cNvSpPr>
              <a:spLocks/>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107"/>
            <p:cNvSpPr>
              <a:spLocks noChangeArrowheads="1"/>
            </p:cNvSpPr>
            <p:nvPr/>
          </p:nvSpPr>
          <p:spPr bwMode="auto">
            <a:xfrm>
              <a:off x="1885950" y="3408364"/>
              <a:ext cx="15875" cy="141288"/>
            </a:xfrm>
            <a:prstGeom prst="rect">
              <a:avLst/>
            </a:prstGeom>
            <a:grpFill/>
            <a:ln w="9525">
              <a:noFill/>
              <a:miter lim="800000"/>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08"/>
            <p:cNvSpPr>
              <a:spLocks/>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09"/>
            <p:cNvSpPr>
              <a:spLocks/>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10"/>
            <p:cNvSpPr>
              <a:spLocks/>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1"/>
            <p:cNvSpPr>
              <a:spLocks/>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112"/>
            <p:cNvSpPr>
              <a:spLocks noChangeArrowheads="1"/>
            </p:cNvSpPr>
            <p:nvPr/>
          </p:nvSpPr>
          <p:spPr bwMode="auto">
            <a:xfrm>
              <a:off x="1817688" y="3651251"/>
              <a:ext cx="619125" cy="117422"/>
            </a:xfrm>
            <a:prstGeom prst="rect">
              <a:avLst/>
            </a:prstGeom>
            <a:grpFill/>
            <a:ln w="9525">
              <a:noFill/>
              <a:miter lim="800000"/>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113"/>
            <p:cNvSpPr>
              <a:spLocks noChangeArrowheads="1"/>
            </p:cNvSpPr>
            <p:nvPr/>
          </p:nvSpPr>
          <p:spPr bwMode="auto">
            <a:xfrm>
              <a:off x="1852613" y="3530601"/>
              <a:ext cx="84138" cy="128588"/>
            </a:xfrm>
            <a:prstGeom prst="rect">
              <a:avLst/>
            </a:prstGeom>
            <a:grpFill/>
            <a:ln w="9525">
              <a:noFill/>
              <a:miter lim="800000"/>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4" name="Freeform 5"/>
          <p:cNvSpPr>
            <a:spLocks noEditPoints="1"/>
          </p:cNvSpPr>
          <p:nvPr/>
        </p:nvSpPr>
        <p:spPr bwMode="auto">
          <a:xfrm>
            <a:off x="6811762" y="3464863"/>
            <a:ext cx="539955" cy="738102"/>
          </a:xfrm>
          <a:custGeom>
            <a:avLst/>
            <a:gdLst/>
            <a:ahLst/>
            <a:cxnLst>
              <a:cxn ang="0">
                <a:pos x="495" y="412"/>
              </a:cxn>
              <a:cxn ang="0">
                <a:pos x="534" y="373"/>
              </a:cxn>
              <a:cxn ang="0">
                <a:pos x="495" y="334"/>
              </a:cxn>
              <a:cxn ang="0">
                <a:pos x="478" y="334"/>
              </a:cxn>
              <a:cxn ang="0">
                <a:pos x="478" y="78"/>
              </a:cxn>
              <a:cxn ang="0">
                <a:pos x="495" y="78"/>
              </a:cxn>
              <a:cxn ang="0">
                <a:pos x="534" y="39"/>
              </a:cxn>
              <a:cxn ang="0">
                <a:pos x="495" y="0"/>
              </a:cxn>
              <a:cxn ang="0">
                <a:pos x="39" y="0"/>
              </a:cxn>
              <a:cxn ang="0">
                <a:pos x="0" y="39"/>
              </a:cxn>
              <a:cxn ang="0">
                <a:pos x="39" y="78"/>
              </a:cxn>
              <a:cxn ang="0">
                <a:pos x="56" y="78"/>
              </a:cxn>
              <a:cxn ang="0">
                <a:pos x="56" y="334"/>
              </a:cxn>
              <a:cxn ang="0">
                <a:pos x="39" y="334"/>
              </a:cxn>
              <a:cxn ang="0">
                <a:pos x="0" y="373"/>
              </a:cxn>
              <a:cxn ang="0">
                <a:pos x="39" y="412"/>
              </a:cxn>
              <a:cxn ang="0">
                <a:pos x="56" y="412"/>
              </a:cxn>
              <a:cxn ang="0">
                <a:pos x="56" y="658"/>
              </a:cxn>
              <a:cxn ang="0">
                <a:pos x="39" y="658"/>
              </a:cxn>
              <a:cxn ang="0">
                <a:pos x="0" y="697"/>
              </a:cxn>
              <a:cxn ang="0">
                <a:pos x="39" y="736"/>
              </a:cxn>
              <a:cxn ang="0">
                <a:pos x="495" y="736"/>
              </a:cxn>
              <a:cxn ang="0">
                <a:pos x="534" y="697"/>
              </a:cxn>
              <a:cxn ang="0">
                <a:pos x="495" y="658"/>
              </a:cxn>
              <a:cxn ang="0">
                <a:pos x="478" y="658"/>
              </a:cxn>
              <a:cxn ang="0">
                <a:pos x="478" y="412"/>
              </a:cxn>
              <a:cxn ang="0">
                <a:pos x="495" y="412"/>
              </a:cxn>
              <a:cxn ang="0">
                <a:pos x="267" y="424"/>
              </a:cxn>
              <a:cxn ang="0">
                <a:pos x="193" y="350"/>
              </a:cxn>
              <a:cxn ang="0">
                <a:pos x="267" y="204"/>
              </a:cxn>
              <a:cxn ang="0">
                <a:pos x="341" y="350"/>
              </a:cxn>
              <a:cxn ang="0">
                <a:pos x="267" y="424"/>
              </a:cxn>
              <a:cxn ang="0">
                <a:pos x="267" y="424"/>
              </a:cxn>
              <a:cxn ang="0">
                <a:pos x="267" y="424"/>
              </a:cxn>
            </a:cxnLst>
            <a:rect l="0" t="0" r="r" b="b"/>
            <a:pathLst>
              <a:path w="534" h="736">
                <a:moveTo>
                  <a:pt x="495" y="412"/>
                </a:moveTo>
                <a:cubicBezTo>
                  <a:pt x="517" y="412"/>
                  <a:pt x="534" y="395"/>
                  <a:pt x="534" y="373"/>
                </a:cubicBezTo>
                <a:cubicBezTo>
                  <a:pt x="534" y="352"/>
                  <a:pt x="517" y="334"/>
                  <a:pt x="495" y="334"/>
                </a:cubicBezTo>
                <a:cubicBezTo>
                  <a:pt x="478" y="334"/>
                  <a:pt x="478" y="334"/>
                  <a:pt x="478" y="334"/>
                </a:cubicBezTo>
                <a:cubicBezTo>
                  <a:pt x="478" y="78"/>
                  <a:pt x="478" y="78"/>
                  <a:pt x="478" y="78"/>
                </a:cubicBezTo>
                <a:cubicBezTo>
                  <a:pt x="495" y="78"/>
                  <a:pt x="495" y="78"/>
                  <a:pt x="495" y="78"/>
                </a:cubicBezTo>
                <a:cubicBezTo>
                  <a:pt x="517" y="78"/>
                  <a:pt x="534" y="61"/>
                  <a:pt x="534" y="39"/>
                </a:cubicBezTo>
                <a:cubicBezTo>
                  <a:pt x="534" y="17"/>
                  <a:pt x="517" y="0"/>
                  <a:pt x="495" y="0"/>
                </a:cubicBezTo>
                <a:cubicBezTo>
                  <a:pt x="39" y="0"/>
                  <a:pt x="39" y="0"/>
                  <a:pt x="39" y="0"/>
                </a:cubicBezTo>
                <a:cubicBezTo>
                  <a:pt x="18" y="0"/>
                  <a:pt x="0" y="17"/>
                  <a:pt x="0" y="39"/>
                </a:cubicBezTo>
                <a:cubicBezTo>
                  <a:pt x="0" y="61"/>
                  <a:pt x="18" y="78"/>
                  <a:pt x="39" y="78"/>
                </a:cubicBezTo>
                <a:cubicBezTo>
                  <a:pt x="56" y="78"/>
                  <a:pt x="56" y="78"/>
                  <a:pt x="56" y="78"/>
                </a:cubicBezTo>
                <a:cubicBezTo>
                  <a:pt x="56" y="334"/>
                  <a:pt x="56" y="334"/>
                  <a:pt x="56" y="334"/>
                </a:cubicBezTo>
                <a:cubicBezTo>
                  <a:pt x="39" y="334"/>
                  <a:pt x="39" y="334"/>
                  <a:pt x="39" y="334"/>
                </a:cubicBezTo>
                <a:cubicBezTo>
                  <a:pt x="18" y="334"/>
                  <a:pt x="0" y="352"/>
                  <a:pt x="0" y="373"/>
                </a:cubicBezTo>
                <a:cubicBezTo>
                  <a:pt x="0" y="395"/>
                  <a:pt x="18" y="412"/>
                  <a:pt x="39" y="412"/>
                </a:cubicBezTo>
                <a:cubicBezTo>
                  <a:pt x="56" y="412"/>
                  <a:pt x="56" y="412"/>
                  <a:pt x="56" y="412"/>
                </a:cubicBezTo>
                <a:cubicBezTo>
                  <a:pt x="56" y="658"/>
                  <a:pt x="56" y="658"/>
                  <a:pt x="56" y="658"/>
                </a:cubicBezTo>
                <a:cubicBezTo>
                  <a:pt x="39" y="658"/>
                  <a:pt x="39" y="658"/>
                  <a:pt x="39" y="658"/>
                </a:cubicBezTo>
                <a:cubicBezTo>
                  <a:pt x="18" y="658"/>
                  <a:pt x="0" y="675"/>
                  <a:pt x="0" y="697"/>
                </a:cubicBezTo>
                <a:cubicBezTo>
                  <a:pt x="0" y="718"/>
                  <a:pt x="18" y="736"/>
                  <a:pt x="39" y="736"/>
                </a:cubicBezTo>
                <a:cubicBezTo>
                  <a:pt x="495" y="736"/>
                  <a:pt x="495" y="736"/>
                  <a:pt x="495" y="736"/>
                </a:cubicBezTo>
                <a:cubicBezTo>
                  <a:pt x="517" y="736"/>
                  <a:pt x="534" y="718"/>
                  <a:pt x="534" y="697"/>
                </a:cubicBezTo>
                <a:cubicBezTo>
                  <a:pt x="534" y="675"/>
                  <a:pt x="517" y="658"/>
                  <a:pt x="495" y="658"/>
                </a:cubicBezTo>
                <a:cubicBezTo>
                  <a:pt x="478" y="658"/>
                  <a:pt x="478" y="658"/>
                  <a:pt x="478" y="658"/>
                </a:cubicBezTo>
                <a:cubicBezTo>
                  <a:pt x="478" y="412"/>
                  <a:pt x="478" y="412"/>
                  <a:pt x="478" y="412"/>
                </a:cubicBezTo>
                <a:lnTo>
                  <a:pt x="495" y="412"/>
                </a:lnTo>
                <a:close/>
                <a:moveTo>
                  <a:pt x="267" y="424"/>
                </a:moveTo>
                <a:cubicBezTo>
                  <a:pt x="227" y="424"/>
                  <a:pt x="193" y="390"/>
                  <a:pt x="193" y="350"/>
                </a:cubicBezTo>
                <a:cubicBezTo>
                  <a:pt x="193" y="309"/>
                  <a:pt x="267" y="204"/>
                  <a:pt x="267" y="204"/>
                </a:cubicBezTo>
                <a:cubicBezTo>
                  <a:pt x="267" y="204"/>
                  <a:pt x="341" y="309"/>
                  <a:pt x="341" y="350"/>
                </a:cubicBezTo>
                <a:cubicBezTo>
                  <a:pt x="341" y="390"/>
                  <a:pt x="308" y="424"/>
                  <a:pt x="267" y="424"/>
                </a:cubicBezTo>
                <a:close/>
                <a:moveTo>
                  <a:pt x="267" y="424"/>
                </a:moveTo>
                <a:cubicBezTo>
                  <a:pt x="267" y="424"/>
                  <a:pt x="267" y="424"/>
                  <a:pt x="267" y="424"/>
                </a:cubicBezTo>
              </a:path>
            </a:pathLst>
          </a:custGeom>
          <a:solidFill>
            <a:schemeClr val="accent1"/>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23"/>
          <p:cNvSpPr>
            <a:spLocks noEditPoints="1"/>
          </p:cNvSpPr>
          <p:nvPr/>
        </p:nvSpPr>
        <p:spPr bwMode="auto">
          <a:xfrm>
            <a:off x="8331223" y="5182400"/>
            <a:ext cx="622648" cy="684439"/>
          </a:xfrm>
          <a:custGeom>
            <a:avLst/>
            <a:gdLst/>
            <a:ahLst/>
            <a:cxnLst>
              <a:cxn ang="0">
                <a:pos x="610" y="651"/>
              </a:cxn>
              <a:cxn ang="0">
                <a:pos x="610" y="51"/>
              </a:cxn>
              <a:cxn ang="0">
                <a:pos x="568" y="9"/>
              </a:cxn>
              <a:cxn ang="0">
                <a:pos x="303" y="9"/>
              </a:cxn>
              <a:cxn ang="0">
                <a:pos x="261" y="51"/>
              </a:cxn>
              <a:cxn ang="0">
                <a:pos x="261" y="262"/>
              </a:cxn>
              <a:cxn ang="0">
                <a:pos x="181" y="296"/>
              </a:cxn>
              <a:cxn ang="0">
                <a:pos x="160" y="357"/>
              </a:cxn>
              <a:cxn ang="0">
                <a:pos x="164" y="528"/>
              </a:cxn>
              <a:cxn ang="0">
                <a:pos x="164" y="538"/>
              </a:cxn>
              <a:cxn ang="0">
                <a:pos x="121" y="614"/>
              </a:cxn>
              <a:cxn ang="0">
                <a:pos x="94" y="605"/>
              </a:cxn>
              <a:cxn ang="0">
                <a:pos x="72" y="538"/>
              </a:cxn>
              <a:cxn ang="0">
                <a:pos x="72" y="289"/>
              </a:cxn>
              <a:cxn ang="0">
                <a:pos x="94" y="248"/>
              </a:cxn>
              <a:cxn ang="0">
                <a:pos x="129" y="107"/>
              </a:cxn>
              <a:cxn ang="0">
                <a:pos x="182" y="86"/>
              </a:cxn>
              <a:cxn ang="0">
                <a:pos x="225" y="43"/>
              </a:cxn>
              <a:cxn ang="0">
                <a:pos x="182" y="0"/>
              </a:cxn>
              <a:cxn ang="0">
                <a:pos x="66" y="49"/>
              </a:cxn>
              <a:cxn ang="0">
                <a:pos x="8" y="255"/>
              </a:cxn>
              <a:cxn ang="0">
                <a:pos x="29" y="288"/>
              </a:cxn>
              <a:cxn ang="0">
                <a:pos x="29" y="538"/>
              </a:cxn>
              <a:cxn ang="0">
                <a:pos x="64" y="636"/>
              </a:cxn>
              <a:cxn ang="0">
                <a:pos x="118" y="657"/>
              </a:cxn>
              <a:cxn ang="0">
                <a:pos x="123" y="657"/>
              </a:cxn>
              <a:cxn ang="0">
                <a:pos x="207" y="536"/>
              </a:cxn>
              <a:cxn ang="0">
                <a:pos x="207" y="528"/>
              </a:cxn>
              <a:cxn ang="0">
                <a:pos x="203" y="354"/>
              </a:cxn>
              <a:cxn ang="0">
                <a:pos x="214" y="325"/>
              </a:cxn>
              <a:cxn ang="0">
                <a:pos x="261" y="305"/>
              </a:cxn>
              <a:cxn ang="0">
                <a:pos x="261" y="651"/>
              </a:cxn>
              <a:cxn ang="0">
                <a:pos x="252" y="651"/>
              </a:cxn>
              <a:cxn ang="0">
                <a:pos x="219" y="683"/>
              </a:cxn>
              <a:cxn ang="0">
                <a:pos x="219" y="711"/>
              </a:cxn>
              <a:cxn ang="0">
                <a:pos x="645" y="711"/>
              </a:cxn>
              <a:cxn ang="0">
                <a:pos x="645" y="685"/>
              </a:cxn>
              <a:cxn ang="0">
                <a:pos x="610" y="651"/>
              </a:cxn>
              <a:cxn ang="0">
                <a:pos x="368" y="443"/>
              </a:cxn>
              <a:cxn ang="0">
                <a:pos x="344" y="467"/>
              </a:cxn>
              <a:cxn ang="0">
                <a:pos x="340" y="467"/>
              </a:cxn>
              <a:cxn ang="0">
                <a:pos x="316" y="443"/>
              </a:cxn>
              <a:cxn ang="0">
                <a:pos x="316" y="387"/>
              </a:cxn>
              <a:cxn ang="0">
                <a:pos x="344" y="360"/>
              </a:cxn>
              <a:cxn ang="0">
                <a:pos x="368" y="384"/>
              </a:cxn>
              <a:cxn ang="0">
                <a:pos x="368" y="443"/>
              </a:cxn>
              <a:cxn ang="0">
                <a:pos x="555" y="185"/>
              </a:cxn>
              <a:cxn ang="0">
                <a:pos x="527" y="213"/>
              </a:cxn>
              <a:cxn ang="0">
                <a:pos x="344" y="213"/>
              </a:cxn>
              <a:cxn ang="0">
                <a:pos x="316" y="185"/>
              </a:cxn>
              <a:cxn ang="0">
                <a:pos x="316" y="89"/>
              </a:cxn>
              <a:cxn ang="0">
                <a:pos x="344" y="62"/>
              </a:cxn>
              <a:cxn ang="0">
                <a:pos x="527" y="62"/>
              </a:cxn>
              <a:cxn ang="0">
                <a:pos x="555" y="89"/>
              </a:cxn>
              <a:cxn ang="0">
                <a:pos x="555" y="185"/>
              </a:cxn>
              <a:cxn ang="0">
                <a:pos x="555" y="185"/>
              </a:cxn>
              <a:cxn ang="0">
                <a:pos x="555" y="185"/>
              </a:cxn>
            </a:cxnLst>
            <a:rect l="0" t="0" r="r" b="b"/>
            <a:pathLst>
              <a:path w="645" h="711">
                <a:moveTo>
                  <a:pt x="610" y="651"/>
                </a:moveTo>
                <a:cubicBezTo>
                  <a:pt x="610" y="51"/>
                  <a:pt x="610" y="51"/>
                  <a:pt x="610" y="51"/>
                </a:cubicBezTo>
                <a:cubicBezTo>
                  <a:pt x="610" y="28"/>
                  <a:pt x="591" y="9"/>
                  <a:pt x="568" y="9"/>
                </a:cubicBezTo>
                <a:cubicBezTo>
                  <a:pt x="303" y="9"/>
                  <a:pt x="303" y="9"/>
                  <a:pt x="303" y="9"/>
                </a:cubicBezTo>
                <a:cubicBezTo>
                  <a:pt x="280" y="9"/>
                  <a:pt x="261" y="28"/>
                  <a:pt x="261" y="51"/>
                </a:cubicBezTo>
                <a:cubicBezTo>
                  <a:pt x="261" y="262"/>
                  <a:pt x="261" y="262"/>
                  <a:pt x="261" y="262"/>
                </a:cubicBezTo>
                <a:cubicBezTo>
                  <a:pt x="226" y="265"/>
                  <a:pt x="199" y="277"/>
                  <a:pt x="181" y="296"/>
                </a:cubicBezTo>
                <a:cubicBezTo>
                  <a:pt x="157" y="324"/>
                  <a:pt x="160" y="355"/>
                  <a:pt x="160" y="357"/>
                </a:cubicBezTo>
                <a:cubicBezTo>
                  <a:pt x="160" y="359"/>
                  <a:pt x="164" y="505"/>
                  <a:pt x="164" y="528"/>
                </a:cubicBezTo>
                <a:cubicBezTo>
                  <a:pt x="164" y="531"/>
                  <a:pt x="164" y="534"/>
                  <a:pt x="164" y="538"/>
                </a:cubicBezTo>
                <a:cubicBezTo>
                  <a:pt x="166" y="585"/>
                  <a:pt x="160" y="612"/>
                  <a:pt x="121" y="614"/>
                </a:cubicBezTo>
                <a:cubicBezTo>
                  <a:pt x="109" y="614"/>
                  <a:pt x="101" y="612"/>
                  <a:pt x="94" y="605"/>
                </a:cubicBezTo>
                <a:cubicBezTo>
                  <a:pt x="76" y="588"/>
                  <a:pt x="72" y="551"/>
                  <a:pt x="72" y="538"/>
                </a:cubicBezTo>
                <a:cubicBezTo>
                  <a:pt x="72" y="289"/>
                  <a:pt x="72" y="289"/>
                  <a:pt x="72" y="289"/>
                </a:cubicBezTo>
                <a:cubicBezTo>
                  <a:pt x="87" y="281"/>
                  <a:pt x="96" y="265"/>
                  <a:pt x="94" y="248"/>
                </a:cubicBezTo>
                <a:cubicBezTo>
                  <a:pt x="92" y="223"/>
                  <a:pt x="95" y="144"/>
                  <a:pt x="129" y="107"/>
                </a:cubicBezTo>
                <a:cubicBezTo>
                  <a:pt x="142" y="93"/>
                  <a:pt x="159" y="86"/>
                  <a:pt x="182" y="86"/>
                </a:cubicBezTo>
                <a:cubicBezTo>
                  <a:pt x="205" y="86"/>
                  <a:pt x="225" y="67"/>
                  <a:pt x="225" y="43"/>
                </a:cubicBezTo>
                <a:cubicBezTo>
                  <a:pt x="225" y="19"/>
                  <a:pt x="205" y="0"/>
                  <a:pt x="182" y="0"/>
                </a:cubicBezTo>
                <a:cubicBezTo>
                  <a:pt x="135" y="0"/>
                  <a:pt x="95" y="17"/>
                  <a:pt x="66" y="49"/>
                </a:cubicBezTo>
                <a:cubicBezTo>
                  <a:pt x="0" y="120"/>
                  <a:pt x="7" y="241"/>
                  <a:pt x="8" y="255"/>
                </a:cubicBezTo>
                <a:cubicBezTo>
                  <a:pt x="10" y="269"/>
                  <a:pt x="18" y="281"/>
                  <a:pt x="29" y="288"/>
                </a:cubicBezTo>
                <a:cubicBezTo>
                  <a:pt x="29" y="538"/>
                  <a:pt x="29" y="538"/>
                  <a:pt x="29" y="538"/>
                </a:cubicBezTo>
                <a:cubicBezTo>
                  <a:pt x="29" y="545"/>
                  <a:pt x="30" y="603"/>
                  <a:pt x="64" y="636"/>
                </a:cubicBezTo>
                <a:cubicBezTo>
                  <a:pt x="79" y="650"/>
                  <a:pt x="97" y="657"/>
                  <a:pt x="118" y="657"/>
                </a:cubicBezTo>
                <a:cubicBezTo>
                  <a:pt x="120" y="657"/>
                  <a:pt x="121" y="657"/>
                  <a:pt x="123" y="657"/>
                </a:cubicBezTo>
                <a:cubicBezTo>
                  <a:pt x="212" y="652"/>
                  <a:pt x="209" y="565"/>
                  <a:pt x="207" y="536"/>
                </a:cubicBezTo>
                <a:cubicBezTo>
                  <a:pt x="207" y="533"/>
                  <a:pt x="207" y="530"/>
                  <a:pt x="207" y="528"/>
                </a:cubicBezTo>
                <a:cubicBezTo>
                  <a:pt x="207" y="504"/>
                  <a:pt x="203" y="362"/>
                  <a:pt x="203" y="354"/>
                </a:cubicBezTo>
                <a:cubicBezTo>
                  <a:pt x="203" y="354"/>
                  <a:pt x="202" y="338"/>
                  <a:pt x="214" y="325"/>
                </a:cubicBezTo>
                <a:cubicBezTo>
                  <a:pt x="224" y="314"/>
                  <a:pt x="239" y="308"/>
                  <a:pt x="261" y="305"/>
                </a:cubicBezTo>
                <a:cubicBezTo>
                  <a:pt x="261" y="651"/>
                  <a:pt x="261" y="651"/>
                  <a:pt x="261" y="651"/>
                </a:cubicBezTo>
                <a:cubicBezTo>
                  <a:pt x="252" y="651"/>
                  <a:pt x="252" y="651"/>
                  <a:pt x="252" y="651"/>
                </a:cubicBezTo>
                <a:cubicBezTo>
                  <a:pt x="233" y="651"/>
                  <a:pt x="219" y="665"/>
                  <a:pt x="219" y="683"/>
                </a:cubicBezTo>
                <a:cubicBezTo>
                  <a:pt x="219" y="711"/>
                  <a:pt x="219" y="711"/>
                  <a:pt x="219" y="711"/>
                </a:cubicBezTo>
                <a:cubicBezTo>
                  <a:pt x="645" y="711"/>
                  <a:pt x="645" y="711"/>
                  <a:pt x="645" y="711"/>
                </a:cubicBezTo>
                <a:cubicBezTo>
                  <a:pt x="645" y="685"/>
                  <a:pt x="645" y="685"/>
                  <a:pt x="645" y="685"/>
                </a:cubicBezTo>
                <a:cubicBezTo>
                  <a:pt x="645" y="666"/>
                  <a:pt x="630" y="651"/>
                  <a:pt x="610" y="651"/>
                </a:cubicBezTo>
                <a:close/>
                <a:moveTo>
                  <a:pt x="368" y="443"/>
                </a:moveTo>
                <a:cubicBezTo>
                  <a:pt x="368" y="456"/>
                  <a:pt x="357" y="467"/>
                  <a:pt x="344" y="467"/>
                </a:cubicBezTo>
                <a:cubicBezTo>
                  <a:pt x="340" y="467"/>
                  <a:pt x="340" y="467"/>
                  <a:pt x="340" y="467"/>
                </a:cubicBezTo>
                <a:cubicBezTo>
                  <a:pt x="327" y="467"/>
                  <a:pt x="316" y="456"/>
                  <a:pt x="316" y="443"/>
                </a:cubicBezTo>
                <a:cubicBezTo>
                  <a:pt x="316" y="387"/>
                  <a:pt x="316" y="387"/>
                  <a:pt x="316" y="387"/>
                </a:cubicBezTo>
                <a:cubicBezTo>
                  <a:pt x="316" y="372"/>
                  <a:pt x="328" y="360"/>
                  <a:pt x="344" y="360"/>
                </a:cubicBezTo>
                <a:cubicBezTo>
                  <a:pt x="357" y="360"/>
                  <a:pt x="368" y="371"/>
                  <a:pt x="368" y="384"/>
                </a:cubicBezTo>
                <a:lnTo>
                  <a:pt x="368" y="443"/>
                </a:lnTo>
                <a:close/>
                <a:moveTo>
                  <a:pt x="555" y="185"/>
                </a:moveTo>
                <a:cubicBezTo>
                  <a:pt x="555" y="200"/>
                  <a:pt x="542" y="213"/>
                  <a:pt x="527" y="213"/>
                </a:cubicBezTo>
                <a:cubicBezTo>
                  <a:pt x="344" y="213"/>
                  <a:pt x="344" y="213"/>
                  <a:pt x="344" y="213"/>
                </a:cubicBezTo>
                <a:cubicBezTo>
                  <a:pt x="328" y="213"/>
                  <a:pt x="316" y="200"/>
                  <a:pt x="316" y="185"/>
                </a:cubicBezTo>
                <a:cubicBezTo>
                  <a:pt x="316" y="89"/>
                  <a:pt x="316" y="89"/>
                  <a:pt x="316" y="89"/>
                </a:cubicBezTo>
                <a:cubicBezTo>
                  <a:pt x="316" y="74"/>
                  <a:pt x="328" y="62"/>
                  <a:pt x="344" y="62"/>
                </a:cubicBezTo>
                <a:cubicBezTo>
                  <a:pt x="527" y="62"/>
                  <a:pt x="527" y="62"/>
                  <a:pt x="527" y="62"/>
                </a:cubicBezTo>
                <a:cubicBezTo>
                  <a:pt x="542" y="62"/>
                  <a:pt x="555" y="74"/>
                  <a:pt x="555" y="89"/>
                </a:cubicBezTo>
                <a:lnTo>
                  <a:pt x="555" y="185"/>
                </a:lnTo>
                <a:close/>
                <a:moveTo>
                  <a:pt x="555" y="185"/>
                </a:moveTo>
                <a:cubicBezTo>
                  <a:pt x="555" y="185"/>
                  <a:pt x="555" y="185"/>
                  <a:pt x="555" y="185"/>
                </a:cubicBezTo>
              </a:path>
            </a:pathLst>
          </a:custGeom>
          <a:solidFill>
            <a:schemeClr val="accent4"/>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8" name="Group 67"/>
          <p:cNvGrpSpPr/>
          <p:nvPr/>
        </p:nvGrpSpPr>
        <p:grpSpPr>
          <a:xfrm>
            <a:off x="8303157" y="2067730"/>
            <a:ext cx="882612" cy="565059"/>
            <a:chOff x="196850" y="1958976"/>
            <a:chExt cx="1200150" cy="768350"/>
          </a:xfrm>
        </p:grpSpPr>
        <p:grpSp>
          <p:nvGrpSpPr>
            <p:cNvPr id="48" name="Group 47"/>
            <p:cNvGrpSpPr/>
            <p:nvPr/>
          </p:nvGrpSpPr>
          <p:grpSpPr>
            <a:xfrm>
              <a:off x="196850" y="1958976"/>
              <a:ext cx="1200150" cy="768350"/>
              <a:chOff x="196850" y="1958976"/>
              <a:chExt cx="1200150" cy="768350"/>
            </a:xfrm>
            <a:solidFill>
              <a:schemeClr val="accent2"/>
            </a:solidFill>
          </p:grpSpPr>
          <p:sp>
            <p:nvSpPr>
              <p:cNvPr id="6163" name="Freeform 19"/>
              <p:cNvSpPr>
                <a:spLocks noEditPoints="1"/>
              </p:cNvSpPr>
              <p:nvPr/>
            </p:nvSpPr>
            <p:spPr bwMode="auto">
              <a:xfrm>
                <a:off x="196850" y="1958976"/>
                <a:ext cx="1200150" cy="641350"/>
              </a:xfrm>
              <a:custGeom>
                <a:avLst/>
                <a:gdLst/>
                <a:ahLst/>
                <a:cxnLst>
                  <a:cxn ang="0">
                    <a:pos x="2" y="159"/>
                  </a:cxn>
                  <a:cxn ang="0">
                    <a:pos x="6" y="157"/>
                  </a:cxn>
                  <a:cxn ang="0">
                    <a:pos x="100" y="157"/>
                  </a:cxn>
                  <a:cxn ang="0">
                    <a:pos x="105" y="159"/>
                  </a:cxn>
                  <a:cxn ang="0">
                    <a:pos x="107" y="163"/>
                  </a:cxn>
                  <a:cxn ang="0">
                    <a:pos x="107" y="164"/>
                  </a:cxn>
                  <a:cxn ang="0">
                    <a:pos x="105" y="168"/>
                  </a:cxn>
                  <a:cxn ang="0">
                    <a:pos x="100" y="170"/>
                  </a:cxn>
                  <a:cxn ang="0">
                    <a:pos x="6" y="170"/>
                  </a:cxn>
                  <a:cxn ang="0">
                    <a:pos x="2" y="168"/>
                  </a:cxn>
                  <a:cxn ang="0">
                    <a:pos x="0" y="164"/>
                  </a:cxn>
                  <a:cxn ang="0">
                    <a:pos x="0" y="163"/>
                  </a:cxn>
                  <a:cxn ang="0">
                    <a:pos x="2" y="159"/>
                  </a:cxn>
                  <a:cxn ang="0">
                    <a:pos x="317" y="90"/>
                  </a:cxn>
                  <a:cxn ang="0">
                    <a:pos x="299" y="132"/>
                  </a:cxn>
                  <a:cxn ang="0">
                    <a:pos x="257" y="150"/>
                  </a:cxn>
                  <a:cxn ang="0">
                    <a:pos x="63" y="150"/>
                  </a:cxn>
                  <a:cxn ang="0">
                    <a:pos x="20" y="132"/>
                  </a:cxn>
                  <a:cxn ang="0">
                    <a:pos x="3" y="90"/>
                  </a:cxn>
                  <a:cxn ang="0">
                    <a:pos x="3" y="83"/>
                  </a:cxn>
                  <a:cxn ang="0">
                    <a:pos x="20" y="41"/>
                  </a:cxn>
                  <a:cxn ang="0">
                    <a:pos x="63" y="23"/>
                  </a:cxn>
                  <a:cxn ang="0">
                    <a:pos x="68" y="23"/>
                  </a:cxn>
                  <a:cxn ang="0">
                    <a:pos x="68" y="20"/>
                  </a:cxn>
                  <a:cxn ang="0">
                    <a:pos x="71" y="12"/>
                  </a:cxn>
                  <a:cxn ang="0">
                    <a:pos x="79" y="9"/>
                  </a:cxn>
                  <a:cxn ang="0">
                    <a:pos x="87" y="12"/>
                  </a:cxn>
                  <a:cxn ang="0">
                    <a:pos x="90" y="20"/>
                  </a:cxn>
                  <a:cxn ang="0">
                    <a:pos x="90" y="23"/>
                  </a:cxn>
                  <a:cxn ang="0">
                    <a:pos x="123" y="23"/>
                  </a:cxn>
                  <a:cxn ang="0">
                    <a:pos x="122" y="18"/>
                  </a:cxn>
                  <a:cxn ang="0">
                    <a:pos x="122" y="17"/>
                  </a:cxn>
                  <a:cxn ang="0">
                    <a:pos x="127" y="5"/>
                  </a:cxn>
                  <a:cxn ang="0">
                    <a:pos x="140" y="0"/>
                  </a:cxn>
                  <a:cxn ang="0">
                    <a:pos x="180" y="0"/>
                  </a:cxn>
                  <a:cxn ang="0">
                    <a:pos x="193" y="5"/>
                  </a:cxn>
                  <a:cxn ang="0">
                    <a:pos x="198" y="17"/>
                  </a:cxn>
                  <a:cxn ang="0">
                    <a:pos x="198" y="18"/>
                  </a:cxn>
                  <a:cxn ang="0">
                    <a:pos x="197" y="23"/>
                  </a:cxn>
                  <a:cxn ang="0">
                    <a:pos x="226" y="23"/>
                  </a:cxn>
                  <a:cxn ang="0">
                    <a:pos x="226" y="20"/>
                  </a:cxn>
                  <a:cxn ang="0">
                    <a:pos x="229" y="12"/>
                  </a:cxn>
                  <a:cxn ang="0">
                    <a:pos x="237" y="9"/>
                  </a:cxn>
                  <a:cxn ang="0">
                    <a:pos x="245" y="12"/>
                  </a:cxn>
                  <a:cxn ang="0">
                    <a:pos x="248" y="20"/>
                  </a:cxn>
                  <a:cxn ang="0">
                    <a:pos x="248" y="23"/>
                  </a:cxn>
                  <a:cxn ang="0">
                    <a:pos x="257" y="23"/>
                  </a:cxn>
                  <a:cxn ang="0">
                    <a:pos x="299" y="41"/>
                  </a:cxn>
                  <a:cxn ang="0">
                    <a:pos x="317" y="83"/>
                  </a:cxn>
                  <a:cxn ang="0">
                    <a:pos x="317" y="90"/>
                  </a:cxn>
                  <a:cxn ang="0">
                    <a:pos x="301" y="159"/>
                  </a:cxn>
                  <a:cxn ang="0">
                    <a:pos x="303" y="163"/>
                  </a:cxn>
                  <a:cxn ang="0">
                    <a:pos x="303" y="164"/>
                  </a:cxn>
                  <a:cxn ang="0">
                    <a:pos x="301" y="168"/>
                  </a:cxn>
                  <a:cxn ang="0">
                    <a:pos x="296" y="170"/>
                  </a:cxn>
                  <a:cxn ang="0">
                    <a:pos x="202" y="170"/>
                  </a:cxn>
                  <a:cxn ang="0">
                    <a:pos x="198" y="168"/>
                  </a:cxn>
                  <a:cxn ang="0">
                    <a:pos x="196" y="164"/>
                  </a:cxn>
                  <a:cxn ang="0">
                    <a:pos x="196" y="163"/>
                  </a:cxn>
                  <a:cxn ang="0">
                    <a:pos x="198" y="159"/>
                  </a:cxn>
                  <a:cxn ang="0">
                    <a:pos x="202" y="157"/>
                  </a:cxn>
                  <a:cxn ang="0">
                    <a:pos x="296" y="157"/>
                  </a:cxn>
                  <a:cxn ang="0">
                    <a:pos x="301" y="159"/>
                  </a:cxn>
                </a:cxnLst>
                <a:rect l="0" t="0" r="r" b="b"/>
                <a:pathLst>
                  <a:path w="317" h="170">
                    <a:moveTo>
                      <a:pt x="2" y="159"/>
                    </a:moveTo>
                    <a:cubicBezTo>
                      <a:pt x="3" y="158"/>
                      <a:pt x="4" y="157"/>
                      <a:pt x="6" y="157"/>
                    </a:cubicBezTo>
                    <a:cubicBezTo>
                      <a:pt x="100" y="157"/>
                      <a:pt x="100" y="157"/>
                      <a:pt x="100" y="157"/>
                    </a:cubicBezTo>
                    <a:cubicBezTo>
                      <a:pt x="102" y="157"/>
                      <a:pt x="104" y="158"/>
                      <a:pt x="105" y="159"/>
                    </a:cubicBezTo>
                    <a:cubicBezTo>
                      <a:pt x="106" y="160"/>
                      <a:pt x="107" y="162"/>
                      <a:pt x="107" y="163"/>
                    </a:cubicBezTo>
                    <a:cubicBezTo>
                      <a:pt x="107" y="164"/>
                      <a:pt x="107" y="164"/>
                      <a:pt x="107" y="164"/>
                    </a:cubicBezTo>
                    <a:cubicBezTo>
                      <a:pt x="107" y="165"/>
                      <a:pt x="106" y="167"/>
                      <a:pt x="105" y="168"/>
                    </a:cubicBezTo>
                    <a:cubicBezTo>
                      <a:pt x="104" y="169"/>
                      <a:pt x="102" y="170"/>
                      <a:pt x="100" y="170"/>
                    </a:cubicBezTo>
                    <a:cubicBezTo>
                      <a:pt x="6" y="170"/>
                      <a:pt x="6" y="170"/>
                      <a:pt x="6" y="170"/>
                    </a:cubicBezTo>
                    <a:cubicBezTo>
                      <a:pt x="4" y="170"/>
                      <a:pt x="3" y="169"/>
                      <a:pt x="2" y="168"/>
                    </a:cubicBezTo>
                    <a:cubicBezTo>
                      <a:pt x="0" y="167"/>
                      <a:pt x="0" y="165"/>
                      <a:pt x="0" y="164"/>
                    </a:cubicBezTo>
                    <a:cubicBezTo>
                      <a:pt x="0" y="163"/>
                      <a:pt x="0" y="163"/>
                      <a:pt x="0" y="163"/>
                    </a:cubicBezTo>
                    <a:cubicBezTo>
                      <a:pt x="0" y="162"/>
                      <a:pt x="0" y="160"/>
                      <a:pt x="2" y="159"/>
                    </a:cubicBezTo>
                    <a:close/>
                    <a:moveTo>
                      <a:pt x="317" y="90"/>
                    </a:moveTo>
                    <a:cubicBezTo>
                      <a:pt x="317" y="107"/>
                      <a:pt x="311" y="121"/>
                      <a:pt x="299" y="132"/>
                    </a:cubicBezTo>
                    <a:cubicBezTo>
                      <a:pt x="287" y="144"/>
                      <a:pt x="273" y="150"/>
                      <a:pt x="257" y="150"/>
                    </a:cubicBezTo>
                    <a:cubicBezTo>
                      <a:pt x="63" y="150"/>
                      <a:pt x="63" y="150"/>
                      <a:pt x="63" y="150"/>
                    </a:cubicBezTo>
                    <a:cubicBezTo>
                      <a:pt x="46" y="150"/>
                      <a:pt x="32" y="144"/>
                      <a:pt x="20" y="132"/>
                    </a:cubicBezTo>
                    <a:cubicBezTo>
                      <a:pt x="9" y="121"/>
                      <a:pt x="3" y="107"/>
                      <a:pt x="3" y="90"/>
                    </a:cubicBezTo>
                    <a:cubicBezTo>
                      <a:pt x="3" y="83"/>
                      <a:pt x="3" y="83"/>
                      <a:pt x="3" y="83"/>
                    </a:cubicBezTo>
                    <a:cubicBezTo>
                      <a:pt x="3" y="66"/>
                      <a:pt x="9" y="52"/>
                      <a:pt x="20" y="41"/>
                    </a:cubicBezTo>
                    <a:cubicBezTo>
                      <a:pt x="32" y="29"/>
                      <a:pt x="46" y="23"/>
                      <a:pt x="63" y="23"/>
                    </a:cubicBezTo>
                    <a:cubicBezTo>
                      <a:pt x="68" y="23"/>
                      <a:pt x="68" y="23"/>
                      <a:pt x="68" y="23"/>
                    </a:cubicBezTo>
                    <a:cubicBezTo>
                      <a:pt x="68" y="20"/>
                      <a:pt x="68" y="20"/>
                      <a:pt x="68" y="20"/>
                    </a:cubicBezTo>
                    <a:cubicBezTo>
                      <a:pt x="68" y="17"/>
                      <a:pt x="69" y="14"/>
                      <a:pt x="71" y="12"/>
                    </a:cubicBezTo>
                    <a:cubicBezTo>
                      <a:pt x="73" y="10"/>
                      <a:pt x="76" y="9"/>
                      <a:pt x="79" y="9"/>
                    </a:cubicBezTo>
                    <a:cubicBezTo>
                      <a:pt x="82" y="9"/>
                      <a:pt x="84" y="10"/>
                      <a:pt x="87" y="12"/>
                    </a:cubicBezTo>
                    <a:cubicBezTo>
                      <a:pt x="89" y="14"/>
                      <a:pt x="90" y="17"/>
                      <a:pt x="90" y="20"/>
                    </a:cubicBezTo>
                    <a:cubicBezTo>
                      <a:pt x="90" y="23"/>
                      <a:pt x="90" y="23"/>
                      <a:pt x="90" y="23"/>
                    </a:cubicBezTo>
                    <a:cubicBezTo>
                      <a:pt x="123" y="23"/>
                      <a:pt x="123" y="23"/>
                      <a:pt x="123" y="23"/>
                    </a:cubicBezTo>
                    <a:cubicBezTo>
                      <a:pt x="122" y="21"/>
                      <a:pt x="122" y="20"/>
                      <a:pt x="122" y="18"/>
                    </a:cubicBezTo>
                    <a:cubicBezTo>
                      <a:pt x="122" y="17"/>
                      <a:pt x="122" y="17"/>
                      <a:pt x="122" y="17"/>
                    </a:cubicBezTo>
                    <a:cubicBezTo>
                      <a:pt x="122" y="12"/>
                      <a:pt x="124" y="8"/>
                      <a:pt x="127" y="5"/>
                    </a:cubicBezTo>
                    <a:cubicBezTo>
                      <a:pt x="130" y="1"/>
                      <a:pt x="135" y="0"/>
                      <a:pt x="140" y="0"/>
                    </a:cubicBezTo>
                    <a:cubicBezTo>
                      <a:pt x="180" y="0"/>
                      <a:pt x="180" y="0"/>
                      <a:pt x="180" y="0"/>
                    </a:cubicBezTo>
                    <a:cubicBezTo>
                      <a:pt x="185" y="0"/>
                      <a:pt x="189" y="1"/>
                      <a:pt x="193" y="5"/>
                    </a:cubicBezTo>
                    <a:cubicBezTo>
                      <a:pt x="196" y="8"/>
                      <a:pt x="198" y="12"/>
                      <a:pt x="198" y="17"/>
                    </a:cubicBezTo>
                    <a:cubicBezTo>
                      <a:pt x="198" y="18"/>
                      <a:pt x="198" y="18"/>
                      <a:pt x="198" y="18"/>
                    </a:cubicBezTo>
                    <a:cubicBezTo>
                      <a:pt x="198" y="20"/>
                      <a:pt x="198" y="21"/>
                      <a:pt x="197" y="23"/>
                    </a:cubicBezTo>
                    <a:cubicBezTo>
                      <a:pt x="226" y="23"/>
                      <a:pt x="226" y="23"/>
                      <a:pt x="226" y="23"/>
                    </a:cubicBezTo>
                    <a:cubicBezTo>
                      <a:pt x="226" y="20"/>
                      <a:pt x="226" y="20"/>
                      <a:pt x="226" y="20"/>
                    </a:cubicBezTo>
                    <a:cubicBezTo>
                      <a:pt x="226" y="17"/>
                      <a:pt x="227" y="14"/>
                      <a:pt x="229" y="12"/>
                    </a:cubicBezTo>
                    <a:cubicBezTo>
                      <a:pt x="231" y="10"/>
                      <a:pt x="234" y="9"/>
                      <a:pt x="237" y="9"/>
                    </a:cubicBezTo>
                    <a:cubicBezTo>
                      <a:pt x="240" y="9"/>
                      <a:pt x="242" y="10"/>
                      <a:pt x="245" y="12"/>
                    </a:cubicBezTo>
                    <a:cubicBezTo>
                      <a:pt x="247" y="14"/>
                      <a:pt x="248" y="17"/>
                      <a:pt x="248" y="20"/>
                    </a:cubicBezTo>
                    <a:cubicBezTo>
                      <a:pt x="248" y="23"/>
                      <a:pt x="248" y="23"/>
                      <a:pt x="248" y="23"/>
                    </a:cubicBezTo>
                    <a:cubicBezTo>
                      <a:pt x="257" y="23"/>
                      <a:pt x="257" y="23"/>
                      <a:pt x="257" y="23"/>
                    </a:cubicBezTo>
                    <a:cubicBezTo>
                      <a:pt x="273" y="23"/>
                      <a:pt x="287" y="29"/>
                      <a:pt x="299" y="41"/>
                    </a:cubicBezTo>
                    <a:cubicBezTo>
                      <a:pt x="311" y="52"/>
                      <a:pt x="317" y="66"/>
                      <a:pt x="317" y="83"/>
                    </a:cubicBezTo>
                    <a:lnTo>
                      <a:pt x="317" y="90"/>
                    </a:lnTo>
                    <a:close/>
                    <a:moveTo>
                      <a:pt x="301" y="159"/>
                    </a:moveTo>
                    <a:cubicBezTo>
                      <a:pt x="302" y="160"/>
                      <a:pt x="303" y="162"/>
                      <a:pt x="303" y="163"/>
                    </a:cubicBezTo>
                    <a:cubicBezTo>
                      <a:pt x="303" y="164"/>
                      <a:pt x="303" y="164"/>
                      <a:pt x="303" y="164"/>
                    </a:cubicBezTo>
                    <a:cubicBezTo>
                      <a:pt x="303" y="165"/>
                      <a:pt x="302" y="167"/>
                      <a:pt x="301" y="168"/>
                    </a:cubicBezTo>
                    <a:cubicBezTo>
                      <a:pt x="300" y="169"/>
                      <a:pt x="298" y="170"/>
                      <a:pt x="296" y="170"/>
                    </a:cubicBezTo>
                    <a:cubicBezTo>
                      <a:pt x="202" y="170"/>
                      <a:pt x="202" y="170"/>
                      <a:pt x="202" y="170"/>
                    </a:cubicBezTo>
                    <a:cubicBezTo>
                      <a:pt x="200" y="170"/>
                      <a:pt x="199" y="169"/>
                      <a:pt x="198" y="168"/>
                    </a:cubicBezTo>
                    <a:cubicBezTo>
                      <a:pt x="196" y="167"/>
                      <a:pt x="196" y="165"/>
                      <a:pt x="196" y="164"/>
                    </a:cubicBezTo>
                    <a:cubicBezTo>
                      <a:pt x="196" y="163"/>
                      <a:pt x="196" y="163"/>
                      <a:pt x="196" y="163"/>
                    </a:cubicBezTo>
                    <a:cubicBezTo>
                      <a:pt x="196" y="162"/>
                      <a:pt x="196" y="160"/>
                      <a:pt x="198" y="159"/>
                    </a:cubicBezTo>
                    <a:cubicBezTo>
                      <a:pt x="199" y="158"/>
                      <a:pt x="200" y="157"/>
                      <a:pt x="202" y="157"/>
                    </a:cubicBezTo>
                    <a:cubicBezTo>
                      <a:pt x="296" y="157"/>
                      <a:pt x="296" y="157"/>
                      <a:pt x="296" y="157"/>
                    </a:cubicBezTo>
                    <a:cubicBezTo>
                      <a:pt x="298" y="157"/>
                      <a:pt x="300" y="158"/>
                      <a:pt x="301" y="159"/>
                    </a:cubicBez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4" name="Freeform 20"/>
              <p:cNvSpPr>
                <a:spLocks/>
              </p:cNvSpPr>
              <p:nvPr/>
            </p:nvSpPr>
            <p:spPr bwMode="auto">
              <a:xfrm>
                <a:off x="261938" y="2611438"/>
                <a:ext cx="117475" cy="115888"/>
              </a:xfrm>
              <a:custGeom>
                <a:avLst/>
                <a:gdLst/>
                <a:ahLst/>
                <a:cxnLst>
                  <a:cxn ang="0">
                    <a:pos x="26" y="26"/>
                  </a:cxn>
                  <a:cxn ang="0">
                    <a:pos x="15" y="31"/>
                  </a:cxn>
                  <a:cxn ang="0">
                    <a:pos x="4" y="26"/>
                  </a:cxn>
                  <a:cxn ang="0">
                    <a:pos x="0" y="15"/>
                  </a:cxn>
                  <a:cxn ang="0">
                    <a:pos x="4" y="4"/>
                  </a:cxn>
                  <a:cxn ang="0">
                    <a:pos x="15" y="0"/>
                  </a:cxn>
                  <a:cxn ang="0">
                    <a:pos x="26" y="4"/>
                  </a:cxn>
                  <a:cxn ang="0">
                    <a:pos x="31" y="15"/>
                  </a:cxn>
                  <a:cxn ang="0">
                    <a:pos x="26" y="26"/>
                  </a:cxn>
                </a:cxnLst>
                <a:rect l="0" t="0" r="r" b="b"/>
                <a:pathLst>
                  <a:path w="31" h="31">
                    <a:moveTo>
                      <a:pt x="26" y="26"/>
                    </a:moveTo>
                    <a:cubicBezTo>
                      <a:pt x="23" y="29"/>
                      <a:pt x="19" y="31"/>
                      <a:pt x="15" y="31"/>
                    </a:cubicBez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5" name="Freeform 21"/>
              <p:cNvSpPr>
                <a:spLocks/>
              </p:cNvSpPr>
              <p:nvPr/>
            </p:nvSpPr>
            <p:spPr bwMode="auto">
              <a:xfrm>
                <a:off x="420688"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6" name="Freeform 22"/>
              <p:cNvSpPr>
                <a:spLocks/>
              </p:cNvSpPr>
              <p:nvPr/>
            </p:nvSpPr>
            <p:spPr bwMode="auto">
              <a:xfrm>
                <a:off x="1003300"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67" name="Freeform 23"/>
              <p:cNvSpPr>
                <a:spLocks/>
              </p:cNvSpPr>
              <p:nvPr/>
            </p:nvSpPr>
            <p:spPr bwMode="auto">
              <a:xfrm>
                <a:off x="1162050" y="2611438"/>
                <a:ext cx="117475" cy="115888"/>
              </a:xfrm>
              <a:custGeom>
                <a:avLst/>
                <a:gdLst/>
                <a:ahLst/>
                <a:cxnLst>
                  <a:cxn ang="0">
                    <a:pos x="4" y="26"/>
                  </a:cxn>
                  <a:cxn ang="0">
                    <a:pos x="0" y="15"/>
                  </a:cxn>
                  <a:cxn ang="0">
                    <a:pos x="4" y="4"/>
                  </a:cxn>
                  <a:cxn ang="0">
                    <a:pos x="15" y="0"/>
                  </a:cxn>
                  <a:cxn ang="0">
                    <a:pos x="26" y="4"/>
                  </a:cxn>
                  <a:cxn ang="0">
                    <a:pos x="31" y="15"/>
                  </a:cxn>
                  <a:cxn ang="0">
                    <a:pos x="26" y="26"/>
                  </a:cxn>
                  <a:cxn ang="0">
                    <a:pos x="15" y="31"/>
                  </a:cxn>
                  <a:cxn ang="0">
                    <a:pos x="4" y="26"/>
                  </a:cxn>
                </a:cxnLst>
                <a:rect l="0" t="0" r="r" b="b"/>
                <a:pathLst>
                  <a:path w="31" h="31">
                    <a:moveTo>
                      <a:pt x="4" y="26"/>
                    </a:move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ubicBezTo>
                      <a:pt x="11" y="31"/>
                      <a:pt x="7" y="29"/>
                      <a:pt x="4" y="26"/>
                    </a:cubicBezTo>
                    <a:close/>
                  </a:path>
                </a:pathLst>
              </a:custGeom>
              <a:grp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Freeform 36"/>
            <p:cNvSpPr>
              <a:spLocks noEditPoints="1"/>
            </p:cNvSpPr>
            <p:nvPr/>
          </p:nvSpPr>
          <p:spPr bwMode="auto">
            <a:xfrm>
              <a:off x="668545" y="2082800"/>
              <a:ext cx="256761" cy="351747"/>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2" name="Group 56"/>
          <p:cNvGrpSpPr/>
          <p:nvPr/>
        </p:nvGrpSpPr>
        <p:grpSpPr>
          <a:xfrm>
            <a:off x="6209518" y="2380273"/>
            <a:ext cx="1824406" cy="584579"/>
            <a:chOff x="270390" y="1425360"/>
            <a:chExt cx="1681193" cy="538691"/>
          </a:xfrm>
        </p:grpSpPr>
        <p:sp>
          <p:nvSpPr>
            <p:cNvPr id="73" name="TextBox 72"/>
            <p:cNvSpPr txBox="1"/>
            <p:nvPr/>
          </p:nvSpPr>
          <p:spPr>
            <a:xfrm>
              <a:off x="270390" y="1611303"/>
              <a:ext cx="1681193" cy="352748"/>
            </a:xfrm>
            <a:prstGeom prst="rect">
              <a:avLst/>
            </a:prstGeom>
            <a:noFill/>
          </p:spPr>
          <p:txBody>
            <a:bodyPr wrap="square" lIns="0" tIns="0" rIns="0" bIns="0" rtlCol="0">
              <a:spAutoFit/>
            </a:bodyPr>
            <a:lstStyle/>
            <a:p>
              <a:pPr algn="ctr" defTabSz="992210">
                <a:lnSpc>
                  <a:spcPct val="120000"/>
                </a:lnSpc>
                <a:spcBef>
                  <a:spcPct val="20000"/>
                </a:spcBef>
                <a:defRPr/>
              </a:pPr>
              <a:r>
                <a:rPr lang="en-US" altLang="zh-CN" sz="713"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Rectangle 73"/>
            <p:cNvSpPr/>
            <p:nvPr/>
          </p:nvSpPr>
          <p:spPr>
            <a:xfrm>
              <a:off x="704045" y="1425360"/>
              <a:ext cx="841987" cy="121306"/>
            </a:xfrm>
            <a:prstGeom prst="rect">
              <a:avLst/>
            </a:prstGeom>
          </p:spPr>
          <p:txBody>
            <a:bodyPr wrap="none" lIns="0" tIns="0" rIns="0" bIns="0">
              <a:spAutoFit/>
            </a:bodyPr>
            <a:lstStyle/>
            <a:p>
              <a:pPr algn="ctr" defTabSz="992210">
                <a:lnSpc>
                  <a:spcPct val="120000"/>
                </a:lnSpc>
                <a:defRPr/>
              </a:pPr>
              <a:r>
                <a:rPr lang="zh-CN" altLang="en-US" sz="713">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713"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Rectangle 80"/>
          <p:cNvSpPr/>
          <p:nvPr/>
        </p:nvSpPr>
        <p:spPr>
          <a:xfrm>
            <a:off x="8551358" y="2936579"/>
            <a:ext cx="391133" cy="280718"/>
          </a:xfrm>
          <a:prstGeom prst="rect">
            <a:avLst/>
          </a:prstGeom>
        </p:spPr>
        <p:txBody>
          <a:bodyPr wrap="none" lIns="0" tIns="0" rIns="0" bIns="0">
            <a:spAutoFit/>
          </a:bodyPr>
          <a:lstStyle/>
          <a:p>
            <a:pPr algn="ctr">
              <a:lnSpc>
                <a:spcPct val="120000"/>
              </a:lnSpc>
            </a:pPr>
            <a:r>
              <a:rPr lang="en-US" sz="152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82" name="Rectangle 81"/>
          <p:cNvSpPr/>
          <p:nvPr/>
        </p:nvSpPr>
        <p:spPr>
          <a:xfrm>
            <a:off x="8551358" y="4476777"/>
            <a:ext cx="391133" cy="280718"/>
          </a:xfrm>
          <a:prstGeom prst="rect">
            <a:avLst/>
          </a:prstGeom>
        </p:spPr>
        <p:txBody>
          <a:bodyPr wrap="none" lIns="0" tIns="0" rIns="0" bIns="0">
            <a:spAutoFit/>
          </a:bodyPr>
          <a:lstStyle/>
          <a:p>
            <a:pPr algn="ctr">
              <a:lnSpc>
                <a:spcPct val="120000"/>
              </a:lnSpc>
            </a:pPr>
            <a:r>
              <a:rPr lang="en-US" sz="152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83" name="Rectangle 82"/>
          <p:cNvSpPr/>
          <p:nvPr/>
        </p:nvSpPr>
        <p:spPr>
          <a:xfrm>
            <a:off x="7748958" y="3703739"/>
            <a:ext cx="391133" cy="280718"/>
          </a:xfrm>
          <a:prstGeom prst="rect">
            <a:avLst/>
          </a:prstGeom>
        </p:spPr>
        <p:txBody>
          <a:bodyPr wrap="none" lIns="0" tIns="0" rIns="0" bIns="0">
            <a:spAutoFit/>
          </a:bodyPr>
          <a:lstStyle/>
          <a:p>
            <a:pPr algn="ctr">
              <a:lnSpc>
                <a:spcPct val="120000"/>
              </a:lnSpc>
            </a:pPr>
            <a:r>
              <a:rPr lang="en-US" sz="152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84" name="Rectangle 83"/>
          <p:cNvSpPr/>
          <p:nvPr/>
        </p:nvSpPr>
        <p:spPr>
          <a:xfrm>
            <a:off x="9335375" y="3703739"/>
            <a:ext cx="391133" cy="280718"/>
          </a:xfrm>
          <a:prstGeom prst="rect">
            <a:avLst/>
          </a:prstGeom>
        </p:spPr>
        <p:txBody>
          <a:bodyPr wrap="none" lIns="0" tIns="0" rIns="0" bIns="0">
            <a:spAutoFit/>
          </a:bodyPr>
          <a:lstStyle/>
          <a:p>
            <a:pPr algn="ctr">
              <a:lnSpc>
                <a:spcPct val="120000"/>
              </a:lnSpc>
            </a:pPr>
            <a:r>
              <a:rPr lang="en-US" sz="152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30%</a:t>
            </a:r>
          </a:p>
        </p:txBody>
      </p:sp>
      <p:sp>
        <p:nvSpPr>
          <p:cNvPr id="85" name="Text Placeholder 3"/>
          <p:cNvSpPr txBox="1">
            <a:spLocks/>
          </p:cNvSpPr>
          <p:nvPr/>
        </p:nvSpPr>
        <p:spPr>
          <a:xfrm>
            <a:off x="2038577" y="4340307"/>
            <a:ext cx="3405370" cy="25115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713"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2038577" y="4903431"/>
            <a:ext cx="3405370" cy="25115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713"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 Placeholder 3"/>
          <p:cNvSpPr txBox="1">
            <a:spLocks/>
          </p:cNvSpPr>
          <p:nvPr/>
        </p:nvSpPr>
        <p:spPr>
          <a:xfrm>
            <a:off x="2038577" y="5403544"/>
            <a:ext cx="3405370" cy="25115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713"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94" name="Chart 93"/>
          <p:cNvGraphicFramePr/>
          <p:nvPr>
            <p:extLst/>
          </p:nvPr>
        </p:nvGraphicFramePr>
        <p:xfrm>
          <a:off x="1579553" y="1966270"/>
          <a:ext cx="4063425" cy="2205096"/>
        </p:xfrm>
        <a:graphic>
          <a:graphicData uri="http://schemas.openxmlformats.org/drawingml/2006/chart">
            <c:chart xmlns:c="http://schemas.openxmlformats.org/drawingml/2006/chart" xmlns:r="http://schemas.openxmlformats.org/officeDocument/2006/relationships" r:id="rId3"/>
          </a:graphicData>
        </a:graphic>
      </p:graphicFrame>
      <p:grpSp>
        <p:nvGrpSpPr>
          <p:cNvPr id="95" name="Group 56"/>
          <p:cNvGrpSpPr/>
          <p:nvPr/>
        </p:nvGrpSpPr>
        <p:grpSpPr>
          <a:xfrm>
            <a:off x="9336130" y="2380272"/>
            <a:ext cx="1824406" cy="584579"/>
            <a:chOff x="270390" y="1425360"/>
            <a:chExt cx="1681193" cy="538691"/>
          </a:xfrm>
        </p:grpSpPr>
        <p:sp>
          <p:nvSpPr>
            <p:cNvPr id="96" name="TextBox 95"/>
            <p:cNvSpPr txBox="1"/>
            <p:nvPr/>
          </p:nvSpPr>
          <p:spPr>
            <a:xfrm>
              <a:off x="270390" y="1611303"/>
              <a:ext cx="1681193" cy="352748"/>
            </a:xfrm>
            <a:prstGeom prst="rect">
              <a:avLst/>
            </a:prstGeom>
            <a:noFill/>
          </p:spPr>
          <p:txBody>
            <a:bodyPr wrap="square" lIns="0" tIns="0" rIns="0" bIns="0" rtlCol="0">
              <a:spAutoFit/>
            </a:bodyPr>
            <a:lstStyle/>
            <a:p>
              <a:pPr algn="ctr" defTabSz="992210">
                <a:lnSpc>
                  <a:spcPct val="120000"/>
                </a:lnSpc>
                <a:spcBef>
                  <a:spcPct val="20000"/>
                </a:spcBef>
                <a:defRPr/>
              </a:pPr>
              <a:r>
                <a:rPr lang="en-US" altLang="zh-CN" sz="713"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704045" y="1425360"/>
              <a:ext cx="841987" cy="121306"/>
            </a:xfrm>
            <a:prstGeom prst="rect">
              <a:avLst/>
            </a:prstGeom>
          </p:spPr>
          <p:txBody>
            <a:bodyPr wrap="none" lIns="0" tIns="0" rIns="0" bIns="0">
              <a:spAutoFit/>
            </a:bodyPr>
            <a:lstStyle/>
            <a:p>
              <a:pPr algn="ctr" defTabSz="992210">
                <a:lnSpc>
                  <a:spcPct val="120000"/>
                </a:lnSpc>
                <a:defRPr/>
              </a:pPr>
              <a:r>
                <a:rPr lang="zh-CN" altLang="en-US" sz="713">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713"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8" name="Group 56"/>
          <p:cNvGrpSpPr/>
          <p:nvPr/>
        </p:nvGrpSpPr>
        <p:grpSpPr>
          <a:xfrm>
            <a:off x="6209518" y="4678184"/>
            <a:ext cx="1824406" cy="584578"/>
            <a:chOff x="270390" y="1425360"/>
            <a:chExt cx="1681193" cy="538690"/>
          </a:xfrm>
        </p:grpSpPr>
        <p:sp>
          <p:nvSpPr>
            <p:cNvPr id="99" name="TextBox 98"/>
            <p:cNvSpPr txBox="1"/>
            <p:nvPr/>
          </p:nvSpPr>
          <p:spPr>
            <a:xfrm>
              <a:off x="270390" y="1611302"/>
              <a:ext cx="1681193" cy="352748"/>
            </a:xfrm>
            <a:prstGeom prst="rect">
              <a:avLst/>
            </a:prstGeom>
            <a:noFill/>
          </p:spPr>
          <p:txBody>
            <a:bodyPr wrap="square" lIns="0" tIns="0" rIns="0" bIns="0" rtlCol="0">
              <a:spAutoFit/>
            </a:bodyPr>
            <a:lstStyle/>
            <a:p>
              <a:pPr algn="ctr" defTabSz="992210">
                <a:lnSpc>
                  <a:spcPct val="120000"/>
                </a:lnSpc>
                <a:spcBef>
                  <a:spcPct val="20000"/>
                </a:spcBef>
                <a:defRPr/>
              </a:pPr>
              <a:r>
                <a:rPr lang="en-US" altLang="zh-CN" sz="713"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Rectangle 99"/>
            <p:cNvSpPr/>
            <p:nvPr/>
          </p:nvSpPr>
          <p:spPr>
            <a:xfrm>
              <a:off x="704045" y="1425360"/>
              <a:ext cx="841987" cy="121306"/>
            </a:xfrm>
            <a:prstGeom prst="rect">
              <a:avLst/>
            </a:prstGeom>
          </p:spPr>
          <p:txBody>
            <a:bodyPr wrap="none" lIns="0" tIns="0" rIns="0" bIns="0">
              <a:spAutoFit/>
            </a:bodyPr>
            <a:lstStyle/>
            <a:p>
              <a:pPr algn="ctr" defTabSz="992210">
                <a:lnSpc>
                  <a:spcPct val="120000"/>
                </a:lnSpc>
                <a:defRPr/>
              </a:pPr>
              <a:r>
                <a:rPr lang="zh-CN" altLang="en-US" sz="713">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713"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Group 56"/>
          <p:cNvGrpSpPr/>
          <p:nvPr/>
        </p:nvGrpSpPr>
        <p:grpSpPr>
          <a:xfrm>
            <a:off x="9336130" y="4678183"/>
            <a:ext cx="1824406" cy="584579"/>
            <a:chOff x="270390" y="1425360"/>
            <a:chExt cx="1681193" cy="538691"/>
          </a:xfrm>
        </p:grpSpPr>
        <p:sp>
          <p:nvSpPr>
            <p:cNvPr id="102" name="TextBox 101"/>
            <p:cNvSpPr txBox="1"/>
            <p:nvPr/>
          </p:nvSpPr>
          <p:spPr>
            <a:xfrm>
              <a:off x="270390" y="1611303"/>
              <a:ext cx="1681193" cy="352748"/>
            </a:xfrm>
            <a:prstGeom prst="rect">
              <a:avLst/>
            </a:prstGeom>
            <a:noFill/>
          </p:spPr>
          <p:txBody>
            <a:bodyPr wrap="square" lIns="0" tIns="0" rIns="0" bIns="0" rtlCol="0">
              <a:spAutoFit/>
            </a:bodyPr>
            <a:lstStyle/>
            <a:p>
              <a:pPr algn="ctr" defTabSz="992210">
                <a:lnSpc>
                  <a:spcPct val="120000"/>
                </a:lnSpc>
                <a:spcBef>
                  <a:spcPct val="20000"/>
                </a:spcBef>
                <a:defRPr/>
              </a:pPr>
              <a:r>
                <a:rPr lang="en-US" altLang="zh-CN" sz="713"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Rectangle 102"/>
            <p:cNvSpPr/>
            <p:nvPr/>
          </p:nvSpPr>
          <p:spPr>
            <a:xfrm>
              <a:off x="704045" y="1425360"/>
              <a:ext cx="841987" cy="121306"/>
            </a:xfrm>
            <a:prstGeom prst="rect">
              <a:avLst/>
            </a:prstGeom>
          </p:spPr>
          <p:txBody>
            <a:bodyPr wrap="none" lIns="0" tIns="0" rIns="0" bIns="0">
              <a:spAutoFit/>
            </a:bodyPr>
            <a:lstStyle/>
            <a:p>
              <a:pPr algn="ctr" defTabSz="992210">
                <a:lnSpc>
                  <a:spcPct val="120000"/>
                </a:lnSpc>
                <a:defRPr/>
              </a:pPr>
              <a:r>
                <a:rPr lang="zh-CN" altLang="en-US" sz="713">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713"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sz="71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6" name="Freeform 45"/>
          <p:cNvSpPr>
            <a:spLocks noEditPoints="1"/>
          </p:cNvSpPr>
          <p:nvPr/>
        </p:nvSpPr>
        <p:spPr bwMode="auto">
          <a:xfrm>
            <a:off x="1630504" y="4366496"/>
            <a:ext cx="337458" cy="33745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45"/>
          <p:cNvSpPr>
            <a:spLocks noEditPoints="1"/>
          </p:cNvSpPr>
          <p:nvPr/>
        </p:nvSpPr>
        <p:spPr bwMode="auto">
          <a:xfrm>
            <a:off x="1633967" y="4917811"/>
            <a:ext cx="337458" cy="33745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1633967" y="5406988"/>
            <a:ext cx="337458" cy="33745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99229" tIns="49615" rIns="99229" bIns="49615" numCol="1" anchor="t" anchorCtr="0" compatLnSpc="1">
            <a:prstTxWarp prst="textNoShape">
              <a:avLst/>
            </a:prstTxWarp>
          </a:bodyPr>
          <a:lstStyle/>
          <a:p>
            <a:pPr>
              <a:lnSpc>
                <a:spcPct val="120000"/>
              </a:lnSpc>
            </a:pPr>
            <a:endParaRPr lang="en-US" sz="217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935090554"/>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 presetClass="entr" presetSubtype="2" accel="50000" decel="5000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animEffect transition="in" filter="fade">
                                      <p:cBhvr>
                                        <p:cTn id="20" dur="500"/>
                                        <p:tgtEl>
                                          <p:spTgt spid="83"/>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fltVal val="0"/>
                                          </p:val>
                                        </p:tav>
                                        <p:tav tm="100000">
                                          <p:val>
                                            <p:strVal val="#ppt_h"/>
                                          </p:val>
                                        </p:tav>
                                      </p:tavLst>
                                    </p:anim>
                                    <p:animEffect transition="in" filter="fade">
                                      <p:cBhvr>
                                        <p:cTn id="25" dur="500"/>
                                        <p:tgtEl>
                                          <p:spTgt spid="64"/>
                                        </p:tgtEl>
                                      </p:cBhvr>
                                    </p:animEffect>
                                  </p:childTnLst>
                                </p:cTn>
                              </p:par>
                            </p:childTnLst>
                          </p:cTn>
                        </p:par>
                        <p:par>
                          <p:cTn id="26" fill="hold">
                            <p:stCondLst>
                              <p:cond delay="1500"/>
                            </p:stCondLst>
                            <p:childTnLst>
                              <p:par>
                                <p:cTn id="27" presetID="2" presetClass="entr" presetSubtype="4" accel="50000" decel="5000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0"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par>
                                <p:cTn id="37" presetID="53" presetClass="entr" presetSubtype="0" fill="hold"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ppt_w</p:attrName>
                                        </p:attrNameLst>
                                      </p:cBhvr>
                                      <p:tavLst>
                                        <p:tav tm="0">
                                          <p:val>
                                            <p:fltVal val="0"/>
                                          </p:val>
                                        </p:tav>
                                        <p:tav tm="100000">
                                          <p:val>
                                            <p:strVal val="#ppt_w"/>
                                          </p:val>
                                        </p:tav>
                                      </p:tavLst>
                                    </p:anim>
                                    <p:anim calcmode="lin" valueType="num">
                                      <p:cBhvr>
                                        <p:cTn id="40" dur="500" fill="hold"/>
                                        <p:tgtEl>
                                          <p:spTgt spid="68"/>
                                        </p:tgtEl>
                                        <p:attrNameLst>
                                          <p:attrName>ppt_h</p:attrName>
                                        </p:attrNameLst>
                                      </p:cBhvr>
                                      <p:tavLst>
                                        <p:tav tm="0">
                                          <p:val>
                                            <p:fltVal val="0"/>
                                          </p:val>
                                        </p:tav>
                                        <p:tav tm="100000">
                                          <p:val>
                                            <p:strVal val="#ppt_h"/>
                                          </p:val>
                                        </p:tav>
                                      </p:tavLst>
                                    </p:anim>
                                    <p:animEffect transition="in" filter="fade">
                                      <p:cBhvr>
                                        <p:cTn id="41" dur="500"/>
                                        <p:tgtEl>
                                          <p:spTgt spid="68"/>
                                        </p:tgtEl>
                                      </p:cBhvr>
                                    </p:animEffect>
                                  </p:childTnLst>
                                </p:cTn>
                              </p:par>
                            </p:childTnLst>
                          </p:cTn>
                        </p:par>
                        <p:par>
                          <p:cTn id="42" fill="hold">
                            <p:stCondLst>
                              <p:cond delay="2500"/>
                            </p:stCondLst>
                            <p:childTnLst>
                              <p:par>
                                <p:cTn id="43" presetID="2" presetClass="entr" presetSubtype="8" accel="50000" decel="5000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53" presetClass="entr" presetSubtype="0" fill="hold" grpId="0" nodeType="afterEffect">
                                  <p:stCondLst>
                                    <p:cond delay="0"/>
                                  </p:stCondLst>
                                  <p:childTnLst>
                                    <p:set>
                                      <p:cBhvr>
                                        <p:cTn id="49" dur="1" fill="hold">
                                          <p:stCondLst>
                                            <p:cond delay="0"/>
                                          </p:stCondLst>
                                        </p:cTn>
                                        <p:tgtEl>
                                          <p:spTgt spid="84"/>
                                        </p:tgtEl>
                                        <p:attrNameLst>
                                          <p:attrName>style.visibility</p:attrName>
                                        </p:attrNameLst>
                                      </p:cBhvr>
                                      <p:to>
                                        <p:strVal val="visible"/>
                                      </p:to>
                                    </p:set>
                                    <p:anim calcmode="lin" valueType="num">
                                      <p:cBhvr>
                                        <p:cTn id="50" dur="500" fill="hold"/>
                                        <p:tgtEl>
                                          <p:spTgt spid="84"/>
                                        </p:tgtEl>
                                        <p:attrNameLst>
                                          <p:attrName>ppt_w</p:attrName>
                                        </p:attrNameLst>
                                      </p:cBhvr>
                                      <p:tavLst>
                                        <p:tav tm="0">
                                          <p:val>
                                            <p:fltVal val="0"/>
                                          </p:val>
                                        </p:tav>
                                        <p:tav tm="100000">
                                          <p:val>
                                            <p:strVal val="#ppt_w"/>
                                          </p:val>
                                        </p:tav>
                                      </p:tavLst>
                                    </p:anim>
                                    <p:anim calcmode="lin" valueType="num">
                                      <p:cBhvr>
                                        <p:cTn id="51" dur="500" fill="hold"/>
                                        <p:tgtEl>
                                          <p:spTgt spid="84"/>
                                        </p:tgtEl>
                                        <p:attrNameLst>
                                          <p:attrName>ppt_h</p:attrName>
                                        </p:attrNameLst>
                                      </p:cBhvr>
                                      <p:tavLst>
                                        <p:tav tm="0">
                                          <p:val>
                                            <p:fltVal val="0"/>
                                          </p:val>
                                        </p:tav>
                                        <p:tav tm="100000">
                                          <p:val>
                                            <p:strVal val="#ppt_h"/>
                                          </p:val>
                                        </p:tav>
                                      </p:tavLst>
                                    </p:anim>
                                    <p:animEffect transition="in" filter="fade">
                                      <p:cBhvr>
                                        <p:cTn id="52" dur="500"/>
                                        <p:tgtEl>
                                          <p:spTgt spid="84"/>
                                        </p:tgtEl>
                                      </p:cBhvr>
                                    </p:animEffect>
                                  </p:childTnLst>
                                </p:cTn>
                              </p:par>
                              <p:par>
                                <p:cTn id="53" presetID="53" presetClass="entr" presetSubtype="0" fill="hold"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3500"/>
                            </p:stCondLst>
                            <p:childTnLst>
                              <p:par>
                                <p:cTn id="59" presetID="2" presetClass="entr" presetSubtype="1" accel="50000" decel="5000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0-#ppt_h/2"/>
                                          </p:val>
                                        </p:tav>
                                        <p:tav tm="100000">
                                          <p:val>
                                            <p:strVal val="#ppt_y"/>
                                          </p:val>
                                        </p:tav>
                                      </p:tavLst>
                                    </p:anim>
                                  </p:childTnLst>
                                </p:cTn>
                              </p:par>
                            </p:childTnLst>
                          </p:cTn>
                        </p:par>
                        <p:par>
                          <p:cTn id="63" fill="hold">
                            <p:stCondLst>
                              <p:cond delay="4000"/>
                            </p:stCondLst>
                            <p:childTnLst>
                              <p:par>
                                <p:cTn id="64" presetID="53" presetClass="entr" presetSubtype="0"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p:cTn id="66" dur="500" fill="hold"/>
                                        <p:tgtEl>
                                          <p:spTgt spid="82"/>
                                        </p:tgtEl>
                                        <p:attrNameLst>
                                          <p:attrName>ppt_w</p:attrName>
                                        </p:attrNameLst>
                                      </p:cBhvr>
                                      <p:tavLst>
                                        <p:tav tm="0">
                                          <p:val>
                                            <p:fltVal val="0"/>
                                          </p:val>
                                        </p:tav>
                                        <p:tav tm="100000">
                                          <p:val>
                                            <p:strVal val="#ppt_w"/>
                                          </p:val>
                                        </p:tav>
                                      </p:tavLst>
                                    </p:anim>
                                    <p:anim calcmode="lin" valueType="num">
                                      <p:cBhvr>
                                        <p:cTn id="67" dur="500" fill="hold"/>
                                        <p:tgtEl>
                                          <p:spTgt spid="82"/>
                                        </p:tgtEl>
                                        <p:attrNameLst>
                                          <p:attrName>ppt_h</p:attrName>
                                        </p:attrNameLst>
                                      </p:cBhvr>
                                      <p:tavLst>
                                        <p:tav tm="0">
                                          <p:val>
                                            <p:fltVal val="0"/>
                                          </p:val>
                                        </p:tav>
                                        <p:tav tm="100000">
                                          <p:val>
                                            <p:strVal val="#ppt_h"/>
                                          </p:val>
                                        </p:tav>
                                      </p:tavLst>
                                    </p:anim>
                                    <p:animEffect transition="in" filter="fade">
                                      <p:cBhvr>
                                        <p:cTn id="68" dur="500"/>
                                        <p:tgtEl>
                                          <p:spTgt spid="82"/>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500" fill="hold"/>
                                        <p:tgtEl>
                                          <p:spTgt spid="65"/>
                                        </p:tgtEl>
                                        <p:attrNameLst>
                                          <p:attrName>ppt_w</p:attrName>
                                        </p:attrNameLst>
                                      </p:cBhvr>
                                      <p:tavLst>
                                        <p:tav tm="0">
                                          <p:val>
                                            <p:fltVal val="0"/>
                                          </p:val>
                                        </p:tav>
                                        <p:tav tm="100000">
                                          <p:val>
                                            <p:strVal val="#ppt_w"/>
                                          </p:val>
                                        </p:tav>
                                      </p:tavLst>
                                    </p:anim>
                                    <p:anim calcmode="lin" valueType="num">
                                      <p:cBhvr>
                                        <p:cTn id="72" dur="500" fill="hold"/>
                                        <p:tgtEl>
                                          <p:spTgt spid="65"/>
                                        </p:tgtEl>
                                        <p:attrNameLst>
                                          <p:attrName>ppt_h</p:attrName>
                                        </p:attrNameLst>
                                      </p:cBhvr>
                                      <p:tavLst>
                                        <p:tav tm="0">
                                          <p:val>
                                            <p:fltVal val="0"/>
                                          </p:val>
                                        </p:tav>
                                        <p:tav tm="100000">
                                          <p:val>
                                            <p:strVal val="#ppt_h"/>
                                          </p:val>
                                        </p:tav>
                                      </p:tavLst>
                                    </p:anim>
                                    <p:animEffect transition="in" filter="fade">
                                      <p:cBhvr>
                                        <p:cTn id="73" dur="500"/>
                                        <p:tgtEl>
                                          <p:spTgt spid="65"/>
                                        </p:tgtEl>
                                      </p:cBhvr>
                                    </p:animEffect>
                                  </p:childTnLst>
                                </p:cTn>
                              </p:par>
                            </p:childTnLst>
                          </p:cTn>
                        </p:par>
                        <p:par>
                          <p:cTn id="74" fill="hold">
                            <p:stCondLst>
                              <p:cond delay="4500"/>
                            </p:stCondLst>
                            <p:childTnLst>
                              <p:par>
                                <p:cTn id="75" presetID="2" presetClass="entr" presetSubtype="8" accel="50000" decel="50000" fill="hold" nodeType="afterEffect">
                                  <p:stCondLst>
                                    <p:cond delay="0"/>
                                  </p:stCondLst>
                                  <p:childTnLst>
                                    <p:set>
                                      <p:cBhvr>
                                        <p:cTn id="76" dur="1" fill="hold">
                                          <p:stCondLst>
                                            <p:cond delay="0"/>
                                          </p:stCondLst>
                                        </p:cTn>
                                        <p:tgtEl>
                                          <p:spTgt spid="98"/>
                                        </p:tgtEl>
                                        <p:attrNameLst>
                                          <p:attrName>style.visibility</p:attrName>
                                        </p:attrNameLst>
                                      </p:cBhvr>
                                      <p:to>
                                        <p:strVal val="visible"/>
                                      </p:to>
                                    </p:set>
                                    <p:anim calcmode="lin" valueType="num">
                                      <p:cBhvr additive="base">
                                        <p:cTn id="77" dur="500" fill="hold"/>
                                        <p:tgtEl>
                                          <p:spTgt spid="98"/>
                                        </p:tgtEl>
                                        <p:attrNameLst>
                                          <p:attrName>ppt_x</p:attrName>
                                        </p:attrNameLst>
                                      </p:cBhvr>
                                      <p:tavLst>
                                        <p:tav tm="0">
                                          <p:val>
                                            <p:strVal val="0-#ppt_w/2"/>
                                          </p:val>
                                        </p:tav>
                                        <p:tav tm="100000">
                                          <p:val>
                                            <p:strVal val="#ppt_x"/>
                                          </p:val>
                                        </p:tav>
                                      </p:tavLst>
                                    </p:anim>
                                    <p:anim calcmode="lin" valueType="num">
                                      <p:cBhvr additive="base">
                                        <p:cTn id="78" dur="500" fill="hold"/>
                                        <p:tgtEl>
                                          <p:spTgt spid="98"/>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2" presetClass="entr" presetSubtype="8" accel="50000" decel="50000" fill="hold" nodeType="afterEffect">
                                  <p:stCondLst>
                                    <p:cond delay="0"/>
                                  </p:stCondLst>
                                  <p:childTnLst>
                                    <p:set>
                                      <p:cBhvr>
                                        <p:cTn id="81" dur="1" fill="hold">
                                          <p:stCondLst>
                                            <p:cond delay="0"/>
                                          </p:stCondLst>
                                        </p:cTn>
                                        <p:tgtEl>
                                          <p:spTgt spid="72"/>
                                        </p:tgtEl>
                                        <p:attrNameLst>
                                          <p:attrName>style.visibility</p:attrName>
                                        </p:attrNameLst>
                                      </p:cBhvr>
                                      <p:to>
                                        <p:strVal val="visible"/>
                                      </p:to>
                                    </p:set>
                                    <p:anim calcmode="lin" valueType="num">
                                      <p:cBhvr additive="base">
                                        <p:cTn id="82" dur="500" fill="hold"/>
                                        <p:tgtEl>
                                          <p:spTgt spid="72"/>
                                        </p:tgtEl>
                                        <p:attrNameLst>
                                          <p:attrName>ppt_x</p:attrName>
                                        </p:attrNameLst>
                                      </p:cBhvr>
                                      <p:tavLst>
                                        <p:tav tm="0">
                                          <p:val>
                                            <p:strVal val="0-#ppt_w/2"/>
                                          </p:val>
                                        </p:tav>
                                        <p:tav tm="100000">
                                          <p:val>
                                            <p:strVal val="#ppt_x"/>
                                          </p:val>
                                        </p:tav>
                                      </p:tavLst>
                                    </p:anim>
                                    <p:anim calcmode="lin" valueType="num">
                                      <p:cBhvr additive="base">
                                        <p:cTn id="83" dur="500" fill="hold"/>
                                        <p:tgtEl>
                                          <p:spTgt spid="72"/>
                                        </p:tgtEl>
                                        <p:attrNameLst>
                                          <p:attrName>ppt_y</p:attrName>
                                        </p:attrNameLst>
                                      </p:cBhvr>
                                      <p:tavLst>
                                        <p:tav tm="0">
                                          <p:val>
                                            <p:strVal val="#ppt_y"/>
                                          </p:val>
                                        </p:tav>
                                        <p:tav tm="100000">
                                          <p:val>
                                            <p:strVal val="#ppt_y"/>
                                          </p:val>
                                        </p:tav>
                                      </p:tavLst>
                                    </p:anim>
                                  </p:childTnLst>
                                </p:cTn>
                              </p:par>
                            </p:childTnLst>
                          </p:cTn>
                        </p:par>
                        <p:par>
                          <p:cTn id="84" fill="hold">
                            <p:stCondLst>
                              <p:cond delay="5500"/>
                            </p:stCondLst>
                            <p:childTnLst>
                              <p:par>
                                <p:cTn id="85" presetID="2" presetClass="entr" presetSubtype="2" accel="50000" decel="50000" fill="hold" nodeType="afterEffect">
                                  <p:stCondLst>
                                    <p:cond delay="0"/>
                                  </p:stCondLst>
                                  <p:childTnLst>
                                    <p:set>
                                      <p:cBhvr>
                                        <p:cTn id="86" dur="1" fill="hold">
                                          <p:stCondLst>
                                            <p:cond delay="0"/>
                                          </p:stCondLst>
                                        </p:cTn>
                                        <p:tgtEl>
                                          <p:spTgt spid="95"/>
                                        </p:tgtEl>
                                        <p:attrNameLst>
                                          <p:attrName>style.visibility</p:attrName>
                                        </p:attrNameLst>
                                      </p:cBhvr>
                                      <p:to>
                                        <p:strVal val="visible"/>
                                      </p:to>
                                    </p:set>
                                    <p:anim calcmode="lin" valueType="num">
                                      <p:cBhvr additive="base">
                                        <p:cTn id="87" dur="500" fill="hold"/>
                                        <p:tgtEl>
                                          <p:spTgt spid="95"/>
                                        </p:tgtEl>
                                        <p:attrNameLst>
                                          <p:attrName>ppt_x</p:attrName>
                                        </p:attrNameLst>
                                      </p:cBhvr>
                                      <p:tavLst>
                                        <p:tav tm="0">
                                          <p:val>
                                            <p:strVal val="1+#ppt_w/2"/>
                                          </p:val>
                                        </p:tav>
                                        <p:tav tm="100000">
                                          <p:val>
                                            <p:strVal val="#ppt_x"/>
                                          </p:val>
                                        </p:tav>
                                      </p:tavLst>
                                    </p:anim>
                                    <p:anim calcmode="lin" valueType="num">
                                      <p:cBhvr additive="base">
                                        <p:cTn id="88" dur="500" fill="hold"/>
                                        <p:tgtEl>
                                          <p:spTgt spid="95"/>
                                        </p:tgtEl>
                                        <p:attrNameLst>
                                          <p:attrName>ppt_y</p:attrName>
                                        </p:attrNameLst>
                                      </p:cBhvr>
                                      <p:tavLst>
                                        <p:tav tm="0">
                                          <p:val>
                                            <p:strVal val="#ppt_y"/>
                                          </p:val>
                                        </p:tav>
                                        <p:tav tm="100000">
                                          <p:val>
                                            <p:strVal val="#ppt_y"/>
                                          </p:val>
                                        </p:tav>
                                      </p:tavLst>
                                    </p:anim>
                                  </p:childTnLst>
                                </p:cTn>
                              </p:par>
                            </p:childTnLst>
                          </p:cTn>
                        </p:par>
                        <p:par>
                          <p:cTn id="89" fill="hold">
                            <p:stCondLst>
                              <p:cond delay="6000"/>
                            </p:stCondLst>
                            <p:childTnLst>
                              <p:par>
                                <p:cTn id="90" presetID="2" presetClass="entr" presetSubtype="2" accel="50000" decel="50000" fill="hold" nodeType="afterEffect">
                                  <p:stCondLst>
                                    <p:cond delay="0"/>
                                  </p:stCondLst>
                                  <p:childTnLst>
                                    <p:set>
                                      <p:cBhvr>
                                        <p:cTn id="91" dur="1" fill="hold">
                                          <p:stCondLst>
                                            <p:cond delay="0"/>
                                          </p:stCondLst>
                                        </p:cTn>
                                        <p:tgtEl>
                                          <p:spTgt spid="101"/>
                                        </p:tgtEl>
                                        <p:attrNameLst>
                                          <p:attrName>style.visibility</p:attrName>
                                        </p:attrNameLst>
                                      </p:cBhvr>
                                      <p:to>
                                        <p:strVal val="visible"/>
                                      </p:to>
                                    </p:set>
                                    <p:anim calcmode="lin" valueType="num">
                                      <p:cBhvr additive="base">
                                        <p:cTn id="92" dur="500" fill="hold"/>
                                        <p:tgtEl>
                                          <p:spTgt spid="101"/>
                                        </p:tgtEl>
                                        <p:attrNameLst>
                                          <p:attrName>ppt_x</p:attrName>
                                        </p:attrNameLst>
                                      </p:cBhvr>
                                      <p:tavLst>
                                        <p:tav tm="0">
                                          <p:val>
                                            <p:strVal val="1+#ppt_w/2"/>
                                          </p:val>
                                        </p:tav>
                                        <p:tav tm="100000">
                                          <p:val>
                                            <p:strVal val="#ppt_x"/>
                                          </p:val>
                                        </p:tav>
                                      </p:tavLst>
                                    </p:anim>
                                    <p:anim calcmode="lin" valueType="num">
                                      <p:cBhvr additive="base">
                                        <p:cTn id="93" dur="500" fill="hold"/>
                                        <p:tgtEl>
                                          <p:spTgt spid="101"/>
                                        </p:tgtEl>
                                        <p:attrNameLst>
                                          <p:attrName>ppt_y</p:attrName>
                                        </p:attrNameLst>
                                      </p:cBhvr>
                                      <p:tavLst>
                                        <p:tav tm="0">
                                          <p:val>
                                            <p:strVal val="#ppt_y"/>
                                          </p:val>
                                        </p:tav>
                                        <p:tav tm="100000">
                                          <p:val>
                                            <p:strVal val="#ppt_y"/>
                                          </p:val>
                                        </p:tav>
                                      </p:tavLst>
                                    </p:anim>
                                  </p:childTnLst>
                                </p:cTn>
                              </p:par>
                            </p:childTnLst>
                          </p:cTn>
                        </p:par>
                        <p:par>
                          <p:cTn id="94" fill="hold">
                            <p:stCondLst>
                              <p:cond delay="6500"/>
                            </p:stCondLst>
                            <p:childTnLst>
                              <p:par>
                                <p:cTn id="95" presetID="2" presetClass="entr" presetSubtype="8" accel="50000" decel="50000" fill="hold" grpId="0" nodeType="afterEffect">
                                  <p:stCondLst>
                                    <p:cond delay="0"/>
                                  </p:stCondLst>
                                  <p:childTnLst>
                                    <p:set>
                                      <p:cBhvr>
                                        <p:cTn id="96" dur="1" fill="hold">
                                          <p:stCondLst>
                                            <p:cond delay="0"/>
                                          </p:stCondLst>
                                        </p:cTn>
                                        <p:tgtEl>
                                          <p:spTgt spid="94"/>
                                        </p:tgtEl>
                                        <p:attrNameLst>
                                          <p:attrName>style.visibility</p:attrName>
                                        </p:attrNameLst>
                                      </p:cBhvr>
                                      <p:to>
                                        <p:strVal val="visible"/>
                                      </p:to>
                                    </p:set>
                                    <p:anim calcmode="lin" valueType="num">
                                      <p:cBhvr additive="base">
                                        <p:cTn id="97" dur="500" fill="hold"/>
                                        <p:tgtEl>
                                          <p:spTgt spid="94"/>
                                        </p:tgtEl>
                                        <p:attrNameLst>
                                          <p:attrName>ppt_x</p:attrName>
                                        </p:attrNameLst>
                                      </p:cBhvr>
                                      <p:tavLst>
                                        <p:tav tm="0">
                                          <p:val>
                                            <p:strVal val="0-#ppt_w/2"/>
                                          </p:val>
                                        </p:tav>
                                        <p:tav tm="100000">
                                          <p:val>
                                            <p:strVal val="#ppt_x"/>
                                          </p:val>
                                        </p:tav>
                                      </p:tavLst>
                                    </p:anim>
                                    <p:anim calcmode="lin" valueType="num">
                                      <p:cBhvr additive="base">
                                        <p:cTn id="98" dur="500" fill="hold"/>
                                        <p:tgtEl>
                                          <p:spTgt spid="94"/>
                                        </p:tgtEl>
                                        <p:attrNameLst>
                                          <p:attrName>ppt_y</p:attrName>
                                        </p:attrNameLst>
                                      </p:cBhvr>
                                      <p:tavLst>
                                        <p:tav tm="0">
                                          <p:val>
                                            <p:strVal val="#ppt_y"/>
                                          </p:val>
                                        </p:tav>
                                        <p:tav tm="100000">
                                          <p:val>
                                            <p:strVal val="#ppt_y"/>
                                          </p:val>
                                        </p:tav>
                                      </p:tavLst>
                                    </p:anim>
                                  </p:childTnLst>
                                </p:cTn>
                              </p:par>
                            </p:childTnLst>
                          </p:cTn>
                        </p:par>
                        <p:par>
                          <p:cTn id="99" fill="hold">
                            <p:stCondLst>
                              <p:cond delay="7000"/>
                            </p:stCondLst>
                            <p:childTnLst>
                              <p:par>
                                <p:cTn id="100" presetID="53" presetClass="entr" presetSubtype="0" fill="hold" grpId="0" nodeType="afterEffect">
                                  <p:stCondLst>
                                    <p:cond delay="0"/>
                                  </p:stCondLst>
                                  <p:childTnLst>
                                    <p:set>
                                      <p:cBhvr>
                                        <p:cTn id="101" dur="1" fill="hold">
                                          <p:stCondLst>
                                            <p:cond delay="0"/>
                                          </p:stCondLst>
                                        </p:cTn>
                                        <p:tgtEl>
                                          <p:spTgt spid="86"/>
                                        </p:tgtEl>
                                        <p:attrNameLst>
                                          <p:attrName>style.visibility</p:attrName>
                                        </p:attrNameLst>
                                      </p:cBhvr>
                                      <p:to>
                                        <p:strVal val="visible"/>
                                      </p:to>
                                    </p:set>
                                    <p:anim calcmode="lin" valueType="num">
                                      <p:cBhvr>
                                        <p:cTn id="102" dur="500" fill="hold"/>
                                        <p:tgtEl>
                                          <p:spTgt spid="86"/>
                                        </p:tgtEl>
                                        <p:attrNameLst>
                                          <p:attrName>ppt_w</p:attrName>
                                        </p:attrNameLst>
                                      </p:cBhvr>
                                      <p:tavLst>
                                        <p:tav tm="0">
                                          <p:val>
                                            <p:fltVal val="0"/>
                                          </p:val>
                                        </p:tav>
                                        <p:tav tm="100000">
                                          <p:val>
                                            <p:strVal val="#ppt_w"/>
                                          </p:val>
                                        </p:tav>
                                      </p:tavLst>
                                    </p:anim>
                                    <p:anim calcmode="lin" valueType="num">
                                      <p:cBhvr>
                                        <p:cTn id="103" dur="500" fill="hold"/>
                                        <p:tgtEl>
                                          <p:spTgt spid="86"/>
                                        </p:tgtEl>
                                        <p:attrNameLst>
                                          <p:attrName>ppt_h</p:attrName>
                                        </p:attrNameLst>
                                      </p:cBhvr>
                                      <p:tavLst>
                                        <p:tav tm="0">
                                          <p:val>
                                            <p:fltVal val="0"/>
                                          </p:val>
                                        </p:tav>
                                        <p:tav tm="100000">
                                          <p:val>
                                            <p:strVal val="#ppt_h"/>
                                          </p:val>
                                        </p:tav>
                                      </p:tavLst>
                                    </p:anim>
                                    <p:animEffect transition="in" filter="fade">
                                      <p:cBhvr>
                                        <p:cTn id="104" dur="500"/>
                                        <p:tgtEl>
                                          <p:spTgt spid="86"/>
                                        </p:tgtEl>
                                      </p:cBhvr>
                                    </p:animEffect>
                                  </p:childTnLst>
                                </p:cTn>
                              </p:par>
                              <p:par>
                                <p:cTn id="105" presetID="2" presetClass="entr" presetSubtype="4" accel="50000" decel="50000" fill="hold" grpId="0" nodeType="withEffect">
                                  <p:stCondLst>
                                    <p:cond delay="0"/>
                                  </p:stCondLst>
                                  <p:childTnLst>
                                    <p:set>
                                      <p:cBhvr>
                                        <p:cTn id="106" dur="1" fill="hold">
                                          <p:stCondLst>
                                            <p:cond delay="0"/>
                                          </p:stCondLst>
                                        </p:cTn>
                                        <p:tgtEl>
                                          <p:spTgt spid="85"/>
                                        </p:tgtEl>
                                        <p:attrNameLst>
                                          <p:attrName>style.visibility</p:attrName>
                                        </p:attrNameLst>
                                      </p:cBhvr>
                                      <p:to>
                                        <p:strVal val="visible"/>
                                      </p:to>
                                    </p:set>
                                    <p:anim calcmode="lin" valueType="num">
                                      <p:cBhvr additive="base">
                                        <p:cTn id="107" dur="500" fill="hold"/>
                                        <p:tgtEl>
                                          <p:spTgt spid="85"/>
                                        </p:tgtEl>
                                        <p:attrNameLst>
                                          <p:attrName>ppt_x</p:attrName>
                                        </p:attrNameLst>
                                      </p:cBhvr>
                                      <p:tavLst>
                                        <p:tav tm="0">
                                          <p:val>
                                            <p:strVal val="#ppt_x"/>
                                          </p:val>
                                        </p:tav>
                                        <p:tav tm="100000">
                                          <p:val>
                                            <p:strVal val="#ppt_x"/>
                                          </p:val>
                                        </p:tav>
                                      </p:tavLst>
                                    </p:anim>
                                    <p:anim calcmode="lin" valueType="num">
                                      <p:cBhvr additive="base">
                                        <p:cTn id="108" dur="500" fill="hold"/>
                                        <p:tgtEl>
                                          <p:spTgt spid="85"/>
                                        </p:tgtEl>
                                        <p:attrNameLst>
                                          <p:attrName>ppt_y</p:attrName>
                                        </p:attrNameLst>
                                      </p:cBhvr>
                                      <p:tavLst>
                                        <p:tav tm="0">
                                          <p:val>
                                            <p:strVal val="1+#ppt_h/2"/>
                                          </p:val>
                                        </p:tav>
                                        <p:tav tm="100000">
                                          <p:val>
                                            <p:strVal val="#ppt_y"/>
                                          </p:val>
                                        </p:tav>
                                      </p:tavLst>
                                    </p:anim>
                                  </p:childTnLst>
                                </p:cTn>
                              </p:par>
                            </p:childTnLst>
                          </p:cTn>
                        </p:par>
                        <p:par>
                          <p:cTn id="109" fill="hold">
                            <p:stCondLst>
                              <p:cond delay="7500"/>
                            </p:stCondLst>
                            <p:childTnLst>
                              <p:par>
                                <p:cTn id="110" presetID="53" presetClass="entr" presetSubtype="0" fill="hold" grpId="0" nodeType="afterEffect">
                                  <p:stCondLst>
                                    <p:cond delay="0"/>
                                  </p:stCondLst>
                                  <p:childTnLst>
                                    <p:set>
                                      <p:cBhvr>
                                        <p:cTn id="111" dur="1" fill="hold">
                                          <p:stCondLst>
                                            <p:cond delay="0"/>
                                          </p:stCondLst>
                                        </p:cTn>
                                        <p:tgtEl>
                                          <p:spTgt spid="88"/>
                                        </p:tgtEl>
                                        <p:attrNameLst>
                                          <p:attrName>style.visibility</p:attrName>
                                        </p:attrNameLst>
                                      </p:cBhvr>
                                      <p:to>
                                        <p:strVal val="visible"/>
                                      </p:to>
                                    </p:set>
                                    <p:anim calcmode="lin" valueType="num">
                                      <p:cBhvr>
                                        <p:cTn id="112" dur="500" fill="hold"/>
                                        <p:tgtEl>
                                          <p:spTgt spid="88"/>
                                        </p:tgtEl>
                                        <p:attrNameLst>
                                          <p:attrName>ppt_w</p:attrName>
                                        </p:attrNameLst>
                                      </p:cBhvr>
                                      <p:tavLst>
                                        <p:tav tm="0">
                                          <p:val>
                                            <p:fltVal val="0"/>
                                          </p:val>
                                        </p:tav>
                                        <p:tav tm="100000">
                                          <p:val>
                                            <p:strVal val="#ppt_w"/>
                                          </p:val>
                                        </p:tav>
                                      </p:tavLst>
                                    </p:anim>
                                    <p:anim calcmode="lin" valueType="num">
                                      <p:cBhvr>
                                        <p:cTn id="113" dur="500" fill="hold"/>
                                        <p:tgtEl>
                                          <p:spTgt spid="88"/>
                                        </p:tgtEl>
                                        <p:attrNameLst>
                                          <p:attrName>ppt_h</p:attrName>
                                        </p:attrNameLst>
                                      </p:cBhvr>
                                      <p:tavLst>
                                        <p:tav tm="0">
                                          <p:val>
                                            <p:fltVal val="0"/>
                                          </p:val>
                                        </p:tav>
                                        <p:tav tm="100000">
                                          <p:val>
                                            <p:strVal val="#ppt_h"/>
                                          </p:val>
                                        </p:tav>
                                      </p:tavLst>
                                    </p:anim>
                                    <p:animEffect transition="in" filter="fade">
                                      <p:cBhvr>
                                        <p:cTn id="114" dur="500"/>
                                        <p:tgtEl>
                                          <p:spTgt spid="88"/>
                                        </p:tgtEl>
                                      </p:cBhvr>
                                    </p:animEffect>
                                  </p:childTnLst>
                                </p:cTn>
                              </p:par>
                              <p:par>
                                <p:cTn id="115" presetID="2" presetClass="entr" presetSubtype="4" accel="50000" decel="50000" fill="hold" grpId="0" nodeType="withEffect">
                                  <p:stCondLst>
                                    <p:cond delay="0"/>
                                  </p:stCondLst>
                                  <p:childTnLst>
                                    <p:set>
                                      <p:cBhvr>
                                        <p:cTn id="116" dur="1" fill="hold">
                                          <p:stCondLst>
                                            <p:cond delay="0"/>
                                          </p:stCondLst>
                                        </p:cTn>
                                        <p:tgtEl>
                                          <p:spTgt spid="87"/>
                                        </p:tgtEl>
                                        <p:attrNameLst>
                                          <p:attrName>style.visibility</p:attrName>
                                        </p:attrNameLst>
                                      </p:cBhvr>
                                      <p:to>
                                        <p:strVal val="visible"/>
                                      </p:to>
                                    </p:set>
                                    <p:anim calcmode="lin" valueType="num">
                                      <p:cBhvr additive="base">
                                        <p:cTn id="117" dur="500" fill="hold"/>
                                        <p:tgtEl>
                                          <p:spTgt spid="87"/>
                                        </p:tgtEl>
                                        <p:attrNameLst>
                                          <p:attrName>ppt_x</p:attrName>
                                        </p:attrNameLst>
                                      </p:cBhvr>
                                      <p:tavLst>
                                        <p:tav tm="0">
                                          <p:val>
                                            <p:strVal val="#ppt_x"/>
                                          </p:val>
                                        </p:tav>
                                        <p:tav tm="100000">
                                          <p:val>
                                            <p:strVal val="#ppt_x"/>
                                          </p:val>
                                        </p:tav>
                                      </p:tavLst>
                                    </p:anim>
                                    <p:anim calcmode="lin" valueType="num">
                                      <p:cBhvr additive="base">
                                        <p:cTn id="118" dur="500" fill="hold"/>
                                        <p:tgtEl>
                                          <p:spTgt spid="87"/>
                                        </p:tgtEl>
                                        <p:attrNameLst>
                                          <p:attrName>ppt_y</p:attrName>
                                        </p:attrNameLst>
                                      </p:cBhvr>
                                      <p:tavLst>
                                        <p:tav tm="0">
                                          <p:val>
                                            <p:strVal val="1+#ppt_h/2"/>
                                          </p:val>
                                        </p:tav>
                                        <p:tav tm="100000">
                                          <p:val>
                                            <p:strVal val="#ppt_y"/>
                                          </p:val>
                                        </p:tav>
                                      </p:tavLst>
                                    </p:anim>
                                  </p:childTnLst>
                                </p:cTn>
                              </p:par>
                            </p:childTnLst>
                          </p:cTn>
                        </p:par>
                        <p:par>
                          <p:cTn id="119" fill="hold">
                            <p:stCondLst>
                              <p:cond delay="8000"/>
                            </p:stCondLst>
                            <p:childTnLst>
                              <p:par>
                                <p:cTn id="120" presetID="53" presetClass="entr" presetSubtype="0" fill="hold" grpId="0" nodeType="afterEffect">
                                  <p:stCondLst>
                                    <p:cond delay="0"/>
                                  </p:stCondLst>
                                  <p:childTnLst>
                                    <p:set>
                                      <p:cBhvr>
                                        <p:cTn id="121" dur="1" fill="hold">
                                          <p:stCondLst>
                                            <p:cond delay="0"/>
                                          </p:stCondLst>
                                        </p:cTn>
                                        <p:tgtEl>
                                          <p:spTgt spid="90"/>
                                        </p:tgtEl>
                                        <p:attrNameLst>
                                          <p:attrName>style.visibility</p:attrName>
                                        </p:attrNameLst>
                                      </p:cBhvr>
                                      <p:to>
                                        <p:strVal val="visible"/>
                                      </p:to>
                                    </p:set>
                                    <p:anim calcmode="lin" valueType="num">
                                      <p:cBhvr>
                                        <p:cTn id="122" dur="500" fill="hold"/>
                                        <p:tgtEl>
                                          <p:spTgt spid="90"/>
                                        </p:tgtEl>
                                        <p:attrNameLst>
                                          <p:attrName>ppt_w</p:attrName>
                                        </p:attrNameLst>
                                      </p:cBhvr>
                                      <p:tavLst>
                                        <p:tav tm="0">
                                          <p:val>
                                            <p:fltVal val="0"/>
                                          </p:val>
                                        </p:tav>
                                        <p:tav tm="100000">
                                          <p:val>
                                            <p:strVal val="#ppt_w"/>
                                          </p:val>
                                        </p:tav>
                                      </p:tavLst>
                                    </p:anim>
                                    <p:anim calcmode="lin" valueType="num">
                                      <p:cBhvr>
                                        <p:cTn id="123" dur="500" fill="hold"/>
                                        <p:tgtEl>
                                          <p:spTgt spid="90"/>
                                        </p:tgtEl>
                                        <p:attrNameLst>
                                          <p:attrName>ppt_h</p:attrName>
                                        </p:attrNameLst>
                                      </p:cBhvr>
                                      <p:tavLst>
                                        <p:tav tm="0">
                                          <p:val>
                                            <p:fltVal val="0"/>
                                          </p:val>
                                        </p:tav>
                                        <p:tav tm="100000">
                                          <p:val>
                                            <p:strVal val="#ppt_h"/>
                                          </p:val>
                                        </p:tav>
                                      </p:tavLst>
                                    </p:anim>
                                    <p:animEffect transition="in" filter="fade">
                                      <p:cBhvr>
                                        <p:cTn id="124" dur="500"/>
                                        <p:tgtEl>
                                          <p:spTgt spid="90"/>
                                        </p:tgtEl>
                                      </p:cBhvr>
                                    </p:animEffect>
                                  </p:childTnLst>
                                </p:cTn>
                              </p:par>
                              <p:par>
                                <p:cTn id="125" presetID="2" presetClass="entr" presetSubtype="4" accel="50000" decel="50000" fill="hold" grpId="0" nodeType="withEffect">
                                  <p:stCondLst>
                                    <p:cond delay="0"/>
                                  </p:stCondLst>
                                  <p:childTnLst>
                                    <p:set>
                                      <p:cBhvr>
                                        <p:cTn id="126" dur="1" fill="hold">
                                          <p:stCondLst>
                                            <p:cond delay="0"/>
                                          </p:stCondLst>
                                        </p:cTn>
                                        <p:tgtEl>
                                          <p:spTgt spid="89"/>
                                        </p:tgtEl>
                                        <p:attrNameLst>
                                          <p:attrName>style.visibility</p:attrName>
                                        </p:attrNameLst>
                                      </p:cBhvr>
                                      <p:to>
                                        <p:strVal val="visible"/>
                                      </p:to>
                                    </p:set>
                                    <p:anim calcmode="lin" valueType="num">
                                      <p:cBhvr additive="base">
                                        <p:cTn id="127" dur="500" fill="hold"/>
                                        <p:tgtEl>
                                          <p:spTgt spid="89"/>
                                        </p:tgtEl>
                                        <p:attrNameLst>
                                          <p:attrName>ppt_x</p:attrName>
                                        </p:attrNameLst>
                                      </p:cBhvr>
                                      <p:tavLst>
                                        <p:tav tm="0">
                                          <p:val>
                                            <p:strVal val="#ppt_x"/>
                                          </p:val>
                                        </p:tav>
                                        <p:tav tm="100000">
                                          <p:val>
                                            <p:strVal val="#ppt_x"/>
                                          </p:val>
                                        </p:tav>
                                      </p:tavLst>
                                    </p:anim>
                                    <p:anim calcmode="lin" valueType="num">
                                      <p:cBhvr additive="base">
                                        <p:cTn id="128"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81" grpId="0"/>
      <p:bldP spid="82" grpId="0"/>
      <p:bldP spid="83" grpId="0"/>
      <p:bldP spid="84" grpId="0"/>
      <p:bldP spid="85" grpId="0"/>
      <p:bldP spid="87" grpId="0"/>
      <p:bldP spid="89" grpId="0"/>
      <p:bldGraphic spid="94" grpId="0">
        <p:bldAsOne/>
      </p:bldGraphic>
      <p:bldP spid="86" grpId="0" animBg="1"/>
      <p:bldP spid="88" grpId="0" animBg="1"/>
      <p:bldP spid="9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858151" y="-1658246"/>
            <a:ext cx="10549141" cy="105491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文本框 2"/>
          <p:cNvSpPr txBox="1">
            <a:spLocks noChangeArrowheads="1"/>
          </p:cNvSpPr>
          <p:nvPr>
            <p:custDataLst>
              <p:tags r:id="rId2"/>
            </p:custDataLst>
          </p:nvPr>
        </p:nvSpPr>
        <p:spPr bwMode="auto">
          <a:xfrm>
            <a:off x="1582725" y="1955417"/>
            <a:ext cx="4434778" cy="322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03</a:t>
            </a:r>
            <a:endParaRPr lang="zh-CN" altLang="en-US"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6480643"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2066755" y="3324178"/>
            <a:ext cx="3466716" cy="584327"/>
          </a:xfrm>
          <a:prstGeom prst="rect">
            <a:avLst/>
          </a:prstGeom>
          <a:solidFill>
            <a:schemeClr val="accent1"/>
          </a:solid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872026" y="2748543"/>
            <a:ext cx="4468623" cy="830997"/>
          </a:xfrm>
          <a:prstGeom prst="rect">
            <a:avLst/>
          </a:prstGeom>
        </p:spPr>
        <p:txBody>
          <a:bodyPr wrap="square" lIns="0" tIns="0" rIns="0" bIns="0">
            <a:spAutoFit/>
          </a:bodyPr>
          <a:lstStyle/>
          <a:p>
            <a:r>
              <a:rPr lang="zh-CN" altLang="en-US" sz="5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1" name="TextBox 11"/>
          <p:cNvSpPr txBox="1"/>
          <p:nvPr/>
        </p:nvSpPr>
        <p:spPr>
          <a:xfrm>
            <a:off x="687202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901631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202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01631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9922028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50" grpId="0"/>
      <p:bldP spid="2052" grpId="0" animBg="1"/>
      <p:bldP spid="8"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2373818" y="2512896"/>
          <a:ext cx="1244037" cy="221575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extLst/>
          </p:nvPr>
        </p:nvGraphicFramePr>
        <p:xfrm>
          <a:off x="4051207" y="2512896"/>
          <a:ext cx="1244037" cy="221575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Chart 6"/>
          <p:cNvGraphicFramePr/>
          <p:nvPr>
            <p:extLst/>
          </p:nvPr>
        </p:nvGraphicFramePr>
        <p:xfrm>
          <a:off x="5713471" y="2512896"/>
          <a:ext cx="1244037" cy="221575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p:cNvGraphicFramePr/>
          <p:nvPr>
            <p:extLst/>
          </p:nvPr>
        </p:nvGraphicFramePr>
        <p:xfrm>
          <a:off x="7359199" y="2512896"/>
          <a:ext cx="1244037" cy="221575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Chart 8"/>
          <p:cNvGraphicFramePr/>
          <p:nvPr>
            <p:extLst/>
          </p:nvPr>
        </p:nvGraphicFramePr>
        <p:xfrm>
          <a:off x="8987625" y="2512896"/>
          <a:ext cx="1244037" cy="2215758"/>
        </p:xfrm>
        <a:graphic>
          <a:graphicData uri="http://schemas.openxmlformats.org/drawingml/2006/chart">
            <c:chart xmlns:c="http://schemas.openxmlformats.org/drawingml/2006/chart" xmlns:r="http://schemas.openxmlformats.org/officeDocument/2006/relationships" r:id="rId7"/>
          </a:graphicData>
        </a:graphic>
      </p:graphicFrame>
      <p:grpSp>
        <p:nvGrpSpPr>
          <p:cNvPr id="10" name="Group 9"/>
          <p:cNvGrpSpPr/>
          <p:nvPr/>
        </p:nvGrpSpPr>
        <p:grpSpPr>
          <a:xfrm>
            <a:off x="2123438" y="5193479"/>
            <a:ext cx="8844018" cy="900765"/>
            <a:chOff x="1591107" y="4749236"/>
            <a:chExt cx="9656357" cy="983501"/>
          </a:xfrm>
        </p:grpSpPr>
        <p:sp>
          <p:nvSpPr>
            <p:cNvPr id="11" name="Text Placeholder 32"/>
            <p:cNvSpPr txBox="1">
              <a:spLocks/>
            </p:cNvSpPr>
            <p:nvPr/>
          </p:nvSpPr>
          <p:spPr>
            <a:xfrm>
              <a:off x="2320119" y="5102367"/>
              <a:ext cx="1501310" cy="63036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 Placeholder 33"/>
            <p:cNvSpPr txBox="1">
              <a:spLocks/>
            </p:cNvSpPr>
            <p:nvPr/>
          </p:nvSpPr>
          <p:spPr>
            <a:xfrm>
              <a:off x="2320121" y="4799961"/>
              <a:ext cx="1501308" cy="2822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12"/>
            <p:cNvSpPr>
              <a:spLocks noChangeAspect="1"/>
            </p:cNvSpPr>
            <p:nvPr/>
          </p:nvSpPr>
          <p:spPr>
            <a:xfrm>
              <a:off x="1591107" y="4890375"/>
              <a:ext cx="556087" cy="5560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20000"/>
                </a:lnSpc>
              </a:pPr>
              <a:r>
                <a:rPr lang="en-AU" sz="16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 Placeholder 32"/>
            <p:cNvSpPr txBox="1">
              <a:spLocks/>
            </p:cNvSpPr>
            <p:nvPr/>
          </p:nvSpPr>
          <p:spPr>
            <a:xfrm>
              <a:off x="4795464" y="5102370"/>
              <a:ext cx="1501310" cy="63036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 Placeholder 33"/>
            <p:cNvSpPr txBox="1">
              <a:spLocks/>
            </p:cNvSpPr>
            <p:nvPr/>
          </p:nvSpPr>
          <p:spPr>
            <a:xfrm>
              <a:off x="4795466" y="4770657"/>
              <a:ext cx="1501308" cy="2822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5"/>
            <p:cNvSpPr>
              <a:spLocks noChangeAspect="1"/>
            </p:cNvSpPr>
            <p:nvPr/>
          </p:nvSpPr>
          <p:spPr>
            <a:xfrm>
              <a:off x="4066452" y="4890375"/>
              <a:ext cx="556087" cy="5560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lnSpc>
                  <a:spcPct val="120000"/>
                </a:lnSpc>
              </a:pPr>
              <a:r>
                <a:rPr lang="en-AU" sz="16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Text Placeholder 32"/>
            <p:cNvSpPr txBox="1">
              <a:spLocks/>
            </p:cNvSpPr>
            <p:nvPr/>
          </p:nvSpPr>
          <p:spPr>
            <a:xfrm>
              <a:off x="7270809" y="5102367"/>
              <a:ext cx="1501310" cy="63036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 Placeholder 33"/>
            <p:cNvSpPr txBox="1">
              <a:spLocks/>
            </p:cNvSpPr>
            <p:nvPr/>
          </p:nvSpPr>
          <p:spPr>
            <a:xfrm>
              <a:off x="7270811" y="4770658"/>
              <a:ext cx="1501308" cy="2822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a:spLocks noChangeAspect="1"/>
            </p:cNvSpPr>
            <p:nvPr/>
          </p:nvSpPr>
          <p:spPr>
            <a:xfrm>
              <a:off x="6541797" y="4890375"/>
              <a:ext cx="556087" cy="5560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lnSpc>
                  <a:spcPct val="120000"/>
                </a:lnSpc>
              </a:pPr>
              <a:r>
                <a:rPr lang="en-AU" sz="16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2"/>
            <p:cNvSpPr txBox="1">
              <a:spLocks/>
            </p:cNvSpPr>
            <p:nvPr/>
          </p:nvSpPr>
          <p:spPr>
            <a:xfrm>
              <a:off x="9746154" y="5102368"/>
              <a:ext cx="1501310" cy="63036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33"/>
            <p:cNvSpPr txBox="1">
              <a:spLocks/>
            </p:cNvSpPr>
            <p:nvPr/>
          </p:nvSpPr>
          <p:spPr>
            <a:xfrm>
              <a:off x="9746156" y="4749236"/>
              <a:ext cx="1501308" cy="2822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21"/>
            <p:cNvSpPr>
              <a:spLocks noChangeAspect="1"/>
            </p:cNvSpPr>
            <p:nvPr/>
          </p:nvSpPr>
          <p:spPr>
            <a:xfrm>
              <a:off x="9017142" y="4890375"/>
              <a:ext cx="556087" cy="5560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20000"/>
                </a:lnSpc>
              </a:pPr>
              <a:r>
                <a:rPr lang="en-AU" sz="16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767284043"/>
      </p:ext>
    </p:ext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Graphic spid="8" grpId="0">
        <p:bldAsOne/>
      </p:bldGraphic>
      <p:bldGraphic spid="9"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Freeform 5"/>
          <p:cNvSpPr>
            <a:spLocks noEditPoints="1"/>
          </p:cNvSpPr>
          <p:nvPr/>
        </p:nvSpPr>
        <p:spPr bwMode="auto">
          <a:xfrm>
            <a:off x="1933498" y="4412577"/>
            <a:ext cx="151042" cy="1889"/>
          </a:xfrm>
          <a:custGeom>
            <a:avLst/>
            <a:gdLst/>
            <a:ahLst/>
            <a:cxnLst>
              <a:cxn ang="0">
                <a:pos x="80" y="0"/>
              </a:cxn>
              <a:cxn ang="0">
                <a:pos x="78" y="0"/>
              </a:cxn>
              <a:cxn ang="0">
                <a:pos x="80" y="0"/>
              </a:cxn>
              <a:cxn ang="0">
                <a:pos x="80" y="0"/>
              </a:cxn>
              <a:cxn ang="0">
                <a:pos x="0" y="0"/>
              </a:cxn>
              <a:cxn ang="0">
                <a:pos x="0" y="0"/>
              </a:cxn>
              <a:cxn ang="0">
                <a:pos x="0" y="0"/>
              </a:cxn>
              <a:cxn ang="0">
                <a:pos x="0" y="0"/>
              </a:cxn>
            </a:cxnLst>
            <a:rect l="0" t="0" r="r" b="b"/>
            <a:pathLst>
              <a:path w="80">
                <a:moveTo>
                  <a:pt x="80" y="0"/>
                </a:moveTo>
                <a:lnTo>
                  <a:pt x="78" y="0"/>
                </a:lnTo>
                <a:lnTo>
                  <a:pt x="80" y="0"/>
                </a:lnTo>
                <a:lnTo>
                  <a:pt x="80" y="0"/>
                </a:lnTo>
                <a:close/>
                <a:moveTo>
                  <a:pt x="0" y="0"/>
                </a:moveTo>
                <a:lnTo>
                  <a:pt x="0" y="0"/>
                </a:lnTo>
                <a:lnTo>
                  <a:pt x="0" y="0"/>
                </a:lnTo>
                <a:lnTo>
                  <a:pt x="0" y="0"/>
                </a:lnTo>
                <a:close/>
              </a:path>
            </a:pathLst>
          </a:custGeom>
          <a:solidFill>
            <a:srgbClr val="AEA596"/>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98" name="Freeform 6"/>
          <p:cNvSpPr>
            <a:spLocks/>
          </p:cNvSpPr>
          <p:nvPr/>
        </p:nvSpPr>
        <p:spPr bwMode="auto">
          <a:xfrm>
            <a:off x="3189015" y="2154503"/>
            <a:ext cx="675913" cy="955343"/>
          </a:xfrm>
          <a:custGeom>
            <a:avLst/>
            <a:gdLst/>
            <a:ahLst/>
            <a:cxnLst>
              <a:cxn ang="0">
                <a:pos x="183" y="260"/>
              </a:cxn>
              <a:cxn ang="0">
                <a:pos x="119" y="260"/>
              </a:cxn>
              <a:cxn ang="0">
                <a:pos x="124" y="244"/>
              </a:cxn>
              <a:cxn ang="0">
                <a:pos x="115" y="223"/>
              </a:cxn>
              <a:cxn ang="0">
                <a:pos x="95" y="215"/>
              </a:cxn>
              <a:cxn ang="0">
                <a:pos x="76" y="222"/>
              </a:cxn>
              <a:cxn ang="0">
                <a:pos x="74" y="223"/>
              </a:cxn>
              <a:cxn ang="0">
                <a:pos x="66" y="244"/>
              </a:cxn>
              <a:cxn ang="0">
                <a:pos x="71" y="260"/>
              </a:cxn>
              <a:cxn ang="0">
                <a:pos x="0" y="260"/>
              </a:cxn>
              <a:cxn ang="0">
                <a:pos x="11" y="226"/>
              </a:cxn>
              <a:cxn ang="0">
                <a:pos x="31" y="92"/>
              </a:cxn>
              <a:cxn ang="0">
                <a:pos x="63" y="0"/>
              </a:cxn>
              <a:cxn ang="0">
                <a:pos x="167" y="92"/>
              </a:cxn>
              <a:cxn ang="0">
                <a:pos x="184" y="226"/>
              </a:cxn>
              <a:cxn ang="0">
                <a:pos x="183" y="260"/>
              </a:cxn>
            </a:cxnLst>
            <a:rect l="0" t="0" r="r" b="b"/>
            <a:pathLst>
              <a:path w="184" h="260">
                <a:moveTo>
                  <a:pt x="183" y="260"/>
                </a:moveTo>
                <a:cubicBezTo>
                  <a:pt x="119" y="260"/>
                  <a:pt x="119" y="260"/>
                  <a:pt x="119" y="260"/>
                </a:cubicBezTo>
                <a:cubicBezTo>
                  <a:pt x="122" y="255"/>
                  <a:pt x="124" y="250"/>
                  <a:pt x="124" y="244"/>
                </a:cubicBezTo>
                <a:cubicBezTo>
                  <a:pt x="124" y="236"/>
                  <a:pt x="121" y="229"/>
                  <a:pt x="115" y="223"/>
                </a:cubicBezTo>
                <a:cubicBezTo>
                  <a:pt x="110" y="218"/>
                  <a:pt x="103" y="215"/>
                  <a:pt x="95" y="215"/>
                </a:cubicBezTo>
                <a:cubicBezTo>
                  <a:pt x="87" y="215"/>
                  <a:pt x="81" y="217"/>
                  <a:pt x="76" y="222"/>
                </a:cubicBezTo>
                <a:cubicBezTo>
                  <a:pt x="75" y="222"/>
                  <a:pt x="75" y="223"/>
                  <a:pt x="74" y="223"/>
                </a:cubicBezTo>
                <a:cubicBezTo>
                  <a:pt x="69" y="229"/>
                  <a:pt x="66" y="236"/>
                  <a:pt x="66" y="244"/>
                </a:cubicBezTo>
                <a:cubicBezTo>
                  <a:pt x="66" y="250"/>
                  <a:pt x="67" y="255"/>
                  <a:pt x="71" y="260"/>
                </a:cubicBezTo>
                <a:cubicBezTo>
                  <a:pt x="0" y="260"/>
                  <a:pt x="0" y="260"/>
                  <a:pt x="0" y="260"/>
                </a:cubicBezTo>
                <a:cubicBezTo>
                  <a:pt x="4" y="249"/>
                  <a:pt x="8" y="237"/>
                  <a:pt x="11" y="226"/>
                </a:cubicBezTo>
                <a:cubicBezTo>
                  <a:pt x="25" y="181"/>
                  <a:pt x="31" y="136"/>
                  <a:pt x="31" y="92"/>
                </a:cubicBezTo>
                <a:cubicBezTo>
                  <a:pt x="24" y="32"/>
                  <a:pt x="35" y="1"/>
                  <a:pt x="63" y="0"/>
                </a:cubicBezTo>
                <a:cubicBezTo>
                  <a:pt x="114" y="6"/>
                  <a:pt x="148" y="37"/>
                  <a:pt x="167" y="92"/>
                </a:cubicBezTo>
                <a:cubicBezTo>
                  <a:pt x="179" y="128"/>
                  <a:pt x="184" y="173"/>
                  <a:pt x="184" y="226"/>
                </a:cubicBezTo>
                <a:cubicBezTo>
                  <a:pt x="184" y="237"/>
                  <a:pt x="184" y="248"/>
                  <a:pt x="183" y="260"/>
                </a:cubicBezTo>
                <a:close/>
              </a:path>
            </a:pathLst>
          </a:custGeom>
          <a:solidFill>
            <a:schemeClr val="accent5"/>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99" name="Freeform 7"/>
          <p:cNvSpPr>
            <a:spLocks noEditPoints="1"/>
          </p:cNvSpPr>
          <p:nvPr/>
        </p:nvSpPr>
        <p:spPr bwMode="auto">
          <a:xfrm>
            <a:off x="2458357" y="2943710"/>
            <a:ext cx="1402805" cy="1064848"/>
          </a:xfrm>
          <a:custGeom>
            <a:avLst/>
            <a:gdLst/>
            <a:ahLst/>
            <a:cxnLst>
              <a:cxn ang="0">
                <a:pos x="372" y="145"/>
              </a:cxn>
              <a:cxn ang="0">
                <a:pos x="372" y="184"/>
              </a:cxn>
              <a:cxn ang="0">
                <a:pos x="353" y="191"/>
              </a:cxn>
              <a:cxn ang="0">
                <a:pos x="351" y="193"/>
              </a:cxn>
              <a:cxn ang="0">
                <a:pos x="343" y="213"/>
              </a:cxn>
              <a:cxn ang="0">
                <a:pos x="351" y="234"/>
              </a:cxn>
              <a:cxn ang="0">
                <a:pos x="353" y="235"/>
              </a:cxn>
              <a:cxn ang="0">
                <a:pos x="372" y="242"/>
              </a:cxn>
              <a:cxn ang="0">
                <a:pos x="372" y="273"/>
              </a:cxn>
              <a:cxn ang="0">
                <a:pos x="372" y="290"/>
              </a:cxn>
              <a:cxn ang="0">
                <a:pos x="353" y="290"/>
              </a:cxn>
              <a:cxn ang="0">
                <a:pos x="280" y="290"/>
              </a:cxn>
              <a:cxn ang="0">
                <a:pos x="284" y="287"/>
              </a:cxn>
              <a:cxn ang="0">
                <a:pos x="293" y="266"/>
              </a:cxn>
              <a:cxn ang="0">
                <a:pos x="284" y="246"/>
              </a:cxn>
              <a:cxn ang="0">
                <a:pos x="264" y="237"/>
              </a:cxn>
              <a:cxn ang="0">
                <a:pos x="243" y="246"/>
              </a:cxn>
              <a:cxn ang="0">
                <a:pos x="235" y="266"/>
              </a:cxn>
              <a:cxn ang="0">
                <a:pos x="243" y="287"/>
              </a:cxn>
              <a:cxn ang="0">
                <a:pos x="247" y="290"/>
              </a:cxn>
              <a:cxn ang="0">
                <a:pos x="162" y="290"/>
              </a:cxn>
              <a:cxn ang="0">
                <a:pos x="100" y="290"/>
              </a:cxn>
              <a:cxn ang="0">
                <a:pos x="104" y="287"/>
              </a:cxn>
              <a:cxn ang="0">
                <a:pos x="112" y="266"/>
              </a:cxn>
              <a:cxn ang="0">
                <a:pos x="104" y="246"/>
              </a:cxn>
              <a:cxn ang="0">
                <a:pos x="83" y="237"/>
              </a:cxn>
              <a:cxn ang="0">
                <a:pos x="63" y="246"/>
              </a:cxn>
              <a:cxn ang="0">
                <a:pos x="54" y="266"/>
              </a:cxn>
              <a:cxn ang="0">
                <a:pos x="63" y="287"/>
              </a:cxn>
              <a:cxn ang="0">
                <a:pos x="67" y="290"/>
              </a:cxn>
              <a:cxn ang="0">
                <a:pos x="0" y="290"/>
              </a:cxn>
              <a:cxn ang="0">
                <a:pos x="0" y="225"/>
              </a:cxn>
              <a:cxn ang="0">
                <a:pos x="157" y="134"/>
              </a:cxn>
              <a:cxn ang="0">
                <a:pos x="199" y="45"/>
              </a:cxn>
              <a:cxn ang="0">
                <a:pos x="270" y="45"/>
              </a:cxn>
              <a:cxn ang="0">
                <a:pos x="265" y="29"/>
              </a:cxn>
              <a:cxn ang="0">
                <a:pos x="273" y="8"/>
              </a:cxn>
              <a:cxn ang="0">
                <a:pos x="275" y="7"/>
              </a:cxn>
              <a:cxn ang="0">
                <a:pos x="294" y="0"/>
              </a:cxn>
              <a:cxn ang="0">
                <a:pos x="314" y="8"/>
              </a:cxn>
              <a:cxn ang="0">
                <a:pos x="323" y="29"/>
              </a:cxn>
              <a:cxn ang="0">
                <a:pos x="318" y="45"/>
              </a:cxn>
              <a:cxn ang="0">
                <a:pos x="382" y="45"/>
              </a:cxn>
              <a:cxn ang="0">
                <a:pos x="372" y="145"/>
              </a:cxn>
              <a:cxn ang="0">
                <a:pos x="353" y="278"/>
              </a:cxn>
              <a:cxn ang="0">
                <a:pos x="353" y="277"/>
              </a:cxn>
              <a:cxn ang="0">
                <a:pos x="352" y="278"/>
              </a:cxn>
              <a:cxn ang="0">
                <a:pos x="353" y="278"/>
              </a:cxn>
            </a:cxnLst>
            <a:rect l="0" t="0" r="r" b="b"/>
            <a:pathLst>
              <a:path w="382" h="290">
                <a:moveTo>
                  <a:pt x="372" y="145"/>
                </a:moveTo>
                <a:cubicBezTo>
                  <a:pt x="372" y="184"/>
                  <a:pt x="372" y="184"/>
                  <a:pt x="372" y="184"/>
                </a:cubicBezTo>
                <a:cubicBezTo>
                  <a:pt x="365" y="184"/>
                  <a:pt x="358" y="187"/>
                  <a:pt x="353" y="191"/>
                </a:cubicBezTo>
                <a:cubicBezTo>
                  <a:pt x="352" y="192"/>
                  <a:pt x="352" y="192"/>
                  <a:pt x="351" y="193"/>
                </a:cubicBezTo>
                <a:cubicBezTo>
                  <a:pt x="346" y="198"/>
                  <a:pt x="343" y="205"/>
                  <a:pt x="343" y="213"/>
                </a:cubicBezTo>
                <a:cubicBezTo>
                  <a:pt x="343" y="221"/>
                  <a:pt x="346" y="228"/>
                  <a:pt x="351" y="234"/>
                </a:cubicBezTo>
                <a:cubicBezTo>
                  <a:pt x="352" y="234"/>
                  <a:pt x="352" y="235"/>
                  <a:pt x="353" y="235"/>
                </a:cubicBezTo>
                <a:cubicBezTo>
                  <a:pt x="358" y="240"/>
                  <a:pt x="365" y="242"/>
                  <a:pt x="372" y="242"/>
                </a:cubicBezTo>
                <a:cubicBezTo>
                  <a:pt x="372" y="273"/>
                  <a:pt x="372" y="273"/>
                  <a:pt x="372" y="273"/>
                </a:cubicBezTo>
                <a:cubicBezTo>
                  <a:pt x="372" y="290"/>
                  <a:pt x="372" y="290"/>
                  <a:pt x="372" y="290"/>
                </a:cubicBezTo>
                <a:cubicBezTo>
                  <a:pt x="353" y="290"/>
                  <a:pt x="353" y="290"/>
                  <a:pt x="353" y="290"/>
                </a:cubicBezTo>
                <a:cubicBezTo>
                  <a:pt x="280" y="290"/>
                  <a:pt x="280" y="290"/>
                  <a:pt x="280" y="290"/>
                </a:cubicBezTo>
                <a:cubicBezTo>
                  <a:pt x="281" y="289"/>
                  <a:pt x="283" y="288"/>
                  <a:pt x="284" y="287"/>
                </a:cubicBezTo>
                <a:cubicBezTo>
                  <a:pt x="290" y="281"/>
                  <a:pt x="293" y="274"/>
                  <a:pt x="293" y="266"/>
                </a:cubicBezTo>
                <a:cubicBezTo>
                  <a:pt x="293" y="258"/>
                  <a:pt x="290" y="252"/>
                  <a:pt x="284" y="246"/>
                </a:cubicBezTo>
                <a:cubicBezTo>
                  <a:pt x="278" y="240"/>
                  <a:pt x="272" y="237"/>
                  <a:pt x="264" y="237"/>
                </a:cubicBezTo>
                <a:cubicBezTo>
                  <a:pt x="256" y="237"/>
                  <a:pt x="249" y="240"/>
                  <a:pt x="243" y="246"/>
                </a:cubicBezTo>
                <a:cubicBezTo>
                  <a:pt x="237" y="252"/>
                  <a:pt x="235" y="258"/>
                  <a:pt x="235" y="266"/>
                </a:cubicBezTo>
                <a:cubicBezTo>
                  <a:pt x="235" y="274"/>
                  <a:pt x="237" y="281"/>
                  <a:pt x="243" y="287"/>
                </a:cubicBezTo>
                <a:cubicBezTo>
                  <a:pt x="244" y="288"/>
                  <a:pt x="246" y="289"/>
                  <a:pt x="247" y="290"/>
                </a:cubicBezTo>
                <a:cubicBezTo>
                  <a:pt x="162" y="290"/>
                  <a:pt x="162" y="290"/>
                  <a:pt x="162" y="290"/>
                </a:cubicBezTo>
                <a:cubicBezTo>
                  <a:pt x="100" y="290"/>
                  <a:pt x="100" y="290"/>
                  <a:pt x="100" y="290"/>
                </a:cubicBezTo>
                <a:cubicBezTo>
                  <a:pt x="101" y="289"/>
                  <a:pt x="103" y="288"/>
                  <a:pt x="104" y="287"/>
                </a:cubicBezTo>
                <a:cubicBezTo>
                  <a:pt x="110" y="281"/>
                  <a:pt x="112" y="274"/>
                  <a:pt x="112" y="266"/>
                </a:cubicBezTo>
                <a:cubicBezTo>
                  <a:pt x="112" y="258"/>
                  <a:pt x="110" y="252"/>
                  <a:pt x="104" y="246"/>
                </a:cubicBezTo>
                <a:cubicBezTo>
                  <a:pt x="98" y="240"/>
                  <a:pt x="91" y="237"/>
                  <a:pt x="83" y="237"/>
                </a:cubicBezTo>
                <a:cubicBezTo>
                  <a:pt x="75" y="237"/>
                  <a:pt x="69" y="240"/>
                  <a:pt x="63" y="246"/>
                </a:cubicBezTo>
                <a:cubicBezTo>
                  <a:pt x="57" y="252"/>
                  <a:pt x="54" y="258"/>
                  <a:pt x="54" y="266"/>
                </a:cubicBezTo>
                <a:cubicBezTo>
                  <a:pt x="54" y="274"/>
                  <a:pt x="57" y="281"/>
                  <a:pt x="63" y="287"/>
                </a:cubicBezTo>
                <a:cubicBezTo>
                  <a:pt x="64" y="288"/>
                  <a:pt x="65" y="289"/>
                  <a:pt x="67" y="290"/>
                </a:cubicBezTo>
                <a:cubicBezTo>
                  <a:pt x="0" y="290"/>
                  <a:pt x="0" y="290"/>
                  <a:pt x="0" y="290"/>
                </a:cubicBezTo>
                <a:cubicBezTo>
                  <a:pt x="0" y="225"/>
                  <a:pt x="0" y="225"/>
                  <a:pt x="0" y="225"/>
                </a:cubicBezTo>
                <a:cubicBezTo>
                  <a:pt x="77" y="219"/>
                  <a:pt x="129" y="188"/>
                  <a:pt x="157" y="134"/>
                </a:cubicBezTo>
                <a:cubicBezTo>
                  <a:pt x="174" y="104"/>
                  <a:pt x="188" y="74"/>
                  <a:pt x="199" y="45"/>
                </a:cubicBezTo>
                <a:cubicBezTo>
                  <a:pt x="270" y="45"/>
                  <a:pt x="270" y="45"/>
                  <a:pt x="270" y="45"/>
                </a:cubicBezTo>
                <a:cubicBezTo>
                  <a:pt x="266" y="40"/>
                  <a:pt x="265" y="35"/>
                  <a:pt x="265" y="29"/>
                </a:cubicBezTo>
                <a:cubicBezTo>
                  <a:pt x="265" y="21"/>
                  <a:pt x="268" y="14"/>
                  <a:pt x="273" y="8"/>
                </a:cubicBezTo>
                <a:cubicBezTo>
                  <a:pt x="274" y="8"/>
                  <a:pt x="274" y="7"/>
                  <a:pt x="275" y="7"/>
                </a:cubicBezTo>
                <a:cubicBezTo>
                  <a:pt x="280" y="2"/>
                  <a:pt x="286" y="0"/>
                  <a:pt x="294" y="0"/>
                </a:cubicBezTo>
                <a:cubicBezTo>
                  <a:pt x="302" y="0"/>
                  <a:pt x="309" y="3"/>
                  <a:pt x="314" y="8"/>
                </a:cubicBezTo>
                <a:cubicBezTo>
                  <a:pt x="320" y="14"/>
                  <a:pt x="323" y="21"/>
                  <a:pt x="323" y="29"/>
                </a:cubicBezTo>
                <a:cubicBezTo>
                  <a:pt x="323" y="35"/>
                  <a:pt x="321" y="40"/>
                  <a:pt x="318" y="45"/>
                </a:cubicBezTo>
                <a:cubicBezTo>
                  <a:pt x="382" y="45"/>
                  <a:pt x="382" y="45"/>
                  <a:pt x="382" y="45"/>
                </a:cubicBezTo>
                <a:cubicBezTo>
                  <a:pt x="380" y="76"/>
                  <a:pt x="377" y="109"/>
                  <a:pt x="372" y="145"/>
                </a:cubicBezTo>
                <a:close/>
                <a:moveTo>
                  <a:pt x="353" y="278"/>
                </a:moveTo>
                <a:cubicBezTo>
                  <a:pt x="353" y="277"/>
                  <a:pt x="353" y="277"/>
                  <a:pt x="353" y="277"/>
                </a:cubicBezTo>
                <a:cubicBezTo>
                  <a:pt x="353" y="277"/>
                  <a:pt x="352" y="277"/>
                  <a:pt x="352" y="278"/>
                </a:cubicBezTo>
                <a:lnTo>
                  <a:pt x="353" y="278"/>
                </a:lnTo>
                <a:close/>
              </a:path>
            </a:pathLst>
          </a:custGeom>
          <a:solidFill>
            <a:schemeClr val="accent6"/>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0" name="Freeform 8"/>
          <p:cNvSpPr>
            <a:spLocks/>
          </p:cNvSpPr>
          <p:nvPr/>
        </p:nvSpPr>
        <p:spPr bwMode="auto">
          <a:xfrm>
            <a:off x="1555868" y="3374182"/>
            <a:ext cx="1087503" cy="1219665"/>
          </a:xfrm>
          <a:custGeom>
            <a:avLst/>
            <a:gdLst/>
            <a:ahLst/>
            <a:cxnLst>
              <a:cxn ang="0">
                <a:pos x="246" y="108"/>
              </a:cxn>
              <a:cxn ang="0">
                <a:pos x="246" y="173"/>
              </a:cxn>
              <a:cxn ang="0">
                <a:pos x="246" y="219"/>
              </a:cxn>
              <a:cxn ang="0">
                <a:pos x="247" y="219"/>
              </a:cxn>
              <a:cxn ang="0">
                <a:pos x="267" y="211"/>
              </a:cxn>
              <a:cxn ang="0">
                <a:pos x="288" y="219"/>
              </a:cxn>
              <a:cxn ang="0">
                <a:pos x="296" y="240"/>
              </a:cxn>
              <a:cxn ang="0">
                <a:pos x="288" y="260"/>
              </a:cxn>
              <a:cxn ang="0">
                <a:pos x="284" y="263"/>
              </a:cxn>
              <a:cxn ang="0">
                <a:pos x="267" y="269"/>
              </a:cxn>
              <a:cxn ang="0">
                <a:pos x="251" y="263"/>
              </a:cxn>
              <a:cxn ang="0">
                <a:pos x="247" y="260"/>
              </a:cxn>
              <a:cxn ang="0">
                <a:pos x="246" y="260"/>
              </a:cxn>
              <a:cxn ang="0">
                <a:pos x="246" y="283"/>
              </a:cxn>
              <a:cxn ang="0">
                <a:pos x="144" y="283"/>
              </a:cxn>
              <a:cxn ang="0">
                <a:pos x="143" y="283"/>
              </a:cxn>
              <a:cxn ang="0">
                <a:pos x="144" y="283"/>
              </a:cxn>
              <a:cxn ang="0">
                <a:pos x="152" y="303"/>
              </a:cxn>
              <a:cxn ang="0">
                <a:pos x="144" y="324"/>
              </a:cxn>
              <a:cxn ang="0">
                <a:pos x="123" y="332"/>
              </a:cxn>
              <a:cxn ang="0">
                <a:pos x="103" y="324"/>
              </a:cxn>
              <a:cxn ang="0">
                <a:pos x="94" y="303"/>
              </a:cxn>
              <a:cxn ang="0">
                <a:pos x="103" y="283"/>
              </a:cxn>
              <a:cxn ang="0">
                <a:pos x="103" y="283"/>
              </a:cxn>
              <a:cxn ang="0">
                <a:pos x="103" y="283"/>
              </a:cxn>
              <a:cxn ang="0">
                <a:pos x="0" y="283"/>
              </a:cxn>
              <a:cxn ang="0">
                <a:pos x="0" y="48"/>
              </a:cxn>
              <a:cxn ang="0">
                <a:pos x="48" y="0"/>
              </a:cxn>
              <a:cxn ang="0">
                <a:pos x="198" y="0"/>
              </a:cxn>
              <a:cxn ang="0">
                <a:pos x="246" y="48"/>
              </a:cxn>
              <a:cxn ang="0">
                <a:pos x="246" y="108"/>
              </a:cxn>
            </a:cxnLst>
            <a:rect l="0" t="0" r="r" b="b"/>
            <a:pathLst>
              <a:path w="296" h="332">
                <a:moveTo>
                  <a:pt x="246" y="108"/>
                </a:moveTo>
                <a:cubicBezTo>
                  <a:pt x="246" y="173"/>
                  <a:pt x="246" y="173"/>
                  <a:pt x="246" y="173"/>
                </a:cubicBezTo>
                <a:cubicBezTo>
                  <a:pt x="246" y="219"/>
                  <a:pt x="246" y="219"/>
                  <a:pt x="246" y="219"/>
                </a:cubicBezTo>
                <a:cubicBezTo>
                  <a:pt x="246" y="219"/>
                  <a:pt x="247" y="219"/>
                  <a:pt x="247" y="219"/>
                </a:cubicBezTo>
                <a:cubicBezTo>
                  <a:pt x="252" y="213"/>
                  <a:pt x="259" y="211"/>
                  <a:pt x="267" y="211"/>
                </a:cubicBezTo>
                <a:cubicBezTo>
                  <a:pt x="275" y="211"/>
                  <a:pt x="282" y="213"/>
                  <a:pt x="288" y="219"/>
                </a:cubicBezTo>
                <a:cubicBezTo>
                  <a:pt x="293" y="225"/>
                  <a:pt x="296" y="232"/>
                  <a:pt x="296" y="240"/>
                </a:cubicBezTo>
                <a:cubicBezTo>
                  <a:pt x="296" y="248"/>
                  <a:pt x="293" y="254"/>
                  <a:pt x="288" y="260"/>
                </a:cubicBezTo>
                <a:cubicBezTo>
                  <a:pt x="286" y="261"/>
                  <a:pt x="285" y="262"/>
                  <a:pt x="284" y="263"/>
                </a:cubicBezTo>
                <a:cubicBezTo>
                  <a:pt x="279" y="267"/>
                  <a:pt x="273" y="269"/>
                  <a:pt x="267" y="269"/>
                </a:cubicBezTo>
                <a:cubicBezTo>
                  <a:pt x="261" y="269"/>
                  <a:pt x="255" y="267"/>
                  <a:pt x="251" y="263"/>
                </a:cubicBezTo>
                <a:cubicBezTo>
                  <a:pt x="249" y="262"/>
                  <a:pt x="248" y="261"/>
                  <a:pt x="247" y="260"/>
                </a:cubicBezTo>
                <a:cubicBezTo>
                  <a:pt x="247" y="260"/>
                  <a:pt x="246" y="260"/>
                  <a:pt x="246" y="260"/>
                </a:cubicBezTo>
                <a:cubicBezTo>
                  <a:pt x="246" y="283"/>
                  <a:pt x="246" y="283"/>
                  <a:pt x="246" y="283"/>
                </a:cubicBezTo>
                <a:cubicBezTo>
                  <a:pt x="144" y="283"/>
                  <a:pt x="144" y="283"/>
                  <a:pt x="144" y="283"/>
                </a:cubicBezTo>
                <a:cubicBezTo>
                  <a:pt x="143" y="283"/>
                  <a:pt x="143" y="283"/>
                  <a:pt x="143" y="283"/>
                </a:cubicBezTo>
                <a:cubicBezTo>
                  <a:pt x="144" y="283"/>
                  <a:pt x="144" y="283"/>
                  <a:pt x="144" y="283"/>
                </a:cubicBezTo>
                <a:cubicBezTo>
                  <a:pt x="149" y="289"/>
                  <a:pt x="152" y="295"/>
                  <a:pt x="152" y="303"/>
                </a:cubicBezTo>
                <a:cubicBezTo>
                  <a:pt x="152" y="311"/>
                  <a:pt x="149" y="318"/>
                  <a:pt x="144" y="324"/>
                </a:cubicBezTo>
                <a:cubicBezTo>
                  <a:pt x="138" y="330"/>
                  <a:pt x="131" y="332"/>
                  <a:pt x="123" y="332"/>
                </a:cubicBezTo>
                <a:cubicBezTo>
                  <a:pt x="115" y="332"/>
                  <a:pt x="108" y="330"/>
                  <a:pt x="103" y="324"/>
                </a:cubicBezTo>
                <a:cubicBezTo>
                  <a:pt x="97" y="318"/>
                  <a:pt x="94" y="311"/>
                  <a:pt x="94" y="303"/>
                </a:cubicBezTo>
                <a:cubicBezTo>
                  <a:pt x="94" y="295"/>
                  <a:pt x="97" y="289"/>
                  <a:pt x="103" y="283"/>
                </a:cubicBezTo>
                <a:cubicBezTo>
                  <a:pt x="103" y="283"/>
                  <a:pt x="103" y="283"/>
                  <a:pt x="103" y="283"/>
                </a:cubicBezTo>
                <a:cubicBezTo>
                  <a:pt x="103" y="283"/>
                  <a:pt x="103" y="283"/>
                  <a:pt x="103" y="283"/>
                </a:cubicBezTo>
                <a:cubicBezTo>
                  <a:pt x="0" y="283"/>
                  <a:pt x="0" y="283"/>
                  <a:pt x="0" y="283"/>
                </a:cubicBezTo>
                <a:cubicBezTo>
                  <a:pt x="0" y="48"/>
                  <a:pt x="0" y="48"/>
                  <a:pt x="0" y="48"/>
                </a:cubicBezTo>
                <a:cubicBezTo>
                  <a:pt x="0" y="16"/>
                  <a:pt x="16" y="0"/>
                  <a:pt x="48" y="0"/>
                </a:cubicBezTo>
                <a:cubicBezTo>
                  <a:pt x="198" y="0"/>
                  <a:pt x="198" y="0"/>
                  <a:pt x="198" y="0"/>
                </a:cubicBezTo>
                <a:cubicBezTo>
                  <a:pt x="230" y="0"/>
                  <a:pt x="246" y="16"/>
                  <a:pt x="246" y="48"/>
                </a:cubicBezTo>
                <a:lnTo>
                  <a:pt x="246" y="108"/>
                </a:lnTo>
                <a:close/>
              </a:path>
            </a:pathLst>
          </a:custGeom>
          <a:solidFill>
            <a:schemeClr val="accent1"/>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1" name="Freeform 9"/>
          <p:cNvSpPr>
            <a:spLocks/>
          </p:cNvSpPr>
          <p:nvPr/>
        </p:nvSpPr>
        <p:spPr bwMode="auto">
          <a:xfrm>
            <a:off x="1555868" y="4412579"/>
            <a:ext cx="1087503" cy="896814"/>
          </a:xfrm>
          <a:custGeom>
            <a:avLst/>
            <a:gdLst/>
            <a:ahLst/>
            <a:cxnLst>
              <a:cxn ang="0">
                <a:pos x="103" y="0"/>
              </a:cxn>
              <a:cxn ang="0">
                <a:pos x="103" y="0"/>
              </a:cxn>
              <a:cxn ang="0">
                <a:pos x="94" y="20"/>
              </a:cxn>
              <a:cxn ang="0">
                <a:pos x="103" y="41"/>
              </a:cxn>
              <a:cxn ang="0">
                <a:pos x="123" y="49"/>
              </a:cxn>
              <a:cxn ang="0">
                <a:pos x="144" y="41"/>
              </a:cxn>
              <a:cxn ang="0">
                <a:pos x="152" y="20"/>
              </a:cxn>
              <a:cxn ang="0">
                <a:pos x="144" y="0"/>
              </a:cxn>
              <a:cxn ang="0">
                <a:pos x="144" y="0"/>
              </a:cxn>
              <a:cxn ang="0">
                <a:pos x="246" y="0"/>
              </a:cxn>
              <a:cxn ang="0">
                <a:pos x="246" y="58"/>
              </a:cxn>
              <a:cxn ang="0">
                <a:pos x="247" y="58"/>
              </a:cxn>
              <a:cxn ang="0">
                <a:pos x="267" y="50"/>
              </a:cxn>
              <a:cxn ang="0">
                <a:pos x="288" y="58"/>
              </a:cxn>
              <a:cxn ang="0">
                <a:pos x="296" y="79"/>
              </a:cxn>
              <a:cxn ang="0">
                <a:pos x="288" y="99"/>
              </a:cxn>
              <a:cxn ang="0">
                <a:pos x="284" y="103"/>
              </a:cxn>
              <a:cxn ang="0">
                <a:pos x="267" y="108"/>
              </a:cxn>
              <a:cxn ang="0">
                <a:pos x="251" y="103"/>
              </a:cxn>
              <a:cxn ang="0">
                <a:pos x="247" y="99"/>
              </a:cxn>
              <a:cxn ang="0">
                <a:pos x="246" y="99"/>
              </a:cxn>
              <a:cxn ang="0">
                <a:pos x="246" y="103"/>
              </a:cxn>
              <a:cxn ang="0">
                <a:pos x="246" y="155"/>
              </a:cxn>
              <a:cxn ang="0">
                <a:pos x="246" y="196"/>
              </a:cxn>
              <a:cxn ang="0">
                <a:pos x="198" y="244"/>
              </a:cxn>
              <a:cxn ang="0">
                <a:pos x="48" y="244"/>
              </a:cxn>
              <a:cxn ang="0">
                <a:pos x="0" y="196"/>
              </a:cxn>
              <a:cxn ang="0">
                <a:pos x="0" y="0"/>
              </a:cxn>
              <a:cxn ang="0">
                <a:pos x="103" y="0"/>
              </a:cxn>
            </a:cxnLst>
            <a:rect l="0" t="0" r="r" b="b"/>
            <a:pathLst>
              <a:path w="296" h="244">
                <a:moveTo>
                  <a:pt x="103" y="0"/>
                </a:moveTo>
                <a:cubicBezTo>
                  <a:pt x="103" y="0"/>
                  <a:pt x="103" y="0"/>
                  <a:pt x="103" y="0"/>
                </a:cubicBezTo>
                <a:cubicBezTo>
                  <a:pt x="97" y="6"/>
                  <a:pt x="94" y="12"/>
                  <a:pt x="94" y="20"/>
                </a:cubicBezTo>
                <a:cubicBezTo>
                  <a:pt x="94" y="28"/>
                  <a:pt x="97" y="35"/>
                  <a:pt x="103" y="41"/>
                </a:cubicBezTo>
                <a:cubicBezTo>
                  <a:pt x="108" y="47"/>
                  <a:pt x="115" y="49"/>
                  <a:pt x="123" y="49"/>
                </a:cubicBezTo>
                <a:cubicBezTo>
                  <a:pt x="131" y="49"/>
                  <a:pt x="138" y="47"/>
                  <a:pt x="144" y="41"/>
                </a:cubicBezTo>
                <a:cubicBezTo>
                  <a:pt x="149" y="35"/>
                  <a:pt x="152" y="28"/>
                  <a:pt x="152" y="20"/>
                </a:cubicBezTo>
                <a:cubicBezTo>
                  <a:pt x="152" y="12"/>
                  <a:pt x="149" y="6"/>
                  <a:pt x="144" y="0"/>
                </a:cubicBezTo>
                <a:cubicBezTo>
                  <a:pt x="144" y="0"/>
                  <a:pt x="144" y="0"/>
                  <a:pt x="144" y="0"/>
                </a:cubicBezTo>
                <a:cubicBezTo>
                  <a:pt x="246" y="0"/>
                  <a:pt x="246" y="0"/>
                  <a:pt x="246" y="0"/>
                </a:cubicBezTo>
                <a:cubicBezTo>
                  <a:pt x="246" y="58"/>
                  <a:pt x="246" y="58"/>
                  <a:pt x="246" y="58"/>
                </a:cubicBezTo>
                <a:cubicBezTo>
                  <a:pt x="246" y="58"/>
                  <a:pt x="247" y="58"/>
                  <a:pt x="247" y="58"/>
                </a:cubicBezTo>
                <a:cubicBezTo>
                  <a:pt x="252" y="53"/>
                  <a:pt x="259" y="50"/>
                  <a:pt x="267" y="50"/>
                </a:cubicBezTo>
                <a:cubicBezTo>
                  <a:pt x="275" y="50"/>
                  <a:pt x="282" y="53"/>
                  <a:pt x="288" y="58"/>
                </a:cubicBezTo>
                <a:cubicBezTo>
                  <a:pt x="293" y="64"/>
                  <a:pt x="296" y="71"/>
                  <a:pt x="296" y="79"/>
                </a:cubicBezTo>
                <a:cubicBezTo>
                  <a:pt x="296" y="87"/>
                  <a:pt x="293" y="94"/>
                  <a:pt x="288" y="99"/>
                </a:cubicBezTo>
                <a:cubicBezTo>
                  <a:pt x="286" y="101"/>
                  <a:pt x="285" y="102"/>
                  <a:pt x="284" y="103"/>
                </a:cubicBezTo>
                <a:cubicBezTo>
                  <a:pt x="279" y="106"/>
                  <a:pt x="273" y="108"/>
                  <a:pt x="267" y="108"/>
                </a:cubicBezTo>
                <a:cubicBezTo>
                  <a:pt x="261" y="108"/>
                  <a:pt x="255" y="106"/>
                  <a:pt x="251" y="103"/>
                </a:cubicBezTo>
                <a:cubicBezTo>
                  <a:pt x="249" y="102"/>
                  <a:pt x="248" y="101"/>
                  <a:pt x="247" y="99"/>
                </a:cubicBezTo>
                <a:cubicBezTo>
                  <a:pt x="247" y="99"/>
                  <a:pt x="246" y="99"/>
                  <a:pt x="246" y="99"/>
                </a:cubicBezTo>
                <a:cubicBezTo>
                  <a:pt x="246" y="103"/>
                  <a:pt x="246" y="103"/>
                  <a:pt x="246" y="103"/>
                </a:cubicBezTo>
                <a:cubicBezTo>
                  <a:pt x="246" y="155"/>
                  <a:pt x="246" y="155"/>
                  <a:pt x="246" y="155"/>
                </a:cubicBezTo>
                <a:cubicBezTo>
                  <a:pt x="246" y="196"/>
                  <a:pt x="246" y="196"/>
                  <a:pt x="246" y="196"/>
                </a:cubicBezTo>
                <a:cubicBezTo>
                  <a:pt x="246" y="228"/>
                  <a:pt x="230" y="244"/>
                  <a:pt x="198" y="244"/>
                </a:cubicBezTo>
                <a:cubicBezTo>
                  <a:pt x="48" y="244"/>
                  <a:pt x="48" y="244"/>
                  <a:pt x="48" y="244"/>
                </a:cubicBezTo>
                <a:cubicBezTo>
                  <a:pt x="16" y="244"/>
                  <a:pt x="0" y="228"/>
                  <a:pt x="0" y="196"/>
                </a:cubicBezTo>
                <a:cubicBezTo>
                  <a:pt x="0" y="0"/>
                  <a:pt x="0" y="0"/>
                  <a:pt x="0" y="0"/>
                </a:cubicBezTo>
                <a:lnTo>
                  <a:pt x="103" y="0"/>
                </a:lnTo>
                <a:close/>
              </a:path>
            </a:pathLst>
          </a:custGeom>
          <a:solidFill>
            <a:schemeClr val="accent2"/>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2" name="Freeform 10"/>
          <p:cNvSpPr>
            <a:spLocks/>
          </p:cNvSpPr>
          <p:nvPr/>
        </p:nvSpPr>
        <p:spPr bwMode="auto">
          <a:xfrm>
            <a:off x="2458374" y="3814101"/>
            <a:ext cx="594730" cy="1468886"/>
          </a:xfrm>
          <a:custGeom>
            <a:avLst/>
            <a:gdLst/>
            <a:ahLst/>
            <a:cxnLst>
              <a:cxn ang="0">
                <a:pos x="162" y="400"/>
              </a:cxn>
              <a:cxn ang="0">
                <a:pos x="78" y="324"/>
              </a:cxn>
              <a:cxn ang="0">
                <a:pos x="3" y="318"/>
              </a:cxn>
              <a:cxn ang="0">
                <a:pos x="0" y="318"/>
              </a:cxn>
              <a:cxn ang="0">
                <a:pos x="0" y="266"/>
              </a:cxn>
              <a:cxn ang="0">
                <a:pos x="5" y="266"/>
              </a:cxn>
              <a:cxn ang="0">
                <a:pos x="21" y="271"/>
              </a:cxn>
              <a:cxn ang="0">
                <a:pos x="38" y="266"/>
              </a:cxn>
              <a:cxn ang="0">
                <a:pos x="42" y="262"/>
              </a:cxn>
              <a:cxn ang="0">
                <a:pos x="50" y="242"/>
              </a:cxn>
              <a:cxn ang="0">
                <a:pos x="42" y="221"/>
              </a:cxn>
              <a:cxn ang="0">
                <a:pos x="21" y="213"/>
              </a:cxn>
              <a:cxn ang="0">
                <a:pos x="1" y="221"/>
              </a:cxn>
              <a:cxn ang="0">
                <a:pos x="0" y="221"/>
              </a:cxn>
              <a:cxn ang="0">
                <a:pos x="0" y="163"/>
              </a:cxn>
              <a:cxn ang="0">
                <a:pos x="0" y="140"/>
              </a:cxn>
              <a:cxn ang="0">
                <a:pos x="1" y="140"/>
              </a:cxn>
              <a:cxn ang="0">
                <a:pos x="5" y="143"/>
              </a:cxn>
              <a:cxn ang="0">
                <a:pos x="21" y="149"/>
              </a:cxn>
              <a:cxn ang="0">
                <a:pos x="38" y="143"/>
              </a:cxn>
              <a:cxn ang="0">
                <a:pos x="42" y="140"/>
              </a:cxn>
              <a:cxn ang="0">
                <a:pos x="50" y="120"/>
              </a:cxn>
              <a:cxn ang="0">
                <a:pos x="42" y="99"/>
              </a:cxn>
              <a:cxn ang="0">
                <a:pos x="21" y="91"/>
              </a:cxn>
              <a:cxn ang="0">
                <a:pos x="1" y="99"/>
              </a:cxn>
              <a:cxn ang="0">
                <a:pos x="0" y="99"/>
              </a:cxn>
              <a:cxn ang="0">
                <a:pos x="0" y="53"/>
              </a:cxn>
              <a:cxn ang="0">
                <a:pos x="67" y="53"/>
              </a:cxn>
              <a:cxn ang="0">
                <a:pos x="63" y="50"/>
              </a:cxn>
              <a:cxn ang="0">
                <a:pos x="54" y="29"/>
              </a:cxn>
              <a:cxn ang="0">
                <a:pos x="63" y="9"/>
              </a:cxn>
              <a:cxn ang="0">
                <a:pos x="83" y="0"/>
              </a:cxn>
              <a:cxn ang="0">
                <a:pos x="104" y="9"/>
              </a:cxn>
              <a:cxn ang="0">
                <a:pos x="112" y="29"/>
              </a:cxn>
              <a:cxn ang="0">
                <a:pos x="104" y="50"/>
              </a:cxn>
              <a:cxn ang="0">
                <a:pos x="100" y="53"/>
              </a:cxn>
              <a:cxn ang="0">
                <a:pos x="162" y="53"/>
              </a:cxn>
              <a:cxn ang="0">
                <a:pos x="162" y="195"/>
              </a:cxn>
              <a:cxn ang="0">
                <a:pos x="147" y="190"/>
              </a:cxn>
              <a:cxn ang="0">
                <a:pos x="127" y="199"/>
              </a:cxn>
              <a:cxn ang="0">
                <a:pos x="127" y="199"/>
              </a:cxn>
              <a:cxn ang="0">
                <a:pos x="118" y="219"/>
              </a:cxn>
              <a:cxn ang="0">
                <a:pos x="127" y="240"/>
              </a:cxn>
              <a:cxn ang="0">
                <a:pos x="127" y="240"/>
              </a:cxn>
              <a:cxn ang="0">
                <a:pos x="131" y="243"/>
              </a:cxn>
              <a:cxn ang="0">
                <a:pos x="147" y="248"/>
              </a:cxn>
              <a:cxn ang="0">
                <a:pos x="162" y="244"/>
              </a:cxn>
              <a:cxn ang="0">
                <a:pos x="162" y="400"/>
              </a:cxn>
            </a:cxnLst>
            <a:rect l="0" t="0" r="r" b="b"/>
            <a:pathLst>
              <a:path w="162" h="400">
                <a:moveTo>
                  <a:pt x="162" y="400"/>
                </a:moveTo>
                <a:cubicBezTo>
                  <a:pt x="142" y="371"/>
                  <a:pt x="114" y="346"/>
                  <a:pt x="78" y="324"/>
                </a:cubicBezTo>
                <a:cubicBezTo>
                  <a:pt x="53" y="314"/>
                  <a:pt x="28" y="312"/>
                  <a:pt x="3" y="318"/>
                </a:cubicBezTo>
                <a:cubicBezTo>
                  <a:pt x="0" y="318"/>
                  <a:pt x="0" y="318"/>
                  <a:pt x="0" y="318"/>
                </a:cubicBezTo>
                <a:cubicBezTo>
                  <a:pt x="0" y="266"/>
                  <a:pt x="0" y="266"/>
                  <a:pt x="0" y="266"/>
                </a:cubicBezTo>
                <a:cubicBezTo>
                  <a:pt x="5" y="266"/>
                  <a:pt x="5" y="266"/>
                  <a:pt x="5" y="266"/>
                </a:cubicBezTo>
                <a:cubicBezTo>
                  <a:pt x="9" y="269"/>
                  <a:pt x="15" y="271"/>
                  <a:pt x="21" y="271"/>
                </a:cubicBezTo>
                <a:cubicBezTo>
                  <a:pt x="27" y="271"/>
                  <a:pt x="33" y="269"/>
                  <a:pt x="38" y="266"/>
                </a:cubicBezTo>
                <a:cubicBezTo>
                  <a:pt x="39" y="265"/>
                  <a:pt x="40" y="264"/>
                  <a:pt x="42" y="262"/>
                </a:cubicBezTo>
                <a:cubicBezTo>
                  <a:pt x="47" y="257"/>
                  <a:pt x="50" y="250"/>
                  <a:pt x="50" y="242"/>
                </a:cubicBezTo>
                <a:cubicBezTo>
                  <a:pt x="50" y="234"/>
                  <a:pt x="47" y="227"/>
                  <a:pt x="42" y="221"/>
                </a:cubicBezTo>
                <a:cubicBezTo>
                  <a:pt x="36" y="216"/>
                  <a:pt x="29" y="213"/>
                  <a:pt x="21" y="213"/>
                </a:cubicBezTo>
                <a:cubicBezTo>
                  <a:pt x="13" y="213"/>
                  <a:pt x="6" y="216"/>
                  <a:pt x="1" y="221"/>
                </a:cubicBezTo>
                <a:cubicBezTo>
                  <a:pt x="1" y="221"/>
                  <a:pt x="0" y="221"/>
                  <a:pt x="0" y="221"/>
                </a:cubicBezTo>
                <a:cubicBezTo>
                  <a:pt x="0" y="163"/>
                  <a:pt x="0" y="163"/>
                  <a:pt x="0" y="163"/>
                </a:cubicBezTo>
                <a:cubicBezTo>
                  <a:pt x="0" y="140"/>
                  <a:pt x="0" y="140"/>
                  <a:pt x="0" y="140"/>
                </a:cubicBezTo>
                <a:cubicBezTo>
                  <a:pt x="0" y="140"/>
                  <a:pt x="1" y="140"/>
                  <a:pt x="1" y="140"/>
                </a:cubicBezTo>
                <a:cubicBezTo>
                  <a:pt x="2" y="141"/>
                  <a:pt x="3" y="142"/>
                  <a:pt x="5" y="143"/>
                </a:cubicBezTo>
                <a:cubicBezTo>
                  <a:pt x="9" y="147"/>
                  <a:pt x="15" y="149"/>
                  <a:pt x="21" y="149"/>
                </a:cubicBezTo>
                <a:cubicBezTo>
                  <a:pt x="27" y="149"/>
                  <a:pt x="33" y="147"/>
                  <a:pt x="38" y="143"/>
                </a:cubicBezTo>
                <a:cubicBezTo>
                  <a:pt x="39" y="142"/>
                  <a:pt x="40" y="141"/>
                  <a:pt x="42" y="140"/>
                </a:cubicBezTo>
                <a:cubicBezTo>
                  <a:pt x="47" y="134"/>
                  <a:pt x="50" y="128"/>
                  <a:pt x="50" y="120"/>
                </a:cubicBezTo>
                <a:cubicBezTo>
                  <a:pt x="50" y="112"/>
                  <a:pt x="47" y="105"/>
                  <a:pt x="42" y="99"/>
                </a:cubicBezTo>
                <a:cubicBezTo>
                  <a:pt x="36" y="93"/>
                  <a:pt x="29" y="91"/>
                  <a:pt x="21" y="91"/>
                </a:cubicBezTo>
                <a:cubicBezTo>
                  <a:pt x="13" y="91"/>
                  <a:pt x="6" y="93"/>
                  <a:pt x="1" y="99"/>
                </a:cubicBezTo>
                <a:cubicBezTo>
                  <a:pt x="1" y="99"/>
                  <a:pt x="0" y="99"/>
                  <a:pt x="0" y="99"/>
                </a:cubicBezTo>
                <a:cubicBezTo>
                  <a:pt x="0" y="53"/>
                  <a:pt x="0" y="53"/>
                  <a:pt x="0" y="53"/>
                </a:cubicBezTo>
                <a:cubicBezTo>
                  <a:pt x="67" y="53"/>
                  <a:pt x="67" y="53"/>
                  <a:pt x="67" y="53"/>
                </a:cubicBezTo>
                <a:cubicBezTo>
                  <a:pt x="65" y="52"/>
                  <a:pt x="64" y="51"/>
                  <a:pt x="63" y="50"/>
                </a:cubicBezTo>
                <a:cubicBezTo>
                  <a:pt x="57" y="44"/>
                  <a:pt x="54" y="37"/>
                  <a:pt x="54" y="29"/>
                </a:cubicBezTo>
                <a:cubicBezTo>
                  <a:pt x="54" y="21"/>
                  <a:pt x="57" y="15"/>
                  <a:pt x="63" y="9"/>
                </a:cubicBezTo>
                <a:cubicBezTo>
                  <a:pt x="69" y="3"/>
                  <a:pt x="75" y="0"/>
                  <a:pt x="83" y="0"/>
                </a:cubicBezTo>
                <a:cubicBezTo>
                  <a:pt x="91" y="0"/>
                  <a:pt x="98" y="3"/>
                  <a:pt x="104" y="9"/>
                </a:cubicBezTo>
                <a:cubicBezTo>
                  <a:pt x="110" y="15"/>
                  <a:pt x="112" y="21"/>
                  <a:pt x="112" y="29"/>
                </a:cubicBezTo>
                <a:cubicBezTo>
                  <a:pt x="112" y="37"/>
                  <a:pt x="110" y="44"/>
                  <a:pt x="104" y="50"/>
                </a:cubicBezTo>
                <a:cubicBezTo>
                  <a:pt x="103" y="51"/>
                  <a:pt x="101" y="52"/>
                  <a:pt x="100" y="53"/>
                </a:cubicBezTo>
                <a:cubicBezTo>
                  <a:pt x="162" y="53"/>
                  <a:pt x="162" y="53"/>
                  <a:pt x="162" y="53"/>
                </a:cubicBezTo>
                <a:cubicBezTo>
                  <a:pt x="162" y="195"/>
                  <a:pt x="162" y="195"/>
                  <a:pt x="162" y="195"/>
                </a:cubicBezTo>
                <a:cubicBezTo>
                  <a:pt x="158" y="192"/>
                  <a:pt x="153" y="190"/>
                  <a:pt x="147" y="190"/>
                </a:cubicBezTo>
                <a:cubicBezTo>
                  <a:pt x="139" y="190"/>
                  <a:pt x="133" y="193"/>
                  <a:pt x="127" y="199"/>
                </a:cubicBezTo>
                <a:cubicBezTo>
                  <a:pt x="127" y="199"/>
                  <a:pt x="127" y="199"/>
                  <a:pt x="127" y="199"/>
                </a:cubicBezTo>
                <a:cubicBezTo>
                  <a:pt x="121" y="205"/>
                  <a:pt x="118" y="212"/>
                  <a:pt x="118" y="219"/>
                </a:cubicBezTo>
                <a:cubicBezTo>
                  <a:pt x="118" y="227"/>
                  <a:pt x="121" y="234"/>
                  <a:pt x="127" y="240"/>
                </a:cubicBezTo>
                <a:cubicBezTo>
                  <a:pt x="127" y="240"/>
                  <a:pt x="127" y="240"/>
                  <a:pt x="127" y="240"/>
                </a:cubicBezTo>
                <a:cubicBezTo>
                  <a:pt x="128" y="241"/>
                  <a:pt x="129" y="242"/>
                  <a:pt x="131" y="243"/>
                </a:cubicBezTo>
                <a:cubicBezTo>
                  <a:pt x="136" y="247"/>
                  <a:pt x="141" y="248"/>
                  <a:pt x="147" y="248"/>
                </a:cubicBezTo>
                <a:cubicBezTo>
                  <a:pt x="153" y="248"/>
                  <a:pt x="158" y="247"/>
                  <a:pt x="162" y="244"/>
                </a:cubicBezTo>
                <a:lnTo>
                  <a:pt x="162" y="400"/>
                </a:lnTo>
                <a:close/>
              </a:path>
            </a:pathLst>
          </a:custGeom>
          <a:solidFill>
            <a:schemeClr val="accent4"/>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3" name="Freeform 11"/>
          <p:cNvSpPr>
            <a:spLocks/>
          </p:cNvSpPr>
          <p:nvPr/>
        </p:nvSpPr>
        <p:spPr bwMode="auto">
          <a:xfrm>
            <a:off x="2892603" y="3814101"/>
            <a:ext cx="1038415" cy="1468886"/>
          </a:xfrm>
          <a:custGeom>
            <a:avLst/>
            <a:gdLst/>
            <a:ahLst/>
            <a:cxnLst>
              <a:cxn ang="0">
                <a:pos x="235" y="400"/>
              </a:cxn>
              <a:cxn ang="0">
                <a:pos x="44" y="400"/>
              </a:cxn>
              <a:cxn ang="0">
                <a:pos x="44" y="244"/>
              </a:cxn>
              <a:cxn ang="0">
                <a:pos x="29" y="248"/>
              </a:cxn>
              <a:cxn ang="0">
                <a:pos x="13" y="243"/>
              </a:cxn>
              <a:cxn ang="0">
                <a:pos x="9" y="240"/>
              </a:cxn>
              <a:cxn ang="0">
                <a:pos x="9" y="240"/>
              </a:cxn>
              <a:cxn ang="0">
                <a:pos x="0" y="219"/>
              </a:cxn>
              <a:cxn ang="0">
                <a:pos x="9" y="199"/>
              </a:cxn>
              <a:cxn ang="0">
                <a:pos x="9" y="199"/>
              </a:cxn>
              <a:cxn ang="0">
                <a:pos x="29" y="190"/>
              </a:cxn>
              <a:cxn ang="0">
                <a:pos x="44" y="195"/>
              </a:cxn>
              <a:cxn ang="0">
                <a:pos x="44" y="53"/>
              </a:cxn>
              <a:cxn ang="0">
                <a:pos x="129" y="53"/>
              </a:cxn>
              <a:cxn ang="0">
                <a:pos x="125" y="50"/>
              </a:cxn>
              <a:cxn ang="0">
                <a:pos x="117" y="29"/>
              </a:cxn>
              <a:cxn ang="0">
                <a:pos x="125" y="9"/>
              </a:cxn>
              <a:cxn ang="0">
                <a:pos x="146" y="0"/>
              </a:cxn>
              <a:cxn ang="0">
                <a:pos x="166" y="9"/>
              </a:cxn>
              <a:cxn ang="0">
                <a:pos x="175" y="29"/>
              </a:cxn>
              <a:cxn ang="0">
                <a:pos x="166" y="50"/>
              </a:cxn>
              <a:cxn ang="0">
                <a:pos x="162" y="53"/>
              </a:cxn>
              <a:cxn ang="0">
                <a:pos x="235" y="53"/>
              </a:cxn>
              <a:cxn ang="0">
                <a:pos x="235" y="82"/>
              </a:cxn>
              <a:cxn ang="0">
                <a:pos x="254" y="75"/>
              </a:cxn>
              <a:cxn ang="0">
                <a:pos x="274" y="83"/>
              </a:cxn>
              <a:cxn ang="0">
                <a:pos x="283" y="104"/>
              </a:cxn>
              <a:cxn ang="0">
                <a:pos x="274" y="124"/>
              </a:cxn>
              <a:cxn ang="0">
                <a:pos x="254" y="133"/>
              </a:cxn>
              <a:cxn ang="0">
                <a:pos x="235" y="126"/>
              </a:cxn>
              <a:cxn ang="0">
                <a:pos x="235" y="154"/>
              </a:cxn>
              <a:cxn ang="0">
                <a:pos x="235" y="196"/>
              </a:cxn>
              <a:cxn ang="0">
                <a:pos x="218" y="190"/>
              </a:cxn>
              <a:cxn ang="0">
                <a:pos x="197" y="199"/>
              </a:cxn>
              <a:cxn ang="0">
                <a:pos x="191" y="207"/>
              </a:cxn>
              <a:cxn ang="0">
                <a:pos x="189" y="219"/>
              </a:cxn>
              <a:cxn ang="0">
                <a:pos x="194" y="236"/>
              </a:cxn>
              <a:cxn ang="0">
                <a:pos x="197" y="240"/>
              </a:cxn>
              <a:cxn ang="0">
                <a:pos x="218" y="248"/>
              </a:cxn>
              <a:cxn ang="0">
                <a:pos x="235" y="243"/>
              </a:cxn>
              <a:cxn ang="0">
                <a:pos x="235" y="274"/>
              </a:cxn>
              <a:cxn ang="0">
                <a:pos x="235" y="317"/>
              </a:cxn>
              <a:cxn ang="0">
                <a:pos x="218" y="312"/>
              </a:cxn>
              <a:cxn ang="0">
                <a:pos x="210" y="313"/>
              </a:cxn>
              <a:cxn ang="0">
                <a:pos x="197" y="320"/>
              </a:cxn>
              <a:cxn ang="0">
                <a:pos x="189" y="341"/>
              </a:cxn>
              <a:cxn ang="0">
                <a:pos x="197" y="361"/>
              </a:cxn>
              <a:cxn ang="0">
                <a:pos x="215" y="370"/>
              </a:cxn>
              <a:cxn ang="0">
                <a:pos x="218" y="370"/>
              </a:cxn>
              <a:cxn ang="0">
                <a:pos x="235" y="364"/>
              </a:cxn>
              <a:cxn ang="0">
                <a:pos x="235" y="400"/>
              </a:cxn>
            </a:cxnLst>
            <a:rect l="0" t="0" r="r" b="b"/>
            <a:pathLst>
              <a:path w="283" h="400">
                <a:moveTo>
                  <a:pt x="235" y="400"/>
                </a:moveTo>
                <a:cubicBezTo>
                  <a:pt x="44" y="400"/>
                  <a:pt x="44" y="400"/>
                  <a:pt x="44" y="400"/>
                </a:cubicBezTo>
                <a:cubicBezTo>
                  <a:pt x="44" y="244"/>
                  <a:pt x="44" y="244"/>
                  <a:pt x="44" y="244"/>
                </a:cubicBezTo>
                <a:cubicBezTo>
                  <a:pt x="40" y="247"/>
                  <a:pt x="35" y="248"/>
                  <a:pt x="29" y="248"/>
                </a:cubicBezTo>
                <a:cubicBezTo>
                  <a:pt x="23" y="248"/>
                  <a:pt x="18" y="247"/>
                  <a:pt x="13" y="243"/>
                </a:cubicBezTo>
                <a:cubicBezTo>
                  <a:pt x="11" y="242"/>
                  <a:pt x="10" y="241"/>
                  <a:pt x="9" y="240"/>
                </a:cubicBezTo>
                <a:cubicBezTo>
                  <a:pt x="9" y="240"/>
                  <a:pt x="9" y="240"/>
                  <a:pt x="9" y="240"/>
                </a:cubicBezTo>
                <a:cubicBezTo>
                  <a:pt x="3" y="234"/>
                  <a:pt x="0" y="227"/>
                  <a:pt x="0" y="219"/>
                </a:cubicBezTo>
                <a:cubicBezTo>
                  <a:pt x="0" y="212"/>
                  <a:pt x="3" y="205"/>
                  <a:pt x="9" y="199"/>
                </a:cubicBezTo>
                <a:cubicBezTo>
                  <a:pt x="9" y="199"/>
                  <a:pt x="9" y="199"/>
                  <a:pt x="9" y="199"/>
                </a:cubicBezTo>
                <a:cubicBezTo>
                  <a:pt x="15" y="193"/>
                  <a:pt x="21" y="190"/>
                  <a:pt x="29" y="190"/>
                </a:cubicBezTo>
                <a:cubicBezTo>
                  <a:pt x="35" y="190"/>
                  <a:pt x="40" y="192"/>
                  <a:pt x="44" y="195"/>
                </a:cubicBezTo>
                <a:cubicBezTo>
                  <a:pt x="44" y="53"/>
                  <a:pt x="44" y="53"/>
                  <a:pt x="44" y="53"/>
                </a:cubicBezTo>
                <a:cubicBezTo>
                  <a:pt x="129" y="53"/>
                  <a:pt x="129" y="53"/>
                  <a:pt x="129" y="53"/>
                </a:cubicBezTo>
                <a:cubicBezTo>
                  <a:pt x="128" y="52"/>
                  <a:pt x="126" y="51"/>
                  <a:pt x="125" y="50"/>
                </a:cubicBezTo>
                <a:cubicBezTo>
                  <a:pt x="119" y="44"/>
                  <a:pt x="117" y="37"/>
                  <a:pt x="117" y="29"/>
                </a:cubicBezTo>
                <a:cubicBezTo>
                  <a:pt x="117" y="21"/>
                  <a:pt x="119" y="15"/>
                  <a:pt x="125" y="9"/>
                </a:cubicBezTo>
                <a:cubicBezTo>
                  <a:pt x="131" y="3"/>
                  <a:pt x="138" y="0"/>
                  <a:pt x="146" y="0"/>
                </a:cubicBezTo>
                <a:cubicBezTo>
                  <a:pt x="154" y="0"/>
                  <a:pt x="160" y="3"/>
                  <a:pt x="166" y="9"/>
                </a:cubicBezTo>
                <a:cubicBezTo>
                  <a:pt x="172" y="15"/>
                  <a:pt x="175" y="21"/>
                  <a:pt x="175" y="29"/>
                </a:cubicBezTo>
                <a:cubicBezTo>
                  <a:pt x="175" y="37"/>
                  <a:pt x="172" y="44"/>
                  <a:pt x="166" y="50"/>
                </a:cubicBezTo>
                <a:cubicBezTo>
                  <a:pt x="165" y="51"/>
                  <a:pt x="163" y="52"/>
                  <a:pt x="162" y="53"/>
                </a:cubicBezTo>
                <a:cubicBezTo>
                  <a:pt x="235" y="53"/>
                  <a:pt x="235" y="53"/>
                  <a:pt x="235" y="53"/>
                </a:cubicBezTo>
                <a:cubicBezTo>
                  <a:pt x="235" y="82"/>
                  <a:pt x="235" y="82"/>
                  <a:pt x="235" y="82"/>
                </a:cubicBezTo>
                <a:cubicBezTo>
                  <a:pt x="240" y="77"/>
                  <a:pt x="247" y="75"/>
                  <a:pt x="254" y="75"/>
                </a:cubicBezTo>
                <a:cubicBezTo>
                  <a:pt x="262" y="75"/>
                  <a:pt x="269" y="78"/>
                  <a:pt x="274" y="83"/>
                </a:cubicBezTo>
                <a:cubicBezTo>
                  <a:pt x="280" y="89"/>
                  <a:pt x="283" y="96"/>
                  <a:pt x="283" y="104"/>
                </a:cubicBezTo>
                <a:cubicBezTo>
                  <a:pt x="283" y="112"/>
                  <a:pt x="280" y="119"/>
                  <a:pt x="274" y="124"/>
                </a:cubicBezTo>
                <a:cubicBezTo>
                  <a:pt x="269" y="130"/>
                  <a:pt x="262" y="133"/>
                  <a:pt x="254" y="133"/>
                </a:cubicBezTo>
                <a:cubicBezTo>
                  <a:pt x="247" y="133"/>
                  <a:pt x="240" y="130"/>
                  <a:pt x="235" y="126"/>
                </a:cubicBezTo>
                <a:cubicBezTo>
                  <a:pt x="235" y="154"/>
                  <a:pt x="235" y="154"/>
                  <a:pt x="235" y="154"/>
                </a:cubicBezTo>
                <a:cubicBezTo>
                  <a:pt x="235" y="196"/>
                  <a:pt x="235" y="196"/>
                  <a:pt x="235" y="196"/>
                </a:cubicBezTo>
                <a:cubicBezTo>
                  <a:pt x="230" y="192"/>
                  <a:pt x="224" y="190"/>
                  <a:pt x="218" y="190"/>
                </a:cubicBezTo>
                <a:cubicBezTo>
                  <a:pt x="210" y="190"/>
                  <a:pt x="203" y="193"/>
                  <a:pt x="197" y="199"/>
                </a:cubicBezTo>
                <a:cubicBezTo>
                  <a:pt x="195" y="201"/>
                  <a:pt x="193" y="204"/>
                  <a:pt x="191" y="207"/>
                </a:cubicBezTo>
                <a:cubicBezTo>
                  <a:pt x="190" y="211"/>
                  <a:pt x="189" y="215"/>
                  <a:pt x="189" y="219"/>
                </a:cubicBezTo>
                <a:cubicBezTo>
                  <a:pt x="189" y="226"/>
                  <a:pt x="191" y="231"/>
                  <a:pt x="194" y="236"/>
                </a:cubicBezTo>
                <a:cubicBezTo>
                  <a:pt x="195" y="237"/>
                  <a:pt x="196" y="239"/>
                  <a:pt x="197" y="240"/>
                </a:cubicBezTo>
                <a:cubicBezTo>
                  <a:pt x="203" y="246"/>
                  <a:pt x="210" y="248"/>
                  <a:pt x="218" y="248"/>
                </a:cubicBezTo>
                <a:cubicBezTo>
                  <a:pt x="224" y="248"/>
                  <a:pt x="230" y="247"/>
                  <a:pt x="235" y="243"/>
                </a:cubicBezTo>
                <a:cubicBezTo>
                  <a:pt x="235" y="274"/>
                  <a:pt x="235" y="274"/>
                  <a:pt x="235" y="274"/>
                </a:cubicBezTo>
                <a:cubicBezTo>
                  <a:pt x="235" y="317"/>
                  <a:pt x="235" y="317"/>
                  <a:pt x="235" y="317"/>
                </a:cubicBezTo>
                <a:cubicBezTo>
                  <a:pt x="230" y="313"/>
                  <a:pt x="224" y="312"/>
                  <a:pt x="218" y="312"/>
                </a:cubicBezTo>
                <a:cubicBezTo>
                  <a:pt x="215" y="312"/>
                  <a:pt x="213" y="312"/>
                  <a:pt x="210" y="313"/>
                </a:cubicBezTo>
                <a:cubicBezTo>
                  <a:pt x="205" y="314"/>
                  <a:pt x="201" y="316"/>
                  <a:pt x="197" y="320"/>
                </a:cubicBezTo>
                <a:cubicBezTo>
                  <a:pt x="192" y="326"/>
                  <a:pt x="189" y="333"/>
                  <a:pt x="189" y="341"/>
                </a:cubicBezTo>
                <a:cubicBezTo>
                  <a:pt x="189" y="349"/>
                  <a:pt x="192" y="355"/>
                  <a:pt x="197" y="361"/>
                </a:cubicBezTo>
                <a:cubicBezTo>
                  <a:pt x="202" y="366"/>
                  <a:pt x="208" y="369"/>
                  <a:pt x="215" y="370"/>
                </a:cubicBezTo>
                <a:cubicBezTo>
                  <a:pt x="216" y="370"/>
                  <a:pt x="217" y="370"/>
                  <a:pt x="218" y="370"/>
                </a:cubicBezTo>
                <a:cubicBezTo>
                  <a:pt x="224" y="370"/>
                  <a:pt x="230" y="368"/>
                  <a:pt x="235" y="364"/>
                </a:cubicBezTo>
                <a:lnTo>
                  <a:pt x="235" y="400"/>
                </a:lnTo>
                <a:close/>
              </a:path>
            </a:pathLst>
          </a:custGeom>
          <a:solidFill>
            <a:schemeClr val="accent1">
              <a:lumMod val="60000"/>
              <a:lumOff val="40000"/>
            </a:schemeClr>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4" name="Freeform 12"/>
          <p:cNvSpPr>
            <a:spLocks/>
          </p:cNvSpPr>
          <p:nvPr/>
        </p:nvSpPr>
        <p:spPr bwMode="auto">
          <a:xfrm>
            <a:off x="3585510" y="4380510"/>
            <a:ext cx="1238547" cy="455015"/>
          </a:xfrm>
          <a:custGeom>
            <a:avLst/>
            <a:gdLst/>
            <a:ahLst/>
            <a:cxnLst>
              <a:cxn ang="0">
                <a:pos x="292" y="2"/>
              </a:cxn>
              <a:cxn ang="0">
                <a:pos x="319" y="18"/>
              </a:cxn>
              <a:cxn ang="0">
                <a:pos x="337" y="62"/>
              </a:cxn>
              <a:cxn ang="0">
                <a:pos x="319" y="105"/>
              </a:cxn>
              <a:cxn ang="0">
                <a:pos x="276" y="124"/>
              </a:cxn>
              <a:cxn ang="0">
                <a:pos x="260" y="124"/>
              </a:cxn>
              <a:cxn ang="0">
                <a:pos x="237" y="120"/>
              </a:cxn>
              <a:cxn ang="0">
                <a:pos x="145" y="120"/>
              </a:cxn>
              <a:cxn ang="0">
                <a:pos x="150" y="103"/>
              </a:cxn>
              <a:cxn ang="0">
                <a:pos x="141" y="83"/>
              </a:cxn>
              <a:cxn ang="0">
                <a:pos x="121" y="74"/>
              </a:cxn>
              <a:cxn ang="0">
                <a:pos x="100" y="83"/>
              </a:cxn>
              <a:cxn ang="0">
                <a:pos x="92" y="103"/>
              </a:cxn>
              <a:cxn ang="0">
                <a:pos x="97" y="120"/>
              </a:cxn>
              <a:cxn ang="0">
                <a:pos x="46" y="120"/>
              </a:cxn>
              <a:cxn ang="0">
                <a:pos x="46" y="89"/>
              </a:cxn>
              <a:cxn ang="0">
                <a:pos x="29" y="94"/>
              </a:cxn>
              <a:cxn ang="0">
                <a:pos x="8" y="86"/>
              </a:cxn>
              <a:cxn ang="0">
                <a:pos x="5" y="82"/>
              </a:cxn>
              <a:cxn ang="0">
                <a:pos x="0" y="65"/>
              </a:cxn>
              <a:cxn ang="0">
                <a:pos x="2" y="53"/>
              </a:cxn>
              <a:cxn ang="0">
                <a:pos x="8" y="45"/>
              </a:cxn>
              <a:cxn ang="0">
                <a:pos x="29" y="36"/>
              </a:cxn>
              <a:cxn ang="0">
                <a:pos x="46" y="42"/>
              </a:cxn>
              <a:cxn ang="0">
                <a:pos x="46" y="0"/>
              </a:cxn>
              <a:cxn ang="0">
                <a:pos x="52" y="0"/>
              </a:cxn>
              <a:cxn ang="0">
                <a:pos x="52" y="1"/>
              </a:cxn>
              <a:cxn ang="0">
                <a:pos x="54" y="1"/>
              </a:cxn>
              <a:cxn ang="0">
                <a:pos x="62" y="0"/>
              </a:cxn>
              <a:cxn ang="0">
                <a:pos x="189" y="0"/>
              </a:cxn>
              <a:cxn ang="0">
                <a:pos x="181" y="20"/>
              </a:cxn>
              <a:cxn ang="0">
                <a:pos x="189" y="40"/>
              </a:cxn>
              <a:cxn ang="0">
                <a:pos x="210" y="49"/>
              </a:cxn>
              <a:cxn ang="0">
                <a:pos x="230" y="40"/>
              </a:cxn>
              <a:cxn ang="0">
                <a:pos x="239" y="20"/>
              </a:cxn>
              <a:cxn ang="0">
                <a:pos x="231" y="0"/>
              </a:cxn>
              <a:cxn ang="0">
                <a:pos x="276" y="0"/>
              </a:cxn>
              <a:cxn ang="0">
                <a:pos x="292" y="2"/>
              </a:cxn>
            </a:cxnLst>
            <a:rect l="0" t="0" r="r" b="b"/>
            <a:pathLst>
              <a:path w="337" h="124">
                <a:moveTo>
                  <a:pt x="292" y="2"/>
                </a:moveTo>
                <a:cubicBezTo>
                  <a:pt x="302" y="5"/>
                  <a:pt x="311" y="10"/>
                  <a:pt x="319" y="18"/>
                </a:cubicBezTo>
                <a:cubicBezTo>
                  <a:pt x="331" y="31"/>
                  <a:pt x="337" y="45"/>
                  <a:pt x="337" y="62"/>
                </a:cubicBezTo>
                <a:cubicBezTo>
                  <a:pt x="337" y="79"/>
                  <a:pt x="331" y="93"/>
                  <a:pt x="319" y="105"/>
                </a:cubicBezTo>
                <a:cubicBezTo>
                  <a:pt x="307" y="118"/>
                  <a:pt x="293" y="124"/>
                  <a:pt x="276" y="124"/>
                </a:cubicBezTo>
                <a:cubicBezTo>
                  <a:pt x="260" y="124"/>
                  <a:pt x="260" y="124"/>
                  <a:pt x="260" y="124"/>
                </a:cubicBezTo>
                <a:cubicBezTo>
                  <a:pt x="253" y="121"/>
                  <a:pt x="245" y="120"/>
                  <a:pt x="237" y="120"/>
                </a:cubicBezTo>
                <a:cubicBezTo>
                  <a:pt x="145" y="120"/>
                  <a:pt x="145" y="120"/>
                  <a:pt x="145" y="120"/>
                </a:cubicBezTo>
                <a:cubicBezTo>
                  <a:pt x="148" y="115"/>
                  <a:pt x="150" y="109"/>
                  <a:pt x="150" y="103"/>
                </a:cubicBezTo>
                <a:cubicBezTo>
                  <a:pt x="150" y="95"/>
                  <a:pt x="147" y="89"/>
                  <a:pt x="141" y="83"/>
                </a:cubicBezTo>
                <a:cubicBezTo>
                  <a:pt x="136" y="77"/>
                  <a:pt x="129" y="74"/>
                  <a:pt x="121" y="74"/>
                </a:cubicBezTo>
                <a:cubicBezTo>
                  <a:pt x="113" y="74"/>
                  <a:pt x="106" y="77"/>
                  <a:pt x="100" y="83"/>
                </a:cubicBezTo>
                <a:cubicBezTo>
                  <a:pt x="95" y="89"/>
                  <a:pt x="92" y="95"/>
                  <a:pt x="92" y="103"/>
                </a:cubicBezTo>
                <a:cubicBezTo>
                  <a:pt x="92" y="109"/>
                  <a:pt x="94" y="115"/>
                  <a:pt x="97" y="120"/>
                </a:cubicBezTo>
                <a:cubicBezTo>
                  <a:pt x="46" y="120"/>
                  <a:pt x="46" y="120"/>
                  <a:pt x="46" y="120"/>
                </a:cubicBezTo>
                <a:cubicBezTo>
                  <a:pt x="46" y="89"/>
                  <a:pt x="46" y="89"/>
                  <a:pt x="46" y="89"/>
                </a:cubicBezTo>
                <a:cubicBezTo>
                  <a:pt x="41" y="93"/>
                  <a:pt x="35" y="94"/>
                  <a:pt x="29" y="94"/>
                </a:cubicBezTo>
                <a:cubicBezTo>
                  <a:pt x="21" y="94"/>
                  <a:pt x="14" y="92"/>
                  <a:pt x="8" y="86"/>
                </a:cubicBezTo>
                <a:cubicBezTo>
                  <a:pt x="7" y="85"/>
                  <a:pt x="6" y="83"/>
                  <a:pt x="5" y="82"/>
                </a:cubicBezTo>
                <a:cubicBezTo>
                  <a:pt x="2" y="77"/>
                  <a:pt x="0" y="72"/>
                  <a:pt x="0" y="65"/>
                </a:cubicBezTo>
                <a:cubicBezTo>
                  <a:pt x="0" y="61"/>
                  <a:pt x="1" y="57"/>
                  <a:pt x="2" y="53"/>
                </a:cubicBezTo>
                <a:cubicBezTo>
                  <a:pt x="4" y="50"/>
                  <a:pt x="6" y="47"/>
                  <a:pt x="8" y="45"/>
                </a:cubicBezTo>
                <a:cubicBezTo>
                  <a:pt x="14" y="39"/>
                  <a:pt x="21" y="36"/>
                  <a:pt x="29" y="36"/>
                </a:cubicBezTo>
                <a:cubicBezTo>
                  <a:pt x="35" y="36"/>
                  <a:pt x="41" y="38"/>
                  <a:pt x="46" y="42"/>
                </a:cubicBezTo>
                <a:cubicBezTo>
                  <a:pt x="46" y="0"/>
                  <a:pt x="46" y="0"/>
                  <a:pt x="46" y="0"/>
                </a:cubicBezTo>
                <a:cubicBezTo>
                  <a:pt x="52" y="0"/>
                  <a:pt x="52" y="0"/>
                  <a:pt x="52" y="0"/>
                </a:cubicBezTo>
                <a:cubicBezTo>
                  <a:pt x="52" y="1"/>
                  <a:pt x="52" y="1"/>
                  <a:pt x="52" y="1"/>
                </a:cubicBezTo>
                <a:cubicBezTo>
                  <a:pt x="53" y="1"/>
                  <a:pt x="54" y="1"/>
                  <a:pt x="54" y="1"/>
                </a:cubicBezTo>
                <a:cubicBezTo>
                  <a:pt x="57" y="1"/>
                  <a:pt x="60" y="0"/>
                  <a:pt x="62" y="0"/>
                </a:cubicBezTo>
                <a:cubicBezTo>
                  <a:pt x="189" y="0"/>
                  <a:pt x="189" y="0"/>
                  <a:pt x="189" y="0"/>
                </a:cubicBezTo>
                <a:cubicBezTo>
                  <a:pt x="184" y="6"/>
                  <a:pt x="181" y="12"/>
                  <a:pt x="181" y="20"/>
                </a:cubicBezTo>
                <a:cubicBezTo>
                  <a:pt x="181" y="28"/>
                  <a:pt x="184" y="35"/>
                  <a:pt x="189" y="40"/>
                </a:cubicBezTo>
                <a:cubicBezTo>
                  <a:pt x="195" y="46"/>
                  <a:pt x="202" y="49"/>
                  <a:pt x="210" y="49"/>
                </a:cubicBezTo>
                <a:cubicBezTo>
                  <a:pt x="218" y="49"/>
                  <a:pt x="225" y="46"/>
                  <a:pt x="230" y="40"/>
                </a:cubicBezTo>
                <a:cubicBezTo>
                  <a:pt x="236" y="35"/>
                  <a:pt x="239" y="28"/>
                  <a:pt x="239" y="20"/>
                </a:cubicBezTo>
                <a:cubicBezTo>
                  <a:pt x="239" y="12"/>
                  <a:pt x="236" y="6"/>
                  <a:pt x="231" y="0"/>
                </a:cubicBezTo>
                <a:cubicBezTo>
                  <a:pt x="276" y="0"/>
                  <a:pt x="276" y="0"/>
                  <a:pt x="276" y="0"/>
                </a:cubicBezTo>
                <a:cubicBezTo>
                  <a:pt x="281" y="0"/>
                  <a:pt x="287" y="1"/>
                  <a:pt x="292" y="2"/>
                </a:cubicBezTo>
                <a:close/>
              </a:path>
            </a:pathLst>
          </a:custGeom>
          <a:solidFill>
            <a:schemeClr val="accent2"/>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5" name="Freeform 13"/>
          <p:cNvSpPr>
            <a:spLocks/>
          </p:cNvSpPr>
          <p:nvPr/>
        </p:nvSpPr>
        <p:spPr bwMode="auto">
          <a:xfrm>
            <a:off x="3755421" y="3770655"/>
            <a:ext cx="1123376" cy="789195"/>
          </a:xfrm>
          <a:custGeom>
            <a:avLst/>
            <a:gdLst/>
            <a:ahLst/>
            <a:cxnLst>
              <a:cxn ang="0">
                <a:pos x="0" y="166"/>
              </a:cxn>
              <a:cxn ang="0">
                <a:pos x="0" y="138"/>
              </a:cxn>
              <a:cxn ang="0">
                <a:pos x="19" y="145"/>
              </a:cxn>
              <a:cxn ang="0">
                <a:pos x="39" y="136"/>
              </a:cxn>
              <a:cxn ang="0">
                <a:pos x="48" y="116"/>
              </a:cxn>
              <a:cxn ang="0">
                <a:pos x="39" y="95"/>
              </a:cxn>
              <a:cxn ang="0">
                <a:pos x="19" y="87"/>
              </a:cxn>
              <a:cxn ang="0">
                <a:pos x="0" y="94"/>
              </a:cxn>
              <a:cxn ang="0">
                <a:pos x="0" y="65"/>
              </a:cxn>
              <a:cxn ang="0">
                <a:pos x="19" y="65"/>
              </a:cxn>
              <a:cxn ang="0">
                <a:pos x="19" y="48"/>
              </a:cxn>
              <a:cxn ang="0">
                <a:pos x="22" y="48"/>
              </a:cxn>
              <a:cxn ang="0">
                <a:pos x="182" y="48"/>
              </a:cxn>
              <a:cxn ang="0">
                <a:pos x="175" y="29"/>
              </a:cxn>
              <a:cxn ang="0">
                <a:pos x="184" y="9"/>
              </a:cxn>
              <a:cxn ang="0">
                <a:pos x="204" y="0"/>
              </a:cxn>
              <a:cxn ang="0">
                <a:pos x="225" y="9"/>
              </a:cxn>
              <a:cxn ang="0">
                <a:pos x="233" y="29"/>
              </a:cxn>
              <a:cxn ang="0">
                <a:pos x="226" y="48"/>
              </a:cxn>
              <a:cxn ang="0">
                <a:pos x="246" y="48"/>
              </a:cxn>
              <a:cxn ang="0">
                <a:pos x="262" y="50"/>
              </a:cxn>
              <a:cxn ang="0">
                <a:pos x="288" y="65"/>
              </a:cxn>
              <a:cxn ang="0">
                <a:pos x="289" y="66"/>
              </a:cxn>
              <a:cxn ang="0">
                <a:pos x="306" y="108"/>
              </a:cxn>
              <a:cxn ang="0">
                <a:pos x="306" y="108"/>
              </a:cxn>
              <a:cxn ang="0">
                <a:pos x="289" y="151"/>
              </a:cxn>
              <a:cxn ang="0">
                <a:pos x="246" y="168"/>
              </a:cxn>
              <a:cxn ang="0">
                <a:pos x="246" y="168"/>
              </a:cxn>
              <a:cxn ang="0">
                <a:pos x="230" y="166"/>
              </a:cxn>
              <a:cxn ang="0">
                <a:pos x="185" y="166"/>
              </a:cxn>
              <a:cxn ang="0">
                <a:pos x="193" y="186"/>
              </a:cxn>
              <a:cxn ang="0">
                <a:pos x="184" y="206"/>
              </a:cxn>
              <a:cxn ang="0">
                <a:pos x="164" y="215"/>
              </a:cxn>
              <a:cxn ang="0">
                <a:pos x="143" y="206"/>
              </a:cxn>
              <a:cxn ang="0">
                <a:pos x="135" y="186"/>
              </a:cxn>
              <a:cxn ang="0">
                <a:pos x="143" y="166"/>
              </a:cxn>
              <a:cxn ang="0">
                <a:pos x="16" y="166"/>
              </a:cxn>
              <a:cxn ang="0">
                <a:pos x="8" y="167"/>
              </a:cxn>
              <a:cxn ang="0">
                <a:pos x="6" y="167"/>
              </a:cxn>
              <a:cxn ang="0">
                <a:pos x="6" y="166"/>
              </a:cxn>
              <a:cxn ang="0">
                <a:pos x="0" y="166"/>
              </a:cxn>
            </a:cxnLst>
            <a:rect l="0" t="0" r="r" b="b"/>
            <a:pathLst>
              <a:path w="306" h="215">
                <a:moveTo>
                  <a:pt x="0" y="166"/>
                </a:moveTo>
                <a:cubicBezTo>
                  <a:pt x="0" y="138"/>
                  <a:pt x="0" y="138"/>
                  <a:pt x="0" y="138"/>
                </a:cubicBezTo>
                <a:cubicBezTo>
                  <a:pt x="5" y="142"/>
                  <a:pt x="12" y="145"/>
                  <a:pt x="19" y="145"/>
                </a:cubicBezTo>
                <a:cubicBezTo>
                  <a:pt x="27" y="145"/>
                  <a:pt x="34" y="142"/>
                  <a:pt x="39" y="136"/>
                </a:cubicBezTo>
                <a:cubicBezTo>
                  <a:pt x="45" y="131"/>
                  <a:pt x="48" y="124"/>
                  <a:pt x="48" y="116"/>
                </a:cubicBezTo>
                <a:cubicBezTo>
                  <a:pt x="48" y="108"/>
                  <a:pt x="45" y="101"/>
                  <a:pt x="39" y="95"/>
                </a:cubicBezTo>
                <a:cubicBezTo>
                  <a:pt x="34" y="90"/>
                  <a:pt x="27" y="87"/>
                  <a:pt x="19" y="87"/>
                </a:cubicBezTo>
                <a:cubicBezTo>
                  <a:pt x="12" y="87"/>
                  <a:pt x="5" y="89"/>
                  <a:pt x="0" y="94"/>
                </a:cubicBezTo>
                <a:cubicBezTo>
                  <a:pt x="0" y="65"/>
                  <a:pt x="0" y="65"/>
                  <a:pt x="0" y="65"/>
                </a:cubicBezTo>
                <a:cubicBezTo>
                  <a:pt x="19" y="65"/>
                  <a:pt x="19" y="65"/>
                  <a:pt x="19" y="65"/>
                </a:cubicBezTo>
                <a:cubicBezTo>
                  <a:pt x="19" y="48"/>
                  <a:pt x="19" y="48"/>
                  <a:pt x="19" y="48"/>
                </a:cubicBezTo>
                <a:cubicBezTo>
                  <a:pt x="20" y="48"/>
                  <a:pt x="21" y="48"/>
                  <a:pt x="22" y="48"/>
                </a:cubicBezTo>
                <a:cubicBezTo>
                  <a:pt x="182" y="48"/>
                  <a:pt x="182" y="48"/>
                  <a:pt x="182" y="48"/>
                </a:cubicBezTo>
                <a:cubicBezTo>
                  <a:pt x="178" y="43"/>
                  <a:pt x="175" y="37"/>
                  <a:pt x="175" y="29"/>
                </a:cubicBezTo>
                <a:cubicBezTo>
                  <a:pt x="175" y="21"/>
                  <a:pt x="178" y="15"/>
                  <a:pt x="184" y="9"/>
                </a:cubicBezTo>
                <a:cubicBezTo>
                  <a:pt x="189" y="3"/>
                  <a:pt x="196" y="0"/>
                  <a:pt x="204" y="0"/>
                </a:cubicBezTo>
                <a:cubicBezTo>
                  <a:pt x="212" y="0"/>
                  <a:pt x="219" y="3"/>
                  <a:pt x="225" y="9"/>
                </a:cubicBezTo>
                <a:cubicBezTo>
                  <a:pt x="230" y="15"/>
                  <a:pt x="233" y="21"/>
                  <a:pt x="233" y="29"/>
                </a:cubicBezTo>
                <a:cubicBezTo>
                  <a:pt x="233" y="37"/>
                  <a:pt x="231" y="43"/>
                  <a:pt x="226" y="48"/>
                </a:cubicBezTo>
                <a:cubicBezTo>
                  <a:pt x="246" y="48"/>
                  <a:pt x="246" y="48"/>
                  <a:pt x="246" y="48"/>
                </a:cubicBezTo>
                <a:cubicBezTo>
                  <a:pt x="252" y="48"/>
                  <a:pt x="257" y="49"/>
                  <a:pt x="262" y="50"/>
                </a:cubicBezTo>
                <a:cubicBezTo>
                  <a:pt x="272" y="53"/>
                  <a:pt x="280" y="58"/>
                  <a:pt x="288" y="65"/>
                </a:cubicBezTo>
                <a:cubicBezTo>
                  <a:pt x="288" y="65"/>
                  <a:pt x="289" y="66"/>
                  <a:pt x="289" y="66"/>
                </a:cubicBezTo>
                <a:cubicBezTo>
                  <a:pt x="301" y="78"/>
                  <a:pt x="306" y="92"/>
                  <a:pt x="306" y="108"/>
                </a:cubicBezTo>
                <a:cubicBezTo>
                  <a:pt x="306" y="108"/>
                  <a:pt x="306" y="108"/>
                  <a:pt x="306" y="108"/>
                </a:cubicBezTo>
                <a:cubicBezTo>
                  <a:pt x="306" y="125"/>
                  <a:pt x="301" y="139"/>
                  <a:pt x="289" y="151"/>
                </a:cubicBezTo>
                <a:cubicBezTo>
                  <a:pt x="277" y="163"/>
                  <a:pt x="263" y="168"/>
                  <a:pt x="246" y="168"/>
                </a:cubicBezTo>
                <a:cubicBezTo>
                  <a:pt x="246" y="168"/>
                  <a:pt x="246" y="168"/>
                  <a:pt x="246" y="168"/>
                </a:cubicBezTo>
                <a:cubicBezTo>
                  <a:pt x="241" y="167"/>
                  <a:pt x="235" y="166"/>
                  <a:pt x="230" y="166"/>
                </a:cubicBezTo>
                <a:cubicBezTo>
                  <a:pt x="185" y="166"/>
                  <a:pt x="185" y="166"/>
                  <a:pt x="185" y="166"/>
                </a:cubicBezTo>
                <a:cubicBezTo>
                  <a:pt x="190" y="172"/>
                  <a:pt x="193" y="178"/>
                  <a:pt x="193" y="186"/>
                </a:cubicBezTo>
                <a:cubicBezTo>
                  <a:pt x="193" y="194"/>
                  <a:pt x="190" y="201"/>
                  <a:pt x="184" y="206"/>
                </a:cubicBezTo>
                <a:cubicBezTo>
                  <a:pt x="179" y="212"/>
                  <a:pt x="172" y="215"/>
                  <a:pt x="164" y="215"/>
                </a:cubicBezTo>
                <a:cubicBezTo>
                  <a:pt x="156" y="215"/>
                  <a:pt x="149" y="212"/>
                  <a:pt x="143" y="206"/>
                </a:cubicBezTo>
                <a:cubicBezTo>
                  <a:pt x="138" y="201"/>
                  <a:pt x="135" y="194"/>
                  <a:pt x="135" y="186"/>
                </a:cubicBezTo>
                <a:cubicBezTo>
                  <a:pt x="135" y="178"/>
                  <a:pt x="138" y="172"/>
                  <a:pt x="143" y="166"/>
                </a:cubicBezTo>
                <a:cubicBezTo>
                  <a:pt x="16" y="166"/>
                  <a:pt x="16" y="166"/>
                  <a:pt x="16" y="166"/>
                </a:cubicBezTo>
                <a:cubicBezTo>
                  <a:pt x="14" y="166"/>
                  <a:pt x="11" y="167"/>
                  <a:pt x="8" y="167"/>
                </a:cubicBezTo>
                <a:cubicBezTo>
                  <a:pt x="8" y="167"/>
                  <a:pt x="7" y="167"/>
                  <a:pt x="6" y="167"/>
                </a:cubicBezTo>
                <a:cubicBezTo>
                  <a:pt x="6" y="166"/>
                  <a:pt x="6" y="166"/>
                  <a:pt x="6" y="166"/>
                </a:cubicBezTo>
                <a:lnTo>
                  <a:pt x="0" y="166"/>
                </a:lnTo>
                <a:close/>
              </a:path>
            </a:pathLst>
          </a:custGeom>
          <a:solidFill>
            <a:schemeClr val="accent3"/>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6" name="Freeform 14"/>
          <p:cNvSpPr>
            <a:spLocks/>
          </p:cNvSpPr>
          <p:nvPr/>
        </p:nvSpPr>
        <p:spPr bwMode="auto">
          <a:xfrm>
            <a:off x="3717692" y="3476120"/>
            <a:ext cx="1157361" cy="477671"/>
          </a:xfrm>
          <a:custGeom>
            <a:avLst/>
            <a:gdLst/>
            <a:ahLst/>
            <a:cxnLst>
              <a:cxn ang="0">
                <a:pos x="272" y="130"/>
              </a:cxn>
              <a:cxn ang="0">
                <a:pos x="256" y="128"/>
              </a:cxn>
              <a:cxn ang="0">
                <a:pos x="236" y="128"/>
              </a:cxn>
              <a:cxn ang="0">
                <a:pos x="243" y="109"/>
              </a:cxn>
              <a:cxn ang="0">
                <a:pos x="235" y="89"/>
              </a:cxn>
              <a:cxn ang="0">
                <a:pos x="214" y="80"/>
              </a:cxn>
              <a:cxn ang="0">
                <a:pos x="194" y="89"/>
              </a:cxn>
              <a:cxn ang="0">
                <a:pos x="185" y="109"/>
              </a:cxn>
              <a:cxn ang="0">
                <a:pos x="192" y="128"/>
              </a:cxn>
              <a:cxn ang="0">
                <a:pos x="32" y="128"/>
              </a:cxn>
              <a:cxn ang="0">
                <a:pos x="29" y="128"/>
              </a:cxn>
              <a:cxn ang="0">
                <a:pos x="29" y="97"/>
              </a:cxn>
              <a:cxn ang="0">
                <a:pos x="10" y="90"/>
              </a:cxn>
              <a:cxn ang="0">
                <a:pos x="8" y="89"/>
              </a:cxn>
              <a:cxn ang="0">
                <a:pos x="0" y="68"/>
              </a:cxn>
              <a:cxn ang="0">
                <a:pos x="8" y="48"/>
              </a:cxn>
              <a:cxn ang="0">
                <a:pos x="10" y="46"/>
              </a:cxn>
              <a:cxn ang="0">
                <a:pos x="29" y="39"/>
              </a:cxn>
              <a:cxn ang="0">
                <a:pos x="29" y="0"/>
              </a:cxn>
              <a:cxn ang="0">
                <a:pos x="248" y="0"/>
              </a:cxn>
              <a:cxn ang="0">
                <a:pos x="296" y="20"/>
              </a:cxn>
              <a:cxn ang="0">
                <a:pos x="315" y="67"/>
              </a:cxn>
              <a:cxn ang="0">
                <a:pos x="315" y="67"/>
              </a:cxn>
              <a:cxn ang="0">
                <a:pos x="296" y="115"/>
              </a:cxn>
              <a:cxn ang="0">
                <a:pos x="272" y="130"/>
              </a:cxn>
            </a:cxnLst>
            <a:rect l="0" t="0" r="r" b="b"/>
            <a:pathLst>
              <a:path w="315" h="130">
                <a:moveTo>
                  <a:pt x="272" y="130"/>
                </a:moveTo>
                <a:cubicBezTo>
                  <a:pt x="267" y="129"/>
                  <a:pt x="262" y="128"/>
                  <a:pt x="256" y="128"/>
                </a:cubicBezTo>
                <a:cubicBezTo>
                  <a:pt x="236" y="128"/>
                  <a:pt x="236" y="128"/>
                  <a:pt x="236" y="128"/>
                </a:cubicBezTo>
                <a:cubicBezTo>
                  <a:pt x="241" y="123"/>
                  <a:pt x="243" y="117"/>
                  <a:pt x="243" y="109"/>
                </a:cubicBezTo>
                <a:cubicBezTo>
                  <a:pt x="243" y="101"/>
                  <a:pt x="240" y="95"/>
                  <a:pt x="235" y="89"/>
                </a:cubicBezTo>
                <a:cubicBezTo>
                  <a:pt x="229" y="83"/>
                  <a:pt x="222" y="80"/>
                  <a:pt x="214" y="80"/>
                </a:cubicBezTo>
                <a:cubicBezTo>
                  <a:pt x="206" y="80"/>
                  <a:pt x="199" y="83"/>
                  <a:pt x="194" y="89"/>
                </a:cubicBezTo>
                <a:cubicBezTo>
                  <a:pt x="188" y="95"/>
                  <a:pt x="185" y="101"/>
                  <a:pt x="185" y="109"/>
                </a:cubicBezTo>
                <a:cubicBezTo>
                  <a:pt x="185" y="117"/>
                  <a:pt x="188" y="123"/>
                  <a:pt x="192" y="128"/>
                </a:cubicBezTo>
                <a:cubicBezTo>
                  <a:pt x="32" y="128"/>
                  <a:pt x="32" y="128"/>
                  <a:pt x="32" y="128"/>
                </a:cubicBezTo>
                <a:cubicBezTo>
                  <a:pt x="31" y="128"/>
                  <a:pt x="30" y="128"/>
                  <a:pt x="29" y="128"/>
                </a:cubicBezTo>
                <a:cubicBezTo>
                  <a:pt x="29" y="97"/>
                  <a:pt x="29" y="97"/>
                  <a:pt x="29" y="97"/>
                </a:cubicBezTo>
                <a:cubicBezTo>
                  <a:pt x="22" y="97"/>
                  <a:pt x="15" y="95"/>
                  <a:pt x="10" y="90"/>
                </a:cubicBezTo>
                <a:cubicBezTo>
                  <a:pt x="9" y="90"/>
                  <a:pt x="9" y="89"/>
                  <a:pt x="8" y="89"/>
                </a:cubicBezTo>
                <a:cubicBezTo>
                  <a:pt x="3" y="83"/>
                  <a:pt x="0" y="76"/>
                  <a:pt x="0" y="68"/>
                </a:cubicBezTo>
                <a:cubicBezTo>
                  <a:pt x="0" y="60"/>
                  <a:pt x="3" y="53"/>
                  <a:pt x="8" y="48"/>
                </a:cubicBezTo>
                <a:cubicBezTo>
                  <a:pt x="9" y="47"/>
                  <a:pt x="9" y="47"/>
                  <a:pt x="10" y="46"/>
                </a:cubicBezTo>
                <a:cubicBezTo>
                  <a:pt x="15" y="42"/>
                  <a:pt x="22" y="39"/>
                  <a:pt x="29" y="39"/>
                </a:cubicBezTo>
                <a:cubicBezTo>
                  <a:pt x="29" y="0"/>
                  <a:pt x="29" y="0"/>
                  <a:pt x="29" y="0"/>
                </a:cubicBezTo>
                <a:cubicBezTo>
                  <a:pt x="248" y="0"/>
                  <a:pt x="248" y="0"/>
                  <a:pt x="248" y="0"/>
                </a:cubicBezTo>
                <a:cubicBezTo>
                  <a:pt x="267" y="0"/>
                  <a:pt x="283" y="7"/>
                  <a:pt x="296" y="20"/>
                </a:cubicBezTo>
                <a:cubicBezTo>
                  <a:pt x="309" y="33"/>
                  <a:pt x="315" y="48"/>
                  <a:pt x="315" y="67"/>
                </a:cubicBezTo>
                <a:cubicBezTo>
                  <a:pt x="315" y="67"/>
                  <a:pt x="315" y="67"/>
                  <a:pt x="315" y="67"/>
                </a:cubicBezTo>
                <a:cubicBezTo>
                  <a:pt x="315" y="86"/>
                  <a:pt x="309" y="102"/>
                  <a:pt x="296" y="115"/>
                </a:cubicBezTo>
                <a:cubicBezTo>
                  <a:pt x="289" y="122"/>
                  <a:pt x="281" y="127"/>
                  <a:pt x="272" y="130"/>
                </a:cubicBezTo>
                <a:close/>
              </a:path>
            </a:pathLst>
          </a:custGeom>
          <a:solidFill>
            <a:schemeClr val="accent4"/>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07" name="Freeform 15"/>
          <p:cNvSpPr>
            <a:spLocks/>
          </p:cNvSpPr>
          <p:nvPr/>
        </p:nvSpPr>
        <p:spPr bwMode="auto">
          <a:xfrm>
            <a:off x="3585529" y="4652356"/>
            <a:ext cx="1102608" cy="630600"/>
          </a:xfrm>
          <a:custGeom>
            <a:avLst/>
            <a:gdLst/>
            <a:ahLst/>
            <a:cxnLst>
              <a:cxn ang="0">
                <a:pos x="46" y="172"/>
              </a:cxn>
              <a:cxn ang="0">
                <a:pos x="46" y="136"/>
              </a:cxn>
              <a:cxn ang="0">
                <a:pos x="29" y="142"/>
              </a:cxn>
              <a:cxn ang="0">
                <a:pos x="26" y="142"/>
              </a:cxn>
              <a:cxn ang="0">
                <a:pos x="8" y="133"/>
              </a:cxn>
              <a:cxn ang="0">
                <a:pos x="0" y="113"/>
              </a:cxn>
              <a:cxn ang="0">
                <a:pos x="8" y="92"/>
              </a:cxn>
              <a:cxn ang="0">
                <a:pos x="21" y="85"/>
              </a:cxn>
              <a:cxn ang="0">
                <a:pos x="29" y="84"/>
              </a:cxn>
              <a:cxn ang="0">
                <a:pos x="46" y="89"/>
              </a:cxn>
              <a:cxn ang="0">
                <a:pos x="46" y="46"/>
              </a:cxn>
              <a:cxn ang="0">
                <a:pos x="97" y="46"/>
              </a:cxn>
              <a:cxn ang="0">
                <a:pos x="92" y="29"/>
              </a:cxn>
              <a:cxn ang="0">
                <a:pos x="100" y="9"/>
              </a:cxn>
              <a:cxn ang="0">
                <a:pos x="121" y="0"/>
              </a:cxn>
              <a:cxn ang="0">
                <a:pos x="141" y="9"/>
              </a:cxn>
              <a:cxn ang="0">
                <a:pos x="150" y="29"/>
              </a:cxn>
              <a:cxn ang="0">
                <a:pos x="145" y="46"/>
              </a:cxn>
              <a:cxn ang="0">
                <a:pos x="237" y="46"/>
              </a:cxn>
              <a:cxn ang="0">
                <a:pos x="260" y="50"/>
              </a:cxn>
              <a:cxn ang="0">
                <a:pos x="282" y="64"/>
              </a:cxn>
              <a:cxn ang="0">
                <a:pos x="300" y="109"/>
              </a:cxn>
              <a:cxn ang="0">
                <a:pos x="300" y="109"/>
              </a:cxn>
              <a:cxn ang="0">
                <a:pos x="282" y="153"/>
              </a:cxn>
              <a:cxn ang="0">
                <a:pos x="239" y="172"/>
              </a:cxn>
              <a:cxn ang="0">
                <a:pos x="46" y="172"/>
              </a:cxn>
            </a:cxnLst>
            <a:rect l="0" t="0" r="r" b="b"/>
            <a:pathLst>
              <a:path w="300" h="172">
                <a:moveTo>
                  <a:pt x="46" y="172"/>
                </a:moveTo>
                <a:cubicBezTo>
                  <a:pt x="46" y="136"/>
                  <a:pt x="46" y="136"/>
                  <a:pt x="46" y="136"/>
                </a:cubicBezTo>
                <a:cubicBezTo>
                  <a:pt x="41" y="140"/>
                  <a:pt x="35" y="142"/>
                  <a:pt x="29" y="142"/>
                </a:cubicBezTo>
                <a:cubicBezTo>
                  <a:pt x="28" y="142"/>
                  <a:pt x="27" y="142"/>
                  <a:pt x="26" y="142"/>
                </a:cubicBezTo>
                <a:cubicBezTo>
                  <a:pt x="19" y="141"/>
                  <a:pt x="13" y="138"/>
                  <a:pt x="8" y="133"/>
                </a:cubicBezTo>
                <a:cubicBezTo>
                  <a:pt x="3" y="127"/>
                  <a:pt x="0" y="121"/>
                  <a:pt x="0" y="113"/>
                </a:cubicBezTo>
                <a:cubicBezTo>
                  <a:pt x="0" y="105"/>
                  <a:pt x="3" y="98"/>
                  <a:pt x="8" y="92"/>
                </a:cubicBezTo>
                <a:cubicBezTo>
                  <a:pt x="12" y="88"/>
                  <a:pt x="16" y="86"/>
                  <a:pt x="21" y="85"/>
                </a:cubicBezTo>
                <a:cubicBezTo>
                  <a:pt x="24" y="84"/>
                  <a:pt x="26" y="84"/>
                  <a:pt x="29" y="84"/>
                </a:cubicBezTo>
                <a:cubicBezTo>
                  <a:pt x="35" y="84"/>
                  <a:pt x="41" y="85"/>
                  <a:pt x="46" y="89"/>
                </a:cubicBezTo>
                <a:cubicBezTo>
                  <a:pt x="46" y="46"/>
                  <a:pt x="46" y="46"/>
                  <a:pt x="46" y="46"/>
                </a:cubicBezTo>
                <a:cubicBezTo>
                  <a:pt x="97" y="46"/>
                  <a:pt x="97" y="46"/>
                  <a:pt x="97" y="46"/>
                </a:cubicBezTo>
                <a:cubicBezTo>
                  <a:pt x="94" y="41"/>
                  <a:pt x="92" y="35"/>
                  <a:pt x="92" y="29"/>
                </a:cubicBezTo>
                <a:cubicBezTo>
                  <a:pt x="92" y="21"/>
                  <a:pt x="95" y="15"/>
                  <a:pt x="100" y="9"/>
                </a:cubicBezTo>
                <a:cubicBezTo>
                  <a:pt x="106" y="3"/>
                  <a:pt x="113" y="0"/>
                  <a:pt x="121" y="0"/>
                </a:cubicBezTo>
                <a:cubicBezTo>
                  <a:pt x="129" y="0"/>
                  <a:pt x="136" y="3"/>
                  <a:pt x="141" y="9"/>
                </a:cubicBezTo>
                <a:cubicBezTo>
                  <a:pt x="147" y="15"/>
                  <a:pt x="150" y="21"/>
                  <a:pt x="150" y="29"/>
                </a:cubicBezTo>
                <a:cubicBezTo>
                  <a:pt x="150" y="35"/>
                  <a:pt x="148" y="41"/>
                  <a:pt x="145" y="46"/>
                </a:cubicBezTo>
                <a:cubicBezTo>
                  <a:pt x="237" y="46"/>
                  <a:pt x="237" y="46"/>
                  <a:pt x="237" y="46"/>
                </a:cubicBezTo>
                <a:cubicBezTo>
                  <a:pt x="245" y="46"/>
                  <a:pt x="253" y="47"/>
                  <a:pt x="260" y="50"/>
                </a:cubicBezTo>
                <a:cubicBezTo>
                  <a:pt x="268" y="53"/>
                  <a:pt x="275" y="57"/>
                  <a:pt x="282" y="64"/>
                </a:cubicBezTo>
                <a:cubicBezTo>
                  <a:pt x="294" y="76"/>
                  <a:pt x="300" y="91"/>
                  <a:pt x="300" y="109"/>
                </a:cubicBezTo>
                <a:cubicBezTo>
                  <a:pt x="300" y="109"/>
                  <a:pt x="300" y="109"/>
                  <a:pt x="300" y="109"/>
                </a:cubicBezTo>
                <a:cubicBezTo>
                  <a:pt x="300" y="126"/>
                  <a:pt x="294" y="141"/>
                  <a:pt x="282" y="153"/>
                </a:cubicBezTo>
                <a:cubicBezTo>
                  <a:pt x="270" y="165"/>
                  <a:pt x="255" y="171"/>
                  <a:pt x="239" y="172"/>
                </a:cubicBezTo>
                <a:lnTo>
                  <a:pt x="46" y="172"/>
                </a:lnTo>
                <a:close/>
              </a:path>
            </a:pathLst>
          </a:custGeom>
          <a:solidFill>
            <a:schemeClr val="accent1"/>
          </a:solidFill>
          <a:ln w="19050">
            <a:solidFill>
              <a:schemeClr val="bg1"/>
            </a:solid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p:nvPr/>
        </p:nvSpPr>
        <p:spPr>
          <a:xfrm>
            <a:off x="5770738" y="2051160"/>
            <a:ext cx="1256754" cy="258532"/>
          </a:xfrm>
          <a:prstGeom prst="rect">
            <a:avLst/>
          </a:prstGeom>
        </p:spPr>
        <p:txBody>
          <a:bodyPr wrap="none" lIns="0" tIns="0" rIns="0" bIns="0" anchor="t" anchorCtr="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5770738" y="2335128"/>
            <a:ext cx="5535694" cy="443198"/>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5"/>
          <p:cNvGrpSpPr/>
          <p:nvPr/>
        </p:nvGrpSpPr>
        <p:grpSpPr>
          <a:xfrm>
            <a:off x="5770738" y="4603494"/>
            <a:ext cx="1563901" cy="936080"/>
            <a:chOff x="954009" y="1608513"/>
            <a:chExt cx="1544637" cy="885326"/>
          </a:xfrm>
        </p:grpSpPr>
        <p:sp>
          <p:nvSpPr>
            <p:cNvPr id="23" name="Text Placeholder 3"/>
            <p:cNvSpPr txBox="1">
              <a:spLocks/>
            </p:cNvSpPr>
            <p:nvPr/>
          </p:nvSpPr>
          <p:spPr>
            <a:xfrm>
              <a:off x="1105692" y="1608513"/>
              <a:ext cx="1241273" cy="24451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66772">
                <a:lnSpc>
                  <a:spcPct val="120000"/>
                </a:lnSpc>
                <a:defRPr/>
              </a:pPr>
              <a:r>
                <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3"/>
            <p:cNvSpPr txBox="1">
              <a:spLocks/>
            </p:cNvSpPr>
            <p:nvPr/>
          </p:nvSpPr>
          <p:spPr>
            <a:xfrm>
              <a:off x="954009" y="1934948"/>
              <a:ext cx="1544637" cy="5588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66772">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25"/>
          <p:cNvGrpSpPr/>
          <p:nvPr/>
        </p:nvGrpSpPr>
        <p:grpSpPr>
          <a:xfrm>
            <a:off x="7757724" y="4603495"/>
            <a:ext cx="1563901" cy="937990"/>
            <a:chOff x="954009" y="1608513"/>
            <a:chExt cx="1544637" cy="887132"/>
          </a:xfrm>
        </p:grpSpPr>
        <p:sp>
          <p:nvSpPr>
            <p:cNvPr id="26" name="Text Placeholder 3"/>
            <p:cNvSpPr txBox="1">
              <a:spLocks/>
            </p:cNvSpPr>
            <p:nvPr/>
          </p:nvSpPr>
          <p:spPr>
            <a:xfrm>
              <a:off x="1105692" y="1608513"/>
              <a:ext cx="1241273" cy="22341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66772">
                <a:lnSpc>
                  <a:spcPct val="120000"/>
                </a:lnSpc>
                <a:defRPr/>
              </a:pPr>
              <a:r>
                <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3"/>
            <p:cNvSpPr txBox="1">
              <a:spLocks/>
            </p:cNvSpPr>
            <p:nvPr/>
          </p:nvSpPr>
          <p:spPr>
            <a:xfrm>
              <a:off x="954009" y="1936755"/>
              <a:ext cx="1544637" cy="55889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66772">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5"/>
          <p:cNvGrpSpPr/>
          <p:nvPr/>
        </p:nvGrpSpPr>
        <p:grpSpPr>
          <a:xfrm>
            <a:off x="9744709" y="4603494"/>
            <a:ext cx="1563901" cy="936080"/>
            <a:chOff x="951307" y="1608513"/>
            <a:chExt cx="1544637" cy="885326"/>
          </a:xfrm>
        </p:grpSpPr>
        <p:sp>
          <p:nvSpPr>
            <p:cNvPr id="29" name="Text Placeholder 3"/>
            <p:cNvSpPr txBox="1">
              <a:spLocks/>
            </p:cNvSpPr>
            <p:nvPr/>
          </p:nvSpPr>
          <p:spPr>
            <a:xfrm>
              <a:off x="1105692" y="1608513"/>
              <a:ext cx="1241273" cy="24451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66772">
                <a:lnSpc>
                  <a:spcPct val="120000"/>
                </a:lnSpc>
                <a:defRPr/>
              </a:pPr>
              <a:r>
                <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3"/>
            <p:cNvSpPr txBox="1">
              <a:spLocks/>
            </p:cNvSpPr>
            <p:nvPr/>
          </p:nvSpPr>
          <p:spPr>
            <a:xfrm>
              <a:off x="951307" y="1934948"/>
              <a:ext cx="1544637" cy="5588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66772">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8097984" y="3502810"/>
            <a:ext cx="883380" cy="883378"/>
            <a:chOff x="5988344" y="2508483"/>
            <a:chExt cx="835480" cy="835478"/>
          </a:xfrm>
        </p:grpSpPr>
        <p:sp>
          <p:nvSpPr>
            <p:cNvPr id="32" name="Oval 31"/>
            <p:cNvSpPr/>
            <p:nvPr/>
          </p:nvSpPr>
          <p:spPr>
            <a:xfrm>
              <a:off x="5988344" y="2508483"/>
              <a:ext cx="835480" cy="83547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538" dirty="0">
                <a:solidFill>
                  <a:schemeClr val="accent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54"/>
            <p:cNvSpPr>
              <a:spLocks/>
            </p:cNvSpPr>
            <p:nvPr/>
          </p:nvSpPr>
          <p:spPr bwMode="auto">
            <a:xfrm>
              <a:off x="6211120" y="2770816"/>
              <a:ext cx="389929" cy="310813"/>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accent2"/>
            </a:solidFill>
            <a:ln w="9525">
              <a:no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10084969" y="3502810"/>
            <a:ext cx="883380" cy="883378"/>
            <a:chOff x="7601340" y="2508483"/>
            <a:chExt cx="835480" cy="835478"/>
          </a:xfrm>
        </p:grpSpPr>
        <p:sp>
          <p:nvSpPr>
            <p:cNvPr id="33" name="Oval 32"/>
            <p:cNvSpPr/>
            <p:nvPr/>
          </p:nvSpPr>
          <p:spPr>
            <a:xfrm>
              <a:off x="7601340" y="2508483"/>
              <a:ext cx="835480" cy="83547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538" dirty="0">
                <a:solidFill>
                  <a:schemeClr val="accent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41"/>
            <p:cNvSpPr>
              <a:spLocks noEditPoints="1"/>
            </p:cNvSpPr>
            <p:nvPr/>
          </p:nvSpPr>
          <p:spPr bwMode="auto">
            <a:xfrm>
              <a:off x="7839705" y="2796877"/>
              <a:ext cx="358751" cy="25869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accent3"/>
            </a:solidFill>
            <a:ln w="9525">
              <a:no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110998" y="3502810"/>
            <a:ext cx="883380" cy="883378"/>
            <a:chOff x="4341572" y="2398929"/>
            <a:chExt cx="835480" cy="835478"/>
          </a:xfrm>
        </p:grpSpPr>
        <p:sp>
          <p:nvSpPr>
            <p:cNvPr id="31" name="Oval 30"/>
            <p:cNvSpPr/>
            <p:nvPr/>
          </p:nvSpPr>
          <p:spPr>
            <a:xfrm>
              <a:off x="4341572" y="2398929"/>
              <a:ext cx="835480" cy="83547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538" dirty="0">
                <a:solidFill>
                  <a:schemeClr val="accent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83"/>
            <p:cNvSpPr>
              <a:spLocks/>
            </p:cNvSpPr>
            <p:nvPr/>
          </p:nvSpPr>
          <p:spPr bwMode="auto">
            <a:xfrm>
              <a:off x="4616392" y="2673748"/>
              <a:ext cx="285841" cy="285841"/>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accent1"/>
            </a:solidFill>
            <a:ln w="9525">
              <a:noFill/>
              <a:round/>
              <a:headEnd/>
              <a:tailEnd/>
            </a:ln>
          </p:spPr>
          <p:txBody>
            <a:bodyPr vert="horz" wrap="square" lIns="96683" tIns="48342" rIns="96683" bIns="48342" numCol="1" anchor="t" anchorCtr="0" compatLnSpc="1">
              <a:prstTxWarp prst="textNoShape">
                <a:avLst/>
              </a:prstTxWarp>
            </a:bodyPr>
            <a:lstStyle/>
            <a:p>
              <a:pPr>
                <a:lnSpc>
                  <a:spcPct val="120000"/>
                </a:lnSpc>
              </a:pPr>
              <a:endParaRPr lang="en-US" sz="2115">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58836599"/>
      </p:ext>
    </p:ext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p:cTn id="7" dur="500" fill="hold"/>
                                        <p:tgtEl>
                                          <p:spTgt spid="8200"/>
                                        </p:tgtEl>
                                        <p:attrNameLst>
                                          <p:attrName>ppt_w</p:attrName>
                                        </p:attrNameLst>
                                      </p:cBhvr>
                                      <p:tavLst>
                                        <p:tav tm="0">
                                          <p:val>
                                            <p:fltVal val="0"/>
                                          </p:val>
                                        </p:tav>
                                        <p:tav tm="100000">
                                          <p:val>
                                            <p:strVal val="#ppt_w"/>
                                          </p:val>
                                        </p:tav>
                                      </p:tavLst>
                                    </p:anim>
                                    <p:anim calcmode="lin" valueType="num">
                                      <p:cBhvr>
                                        <p:cTn id="8" dur="500" fill="hold"/>
                                        <p:tgtEl>
                                          <p:spTgt spid="8200"/>
                                        </p:tgtEl>
                                        <p:attrNameLst>
                                          <p:attrName>ppt_h</p:attrName>
                                        </p:attrNameLst>
                                      </p:cBhvr>
                                      <p:tavLst>
                                        <p:tav tm="0">
                                          <p:val>
                                            <p:fltVal val="0"/>
                                          </p:val>
                                        </p:tav>
                                        <p:tav tm="100000">
                                          <p:val>
                                            <p:strVal val="#ppt_h"/>
                                          </p:val>
                                        </p:tav>
                                      </p:tavLst>
                                    </p:anim>
                                    <p:animEffect transition="in" filter="fade">
                                      <p:cBhvr>
                                        <p:cTn id="9" dur="500"/>
                                        <p:tgtEl>
                                          <p:spTgt spid="8200"/>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8201"/>
                                        </p:tgtEl>
                                        <p:attrNameLst>
                                          <p:attrName>style.visibility</p:attrName>
                                        </p:attrNameLst>
                                      </p:cBhvr>
                                      <p:to>
                                        <p:strVal val="visible"/>
                                      </p:to>
                                    </p:set>
                                    <p:anim calcmode="lin" valueType="num">
                                      <p:cBhvr>
                                        <p:cTn id="13" dur="500" fill="hold"/>
                                        <p:tgtEl>
                                          <p:spTgt spid="8201"/>
                                        </p:tgtEl>
                                        <p:attrNameLst>
                                          <p:attrName>ppt_w</p:attrName>
                                        </p:attrNameLst>
                                      </p:cBhvr>
                                      <p:tavLst>
                                        <p:tav tm="0">
                                          <p:val>
                                            <p:fltVal val="0"/>
                                          </p:val>
                                        </p:tav>
                                        <p:tav tm="100000">
                                          <p:val>
                                            <p:strVal val="#ppt_w"/>
                                          </p:val>
                                        </p:tav>
                                      </p:tavLst>
                                    </p:anim>
                                    <p:anim calcmode="lin" valueType="num">
                                      <p:cBhvr>
                                        <p:cTn id="14" dur="500" fill="hold"/>
                                        <p:tgtEl>
                                          <p:spTgt spid="8201"/>
                                        </p:tgtEl>
                                        <p:attrNameLst>
                                          <p:attrName>ppt_h</p:attrName>
                                        </p:attrNameLst>
                                      </p:cBhvr>
                                      <p:tavLst>
                                        <p:tav tm="0">
                                          <p:val>
                                            <p:fltVal val="0"/>
                                          </p:val>
                                        </p:tav>
                                        <p:tav tm="100000">
                                          <p:val>
                                            <p:strVal val="#ppt_h"/>
                                          </p:val>
                                        </p:tav>
                                      </p:tavLst>
                                    </p:anim>
                                    <p:animEffect transition="in" filter="fade">
                                      <p:cBhvr>
                                        <p:cTn id="15" dur="500"/>
                                        <p:tgtEl>
                                          <p:spTgt spid="8201"/>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8202"/>
                                        </p:tgtEl>
                                        <p:attrNameLst>
                                          <p:attrName>style.visibility</p:attrName>
                                        </p:attrNameLst>
                                      </p:cBhvr>
                                      <p:to>
                                        <p:strVal val="visible"/>
                                      </p:to>
                                    </p:set>
                                    <p:anim calcmode="lin" valueType="num">
                                      <p:cBhvr>
                                        <p:cTn id="19" dur="500" fill="hold"/>
                                        <p:tgtEl>
                                          <p:spTgt spid="8202"/>
                                        </p:tgtEl>
                                        <p:attrNameLst>
                                          <p:attrName>ppt_w</p:attrName>
                                        </p:attrNameLst>
                                      </p:cBhvr>
                                      <p:tavLst>
                                        <p:tav tm="0">
                                          <p:val>
                                            <p:fltVal val="0"/>
                                          </p:val>
                                        </p:tav>
                                        <p:tav tm="100000">
                                          <p:val>
                                            <p:strVal val="#ppt_w"/>
                                          </p:val>
                                        </p:tav>
                                      </p:tavLst>
                                    </p:anim>
                                    <p:anim calcmode="lin" valueType="num">
                                      <p:cBhvr>
                                        <p:cTn id="20" dur="500" fill="hold"/>
                                        <p:tgtEl>
                                          <p:spTgt spid="8202"/>
                                        </p:tgtEl>
                                        <p:attrNameLst>
                                          <p:attrName>ppt_h</p:attrName>
                                        </p:attrNameLst>
                                      </p:cBhvr>
                                      <p:tavLst>
                                        <p:tav tm="0">
                                          <p:val>
                                            <p:fltVal val="0"/>
                                          </p:val>
                                        </p:tav>
                                        <p:tav tm="100000">
                                          <p:val>
                                            <p:strVal val="#ppt_h"/>
                                          </p:val>
                                        </p:tav>
                                      </p:tavLst>
                                    </p:anim>
                                    <p:animEffect transition="in" filter="fade">
                                      <p:cBhvr>
                                        <p:cTn id="21" dur="500"/>
                                        <p:tgtEl>
                                          <p:spTgt spid="8202"/>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8199"/>
                                        </p:tgtEl>
                                        <p:attrNameLst>
                                          <p:attrName>style.visibility</p:attrName>
                                        </p:attrNameLst>
                                      </p:cBhvr>
                                      <p:to>
                                        <p:strVal val="visible"/>
                                      </p:to>
                                    </p:set>
                                    <p:anim calcmode="lin" valueType="num">
                                      <p:cBhvr>
                                        <p:cTn id="25" dur="500" fill="hold"/>
                                        <p:tgtEl>
                                          <p:spTgt spid="8199"/>
                                        </p:tgtEl>
                                        <p:attrNameLst>
                                          <p:attrName>ppt_w</p:attrName>
                                        </p:attrNameLst>
                                      </p:cBhvr>
                                      <p:tavLst>
                                        <p:tav tm="0">
                                          <p:val>
                                            <p:fltVal val="0"/>
                                          </p:val>
                                        </p:tav>
                                        <p:tav tm="100000">
                                          <p:val>
                                            <p:strVal val="#ppt_w"/>
                                          </p:val>
                                        </p:tav>
                                      </p:tavLst>
                                    </p:anim>
                                    <p:anim calcmode="lin" valueType="num">
                                      <p:cBhvr>
                                        <p:cTn id="26" dur="500" fill="hold"/>
                                        <p:tgtEl>
                                          <p:spTgt spid="8199"/>
                                        </p:tgtEl>
                                        <p:attrNameLst>
                                          <p:attrName>ppt_h</p:attrName>
                                        </p:attrNameLst>
                                      </p:cBhvr>
                                      <p:tavLst>
                                        <p:tav tm="0">
                                          <p:val>
                                            <p:fltVal val="0"/>
                                          </p:val>
                                        </p:tav>
                                        <p:tav tm="100000">
                                          <p:val>
                                            <p:strVal val="#ppt_h"/>
                                          </p:val>
                                        </p:tav>
                                      </p:tavLst>
                                    </p:anim>
                                    <p:animEffect transition="in" filter="fade">
                                      <p:cBhvr>
                                        <p:cTn id="27" dur="500"/>
                                        <p:tgtEl>
                                          <p:spTgt spid="8199"/>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8198"/>
                                        </p:tgtEl>
                                        <p:attrNameLst>
                                          <p:attrName>style.visibility</p:attrName>
                                        </p:attrNameLst>
                                      </p:cBhvr>
                                      <p:to>
                                        <p:strVal val="visible"/>
                                      </p:to>
                                    </p:set>
                                    <p:anim calcmode="lin" valueType="num">
                                      <p:cBhvr>
                                        <p:cTn id="31" dur="500" fill="hold"/>
                                        <p:tgtEl>
                                          <p:spTgt spid="8198"/>
                                        </p:tgtEl>
                                        <p:attrNameLst>
                                          <p:attrName>ppt_w</p:attrName>
                                        </p:attrNameLst>
                                      </p:cBhvr>
                                      <p:tavLst>
                                        <p:tav tm="0">
                                          <p:val>
                                            <p:fltVal val="0"/>
                                          </p:val>
                                        </p:tav>
                                        <p:tav tm="100000">
                                          <p:val>
                                            <p:strVal val="#ppt_w"/>
                                          </p:val>
                                        </p:tav>
                                      </p:tavLst>
                                    </p:anim>
                                    <p:anim calcmode="lin" valueType="num">
                                      <p:cBhvr>
                                        <p:cTn id="32" dur="500" fill="hold"/>
                                        <p:tgtEl>
                                          <p:spTgt spid="8198"/>
                                        </p:tgtEl>
                                        <p:attrNameLst>
                                          <p:attrName>ppt_h</p:attrName>
                                        </p:attrNameLst>
                                      </p:cBhvr>
                                      <p:tavLst>
                                        <p:tav tm="0">
                                          <p:val>
                                            <p:fltVal val="0"/>
                                          </p:val>
                                        </p:tav>
                                        <p:tav tm="100000">
                                          <p:val>
                                            <p:strVal val="#ppt_h"/>
                                          </p:val>
                                        </p:tav>
                                      </p:tavLst>
                                    </p:anim>
                                    <p:animEffect transition="in" filter="fade">
                                      <p:cBhvr>
                                        <p:cTn id="33" dur="500"/>
                                        <p:tgtEl>
                                          <p:spTgt spid="8198"/>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8203"/>
                                        </p:tgtEl>
                                        <p:attrNameLst>
                                          <p:attrName>style.visibility</p:attrName>
                                        </p:attrNameLst>
                                      </p:cBhvr>
                                      <p:to>
                                        <p:strVal val="visible"/>
                                      </p:to>
                                    </p:set>
                                    <p:anim calcmode="lin" valueType="num">
                                      <p:cBhvr>
                                        <p:cTn id="37" dur="500" fill="hold"/>
                                        <p:tgtEl>
                                          <p:spTgt spid="8203"/>
                                        </p:tgtEl>
                                        <p:attrNameLst>
                                          <p:attrName>ppt_w</p:attrName>
                                        </p:attrNameLst>
                                      </p:cBhvr>
                                      <p:tavLst>
                                        <p:tav tm="0">
                                          <p:val>
                                            <p:fltVal val="0"/>
                                          </p:val>
                                        </p:tav>
                                        <p:tav tm="100000">
                                          <p:val>
                                            <p:strVal val="#ppt_w"/>
                                          </p:val>
                                        </p:tav>
                                      </p:tavLst>
                                    </p:anim>
                                    <p:anim calcmode="lin" valueType="num">
                                      <p:cBhvr>
                                        <p:cTn id="38" dur="500" fill="hold"/>
                                        <p:tgtEl>
                                          <p:spTgt spid="8203"/>
                                        </p:tgtEl>
                                        <p:attrNameLst>
                                          <p:attrName>ppt_h</p:attrName>
                                        </p:attrNameLst>
                                      </p:cBhvr>
                                      <p:tavLst>
                                        <p:tav tm="0">
                                          <p:val>
                                            <p:fltVal val="0"/>
                                          </p:val>
                                        </p:tav>
                                        <p:tav tm="100000">
                                          <p:val>
                                            <p:strVal val="#ppt_h"/>
                                          </p:val>
                                        </p:tav>
                                      </p:tavLst>
                                    </p:anim>
                                    <p:animEffect transition="in" filter="fade">
                                      <p:cBhvr>
                                        <p:cTn id="39" dur="500"/>
                                        <p:tgtEl>
                                          <p:spTgt spid="8203"/>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8206"/>
                                        </p:tgtEl>
                                        <p:attrNameLst>
                                          <p:attrName>style.visibility</p:attrName>
                                        </p:attrNameLst>
                                      </p:cBhvr>
                                      <p:to>
                                        <p:strVal val="visible"/>
                                      </p:to>
                                    </p:set>
                                    <p:anim calcmode="lin" valueType="num">
                                      <p:cBhvr>
                                        <p:cTn id="43" dur="500" fill="hold"/>
                                        <p:tgtEl>
                                          <p:spTgt spid="8206"/>
                                        </p:tgtEl>
                                        <p:attrNameLst>
                                          <p:attrName>ppt_w</p:attrName>
                                        </p:attrNameLst>
                                      </p:cBhvr>
                                      <p:tavLst>
                                        <p:tav tm="0">
                                          <p:val>
                                            <p:fltVal val="0"/>
                                          </p:val>
                                        </p:tav>
                                        <p:tav tm="100000">
                                          <p:val>
                                            <p:strVal val="#ppt_w"/>
                                          </p:val>
                                        </p:tav>
                                      </p:tavLst>
                                    </p:anim>
                                    <p:anim calcmode="lin" valueType="num">
                                      <p:cBhvr>
                                        <p:cTn id="44" dur="500" fill="hold"/>
                                        <p:tgtEl>
                                          <p:spTgt spid="8206"/>
                                        </p:tgtEl>
                                        <p:attrNameLst>
                                          <p:attrName>ppt_h</p:attrName>
                                        </p:attrNameLst>
                                      </p:cBhvr>
                                      <p:tavLst>
                                        <p:tav tm="0">
                                          <p:val>
                                            <p:fltVal val="0"/>
                                          </p:val>
                                        </p:tav>
                                        <p:tav tm="100000">
                                          <p:val>
                                            <p:strVal val="#ppt_h"/>
                                          </p:val>
                                        </p:tav>
                                      </p:tavLst>
                                    </p:anim>
                                    <p:animEffect transition="in" filter="fade">
                                      <p:cBhvr>
                                        <p:cTn id="45" dur="500"/>
                                        <p:tgtEl>
                                          <p:spTgt spid="8206"/>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8205"/>
                                        </p:tgtEl>
                                        <p:attrNameLst>
                                          <p:attrName>style.visibility</p:attrName>
                                        </p:attrNameLst>
                                      </p:cBhvr>
                                      <p:to>
                                        <p:strVal val="visible"/>
                                      </p:to>
                                    </p:set>
                                    <p:anim calcmode="lin" valueType="num">
                                      <p:cBhvr>
                                        <p:cTn id="49" dur="500" fill="hold"/>
                                        <p:tgtEl>
                                          <p:spTgt spid="8205"/>
                                        </p:tgtEl>
                                        <p:attrNameLst>
                                          <p:attrName>ppt_w</p:attrName>
                                        </p:attrNameLst>
                                      </p:cBhvr>
                                      <p:tavLst>
                                        <p:tav tm="0">
                                          <p:val>
                                            <p:fltVal val="0"/>
                                          </p:val>
                                        </p:tav>
                                        <p:tav tm="100000">
                                          <p:val>
                                            <p:strVal val="#ppt_w"/>
                                          </p:val>
                                        </p:tav>
                                      </p:tavLst>
                                    </p:anim>
                                    <p:anim calcmode="lin" valueType="num">
                                      <p:cBhvr>
                                        <p:cTn id="50" dur="500" fill="hold"/>
                                        <p:tgtEl>
                                          <p:spTgt spid="8205"/>
                                        </p:tgtEl>
                                        <p:attrNameLst>
                                          <p:attrName>ppt_h</p:attrName>
                                        </p:attrNameLst>
                                      </p:cBhvr>
                                      <p:tavLst>
                                        <p:tav tm="0">
                                          <p:val>
                                            <p:fltVal val="0"/>
                                          </p:val>
                                        </p:tav>
                                        <p:tav tm="100000">
                                          <p:val>
                                            <p:strVal val="#ppt_h"/>
                                          </p:val>
                                        </p:tav>
                                      </p:tavLst>
                                    </p:anim>
                                    <p:animEffect transition="in" filter="fade">
                                      <p:cBhvr>
                                        <p:cTn id="51" dur="500"/>
                                        <p:tgtEl>
                                          <p:spTgt spid="8205"/>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8204"/>
                                        </p:tgtEl>
                                        <p:attrNameLst>
                                          <p:attrName>style.visibility</p:attrName>
                                        </p:attrNameLst>
                                      </p:cBhvr>
                                      <p:to>
                                        <p:strVal val="visible"/>
                                      </p:to>
                                    </p:set>
                                    <p:anim calcmode="lin" valueType="num">
                                      <p:cBhvr>
                                        <p:cTn id="55" dur="500" fill="hold"/>
                                        <p:tgtEl>
                                          <p:spTgt spid="8204"/>
                                        </p:tgtEl>
                                        <p:attrNameLst>
                                          <p:attrName>ppt_w</p:attrName>
                                        </p:attrNameLst>
                                      </p:cBhvr>
                                      <p:tavLst>
                                        <p:tav tm="0">
                                          <p:val>
                                            <p:fltVal val="0"/>
                                          </p:val>
                                        </p:tav>
                                        <p:tav tm="100000">
                                          <p:val>
                                            <p:strVal val="#ppt_w"/>
                                          </p:val>
                                        </p:tav>
                                      </p:tavLst>
                                    </p:anim>
                                    <p:anim calcmode="lin" valueType="num">
                                      <p:cBhvr>
                                        <p:cTn id="56" dur="500" fill="hold"/>
                                        <p:tgtEl>
                                          <p:spTgt spid="8204"/>
                                        </p:tgtEl>
                                        <p:attrNameLst>
                                          <p:attrName>ppt_h</p:attrName>
                                        </p:attrNameLst>
                                      </p:cBhvr>
                                      <p:tavLst>
                                        <p:tav tm="0">
                                          <p:val>
                                            <p:fltVal val="0"/>
                                          </p:val>
                                        </p:tav>
                                        <p:tav tm="100000">
                                          <p:val>
                                            <p:strVal val="#ppt_h"/>
                                          </p:val>
                                        </p:tav>
                                      </p:tavLst>
                                    </p:anim>
                                    <p:animEffect transition="in" filter="fade">
                                      <p:cBhvr>
                                        <p:cTn id="57" dur="500"/>
                                        <p:tgtEl>
                                          <p:spTgt spid="8204"/>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8207"/>
                                        </p:tgtEl>
                                        <p:attrNameLst>
                                          <p:attrName>style.visibility</p:attrName>
                                        </p:attrNameLst>
                                      </p:cBhvr>
                                      <p:to>
                                        <p:strVal val="visible"/>
                                      </p:to>
                                    </p:set>
                                    <p:anim calcmode="lin" valueType="num">
                                      <p:cBhvr>
                                        <p:cTn id="61" dur="500" fill="hold"/>
                                        <p:tgtEl>
                                          <p:spTgt spid="8207"/>
                                        </p:tgtEl>
                                        <p:attrNameLst>
                                          <p:attrName>ppt_w</p:attrName>
                                        </p:attrNameLst>
                                      </p:cBhvr>
                                      <p:tavLst>
                                        <p:tav tm="0">
                                          <p:val>
                                            <p:fltVal val="0"/>
                                          </p:val>
                                        </p:tav>
                                        <p:tav tm="100000">
                                          <p:val>
                                            <p:strVal val="#ppt_w"/>
                                          </p:val>
                                        </p:tav>
                                      </p:tavLst>
                                    </p:anim>
                                    <p:anim calcmode="lin" valueType="num">
                                      <p:cBhvr>
                                        <p:cTn id="62" dur="500" fill="hold"/>
                                        <p:tgtEl>
                                          <p:spTgt spid="8207"/>
                                        </p:tgtEl>
                                        <p:attrNameLst>
                                          <p:attrName>ppt_h</p:attrName>
                                        </p:attrNameLst>
                                      </p:cBhvr>
                                      <p:tavLst>
                                        <p:tav tm="0">
                                          <p:val>
                                            <p:fltVal val="0"/>
                                          </p:val>
                                        </p:tav>
                                        <p:tav tm="100000">
                                          <p:val>
                                            <p:strVal val="#ppt_h"/>
                                          </p:val>
                                        </p:tav>
                                      </p:tavLst>
                                    </p:anim>
                                    <p:animEffect transition="in" filter="fade">
                                      <p:cBhvr>
                                        <p:cTn id="63" dur="500"/>
                                        <p:tgtEl>
                                          <p:spTgt spid="8207"/>
                                        </p:tgtEl>
                                      </p:cBhvr>
                                    </p:animEffect>
                                  </p:childTnLst>
                                </p:cTn>
                              </p:par>
                            </p:childTnLst>
                          </p:cTn>
                        </p:par>
                        <p:par>
                          <p:cTn id="64" fill="hold">
                            <p:stCondLst>
                              <p:cond delay="5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1000" fill="hold"/>
                                        <p:tgtEl>
                                          <p:spTgt spid="19"/>
                                        </p:tgtEl>
                                        <p:attrNameLst>
                                          <p:attrName>ppt_x</p:attrName>
                                        </p:attrNameLst>
                                      </p:cBhvr>
                                      <p:tavLst>
                                        <p:tav tm="0">
                                          <p:val>
                                            <p:strVal val="#ppt_x"/>
                                          </p:val>
                                        </p:tav>
                                        <p:tav tm="100000">
                                          <p:val>
                                            <p:strVal val="#ppt_x"/>
                                          </p:val>
                                        </p:tav>
                                      </p:tavLst>
                                    </p:anim>
                                    <p:anim calcmode="lin" valueType="num">
                                      <p:cBhvr additive="base">
                                        <p:cTn id="68" dur="100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2" presetClass="entr" presetSubtype="2" accel="50000" decel="5000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1+#ppt_w/2"/>
                                          </p:val>
                                        </p:tav>
                                        <p:tav tm="100000">
                                          <p:val>
                                            <p:strVal val="#ppt_x"/>
                                          </p:val>
                                        </p:tav>
                                      </p:tavLst>
                                    </p:anim>
                                    <p:anim calcmode="lin" valueType="num">
                                      <p:cBhvr additive="base">
                                        <p:cTn id="73" dur="500" fill="hold"/>
                                        <p:tgtEl>
                                          <p:spTgt spid="20"/>
                                        </p:tgtEl>
                                        <p:attrNameLst>
                                          <p:attrName>ppt_y</p:attrName>
                                        </p:attrNameLst>
                                      </p:cBhvr>
                                      <p:tavLst>
                                        <p:tav tm="0">
                                          <p:val>
                                            <p:strVal val="#ppt_y"/>
                                          </p:val>
                                        </p:tav>
                                        <p:tav tm="100000">
                                          <p:val>
                                            <p:strVal val="#ppt_y"/>
                                          </p:val>
                                        </p:tav>
                                      </p:tavLst>
                                    </p:anim>
                                  </p:childTnLst>
                                </p:cTn>
                              </p:par>
                            </p:childTnLst>
                          </p:cTn>
                        </p:par>
                        <p:par>
                          <p:cTn id="74" fill="hold">
                            <p:stCondLst>
                              <p:cond delay="6500"/>
                            </p:stCondLst>
                            <p:childTnLst>
                              <p:par>
                                <p:cTn id="75" presetID="53" presetClass="entr" presetSubtype="0"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Effect transition="in" filter="fade">
                                      <p:cBhvr>
                                        <p:cTn id="79" dur="500"/>
                                        <p:tgtEl>
                                          <p:spTgt spid="39"/>
                                        </p:tgtEl>
                                      </p:cBhvr>
                                    </p:animEffect>
                                  </p:childTnLst>
                                </p:cTn>
                              </p:par>
                              <p:par>
                                <p:cTn id="80" presetID="2" presetClass="entr" presetSubtype="4" accel="50000" decel="50000"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1000" fill="hold"/>
                                        <p:tgtEl>
                                          <p:spTgt spid="22"/>
                                        </p:tgtEl>
                                        <p:attrNameLst>
                                          <p:attrName>ppt_x</p:attrName>
                                        </p:attrNameLst>
                                      </p:cBhvr>
                                      <p:tavLst>
                                        <p:tav tm="0">
                                          <p:val>
                                            <p:strVal val="#ppt_x"/>
                                          </p:val>
                                        </p:tav>
                                        <p:tav tm="100000">
                                          <p:val>
                                            <p:strVal val="#ppt_x"/>
                                          </p:val>
                                        </p:tav>
                                      </p:tavLst>
                                    </p:anim>
                                    <p:anim calcmode="lin" valueType="num">
                                      <p:cBhvr additive="base">
                                        <p:cTn id="83" dur="1000" fill="hold"/>
                                        <p:tgtEl>
                                          <p:spTgt spid="22"/>
                                        </p:tgtEl>
                                        <p:attrNameLst>
                                          <p:attrName>ppt_y</p:attrName>
                                        </p:attrNameLst>
                                      </p:cBhvr>
                                      <p:tavLst>
                                        <p:tav tm="0">
                                          <p:val>
                                            <p:strVal val="1+#ppt_h/2"/>
                                          </p:val>
                                        </p:tav>
                                        <p:tav tm="100000">
                                          <p:val>
                                            <p:strVal val="#ppt_y"/>
                                          </p:val>
                                        </p:tav>
                                      </p:tavLst>
                                    </p:anim>
                                  </p:childTnLst>
                                </p:cTn>
                              </p:par>
                            </p:childTnLst>
                          </p:cTn>
                        </p:par>
                        <p:par>
                          <p:cTn id="84" fill="hold">
                            <p:stCondLst>
                              <p:cond delay="7500"/>
                            </p:stCondLst>
                            <p:childTnLst>
                              <p:par>
                                <p:cTn id="85" presetID="53" presetClass="entr" presetSubtype="0" fill="hold" nodeType="afterEffect">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cBhvr>
                                        <p:cTn id="87" dur="500" fill="hold"/>
                                        <p:tgtEl>
                                          <p:spTgt spid="35"/>
                                        </p:tgtEl>
                                        <p:attrNameLst>
                                          <p:attrName>ppt_w</p:attrName>
                                        </p:attrNameLst>
                                      </p:cBhvr>
                                      <p:tavLst>
                                        <p:tav tm="0">
                                          <p:val>
                                            <p:fltVal val="0"/>
                                          </p:val>
                                        </p:tav>
                                        <p:tav tm="100000">
                                          <p:val>
                                            <p:strVal val="#ppt_w"/>
                                          </p:val>
                                        </p:tav>
                                      </p:tavLst>
                                    </p:anim>
                                    <p:anim calcmode="lin" valueType="num">
                                      <p:cBhvr>
                                        <p:cTn id="88" dur="500" fill="hold"/>
                                        <p:tgtEl>
                                          <p:spTgt spid="35"/>
                                        </p:tgtEl>
                                        <p:attrNameLst>
                                          <p:attrName>ppt_h</p:attrName>
                                        </p:attrNameLst>
                                      </p:cBhvr>
                                      <p:tavLst>
                                        <p:tav tm="0">
                                          <p:val>
                                            <p:fltVal val="0"/>
                                          </p:val>
                                        </p:tav>
                                        <p:tav tm="100000">
                                          <p:val>
                                            <p:strVal val="#ppt_h"/>
                                          </p:val>
                                        </p:tav>
                                      </p:tavLst>
                                    </p:anim>
                                    <p:animEffect transition="in" filter="fade">
                                      <p:cBhvr>
                                        <p:cTn id="89" dur="500"/>
                                        <p:tgtEl>
                                          <p:spTgt spid="35"/>
                                        </p:tgtEl>
                                      </p:cBhvr>
                                    </p:animEffect>
                                  </p:childTnLst>
                                </p:cTn>
                              </p:par>
                              <p:par>
                                <p:cTn id="90" presetID="2" presetClass="entr" presetSubtype="4" accel="50000" decel="50000"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additive="base">
                                        <p:cTn id="92" dur="1000" fill="hold"/>
                                        <p:tgtEl>
                                          <p:spTgt spid="25"/>
                                        </p:tgtEl>
                                        <p:attrNameLst>
                                          <p:attrName>ppt_x</p:attrName>
                                        </p:attrNameLst>
                                      </p:cBhvr>
                                      <p:tavLst>
                                        <p:tav tm="0">
                                          <p:val>
                                            <p:strVal val="#ppt_x"/>
                                          </p:val>
                                        </p:tav>
                                        <p:tav tm="100000">
                                          <p:val>
                                            <p:strVal val="#ppt_x"/>
                                          </p:val>
                                        </p:tav>
                                      </p:tavLst>
                                    </p:anim>
                                    <p:anim calcmode="lin" valueType="num">
                                      <p:cBhvr additive="base">
                                        <p:cTn id="93" dur="1000" fill="hold"/>
                                        <p:tgtEl>
                                          <p:spTgt spid="25"/>
                                        </p:tgtEl>
                                        <p:attrNameLst>
                                          <p:attrName>ppt_y</p:attrName>
                                        </p:attrNameLst>
                                      </p:cBhvr>
                                      <p:tavLst>
                                        <p:tav tm="0">
                                          <p:val>
                                            <p:strVal val="1+#ppt_h/2"/>
                                          </p:val>
                                        </p:tav>
                                        <p:tav tm="100000">
                                          <p:val>
                                            <p:strVal val="#ppt_y"/>
                                          </p:val>
                                        </p:tav>
                                      </p:tavLst>
                                    </p:anim>
                                  </p:childTnLst>
                                </p:cTn>
                              </p:par>
                            </p:childTnLst>
                          </p:cTn>
                        </p:par>
                        <p:par>
                          <p:cTn id="94" fill="hold">
                            <p:stCondLst>
                              <p:cond delay="8500"/>
                            </p:stCondLst>
                            <p:childTnLst>
                              <p:par>
                                <p:cTn id="95" presetID="53" presetClass="entr" presetSubtype="0"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animEffect transition="in" filter="fade">
                                      <p:cBhvr>
                                        <p:cTn id="99" dur="500"/>
                                        <p:tgtEl>
                                          <p:spTgt spid="37"/>
                                        </p:tgtEl>
                                      </p:cBhvr>
                                    </p:animEffect>
                                  </p:childTnLst>
                                </p:cTn>
                              </p:par>
                              <p:par>
                                <p:cTn id="100" presetID="2" presetClass="entr" presetSubtype="4" accel="50000" decel="50000" fill="hold" nodeType="with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1000" fill="hold"/>
                                        <p:tgtEl>
                                          <p:spTgt spid="28"/>
                                        </p:tgtEl>
                                        <p:attrNameLst>
                                          <p:attrName>ppt_x</p:attrName>
                                        </p:attrNameLst>
                                      </p:cBhvr>
                                      <p:tavLst>
                                        <p:tav tm="0">
                                          <p:val>
                                            <p:strVal val="#ppt_x"/>
                                          </p:val>
                                        </p:tav>
                                        <p:tav tm="100000">
                                          <p:val>
                                            <p:strVal val="#ppt_x"/>
                                          </p:val>
                                        </p:tav>
                                      </p:tavLst>
                                    </p:anim>
                                    <p:anim calcmode="lin" valueType="num">
                                      <p:cBhvr additive="base">
                                        <p:cTn id="103"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p:bldP spid="8199" grpId="0" animBg="1"/>
      <p:bldP spid="8200" grpId="0" animBg="1"/>
      <p:bldP spid="8201" grpId="0" animBg="1"/>
      <p:bldP spid="8202" grpId="0" animBg="1"/>
      <p:bldP spid="8203" grpId="0" animBg="1"/>
      <p:bldP spid="8204" grpId="0" animBg="1"/>
      <p:bldP spid="8205" grpId="0" animBg="1"/>
      <p:bldP spid="8206" grpId="0" animBg="1"/>
      <p:bldP spid="8207" grpId="0" animBg="1"/>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5880199" y="2097163"/>
            <a:ext cx="1080492" cy="1078259"/>
          </a:xfrm>
          <a:prstGeom prst="ellipse">
            <a:avLst/>
          </a:prstGeom>
          <a:solidFill>
            <a:schemeClr val="accent2"/>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5" name="Oval 3"/>
          <p:cNvSpPr>
            <a:spLocks noChangeArrowheads="1"/>
          </p:cNvSpPr>
          <p:nvPr/>
        </p:nvSpPr>
        <p:spPr bwMode="auto">
          <a:xfrm>
            <a:off x="6025308" y="3615210"/>
            <a:ext cx="808137" cy="808137"/>
          </a:xfrm>
          <a:prstGeom prst="ellipse">
            <a:avLst/>
          </a:prstGeom>
          <a:solidFill>
            <a:schemeClr val="accent5"/>
          </a:solidFill>
          <a:ln w="9525" cmpd="sng">
            <a:noFill/>
            <a:round/>
            <a:headEnd/>
            <a:tailEnd/>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6" name="Oval 4"/>
          <p:cNvSpPr>
            <a:spLocks noChangeArrowheads="1"/>
          </p:cNvSpPr>
          <p:nvPr/>
        </p:nvSpPr>
        <p:spPr bwMode="auto">
          <a:xfrm>
            <a:off x="7259837" y="3476800"/>
            <a:ext cx="1078260" cy="1078259"/>
          </a:xfrm>
          <a:prstGeom prst="ellipse">
            <a:avLst/>
          </a:prstGeom>
          <a:solidFill>
            <a:schemeClr val="accent3"/>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7" name="Oval 5"/>
          <p:cNvSpPr>
            <a:spLocks noChangeArrowheads="1"/>
          </p:cNvSpPr>
          <p:nvPr/>
        </p:nvSpPr>
        <p:spPr bwMode="auto">
          <a:xfrm>
            <a:off x="4502796" y="3476800"/>
            <a:ext cx="1078259" cy="1078259"/>
          </a:xfrm>
          <a:prstGeom prst="ellipse">
            <a:avLst/>
          </a:prstGeom>
          <a:solidFill>
            <a:schemeClr val="accent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8" name="Oval 6"/>
          <p:cNvSpPr>
            <a:spLocks noChangeArrowheads="1"/>
          </p:cNvSpPr>
          <p:nvPr/>
        </p:nvSpPr>
        <p:spPr bwMode="auto">
          <a:xfrm>
            <a:off x="5880199" y="4854203"/>
            <a:ext cx="1080492" cy="1080492"/>
          </a:xfrm>
          <a:prstGeom prst="ellipse">
            <a:avLst/>
          </a:prstGeom>
          <a:solidFill>
            <a:schemeClr val="accent4"/>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9" name="Freeform 7"/>
          <p:cNvSpPr>
            <a:spLocks/>
          </p:cNvSpPr>
          <p:nvPr/>
        </p:nvSpPr>
        <p:spPr bwMode="auto">
          <a:xfrm>
            <a:off x="3971480" y="2217714"/>
            <a:ext cx="1727895" cy="46880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0" name="Freeform 8"/>
          <p:cNvSpPr>
            <a:spLocks/>
          </p:cNvSpPr>
          <p:nvPr/>
        </p:nvSpPr>
        <p:spPr bwMode="auto">
          <a:xfrm>
            <a:off x="7833570" y="2217715"/>
            <a:ext cx="799207" cy="1076027"/>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1" name="Freeform 9"/>
          <p:cNvSpPr>
            <a:spLocks/>
          </p:cNvSpPr>
          <p:nvPr/>
        </p:nvSpPr>
        <p:spPr bwMode="auto">
          <a:xfrm>
            <a:off x="7141518" y="4954663"/>
            <a:ext cx="1426517" cy="468809"/>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2" name="Freeform 10"/>
          <p:cNvSpPr>
            <a:spLocks/>
          </p:cNvSpPr>
          <p:nvPr/>
        </p:nvSpPr>
        <p:spPr bwMode="auto">
          <a:xfrm>
            <a:off x="3971479" y="4659983"/>
            <a:ext cx="1069329" cy="310306"/>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3" name="Freeform 11"/>
          <p:cNvSpPr>
            <a:spLocks/>
          </p:cNvSpPr>
          <p:nvPr/>
        </p:nvSpPr>
        <p:spPr bwMode="auto">
          <a:xfrm>
            <a:off x="7038827" y="3925517"/>
            <a:ext cx="95993" cy="191988"/>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4" name="Freeform 12"/>
          <p:cNvSpPr>
            <a:spLocks/>
          </p:cNvSpPr>
          <p:nvPr/>
        </p:nvSpPr>
        <p:spPr bwMode="auto">
          <a:xfrm>
            <a:off x="5706071" y="3925517"/>
            <a:ext cx="95995" cy="191988"/>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5" name="Freeform 13"/>
          <p:cNvSpPr>
            <a:spLocks/>
          </p:cNvSpPr>
          <p:nvPr/>
        </p:nvSpPr>
        <p:spPr bwMode="auto">
          <a:xfrm>
            <a:off x="6324453" y="4639891"/>
            <a:ext cx="191988" cy="95995"/>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6" name="Freeform 14"/>
          <p:cNvSpPr>
            <a:spLocks/>
          </p:cNvSpPr>
          <p:nvPr/>
        </p:nvSpPr>
        <p:spPr bwMode="auto">
          <a:xfrm>
            <a:off x="6324453" y="3307136"/>
            <a:ext cx="191988" cy="95993"/>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7" name="Rectangle 15"/>
          <p:cNvSpPr>
            <a:spLocks noChangeArrowheads="1"/>
          </p:cNvSpPr>
          <p:nvPr/>
        </p:nvSpPr>
        <p:spPr bwMode="auto">
          <a:xfrm>
            <a:off x="8833695" y="2110558"/>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8" name="Rectangle 16"/>
          <p:cNvSpPr>
            <a:spLocks noChangeArrowheads="1"/>
          </p:cNvSpPr>
          <p:nvPr/>
        </p:nvSpPr>
        <p:spPr bwMode="auto">
          <a:xfrm>
            <a:off x="8833695"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49" name="Rectangle 17"/>
          <p:cNvSpPr>
            <a:spLocks noChangeArrowheads="1"/>
          </p:cNvSpPr>
          <p:nvPr/>
        </p:nvSpPr>
        <p:spPr bwMode="auto">
          <a:xfrm>
            <a:off x="1631902" y="4840809"/>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0" name="Rectangle 18"/>
          <p:cNvSpPr>
            <a:spLocks noChangeArrowheads="1"/>
          </p:cNvSpPr>
          <p:nvPr/>
        </p:nvSpPr>
        <p:spPr bwMode="auto">
          <a:xfrm>
            <a:off x="1631902" y="2106093"/>
            <a:ext cx="212749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51" name="Freeform 19"/>
          <p:cNvSpPr>
            <a:spLocks noEditPoints="1"/>
          </p:cNvSpPr>
          <p:nvPr/>
        </p:nvSpPr>
        <p:spPr bwMode="auto">
          <a:xfrm>
            <a:off x="6239620" y="2447652"/>
            <a:ext cx="392906" cy="401836"/>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2" name="Group 20"/>
          <p:cNvGrpSpPr>
            <a:grpSpLocks/>
          </p:cNvGrpSpPr>
          <p:nvPr/>
        </p:nvGrpSpPr>
        <p:grpSpPr bwMode="auto">
          <a:xfrm>
            <a:off x="4815335" y="3778177"/>
            <a:ext cx="495598" cy="504527"/>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4" name="Freeform 22"/>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5" name="Freeform 23"/>
          <p:cNvSpPr>
            <a:spLocks noEditPoints="1"/>
          </p:cNvSpPr>
          <p:nvPr/>
        </p:nvSpPr>
        <p:spPr bwMode="auto">
          <a:xfrm>
            <a:off x="6210598" y="5182370"/>
            <a:ext cx="437555" cy="464344"/>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456" name="Group 24"/>
          <p:cNvGrpSpPr>
            <a:grpSpLocks/>
          </p:cNvGrpSpPr>
          <p:nvPr/>
        </p:nvGrpSpPr>
        <p:grpSpPr bwMode="auto">
          <a:xfrm>
            <a:off x="7592468" y="3813895"/>
            <a:ext cx="433090" cy="370582"/>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8"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9" name="Freeform 27"/>
          <p:cNvSpPr>
            <a:spLocks noEditPoints="1"/>
          </p:cNvSpPr>
          <p:nvPr/>
        </p:nvSpPr>
        <p:spPr bwMode="auto">
          <a:xfrm>
            <a:off x="6266409" y="3869706"/>
            <a:ext cx="325934" cy="303609"/>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482950444"/>
      </p:ext>
    </p:extLst>
  </p:cSld>
  <p:clrMapOvr>
    <a:masterClrMapping/>
  </p:clrMapOvr>
  <mc:AlternateContent xmlns:mc="http://schemas.openxmlformats.org/markup-compatibility/2006">
    <mc:Choice xmlns:p14="http://schemas.microsoft.com/office/powerpoint/2010/main" Requires="p14">
      <p:transition spd="slow" p14:dur="1600" advTm="5000">
        <p14:gallery dir="l"/>
      </p:transition>
    </mc:Choice>
    <mc:Fallback>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14:presetBounceEnd="60000">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14:bounceEnd="60000">
                                          <p:cBhvr additive="base">
                                            <p:cTn id="21" dur="750" fill="hold"/>
                                            <p:tgtEl>
                                              <p:spTgt spid="18446"/>
                                            </p:tgtEl>
                                            <p:attrNameLst>
                                              <p:attrName>ppt_x</p:attrName>
                                            </p:attrNameLst>
                                          </p:cBhvr>
                                          <p:tavLst>
                                            <p:tav tm="0">
                                              <p:val>
                                                <p:strVal val="#ppt_x"/>
                                              </p:val>
                                            </p:tav>
                                            <p:tav tm="100000">
                                              <p:val>
                                                <p:strVal val="#ppt_x"/>
                                              </p:val>
                                            </p:tav>
                                          </p:tavLst>
                                        </p:anim>
                                        <p:anim calcmode="lin" valueType="num" p14:bounceEnd="60000">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14:presetBounceEnd="60000">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14:bounceEnd="60000">
                                          <p:cBhvr additive="base">
                                            <p:cTn id="39" dur="750" fill="hold"/>
                                            <p:tgtEl>
                                              <p:spTgt spid="18445"/>
                                            </p:tgtEl>
                                            <p:attrNameLst>
                                              <p:attrName>ppt_x</p:attrName>
                                            </p:attrNameLst>
                                          </p:cBhvr>
                                          <p:tavLst>
                                            <p:tav tm="0">
                                              <p:val>
                                                <p:strVal val="#ppt_x"/>
                                              </p:val>
                                            </p:tav>
                                            <p:tav tm="100000">
                                              <p:val>
                                                <p:strVal val="#ppt_x"/>
                                              </p:val>
                                            </p:tav>
                                          </p:tavLst>
                                        </p:anim>
                                        <p:anim calcmode="lin" valueType="num" p14:bounceEnd="60000">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14:presetBounceEnd="60000">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14:bounceEnd="60000">
                                          <p:cBhvr additive="base">
                                            <p:cTn id="57" dur="750" fill="hold"/>
                                            <p:tgtEl>
                                              <p:spTgt spid="18443"/>
                                            </p:tgtEl>
                                            <p:attrNameLst>
                                              <p:attrName>ppt_x</p:attrName>
                                            </p:attrNameLst>
                                          </p:cBhvr>
                                          <p:tavLst>
                                            <p:tav tm="0">
                                              <p:val>
                                                <p:strVal val="0-#ppt_w/2"/>
                                              </p:val>
                                            </p:tav>
                                            <p:tav tm="100000">
                                              <p:val>
                                                <p:strVal val="#ppt_x"/>
                                              </p:val>
                                            </p:tav>
                                          </p:tavLst>
                                        </p:anim>
                                        <p:anim calcmode="lin" valueType="num" p14:bounceEnd="60000">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14:presetBounceEnd="60000">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14:bounceEnd="60000">
                                          <p:cBhvr additive="base">
                                            <p:cTn id="75" dur="750" fill="hold"/>
                                            <p:tgtEl>
                                              <p:spTgt spid="18444"/>
                                            </p:tgtEl>
                                            <p:attrNameLst>
                                              <p:attrName>ppt_x</p:attrName>
                                            </p:attrNameLst>
                                          </p:cBhvr>
                                          <p:tavLst>
                                            <p:tav tm="0">
                                              <p:val>
                                                <p:strVal val="1+#ppt_w/2"/>
                                              </p:val>
                                            </p:tav>
                                            <p:tav tm="100000">
                                              <p:val>
                                                <p:strVal val="#ppt_x"/>
                                              </p:val>
                                            </p:tav>
                                          </p:tavLst>
                                        </p:anim>
                                        <p:anim calcmode="lin" valueType="num" p14:bounceEnd="60000">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14:presetBounceEnd="60000">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14:bounceEnd="60000">
                                          <p:cBhvr additive="base">
                                            <p:cTn id="96" dur="750" fill="hold"/>
                                            <p:tgtEl>
                                              <p:spTgt spid="18450"/>
                                            </p:tgtEl>
                                            <p:attrNameLst>
                                              <p:attrName>ppt_x</p:attrName>
                                            </p:attrNameLst>
                                          </p:cBhvr>
                                          <p:tavLst>
                                            <p:tav tm="0">
                                              <p:val>
                                                <p:strVal val="0-#ppt_w/2"/>
                                              </p:val>
                                            </p:tav>
                                            <p:tav tm="100000">
                                              <p:val>
                                                <p:strVal val="#ppt_x"/>
                                              </p:val>
                                            </p:tav>
                                          </p:tavLst>
                                        </p:anim>
                                        <p:anim calcmode="lin" valueType="num" p14:bounceEnd="60000">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14:presetBounceEnd="60000">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14:bounceEnd="60000">
                                          <p:cBhvr additive="base">
                                            <p:cTn id="103" dur="750" fill="hold"/>
                                            <p:tgtEl>
                                              <p:spTgt spid="18449"/>
                                            </p:tgtEl>
                                            <p:attrNameLst>
                                              <p:attrName>ppt_x</p:attrName>
                                            </p:attrNameLst>
                                          </p:cBhvr>
                                          <p:tavLst>
                                            <p:tav tm="0">
                                              <p:val>
                                                <p:strVal val="0-#ppt_w/2"/>
                                              </p:val>
                                            </p:tav>
                                            <p:tav tm="100000">
                                              <p:val>
                                                <p:strVal val="#ppt_x"/>
                                              </p:val>
                                            </p:tav>
                                          </p:tavLst>
                                        </p:anim>
                                        <p:anim calcmode="lin" valueType="num" p14:bounceEnd="60000">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14:presetBounceEnd="60000">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14:bounceEnd="60000">
                                          <p:cBhvr additive="base">
                                            <p:cTn id="110" dur="750" fill="hold"/>
                                            <p:tgtEl>
                                              <p:spTgt spid="18447"/>
                                            </p:tgtEl>
                                            <p:attrNameLst>
                                              <p:attrName>ppt_x</p:attrName>
                                            </p:attrNameLst>
                                          </p:cBhvr>
                                          <p:tavLst>
                                            <p:tav tm="0">
                                              <p:val>
                                                <p:strVal val="1+#ppt_w/2"/>
                                              </p:val>
                                            </p:tav>
                                            <p:tav tm="100000">
                                              <p:val>
                                                <p:strVal val="#ppt_x"/>
                                              </p:val>
                                            </p:tav>
                                          </p:tavLst>
                                        </p:anim>
                                        <p:anim calcmode="lin" valueType="num" p14:bounceEnd="60000">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14:presetBounceEnd="60000">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14:bounceEnd="60000">
                                          <p:cBhvr additive="base">
                                            <p:cTn id="117" dur="750" fill="hold"/>
                                            <p:tgtEl>
                                              <p:spTgt spid="18448"/>
                                            </p:tgtEl>
                                            <p:attrNameLst>
                                              <p:attrName>ppt_x</p:attrName>
                                            </p:attrNameLst>
                                          </p:cBhvr>
                                          <p:tavLst>
                                            <p:tav tm="0">
                                              <p:val>
                                                <p:strVal val="1+#ppt_w/2"/>
                                              </p:val>
                                            </p:tav>
                                            <p:tav tm="100000">
                                              <p:val>
                                                <p:strVal val="#ppt_x"/>
                                              </p:val>
                                            </p:tav>
                                          </p:tavLst>
                                        </p:anim>
                                        <p:anim calcmode="lin" valueType="num" p14:bounceEnd="60000">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18452"/>
                                            </p:tgtEl>
                                            <p:attrNameLst>
                                              <p:attrName>style.visibility</p:attrName>
                                            </p:attrNameLst>
                                          </p:cBhvr>
                                          <p:to>
                                            <p:strVal val="visible"/>
                                          </p:to>
                                        </p:set>
                                        <p:anim calcmode="lin" valueType="num">
                                          <p:cBhvr>
                                            <p:cTn id="50" dur="300" fill="hold"/>
                                            <p:tgtEl>
                                              <p:spTgt spid="18452"/>
                                            </p:tgtEl>
                                            <p:attrNameLst>
                                              <p:attrName>ppt_w</p:attrName>
                                            </p:attrNameLst>
                                          </p:cBhvr>
                                          <p:tavLst>
                                            <p:tav tm="0">
                                              <p:val>
                                                <p:fltVal val="0"/>
                                              </p:val>
                                            </p:tav>
                                            <p:tav tm="100000">
                                              <p:val>
                                                <p:strVal val="#ppt_w"/>
                                              </p:val>
                                            </p:tav>
                                          </p:tavLst>
                                        </p:anim>
                                        <p:anim calcmode="lin" valueType="num">
                                          <p:cBhvr>
                                            <p:cTn id="51" dur="300" fill="hold"/>
                                            <p:tgtEl>
                                              <p:spTgt spid="18452"/>
                                            </p:tgtEl>
                                            <p:attrNameLst>
                                              <p:attrName>ppt_h</p:attrName>
                                            </p:attrNameLst>
                                          </p:cBhvr>
                                          <p:tavLst>
                                            <p:tav tm="0">
                                              <p:val>
                                                <p:fltVal val="0"/>
                                              </p:val>
                                            </p:tav>
                                            <p:tav tm="100000">
                                              <p:val>
                                                <p:strVal val="#ppt_h"/>
                                              </p:val>
                                            </p:tav>
                                          </p:tavLst>
                                        </p:anim>
                                        <p:animEffect transition="in" filter="fade">
                                          <p:cBhvr>
                                            <p:cTn id="52" dur="300"/>
                                            <p:tgtEl>
                                              <p:spTgt spid="18452"/>
                                            </p:tgtEl>
                                          </p:cBhvr>
                                        </p:animEffect>
                                      </p:childTnLst>
                                    </p:cTn>
                                  </p:par>
                                  <p:par>
                                    <p:cTn id="53" presetID="6" presetClass="emph" presetSubtype="0" autoRev="1" fill="hold" nodeType="withEffect">
                                      <p:stCondLst>
                                        <p:cond delay="700"/>
                                      </p:stCondLst>
                                      <p:childTnLst>
                                        <p:animScale>
                                          <p:cBhvr>
                                            <p:cTn id="54" dur="150" fill="hold"/>
                                            <p:tgtEl>
                                              <p:spTgt spid="18452"/>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18456"/>
                                            </p:tgtEl>
                                            <p:attrNameLst>
                                              <p:attrName>style.visibility</p:attrName>
                                            </p:attrNameLst>
                                          </p:cBhvr>
                                          <p:to>
                                            <p:strVal val="visible"/>
                                          </p:to>
                                        </p:set>
                                        <p:anim calcmode="lin" valueType="num">
                                          <p:cBhvr>
                                            <p:cTn id="68" dur="300" fill="hold"/>
                                            <p:tgtEl>
                                              <p:spTgt spid="18456"/>
                                            </p:tgtEl>
                                            <p:attrNameLst>
                                              <p:attrName>ppt_w</p:attrName>
                                            </p:attrNameLst>
                                          </p:cBhvr>
                                          <p:tavLst>
                                            <p:tav tm="0">
                                              <p:val>
                                                <p:fltVal val="0"/>
                                              </p:val>
                                            </p:tav>
                                            <p:tav tm="100000">
                                              <p:val>
                                                <p:strVal val="#ppt_w"/>
                                              </p:val>
                                            </p:tav>
                                          </p:tavLst>
                                        </p:anim>
                                        <p:anim calcmode="lin" valueType="num">
                                          <p:cBhvr>
                                            <p:cTn id="69" dur="300" fill="hold"/>
                                            <p:tgtEl>
                                              <p:spTgt spid="18456"/>
                                            </p:tgtEl>
                                            <p:attrNameLst>
                                              <p:attrName>ppt_h</p:attrName>
                                            </p:attrNameLst>
                                          </p:cBhvr>
                                          <p:tavLst>
                                            <p:tav tm="0">
                                              <p:val>
                                                <p:fltVal val="0"/>
                                              </p:val>
                                            </p:tav>
                                            <p:tav tm="100000">
                                              <p:val>
                                                <p:strVal val="#ppt_h"/>
                                              </p:val>
                                            </p:tav>
                                          </p:tavLst>
                                        </p:anim>
                                        <p:animEffect transition="in" filter="fade">
                                          <p:cBhvr>
                                            <p:cTn id="70" dur="300"/>
                                            <p:tgtEl>
                                              <p:spTgt spid="18456"/>
                                            </p:tgtEl>
                                          </p:cBhvr>
                                        </p:animEffect>
                                      </p:childTnLst>
                                    </p:cTn>
                                  </p:par>
                                  <p:par>
                                    <p:cTn id="71" presetID="6" presetClass="emph" presetSubtype="0" autoRev="1" fill="hold" nodeType="withEffect">
                                      <p:stCondLst>
                                        <p:cond delay="700"/>
                                      </p:stCondLst>
                                      <p:childTnLst>
                                        <p:animScale>
                                          <p:cBhvr>
                                            <p:cTn id="72" dur="150" fill="hold"/>
                                            <p:tgtEl>
                                              <p:spTgt spid="18456"/>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0"/>
          <p:cNvGrpSpPr/>
          <p:nvPr/>
        </p:nvGrpSpPr>
        <p:grpSpPr>
          <a:xfrm>
            <a:off x="5082931" y="5776565"/>
            <a:ext cx="2743123" cy="2743123"/>
            <a:chOff x="3614476" y="3221164"/>
            <a:chExt cx="1950772" cy="1950772"/>
          </a:xfrm>
        </p:grpSpPr>
        <p:sp>
          <p:nvSpPr>
            <p:cNvPr id="49" name="Chord 48"/>
            <p:cNvSpPr/>
            <p:nvPr/>
          </p:nvSpPr>
          <p:spPr>
            <a:xfrm rot="6300000">
              <a:off x="3614476" y="3221164"/>
              <a:ext cx="1950772" cy="1950772"/>
            </a:xfrm>
            <a:prstGeom prst="chord">
              <a:avLst>
                <a:gd name="adj1" fmla="val 4234771"/>
                <a:gd name="adj2" fmla="val 1553198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53"/>
            <p:cNvSpPr>
              <a:spLocks noEditPoints="1"/>
            </p:cNvSpPr>
            <p:nvPr/>
          </p:nvSpPr>
          <p:spPr bwMode="auto">
            <a:xfrm>
              <a:off x="4312763" y="3528584"/>
              <a:ext cx="554198" cy="561860"/>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Arc 43"/>
          <p:cNvSpPr/>
          <p:nvPr/>
        </p:nvSpPr>
        <p:spPr>
          <a:xfrm>
            <a:off x="3971615" y="4729244"/>
            <a:ext cx="4915523" cy="4915523"/>
          </a:xfrm>
          <a:prstGeom prst="arc">
            <a:avLst>
              <a:gd name="adj1" fmla="val 10769273"/>
              <a:gd name="adj2" fmla="val 0"/>
            </a:avLst>
          </a:prstGeom>
          <a:ln w="57150" cap="rnd">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3810889" y="6998206"/>
            <a:ext cx="321451" cy="3214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8726412" y="6998206"/>
            <a:ext cx="321451" cy="3214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6269971" y="4567386"/>
            <a:ext cx="321451" cy="3214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8023237" y="5306869"/>
            <a:ext cx="321451" cy="3214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4520196" y="5306869"/>
            <a:ext cx="321451" cy="3214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ardrop 12"/>
          <p:cNvSpPr/>
          <p:nvPr/>
        </p:nvSpPr>
        <p:spPr>
          <a:xfrm rot="5400000">
            <a:off x="2665718" y="5853036"/>
            <a:ext cx="1145170" cy="1145170"/>
          </a:xfrm>
          <a:prstGeom prst="teardrop">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ardrop 13"/>
          <p:cNvSpPr/>
          <p:nvPr/>
        </p:nvSpPr>
        <p:spPr>
          <a:xfrm rot="5400000">
            <a:off x="3355498" y="4165571"/>
            <a:ext cx="1145170" cy="1145170"/>
          </a:xfrm>
          <a:prstGeom prst="teardrop">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ardrop 14"/>
          <p:cNvSpPr/>
          <p:nvPr/>
        </p:nvSpPr>
        <p:spPr>
          <a:xfrm rot="16200000" flipH="1">
            <a:off x="8381521" y="4165572"/>
            <a:ext cx="1145170" cy="1145170"/>
          </a:xfrm>
          <a:prstGeom prst="teardrop">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ardrop 15"/>
          <p:cNvSpPr/>
          <p:nvPr/>
        </p:nvSpPr>
        <p:spPr>
          <a:xfrm rot="16200000" flipH="1">
            <a:off x="9141618" y="5853036"/>
            <a:ext cx="1145170" cy="1145170"/>
          </a:xfrm>
          <a:prstGeom prst="teardrop">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ardrop 16"/>
          <p:cNvSpPr/>
          <p:nvPr/>
        </p:nvSpPr>
        <p:spPr>
          <a:xfrm rot="13500000" flipH="1">
            <a:off x="5858111" y="3118073"/>
            <a:ext cx="1145170" cy="1145170"/>
          </a:xfrm>
          <a:prstGeom prst="teardrop">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27"/>
          <p:cNvSpPr>
            <a:spLocks/>
          </p:cNvSpPr>
          <p:nvPr/>
        </p:nvSpPr>
        <p:spPr bwMode="auto">
          <a:xfrm>
            <a:off x="6193757" y="3483115"/>
            <a:ext cx="473879" cy="522147"/>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37"/>
          <p:cNvSpPr>
            <a:spLocks noEditPoints="1"/>
          </p:cNvSpPr>
          <p:nvPr/>
        </p:nvSpPr>
        <p:spPr bwMode="auto">
          <a:xfrm>
            <a:off x="9486510" y="6307663"/>
            <a:ext cx="417633" cy="427655"/>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45"/>
          <p:cNvSpPr>
            <a:spLocks/>
          </p:cNvSpPr>
          <p:nvPr/>
        </p:nvSpPr>
        <p:spPr bwMode="auto">
          <a:xfrm>
            <a:off x="3698063" y="4539363"/>
            <a:ext cx="461064" cy="39758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46"/>
          <p:cNvSpPr>
            <a:spLocks noEditPoints="1"/>
          </p:cNvSpPr>
          <p:nvPr/>
        </p:nvSpPr>
        <p:spPr bwMode="auto">
          <a:xfrm>
            <a:off x="3023712" y="6269240"/>
            <a:ext cx="461064" cy="504500"/>
          </a:xfrm>
          <a:custGeom>
            <a:avLst/>
            <a:gdLst/>
            <a:ahLst/>
            <a:cxnLst>
              <a:cxn ang="0">
                <a:pos x="49" y="42"/>
              </a:cxn>
              <a:cxn ang="0">
                <a:pos x="33" y="58"/>
              </a:cxn>
              <a:cxn ang="0">
                <a:pos x="33" y="46"/>
              </a:cxn>
              <a:cxn ang="0">
                <a:pos x="31" y="45"/>
              </a:cxn>
              <a:cxn ang="0">
                <a:pos x="31" y="58"/>
              </a:cxn>
              <a:cxn ang="0">
                <a:pos x="14" y="42"/>
              </a:cxn>
              <a:cxn ang="0">
                <a:pos x="1" y="33"/>
              </a:cxn>
              <a:cxn ang="0">
                <a:pos x="3" y="31"/>
              </a:cxn>
              <a:cxn ang="0">
                <a:pos x="4" y="31"/>
              </a:cxn>
              <a:cxn ang="0">
                <a:pos x="4" y="7"/>
              </a:cxn>
              <a:cxn ang="0">
                <a:pos x="9" y="0"/>
              </a:cxn>
              <a:cxn ang="0">
                <a:pos x="54" y="0"/>
              </a:cxn>
              <a:cxn ang="0">
                <a:pos x="60" y="7"/>
              </a:cxn>
              <a:cxn ang="0">
                <a:pos x="60" y="31"/>
              </a:cxn>
              <a:cxn ang="0">
                <a:pos x="61" y="31"/>
              </a:cxn>
              <a:cxn ang="0">
                <a:pos x="63" y="33"/>
              </a:cxn>
              <a:cxn ang="0">
                <a:pos x="49" y="42"/>
              </a:cxn>
              <a:cxn ang="0">
                <a:pos x="57" y="9"/>
              </a:cxn>
              <a:cxn ang="0">
                <a:pos x="52" y="4"/>
              </a:cxn>
              <a:cxn ang="0">
                <a:pos x="12" y="4"/>
              </a:cxn>
              <a:cxn ang="0">
                <a:pos x="7" y="9"/>
              </a:cxn>
              <a:cxn ang="0">
                <a:pos x="7" y="33"/>
              </a:cxn>
              <a:cxn ang="0">
                <a:pos x="27" y="37"/>
              </a:cxn>
              <a:cxn ang="0">
                <a:pos x="30" y="38"/>
              </a:cxn>
              <a:cxn ang="0">
                <a:pos x="30" y="38"/>
              </a:cxn>
              <a:cxn ang="0">
                <a:pos x="33" y="40"/>
              </a:cxn>
              <a:cxn ang="0">
                <a:pos x="37" y="37"/>
              </a:cxn>
              <a:cxn ang="0">
                <a:pos x="57" y="33"/>
              </a:cxn>
              <a:cxn ang="0">
                <a:pos x="57" y="9"/>
              </a:cxn>
              <a:cxn ang="0">
                <a:pos x="23" y="34"/>
              </a:cxn>
              <a:cxn ang="0">
                <a:pos x="16" y="27"/>
              </a:cxn>
              <a:cxn ang="0">
                <a:pos x="23" y="20"/>
              </a:cxn>
              <a:cxn ang="0">
                <a:pos x="31" y="27"/>
              </a:cxn>
              <a:cxn ang="0">
                <a:pos x="23" y="34"/>
              </a:cxn>
              <a:cxn ang="0">
                <a:pos x="41" y="34"/>
              </a:cxn>
              <a:cxn ang="0">
                <a:pos x="33" y="27"/>
              </a:cxn>
              <a:cxn ang="0">
                <a:pos x="41" y="20"/>
              </a:cxn>
              <a:cxn ang="0">
                <a:pos x="49" y="27"/>
              </a:cxn>
              <a:cxn ang="0">
                <a:pos x="41" y="34"/>
              </a:cxn>
            </a:cxnLst>
            <a:rect l="0" t="0" r="r" b="b"/>
            <a:pathLst>
              <a:path w="64" h="70">
                <a:moveTo>
                  <a:pt x="49" y="42"/>
                </a:moveTo>
                <a:cubicBezTo>
                  <a:pt x="56" y="66"/>
                  <a:pt x="32" y="70"/>
                  <a:pt x="33" y="58"/>
                </a:cubicBezTo>
                <a:cubicBezTo>
                  <a:pt x="33" y="58"/>
                  <a:pt x="33" y="51"/>
                  <a:pt x="33" y="46"/>
                </a:cubicBezTo>
                <a:cubicBezTo>
                  <a:pt x="32" y="46"/>
                  <a:pt x="32" y="46"/>
                  <a:pt x="31" y="45"/>
                </a:cubicBezTo>
                <a:cubicBezTo>
                  <a:pt x="31" y="51"/>
                  <a:pt x="31" y="58"/>
                  <a:pt x="31" y="58"/>
                </a:cubicBezTo>
                <a:cubicBezTo>
                  <a:pt x="31" y="70"/>
                  <a:pt x="7" y="66"/>
                  <a:pt x="14" y="42"/>
                </a:cubicBezTo>
                <a:cubicBezTo>
                  <a:pt x="7" y="39"/>
                  <a:pt x="3" y="36"/>
                  <a:pt x="1" y="33"/>
                </a:cubicBezTo>
                <a:cubicBezTo>
                  <a:pt x="0" y="31"/>
                  <a:pt x="1" y="29"/>
                  <a:pt x="3" y="31"/>
                </a:cubicBezTo>
                <a:cubicBezTo>
                  <a:pt x="3" y="31"/>
                  <a:pt x="3" y="31"/>
                  <a:pt x="4" y="31"/>
                </a:cubicBezTo>
                <a:cubicBezTo>
                  <a:pt x="4" y="7"/>
                  <a:pt x="4" y="7"/>
                  <a:pt x="4" y="7"/>
                </a:cubicBezTo>
                <a:cubicBezTo>
                  <a:pt x="4" y="3"/>
                  <a:pt x="6" y="0"/>
                  <a:pt x="9" y="0"/>
                </a:cubicBezTo>
                <a:cubicBezTo>
                  <a:pt x="54" y="0"/>
                  <a:pt x="54" y="0"/>
                  <a:pt x="54" y="0"/>
                </a:cubicBezTo>
                <a:cubicBezTo>
                  <a:pt x="57" y="0"/>
                  <a:pt x="60" y="3"/>
                  <a:pt x="60" y="7"/>
                </a:cubicBezTo>
                <a:cubicBezTo>
                  <a:pt x="60" y="31"/>
                  <a:pt x="60" y="31"/>
                  <a:pt x="60" y="31"/>
                </a:cubicBezTo>
                <a:cubicBezTo>
                  <a:pt x="60" y="31"/>
                  <a:pt x="60" y="31"/>
                  <a:pt x="61" y="31"/>
                </a:cubicBezTo>
                <a:cubicBezTo>
                  <a:pt x="63" y="29"/>
                  <a:pt x="64" y="31"/>
                  <a:pt x="63" y="33"/>
                </a:cubicBezTo>
                <a:cubicBezTo>
                  <a:pt x="60" y="36"/>
                  <a:pt x="56" y="39"/>
                  <a:pt x="49" y="42"/>
                </a:cubicBezTo>
                <a:close/>
                <a:moveTo>
                  <a:pt x="57" y="9"/>
                </a:moveTo>
                <a:cubicBezTo>
                  <a:pt x="57" y="5"/>
                  <a:pt x="56" y="4"/>
                  <a:pt x="52" y="4"/>
                </a:cubicBezTo>
                <a:cubicBezTo>
                  <a:pt x="12" y="4"/>
                  <a:pt x="12" y="4"/>
                  <a:pt x="12" y="4"/>
                </a:cubicBezTo>
                <a:cubicBezTo>
                  <a:pt x="8" y="4"/>
                  <a:pt x="7" y="5"/>
                  <a:pt x="7" y="9"/>
                </a:cubicBezTo>
                <a:cubicBezTo>
                  <a:pt x="7" y="33"/>
                  <a:pt x="7" y="33"/>
                  <a:pt x="7" y="33"/>
                </a:cubicBezTo>
                <a:cubicBezTo>
                  <a:pt x="15" y="38"/>
                  <a:pt x="23" y="37"/>
                  <a:pt x="27" y="37"/>
                </a:cubicBezTo>
                <a:cubicBezTo>
                  <a:pt x="28" y="37"/>
                  <a:pt x="29" y="37"/>
                  <a:pt x="30" y="38"/>
                </a:cubicBezTo>
                <a:cubicBezTo>
                  <a:pt x="30" y="38"/>
                  <a:pt x="30" y="38"/>
                  <a:pt x="30" y="38"/>
                </a:cubicBezTo>
                <a:cubicBezTo>
                  <a:pt x="31" y="39"/>
                  <a:pt x="32" y="39"/>
                  <a:pt x="33" y="40"/>
                </a:cubicBezTo>
                <a:cubicBezTo>
                  <a:pt x="33" y="38"/>
                  <a:pt x="34" y="37"/>
                  <a:pt x="37" y="37"/>
                </a:cubicBezTo>
                <a:cubicBezTo>
                  <a:pt x="41" y="37"/>
                  <a:pt x="48" y="38"/>
                  <a:pt x="57" y="33"/>
                </a:cubicBezTo>
                <a:lnTo>
                  <a:pt x="57" y="9"/>
                </a:lnTo>
                <a:close/>
                <a:moveTo>
                  <a:pt x="23" y="34"/>
                </a:moveTo>
                <a:cubicBezTo>
                  <a:pt x="19" y="34"/>
                  <a:pt x="16" y="31"/>
                  <a:pt x="16" y="27"/>
                </a:cubicBezTo>
                <a:cubicBezTo>
                  <a:pt x="16" y="23"/>
                  <a:pt x="19" y="20"/>
                  <a:pt x="23" y="20"/>
                </a:cubicBezTo>
                <a:cubicBezTo>
                  <a:pt x="27" y="20"/>
                  <a:pt x="31" y="23"/>
                  <a:pt x="31" y="27"/>
                </a:cubicBezTo>
                <a:cubicBezTo>
                  <a:pt x="31" y="31"/>
                  <a:pt x="27" y="34"/>
                  <a:pt x="23" y="34"/>
                </a:cubicBezTo>
                <a:close/>
                <a:moveTo>
                  <a:pt x="41" y="34"/>
                </a:moveTo>
                <a:cubicBezTo>
                  <a:pt x="37" y="34"/>
                  <a:pt x="33" y="31"/>
                  <a:pt x="33" y="27"/>
                </a:cubicBezTo>
                <a:cubicBezTo>
                  <a:pt x="33" y="23"/>
                  <a:pt x="37" y="20"/>
                  <a:pt x="41" y="20"/>
                </a:cubicBezTo>
                <a:cubicBezTo>
                  <a:pt x="45" y="20"/>
                  <a:pt x="49" y="23"/>
                  <a:pt x="49" y="27"/>
                </a:cubicBezTo>
                <a:cubicBezTo>
                  <a:pt x="49" y="31"/>
                  <a:pt x="45" y="34"/>
                  <a:pt x="41" y="34"/>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75"/>
          <p:cNvSpPr>
            <a:spLocks noEditPoints="1"/>
          </p:cNvSpPr>
          <p:nvPr/>
        </p:nvSpPr>
        <p:spPr bwMode="auto">
          <a:xfrm>
            <a:off x="8753200" y="4527670"/>
            <a:ext cx="417633" cy="420973"/>
          </a:xfrm>
          <a:custGeom>
            <a:avLst/>
            <a:gdLst/>
            <a:ahLst/>
            <a:cxnLst>
              <a:cxn ang="0">
                <a:pos x="11" y="57"/>
              </a:cxn>
              <a:cxn ang="0">
                <a:pos x="8" y="58"/>
              </a:cxn>
              <a:cxn ang="0">
                <a:pos x="5" y="57"/>
              </a:cxn>
              <a:cxn ang="0">
                <a:pos x="1" y="53"/>
              </a:cxn>
              <a:cxn ang="0">
                <a:pos x="0" y="50"/>
              </a:cxn>
              <a:cxn ang="0">
                <a:pos x="1" y="47"/>
              </a:cxn>
              <a:cxn ang="0">
                <a:pos x="25" y="22"/>
              </a:cxn>
              <a:cxn ang="0">
                <a:pos x="35" y="33"/>
              </a:cxn>
              <a:cxn ang="0">
                <a:pos x="11" y="57"/>
              </a:cxn>
              <a:cxn ang="0">
                <a:pos x="10" y="45"/>
              </a:cxn>
              <a:cxn ang="0">
                <a:pos x="8" y="48"/>
              </a:cxn>
              <a:cxn ang="0">
                <a:pos x="10" y="50"/>
              </a:cxn>
              <a:cxn ang="0">
                <a:pos x="12" y="48"/>
              </a:cxn>
              <a:cxn ang="0">
                <a:pos x="10" y="45"/>
              </a:cxn>
              <a:cxn ang="0">
                <a:pos x="57" y="21"/>
              </a:cxn>
              <a:cxn ang="0">
                <a:pos x="42" y="32"/>
              </a:cxn>
              <a:cxn ang="0">
                <a:pos x="26" y="16"/>
              </a:cxn>
              <a:cxn ang="0">
                <a:pos x="42" y="0"/>
              </a:cxn>
              <a:cxn ang="0">
                <a:pos x="50" y="2"/>
              </a:cxn>
              <a:cxn ang="0">
                <a:pos x="51" y="3"/>
              </a:cxn>
              <a:cxn ang="0">
                <a:pos x="50" y="4"/>
              </a:cxn>
              <a:cxn ang="0">
                <a:pos x="40" y="10"/>
              </a:cxn>
              <a:cxn ang="0">
                <a:pos x="40" y="18"/>
              </a:cxn>
              <a:cxn ang="0">
                <a:pos x="47" y="22"/>
              </a:cxn>
              <a:cxn ang="0">
                <a:pos x="57" y="16"/>
              </a:cxn>
              <a:cxn ang="0">
                <a:pos x="58" y="17"/>
              </a:cxn>
              <a:cxn ang="0">
                <a:pos x="57" y="21"/>
              </a:cxn>
            </a:cxnLst>
            <a:rect l="0" t="0" r="r" b="b"/>
            <a:pathLst>
              <a:path w="58" h="58">
                <a:moveTo>
                  <a:pt x="11" y="57"/>
                </a:moveTo>
                <a:cubicBezTo>
                  <a:pt x="10" y="58"/>
                  <a:pt x="9" y="58"/>
                  <a:pt x="8" y="58"/>
                </a:cubicBezTo>
                <a:cubicBezTo>
                  <a:pt x="7" y="58"/>
                  <a:pt x="6" y="58"/>
                  <a:pt x="5" y="57"/>
                </a:cubicBezTo>
                <a:cubicBezTo>
                  <a:pt x="1" y="53"/>
                  <a:pt x="1" y="53"/>
                  <a:pt x="1" y="53"/>
                </a:cubicBezTo>
                <a:cubicBezTo>
                  <a:pt x="0" y="52"/>
                  <a:pt x="0" y="51"/>
                  <a:pt x="0" y="50"/>
                </a:cubicBezTo>
                <a:cubicBezTo>
                  <a:pt x="0" y="49"/>
                  <a:pt x="0" y="47"/>
                  <a:pt x="1" y="47"/>
                </a:cubicBezTo>
                <a:cubicBezTo>
                  <a:pt x="25" y="22"/>
                  <a:pt x="25" y="22"/>
                  <a:pt x="25" y="22"/>
                </a:cubicBezTo>
                <a:cubicBezTo>
                  <a:pt x="27" y="27"/>
                  <a:pt x="31" y="31"/>
                  <a:pt x="35" y="33"/>
                </a:cubicBezTo>
                <a:lnTo>
                  <a:pt x="11" y="57"/>
                </a:lnTo>
                <a:close/>
                <a:moveTo>
                  <a:pt x="10" y="45"/>
                </a:moveTo>
                <a:cubicBezTo>
                  <a:pt x="9" y="45"/>
                  <a:pt x="8" y="46"/>
                  <a:pt x="8" y="48"/>
                </a:cubicBezTo>
                <a:cubicBezTo>
                  <a:pt x="8" y="49"/>
                  <a:pt x="9" y="50"/>
                  <a:pt x="10" y="50"/>
                </a:cubicBezTo>
                <a:cubicBezTo>
                  <a:pt x="11" y="50"/>
                  <a:pt x="12" y="49"/>
                  <a:pt x="12" y="48"/>
                </a:cubicBezTo>
                <a:cubicBezTo>
                  <a:pt x="12" y="46"/>
                  <a:pt x="11" y="45"/>
                  <a:pt x="10" y="45"/>
                </a:cubicBezTo>
                <a:close/>
                <a:moveTo>
                  <a:pt x="57" y="21"/>
                </a:moveTo>
                <a:cubicBezTo>
                  <a:pt x="55" y="27"/>
                  <a:pt x="49" y="32"/>
                  <a:pt x="42" y="32"/>
                </a:cubicBezTo>
                <a:cubicBezTo>
                  <a:pt x="33" y="32"/>
                  <a:pt x="26" y="24"/>
                  <a:pt x="26" y="16"/>
                </a:cubicBezTo>
                <a:cubicBezTo>
                  <a:pt x="26" y="7"/>
                  <a:pt x="33" y="0"/>
                  <a:pt x="42" y="0"/>
                </a:cubicBezTo>
                <a:cubicBezTo>
                  <a:pt x="45" y="0"/>
                  <a:pt x="48" y="0"/>
                  <a:pt x="50" y="2"/>
                </a:cubicBezTo>
                <a:cubicBezTo>
                  <a:pt x="51" y="2"/>
                  <a:pt x="51" y="2"/>
                  <a:pt x="51" y="3"/>
                </a:cubicBezTo>
                <a:cubicBezTo>
                  <a:pt x="51" y="3"/>
                  <a:pt x="51" y="4"/>
                  <a:pt x="50" y="4"/>
                </a:cubicBezTo>
                <a:cubicBezTo>
                  <a:pt x="40" y="10"/>
                  <a:pt x="40" y="10"/>
                  <a:pt x="40" y="10"/>
                </a:cubicBezTo>
                <a:cubicBezTo>
                  <a:pt x="40" y="18"/>
                  <a:pt x="40" y="18"/>
                  <a:pt x="40" y="18"/>
                </a:cubicBezTo>
                <a:cubicBezTo>
                  <a:pt x="47" y="22"/>
                  <a:pt x="47" y="22"/>
                  <a:pt x="47" y="22"/>
                </a:cubicBezTo>
                <a:cubicBezTo>
                  <a:pt x="48" y="21"/>
                  <a:pt x="56" y="16"/>
                  <a:pt x="57" y="16"/>
                </a:cubicBezTo>
                <a:cubicBezTo>
                  <a:pt x="58" y="16"/>
                  <a:pt x="58" y="16"/>
                  <a:pt x="58" y="17"/>
                </a:cubicBezTo>
                <a:cubicBezTo>
                  <a:pt x="58" y="18"/>
                  <a:pt x="58" y="20"/>
                  <a:pt x="57" y="2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3"/>
          <p:cNvSpPr txBox="1"/>
          <p:nvPr/>
        </p:nvSpPr>
        <p:spPr>
          <a:xfrm>
            <a:off x="1244799" y="5176825"/>
            <a:ext cx="1769158" cy="443198"/>
          </a:xfrm>
          <a:prstGeom prst="rect">
            <a:avLst/>
          </a:prstGeom>
          <a:noFill/>
        </p:spPr>
        <p:txBody>
          <a:bodyPr wrap="square" lIns="0" tIns="0" rIns="0" bIns="0" rtlCol="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4"/>
          <p:cNvSpPr txBox="1"/>
          <p:nvPr/>
        </p:nvSpPr>
        <p:spPr>
          <a:xfrm>
            <a:off x="1757203" y="4903577"/>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23"/>
          <p:cNvSpPr txBox="1"/>
          <p:nvPr/>
        </p:nvSpPr>
        <p:spPr>
          <a:xfrm>
            <a:off x="1757202" y="3631153"/>
            <a:ext cx="1792645" cy="443198"/>
          </a:xfrm>
          <a:prstGeom prst="rect">
            <a:avLst/>
          </a:prstGeom>
          <a:noFill/>
        </p:spPr>
        <p:txBody>
          <a:bodyPr wrap="square" lIns="0" tIns="0" rIns="0" bIns="0" rtlCol="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24"/>
          <p:cNvSpPr txBox="1"/>
          <p:nvPr/>
        </p:nvSpPr>
        <p:spPr>
          <a:xfrm>
            <a:off x="2293094" y="3357905"/>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23"/>
          <p:cNvSpPr txBox="1"/>
          <p:nvPr/>
        </p:nvSpPr>
        <p:spPr>
          <a:xfrm>
            <a:off x="5496765" y="2206552"/>
            <a:ext cx="1867862" cy="443198"/>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4"/>
          <p:cNvSpPr txBox="1"/>
          <p:nvPr/>
        </p:nvSpPr>
        <p:spPr>
          <a:xfrm>
            <a:off x="5802319" y="1933304"/>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23"/>
          <p:cNvSpPr txBox="1"/>
          <p:nvPr/>
        </p:nvSpPr>
        <p:spPr>
          <a:xfrm>
            <a:off x="8887138" y="3326010"/>
            <a:ext cx="1862717"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24"/>
          <p:cNvSpPr txBox="1"/>
          <p:nvPr/>
        </p:nvSpPr>
        <p:spPr>
          <a:xfrm>
            <a:off x="8887138" y="3052762"/>
            <a:ext cx="1256754"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23"/>
          <p:cNvSpPr txBox="1"/>
          <p:nvPr/>
        </p:nvSpPr>
        <p:spPr>
          <a:xfrm>
            <a:off x="9885837" y="5260398"/>
            <a:ext cx="1788343"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24"/>
          <p:cNvSpPr txBox="1"/>
          <p:nvPr/>
        </p:nvSpPr>
        <p:spPr>
          <a:xfrm>
            <a:off x="9885837" y="4987150"/>
            <a:ext cx="1256754"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84268742"/>
      </p:ext>
    </p:ext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1500"/>
                            </p:stCondLst>
                            <p:childTnLst>
                              <p:par>
                                <p:cTn id="28" presetID="53"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2000"/>
                            </p:stCondLst>
                            <p:childTnLst>
                              <p:par>
                                <p:cTn id="34" presetID="53"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par>
                          <p:cTn id="39" fill="hold">
                            <p:stCondLst>
                              <p:cond delay="2500"/>
                            </p:stCondLst>
                            <p:childTnLst>
                              <p:par>
                                <p:cTn id="40" presetID="12" presetClass="entr" presetSubtype="4"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p:tgtEl>
                                          <p:spTgt spid="30"/>
                                        </p:tgtEl>
                                        <p:attrNameLst>
                                          <p:attrName>ppt_y</p:attrName>
                                        </p:attrNameLst>
                                      </p:cBhvr>
                                      <p:tavLst>
                                        <p:tav tm="0">
                                          <p:val>
                                            <p:strVal val="#ppt_y+#ppt_h*1.125000"/>
                                          </p:val>
                                        </p:tav>
                                        <p:tav tm="100000">
                                          <p:val>
                                            <p:strVal val="#ppt_y"/>
                                          </p:val>
                                        </p:tav>
                                      </p:tavLst>
                                    </p:anim>
                                    <p:animEffect transition="in" filter="wipe(up)">
                                      <p:cBhvr>
                                        <p:cTn id="43" dur="500"/>
                                        <p:tgtEl>
                                          <p:spTgt spid="30"/>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ppt_y</p:attrName>
                                        </p:attrNameLst>
                                      </p:cBhvr>
                                      <p:tavLst>
                                        <p:tav tm="0">
                                          <p:val>
                                            <p:strVal val="#ppt_y-#ppt_h*1.125000"/>
                                          </p:val>
                                        </p:tav>
                                        <p:tav tm="100000">
                                          <p:val>
                                            <p:strVal val="#ppt_y"/>
                                          </p:val>
                                        </p:tav>
                                      </p:tavLst>
                                    </p:anim>
                                    <p:animEffect transition="in" filter="wipe(down)">
                                      <p:cBhvr>
                                        <p:cTn id="47" dur="500"/>
                                        <p:tgtEl>
                                          <p:spTgt spid="31"/>
                                        </p:tgtEl>
                                      </p:cBhvr>
                                    </p:animEffect>
                                  </p:childTnLst>
                                </p:cTn>
                              </p:par>
                              <p:par>
                                <p:cTn id="48" presetID="53"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childTnLst>
                          </p:cTn>
                        </p:par>
                        <p:par>
                          <p:cTn id="53" fill="hold">
                            <p:stCondLst>
                              <p:cond delay="3000"/>
                            </p:stCondLst>
                            <p:childTnLst>
                              <p:par>
                                <p:cTn id="54" presetID="53"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childTnLst>
                          </p:cTn>
                        </p:par>
                        <p:par>
                          <p:cTn id="59" fill="hold">
                            <p:stCondLst>
                              <p:cond delay="3500"/>
                            </p:stCondLst>
                            <p:childTnLst>
                              <p:par>
                                <p:cTn id="60" presetID="12" presetClass="entr" presetSubtype="4"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p:tgtEl>
                                          <p:spTgt spid="32"/>
                                        </p:tgtEl>
                                        <p:attrNameLst>
                                          <p:attrName>ppt_y</p:attrName>
                                        </p:attrNameLst>
                                      </p:cBhvr>
                                      <p:tavLst>
                                        <p:tav tm="0">
                                          <p:val>
                                            <p:strVal val="#ppt_y+#ppt_h*1.125000"/>
                                          </p:val>
                                        </p:tav>
                                        <p:tav tm="100000">
                                          <p:val>
                                            <p:strVal val="#ppt_y"/>
                                          </p:val>
                                        </p:tav>
                                      </p:tavLst>
                                    </p:anim>
                                    <p:animEffect transition="in" filter="wipe(up)">
                                      <p:cBhvr>
                                        <p:cTn id="63" dur="500"/>
                                        <p:tgtEl>
                                          <p:spTgt spid="32"/>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p:tgtEl>
                                          <p:spTgt spid="33"/>
                                        </p:tgtEl>
                                        <p:attrNameLst>
                                          <p:attrName>ppt_y</p:attrName>
                                        </p:attrNameLst>
                                      </p:cBhvr>
                                      <p:tavLst>
                                        <p:tav tm="0">
                                          <p:val>
                                            <p:strVal val="#ppt_y-#ppt_h*1.125000"/>
                                          </p:val>
                                        </p:tav>
                                        <p:tav tm="100000">
                                          <p:val>
                                            <p:strVal val="#ppt_y"/>
                                          </p:val>
                                        </p:tav>
                                      </p:tavLst>
                                    </p:anim>
                                    <p:animEffect transition="in" filter="wipe(down)">
                                      <p:cBhvr>
                                        <p:cTn id="67" dur="500"/>
                                        <p:tgtEl>
                                          <p:spTgt spid="33"/>
                                        </p:tgtEl>
                                      </p:cBhvr>
                                    </p:animEffect>
                                  </p:childTnLst>
                                </p:cTn>
                              </p:par>
                            </p:childTnLst>
                          </p:cTn>
                        </p:par>
                        <p:par>
                          <p:cTn id="68" fill="hold">
                            <p:stCondLst>
                              <p:cond delay="4000"/>
                            </p:stCondLst>
                            <p:childTnLst>
                              <p:par>
                                <p:cTn id="69" presetID="53"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Effect transition="in" filter="fade">
                                      <p:cBhvr>
                                        <p:cTn id="73" dur="500"/>
                                        <p:tgtEl>
                                          <p:spTgt spid="10"/>
                                        </p:tgtEl>
                                      </p:cBhvr>
                                    </p:animEffect>
                                  </p:childTnLst>
                                </p:cTn>
                              </p:par>
                              <p:par>
                                <p:cTn id="74" presetID="53"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4500"/>
                            </p:stCondLst>
                            <p:childTnLst>
                              <p:par>
                                <p:cTn id="80" presetID="53" presetClass="entr" presetSubtype="0"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500" fill="hold"/>
                                        <p:tgtEl>
                                          <p:spTgt spid="24"/>
                                        </p:tgtEl>
                                        <p:attrNameLst>
                                          <p:attrName>ppt_w</p:attrName>
                                        </p:attrNameLst>
                                      </p:cBhvr>
                                      <p:tavLst>
                                        <p:tav tm="0">
                                          <p:val>
                                            <p:fltVal val="0"/>
                                          </p:val>
                                        </p:tav>
                                        <p:tav tm="100000">
                                          <p:val>
                                            <p:strVal val="#ppt_w"/>
                                          </p:val>
                                        </p:tav>
                                      </p:tavLst>
                                    </p:anim>
                                    <p:anim calcmode="lin" valueType="num">
                                      <p:cBhvr>
                                        <p:cTn id="83" dur="500" fill="hold"/>
                                        <p:tgtEl>
                                          <p:spTgt spid="24"/>
                                        </p:tgtEl>
                                        <p:attrNameLst>
                                          <p:attrName>ppt_h</p:attrName>
                                        </p:attrNameLst>
                                      </p:cBhvr>
                                      <p:tavLst>
                                        <p:tav tm="0">
                                          <p:val>
                                            <p:fltVal val="0"/>
                                          </p:val>
                                        </p:tav>
                                        <p:tav tm="100000">
                                          <p:val>
                                            <p:strVal val="#ppt_h"/>
                                          </p:val>
                                        </p:tav>
                                      </p:tavLst>
                                    </p:anim>
                                    <p:animEffect transition="in" filter="fade">
                                      <p:cBhvr>
                                        <p:cTn id="84" dur="500"/>
                                        <p:tgtEl>
                                          <p:spTgt spid="24"/>
                                        </p:tgtEl>
                                      </p:cBhvr>
                                    </p:animEffect>
                                  </p:childTnLst>
                                </p:cTn>
                              </p:par>
                            </p:childTnLst>
                          </p:cTn>
                        </p:par>
                        <p:par>
                          <p:cTn id="85" fill="hold">
                            <p:stCondLst>
                              <p:cond delay="5000"/>
                            </p:stCondLst>
                            <p:childTnLst>
                              <p:par>
                                <p:cTn id="86" presetID="12" presetClass="entr" presetSubtype="4"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p:tgtEl>
                                          <p:spTgt spid="34"/>
                                        </p:tgtEl>
                                        <p:attrNameLst>
                                          <p:attrName>ppt_y</p:attrName>
                                        </p:attrNameLst>
                                      </p:cBhvr>
                                      <p:tavLst>
                                        <p:tav tm="0">
                                          <p:val>
                                            <p:strVal val="#ppt_y+#ppt_h*1.125000"/>
                                          </p:val>
                                        </p:tav>
                                        <p:tav tm="100000">
                                          <p:val>
                                            <p:strVal val="#ppt_y"/>
                                          </p:val>
                                        </p:tav>
                                      </p:tavLst>
                                    </p:anim>
                                    <p:animEffect transition="in" filter="wipe(up)">
                                      <p:cBhvr>
                                        <p:cTn id="89" dur="500"/>
                                        <p:tgtEl>
                                          <p:spTgt spid="34"/>
                                        </p:tgtEl>
                                      </p:cBhvr>
                                    </p:animEffect>
                                  </p:childTnLst>
                                </p:cTn>
                              </p:par>
                              <p:par>
                                <p:cTn id="90" presetID="12" presetClass="entr" presetSubtype="1"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p:tgtEl>
                                          <p:spTgt spid="35"/>
                                        </p:tgtEl>
                                        <p:attrNameLst>
                                          <p:attrName>ppt_y</p:attrName>
                                        </p:attrNameLst>
                                      </p:cBhvr>
                                      <p:tavLst>
                                        <p:tav tm="0">
                                          <p:val>
                                            <p:strVal val="#ppt_y-#ppt_h*1.125000"/>
                                          </p:val>
                                        </p:tav>
                                        <p:tav tm="100000">
                                          <p:val>
                                            <p:strVal val="#ppt_y"/>
                                          </p:val>
                                        </p:tav>
                                      </p:tavLst>
                                    </p:anim>
                                    <p:animEffect transition="in" filter="wipe(down)">
                                      <p:cBhvr>
                                        <p:cTn id="93" dur="500"/>
                                        <p:tgtEl>
                                          <p:spTgt spid="35"/>
                                        </p:tgtEl>
                                      </p:cBhvr>
                                    </p:animEffect>
                                  </p:childTnLst>
                                </p:cTn>
                              </p:par>
                            </p:childTnLst>
                          </p:cTn>
                        </p:par>
                        <p:par>
                          <p:cTn id="94" fill="hold">
                            <p:stCondLst>
                              <p:cond delay="5500"/>
                            </p:stCondLst>
                            <p:childTnLst>
                              <p:par>
                                <p:cTn id="95" presetID="53" presetClass="entr" presetSubtype="0" fill="hold" grpId="0" nodeType="after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p:cTn id="97" dur="500" fill="hold"/>
                                        <p:tgtEl>
                                          <p:spTgt spid="11"/>
                                        </p:tgtEl>
                                        <p:attrNameLst>
                                          <p:attrName>ppt_w</p:attrName>
                                        </p:attrNameLst>
                                      </p:cBhvr>
                                      <p:tavLst>
                                        <p:tav tm="0">
                                          <p:val>
                                            <p:fltVal val="0"/>
                                          </p:val>
                                        </p:tav>
                                        <p:tav tm="100000">
                                          <p:val>
                                            <p:strVal val="#ppt_w"/>
                                          </p:val>
                                        </p:tav>
                                      </p:tavLst>
                                    </p:anim>
                                    <p:anim calcmode="lin" valueType="num">
                                      <p:cBhvr>
                                        <p:cTn id="98" dur="500" fill="hold"/>
                                        <p:tgtEl>
                                          <p:spTgt spid="11"/>
                                        </p:tgtEl>
                                        <p:attrNameLst>
                                          <p:attrName>ppt_h</p:attrName>
                                        </p:attrNameLst>
                                      </p:cBhvr>
                                      <p:tavLst>
                                        <p:tav tm="0">
                                          <p:val>
                                            <p:fltVal val="0"/>
                                          </p:val>
                                        </p:tav>
                                        <p:tav tm="100000">
                                          <p:val>
                                            <p:strVal val="#ppt_h"/>
                                          </p:val>
                                        </p:tav>
                                      </p:tavLst>
                                    </p:anim>
                                    <p:animEffect transition="in" filter="fade">
                                      <p:cBhvr>
                                        <p:cTn id="99" dur="500"/>
                                        <p:tgtEl>
                                          <p:spTgt spid="11"/>
                                        </p:tgtEl>
                                      </p:cBhvr>
                                    </p:animEffect>
                                  </p:childTnLst>
                                </p:cTn>
                              </p:par>
                              <p:par>
                                <p:cTn id="100" presetID="53" presetClass="entr" presetSubtype="0" fill="hold" grpId="0" nodeType="withEffect">
                                  <p:stCondLst>
                                    <p:cond delay="0"/>
                                  </p:stCondLst>
                                  <p:childTnLst>
                                    <p:set>
                                      <p:cBhvr>
                                        <p:cTn id="101" dur="1" fill="hold">
                                          <p:stCondLst>
                                            <p:cond delay="0"/>
                                          </p:stCondLst>
                                        </p:cTn>
                                        <p:tgtEl>
                                          <p:spTgt spid="15"/>
                                        </p:tgtEl>
                                        <p:attrNameLst>
                                          <p:attrName>style.visibility</p:attrName>
                                        </p:attrNameLst>
                                      </p:cBhvr>
                                      <p:to>
                                        <p:strVal val="visible"/>
                                      </p:to>
                                    </p:set>
                                    <p:anim calcmode="lin" valueType="num">
                                      <p:cBhvr>
                                        <p:cTn id="102" dur="500" fill="hold"/>
                                        <p:tgtEl>
                                          <p:spTgt spid="15"/>
                                        </p:tgtEl>
                                        <p:attrNameLst>
                                          <p:attrName>ppt_w</p:attrName>
                                        </p:attrNameLst>
                                      </p:cBhvr>
                                      <p:tavLst>
                                        <p:tav tm="0">
                                          <p:val>
                                            <p:fltVal val="0"/>
                                          </p:val>
                                        </p:tav>
                                        <p:tav tm="100000">
                                          <p:val>
                                            <p:strVal val="#ppt_w"/>
                                          </p:val>
                                        </p:tav>
                                      </p:tavLst>
                                    </p:anim>
                                    <p:anim calcmode="lin" valueType="num">
                                      <p:cBhvr>
                                        <p:cTn id="103" dur="500" fill="hold"/>
                                        <p:tgtEl>
                                          <p:spTgt spid="15"/>
                                        </p:tgtEl>
                                        <p:attrNameLst>
                                          <p:attrName>ppt_h</p:attrName>
                                        </p:attrNameLst>
                                      </p:cBhvr>
                                      <p:tavLst>
                                        <p:tav tm="0">
                                          <p:val>
                                            <p:fltVal val="0"/>
                                          </p:val>
                                        </p:tav>
                                        <p:tav tm="100000">
                                          <p:val>
                                            <p:strVal val="#ppt_h"/>
                                          </p:val>
                                        </p:tav>
                                      </p:tavLst>
                                    </p:anim>
                                    <p:animEffect transition="in" filter="fade">
                                      <p:cBhvr>
                                        <p:cTn id="104" dur="500"/>
                                        <p:tgtEl>
                                          <p:spTgt spid="15"/>
                                        </p:tgtEl>
                                      </p:cBhvr>
                                    </p:animEffect>
                                  </p:childTnLst>
                                </p:cTn>
                              </p:par>
                            </p:childTnLst>
                          </p:cTn>
                        </p:par>
                        <p:par>
                          <p:cTn id="105" fill="hold">
                            <p:stCondLst>
                              <p:cond delay="6000"/>
                            </p:stCondLst>
                            <p:childTnLst>
                              <p:par>
                                <p:cTn id="106" presetID="53" presetClass="entr" presetSubtype="0" fill="hold" grpId="0" nodeType="after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childTnLst>
                          </p:cTn>
                        </p:par>
                        <p:par>
                          <p:cTn id="111" fill="hold">
                            <p:stCondLst>
                              <p:cond delay="6500"/>
                            </p:stCondLst>
                            <p:childTnLst>
                              <p:par>
                                <p:cTn id="112" presetID="12" presetClass="entr" presetSubtype="4"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additive="base">
                                        <p:cTn id="114" dur="500"/>
                                        <p:tgtEl>
                                          <p:spTgt spid="36"/>
                                        </p:tgtEl>
                                        <p:attrNameLst>
                                          <p:attrName>ppt_y</p:attrName>
                                        </p:attrNameLst>
                                      </p:cBhvr>
                                      <p:tavLst>
                                        <p:tav tm="0">
                                          <p:val>
                                            <p:strVal val="#ppt_y+#ppt_h*1.125000"/>
                                          </p:val>
                                        </p:tav>
                                        <p:tav tm="100000">
                                          <p:val>
                                            <p:strVal val="#ppt_y"/>
                                          </p:val>
                                        </p:tav>
                                      </p:tavLst>
                                    </p:anim>
                                    <p:animEffect transition="in" filter="wipe(up)">
                                      <p:cBhvr>
                                        <p:cTn id="115" dur="500"/>
                                        <p:tgtEl>
                                          <p:spTgt spid="36"/>
                                        </p:tgtEl>
                                      </p:cBhvr>
                                    </p:animEffect>
                                  </p:childTnLst>
                                </p:cTn>
                              </p:par>
                              <p:par>
                                <p:cTn id="116" presetID="12" presetClass="entr" presetSubtype="1"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additive="base">
                                        <p:cTn id="118" dur="500"/>
                                        <p:tgtEl>
                                          <p:spTgt spid="37"/>
                                        </p:tgtEl>
                                        <p:attrNameLst>
                                          <p:attrName>ppt_y</p:attrName>
                                        </p:attrNameLst>
                                      </p:cBhvr>
                                      <p:tavLst>
                                        <p:tav tm="0">
                                          <p:val>
                                            <p:strVal val="#ppt_y-#ppt_h*1.125000"/>
                                          </p:val>
                                        </p:tav>
                                        <p:tav tm="100000">
                                          <p:val>
                                            <p:strVal val="#ppt_y"/>
                                          </p:val>
                                        </p:tav>
                                      </p:tavLst>
                                    </p:anim>
                                    <p:animEffect transition="in" filter="wipe(down)">
                                      <p:cBhvr>
                                        <p:cTn id="119" dur="500"/>
                                        <p:tgtEl>
                                          <p:spTgt spid="37"/>
                                        </p:tgtEl>
                                      </p:cBhvr>
                                    </p:animEffect>
                                  </p:childTnLst>
                                </p:cTn>
                              </p:par>
                            </p:childTnLst>
                          </p:cTn>
                        </p:par>
                        <p:par>
                          <p:cTn id="120" fill="hold">
                            <p:stCondLst>
                              <p:cond delay="7000"/>
                            </p:stCondLst>
                            <p:childTnLst>
                              <p:par>
                                <p:cTn id="121" presetID="53" presetClass="entr" presetSubtype="0" fill="hold" grpId="0" nodeType="after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fltVal val="0"/>
                                          </p:val>
                                        </p:tav>
                                        <p:tav tm="100000">
                                          <p:val>
                                            <p:strVal val="#ppt_w"/>
                                          </p:val>
                                        </p:tav>
                                      </p:tavLst>
                                    </p:anim>
                                    <p:anim calcmode="lin" valueType="num">
                                      <p:cBhvr>
                                        <p:cTn id="124" dur="500" fill="hold"/>
                                        <p:tgtEl>
                                          <p:spTgt spid="9"/>
                                        </p:tgtEl>
                                        <p:attrNameLst>
                                          <p:attrName>ppt_h</p:attrName>
                                        </p:attrNameLst>
                                      </p:cBhvr>
                                      <p:tavLst>
                                        <p:tav tm="0">
                                          <p:val>
                                            <p:fltVal val="0"/>
                                          </p:val>
                                        </p:tav>
                                        <p:tav tm="100000">
                                          <p:val>
                                            <p:strVal val="#ppt_h"/>
                                          </p:val>
                                        </p:tav>
                                      </p:tavLst>
                                    </p:anim>
                                    <p:animEffect transition="in" filter="fade">
                                      <p:cBhvr>
                                        <p:cTn id="125" dur="500"/>
                                        <p:tgtEl>
                                          <p:spTgt spid="9"/>
                                        </p:tgtEl>
                                      </p:cBhvr>
                                    </p:animEffect>
                                  </p:childTnLst>
                                </p:cTn>
                              </p:par>
                              <p:par>
                                <p:cTn id="126" presetID="53" presetClass="entr" presetSubtype="0" fill="hold" grpId="0" nodeType="withEffect">
                                  <p:stCondLst>
                                    <p:cond delay="0"/>
                                  </p:stCondLst>
                                  <p:childTnLst>
                                    <p:set>
                                      <p:cBhvr>
                                        <p:cTn id="127" dur="1" fill="hold">
                                          <p:stCondLst>
                                            <p:cond delay="0"/>
                                          </p:stCondLst>
                                        </p:cTn>
                                        <p:tgtEl>
                                          <p:spTgt spid="16"/>
                                        </p:tgtEl>
                                        <p:attrNameLst>
                                          <p:attrName>style.visibility</p:attrName>
                                        </p:attrNameLst>
                                      </p:cBhvr>
                                      <p:to>
                                        <p:strVal val="visible"/>
                                      </p:to>
                                    </p:set>
                                    <p:anim calcmode="lin" valueType="num">
                                      <p:cBhvr>
                                        <p:cTn id="128" dur="500" fill="hold"/>
                                        <p:tgtEl>
                                          <p:spTgt spid="16"/>
                                        </p:tgtEl>
                                        <p:attrNameLst>
                                          <p:attrName>ppt_w</p:attrName>
                                        </p:attrNameLst>
                                      </p:cBhvr>
                                      <p:tavLst>
                                        <p:tav tm="0">
                                          <p:val>
                                            <p:fltVal val="0"/>
                                          </p:val>
                                        </p:tav>
                                        <p:tav tm="100000">
                                          <p:val>
                                            <p:strVal val="#ppt_w"/>
                                          </p:val>
                                        </p:tav>
                                      </p:tavLst>
                                    </p:anim>
                                    <p:anim calcmode="lin" valueType="num">
                                      <p:cBhvr>
                                        <p:cTn id="129" dur="500" fill="hold"/>
                                        <p:tgtEl>
                                          <p:spTgt spid="16"/>
                                        </p:tgtEl>
                                        <p:attrNameLst>
                                          <p:attrName>ppt_h</p:attrName>
                                        </p:attrNameLst>
                                      </p:cBhvr>
                                      <p:tavLst>
                                        <p:tav tm="0">
                                          <p:val>
                                            <p:fltVal val="0"/>
                                          </p:val>
                                        </p:tav>
                                        <p:tav tm="100000">
                                          <p:val>
                                            <p:strVal val="#ppt_h"/>
                                          </p:val>
                                        </p:tav>
                                      </p:tavLst>
                                    </p:anim>
                                    <p:animEffect transition="in" filter="fade">
                                      <p:cBhvr>
                                        <p:cTn id="130" dur="500"/>
                                        <p:tgtEl>
                                          <p:spTgt spid="16"/>
                                        </p:tgtEl>
                                      </p:cBhvr>
                                    </p:animEffect>
                                  </p:childTnLst>
                                </p:cTn>
                              </p:par>
                            </p:childTnLst>
                          </p:cTn>
                        </p:par>
                        <p:par>
                          <p:cTn id="131" fill="hold">
                            <p:stCondLst>
                              <p:cond delay="7500"/>
                            </p:stCondLst>
                            <p:childTnLst>
                              <p:par>
                                <p:cTn id="132" presetID="53" presetClass="entr" presetSubtype="0" fill="hold" grpId="0" nodeType="afterEffect">
                                  <p:stCondLst>
                                    <p:cond delay="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500" fill="hold"/>
                                        <p:tgtEl>
                                          <p:spTgt spid="25"/>
                                        </p:tgtEl>
                                        <p:attrNameLst>
                                          <p:attrName>ppt_w</p:attrName>
                                        </p:attrNameLst>
                                      </p:cBhvr>
                                      <p:tavLst>
                                        <p:tav tm="0">
                                          <p:val>
                                            <p:fltVal val="0"/>
                                          </p:val>
                                        </p:tav>
                                        <p:tav tm="100000">
                                          <p:val>
                                            <p:strVal val="#ppt_w"/>
                                          </p:val>
                                        </p:tav>
                                      </p:tavLst>
                                    </p:anim>
                                    <p:anim calcmode="lin" valueType="num">
                                      <p:cBhvr>
                                        <p:cTn id="135" dur="500" fill="hold"/>
                                        <p:tgtEl>
                                          <p:spTgt spid="25"/>
                                        </p:tgtEl>
                                        <p:attrNameLst>
                                          <p:attrName>ppt_h</p:attrName>
                                        </p:attrNameLst>
                                      </p:cBhvr>
                                      <p:tavLst>
                                        <p:tav tm="0">
                                          <p:val>
                                            <p:fltVal val="0"/>
                                          </p:val>
                                        </p:tav>
                                        <p:tav tm="100000">
                                          <p:val>
                                            <p:strVal val="#ppt_h"/>
                                          </p:val>
                                        </p:tav>
                                      </p:tavLst>
                                    </p:anim>
                                    <p:animEffect transition="in" filter="fade">
                                      <p:cBhvr>
                                        <p:cTn id="136" dur="500"/>
                                        <p:tgtEl>
                                          <p:spTgt spid="25"/>
                                        </p:tgtEl>
                                      </p:cBhvr>
                                    </p:animEffect>
                                  </p:childTnLst>
                                </p:cTn>
                              </p:par>
                            </p:childTnLst>
                          </p:cTn>
                        </p:par>
                        <p:par>
                          <p:cTn id="137" fill="hold">
                            <p:stCondLst>
                              <p:cond delay="8000"/>
                            </p:stCondLst>
                            <p:childTnLst>
                              <p:par>
                                <p:cTn id="138" presetID="12" presetClass="entr" presetSubtype="4" fill="hold" grpId="0" nodeType="afterEffect">
                                  <p:stCondLst>
                                    <p:cond delay="0"/>
                                  </p:stCondLst>
                                  <p:childTnLst>
                                    <p:set>
                                      <p:cBhvr>
                                        <p:cTn id="139" dur="1" fill="hold">
                                          <p:stCondLst>
                                            <p:cond delay="0"/>
                                          </p:stCondLst>
                                        </p:cTn>
                                        <p:tgtEl>
                                          <p:spTgt spid="38"/>
                                        </p:tgtEl>
                                        <p:attrNameLst>
                                          <p:attrName>style.visibility</p:attrName>
                                        </p:attrNameLst>
                                      </p:cBhvr>
                                      <p:to>
                                        <p:strVal val="visible"/>
                                      </p:to>
                                    </p:set>
                                    <p:anim calcmode="lin" valueType="num">
                                      <p:cBhvr additive="base">
                                        <p:cTn id="140" dur="500"/>
                                        <p:tgtEl>
                                          <p:spTgt spid="38"/>
                                        </p:tgtEl>
                                        <p:attrNameLst>
                                          <p:attrName>ppt_y</p:attrName>
                                        </p:attrNameLst>
                                      </p:cBhvr>
                                      <p:tavLst>
                                        <p:tav tm="0">
                                          <p:val>
                                            <p:strVal val="#ppt_y+#ppt_h*1.125000"/>
                                          </p:val>
                                        </p:tav>
                                        <p:tav tm="100000">
                                          <p:val>
                                            <p:strVal val="#ppt_y"/>
                                          </p:val>
                                        </p:tav>
                                      </p:tavLst>
                                    </p:anim>
                                    <p:animEffect transition="in" filter="wipe(up)">
                                      <p:cBhvr>
                                        <p:cTn id="141" dur="500"/>
                                        <p:tgtEl>
                                          <p:spTgt spid="38"/>
                                        </p:tgtEl>
                                      </p:cBhvr>
                                    </p:animEffect>
                                  </p:childTnLst>
                                </p:cTn>
                              </p:par>
                              <p:par>
                                <p:cTn id="142" presetID="12" presetClass="entr" presetSubtype="1" fill="hold" grpId="0" nodeType="withEffect">
                                  <p:stCondLst>
                                    <p:cond delay="0"/>
                                  </p:stCondLst>
                                  <p:childTnLst>
                                    <p:set>
                                      <p:cBhvr>
                                        <p:cTn id="143" dur="1" fill="hold">
                                          <p:stCondLst>
                                            <p:cond delay="0"/>
                                          </p:stCondLst>
                                        </p:cTn>
                                        <p:tgtEl>
                                          <p:spTgt spid="39"/>
                                        </p:tgtEl>
                                        <p:attrNameLst>
                                          <p:attrName>style.visibility</p:attrName>
                                        </p:attrNameLst>
                                      </p:cBhvr>
                                      <p:to>
                                        <p:strVal val="visible"/>
                                      </p:to>
                                    </p:set>
                                    <p:anim calcmode="lin" valueType="num">
                                      <p:cBhvr additive="base">
                                        <p:cTn id="144" dur="500"/>
                                        <p:tgtEl>
                                          <p:spTgt spid="39"/>
                                        </p:tgtEl>
                                        <p:attrNameLst>
                                          <p:attrName>ppt_y</p:attrName>
                                        </p:attrNameLst>
                                      </p:cBhvr>
                                      <p:tavLst>
                                        <p:tav tm="0">
                                          <p:val>
                                            <p:strVal val="#ppt_y-#ppt_h*1.125000"/>
                                          </p:val>
                                        </p:tav>
                                        <p:tav tm="100000">
                                          <p:val>
                                            <p:strVal val="#ppt_y"/>
                                          </p:val>
                                        </p:tav>
                                      </p:tavLst>
                                    </p:anim>
                                    <p:animEffect transition="in" filter="wipe(down)">
                                      <p:cBhvr>
                                        <p:cTn id="14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4" grpId="0" animBg="1"/>
      <p:bldP spid="25" grpId="0" animBg="1"/>
      <p:bldP spid="26" grpId="0" animBg="1"/>
      <p:bldP spid="27" grpId="0" animBg="1"/>
      <p:bldP spid="28" grpId="0" animBg="1"/>
      <p:bldP spid="30" grpId="0"/>
      <p:bldP spid="31" grpId="0"/>
      <p:bldP spid="32" grpId="0"/>
      <p:bldP spid="33" grpId="0"/>
      <p:bldP spid="34" grpId="0"/>
      <p:bldP spid="35" grpId="0"/>
      <p:bldP spid="36" grpId="0"/>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a:spLocks/>
          </p:cNvSpPr>
          <p:nvPr/>
        </p:nvSpPr>
        <p:spPr bwMode="auto">
          <a:xfrm>
            <a:off x="-28209" y="1485814"/>
            <a:ext cx="6129086" cy="4261025"/>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2"/>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MH_Number_1"/>
          <p:cNvSpPr/>
          <p:nvPr>
            <p:custDataLst>
              <p:tags r:id="rId1"/>
            </p:custDataLst>
          </p:nvPr>
        </p:nvSpPr>
        <p:spPr>
          <a:xfrm>
            <a:off x="6655459" y="2104241"/>
            <a:ext cx="379647" cy="37964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2"/>
            </p:custDataLst>
          </p:nvPr>
        </p:nvSpPr>
        <p:spPr>
          <a:xfrm>
            <a:off x="7360418" y="2043742"/>
            <a:ext cx="2466406"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531" dirty="0">
                <a:solidFill>
                  <a:schemeClr val="accent1"/>
                </a:solidFill>
                <a:latin typeface="Arial" panose="020B0604020202020204" pitchFamily="34" charset="0"/>
                <a:ea typeface="微软雅黑" panose="020B0503020204020204" pitchFamily="34" charset="-122"/>
                <a:sym typeface="Arial" panose="020B0604020202020204" pitchFamily="34" charset="0"/>
              </a:rPr>
              <a:t>年度工作概述</a:t>
            </a:r>
            <a:r>
              <a:rPr lang="en-US" altLang="zh-CN" sz="1200" dirty="0">
                <a:solidFill>
                  <a:schemeClr val="accent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Number_2"/>
          <p:cNvSpPr/>
          <p:nvPr>
            <p:custDataLst>
              <p:tags r:id="rId3"/>
            </p:custDataLst>
          </p:nvPr>
        </p:nvSpPr>
        <p:spPr>
          <a:xfrm>
            <a:off x="6655459" y="2973709"/>
            <a:ext cx="379647" cy="37964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4"/>
            </p:custDataLst>
          </p:nvPr>
        </p:nvSpPr>
        <p:spPr>
          <a:xfrm>
            <a:off x="7360418" y="2913211"/>
            <a:ext cx="2466406"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531"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Number_3"/>
          <p:cNvSpPr/>
          <p:nvPr>
            <p:custDataLst>
              <p:tags r:id="rId5"/>
            </p:custDataLst>
          </p:nvPr>
        </p:nvSpPr>
        <p:spPr>
          <a:xfrm>
            <a:off x="6655459" y="3843177"/>
            <a:ext cx="379647" cy="37964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6"/>
            </p:custDataLst>
          </p:nvPr>
        </p:nvSpPr>
        <p:spPr>
          <a:xfrm>
            <a:off x="7360418" y="3782680"/>
            <a:ext cx="2466406"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531" dirty="0">
                <a:solidFill>
                  <a:schemeClr val="accent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200" dirty="0">
                <a:solidFill>
                  <a:schemeClr val="accent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Number_4"/>
          <p:cNvSpPr/>
          <p:nvPr>
            <p:custDataLst>
              <p:tags r:id="rId7"/>
            </p:custDataLst>
          </p:nvPr>
        </p:nvSpPr>
        <p:spPr>
          <a:xfrm>
            <a:off x="6655459" y="4712646"/>
            <a:ext cx="379647" cy="37964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8"/>
            </p:custDataLst>
          </p:nvPr>
        </p:nvSpPr>
        <p:spPr>
          <a:xfrm>
            <a:off x="7360418" y="4652147"/>
            <a:ext cx="2466406"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531" dirty="0">
                <a:solidFill>
                  <a:schemeClr val="accent2"/>
                </a:solidFill>
                <a:latin typeface="Arial" panose="020B0604020202020204" pitchFamily="34" charset="0"/>
                <a:ea typeface="微软雅黑" panose="020B0503020204020204" pitchFamily="34" charset="-122"/>
                <a:sym typeface="Arial" panose="020B0604020202020204" pitchFamily="34" charset="0"/>
              </a:rPr>
              <a:t>明年工作</a:t>
            </a:r>
            <a:r>
              <a:rPr lang="zh-CN" altLang="en-US" sz="2531" dirty="0">
                <a:solidFill>
                  <a:schemeClr val="accent2"/>
                </a:solidFill>
                <a:latin typeface="Arial" panose="020B0604020202020204" pitchFamily="34" charset="0"/>
                <a:ea typeface="微软雅黑" panose="020B0503020204020204" pitchFamily="34" charset="-122"/>
                <a:sym typeface="Arial" panose="020B0604020202020204" pitchFamily="34" charset="0"/>
              </a:rPr>
              <a:t>计划</a:t>
            </a:r>
            <a:endParaRPr lang="en-US" altLang="zh-CN" sz="253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s_1"/>
          <p:cNvSpPr txBox="1"/>
          <p:nvPr>
            <p:custDataLst>
              <p:tags r:id="rId9"/>
            </p:custDataLst>
          </p:nvPr>
        </p:nvSpPr>
        <p:spPr>
          <a:xfrm>
            <a:off x="2713527" y="1719135"/>
            <a:ext cx="1769395" cy="3794383"/>
          </a:xfrm>
          <a:prstGeom prst="rect">
            <a:avLst/>
          </a:prstGeom>
          <a:noFill/>
        </p:spPr>
        <p:txBody>
          <a:bodyPr vert="eaVert" wrap="square" lIns="0" tIns="0" rIns="0" bIns="0" rtlCol="0" anchor="ctr" anchorCtr="0">
            <a:spAutoFit/>
          </a:bodyPr>
          <a:lstStyle/>
          <a:p>
            <a:pPr algn="ctr"/>
            <a:r>
              <a:rPr lang="zh-CN" altLang="en-US" sz="11498"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11498"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2"/>
          <p:cNvSpPr txBox="1"/>
          <p:nvPr>
            <p:custDataLst>
              <p:tags r:id="rId10"/>
            </p:custDataLst>
          </p:nvPr>
        </p:nvSpPr>
        <p:spPr>
          <a:xfrm rot="5400000">
            <a:off x="865735" y="3277772"/>
            <a:ext cx="3299115" cy="677108"/>
          </a:xfrm>
          <a:prstGeom prst="rect">
            <a:avLst/>
          </a:prstGeom>
          <a:noFill/>
        </p:spPr>
        <p:txBody>
          <a:bodyPr wrap="square" lIns="0" tIns="0" rIns="0" bIns="0">
            <a:spAutoFit/>
          </a:bodyPr>
          <a:lstStyle/>
          <a:p>
            <a:pPr algn="ctr">
              <a:defRPr/>
            </a:pPr>
            <a:r>
              <a:rPr lang="en-US" altLang="zh-CN" sz="44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5"/>
          <p:cNvSpPr>
            <a:spLocks/>
          </p:cNvSpPr>
          <p:nvPr/>
        </p:nvSpPr>
        <p:spPr bwMode="auto">
          <a:xfrm>
            <a:off x="10677613" y="1485814"/>
            <a:ext cx="2201063" cy="4261025"/>
          </a:xfrm>
          <a:custGeom>
            <a:avLst/>
            <a:gdLst>
              <a:gd name="connsiteX0" fmla="*/ 0 w 4511489"/>
              <a:gd name="connsiteY0" fmla="*/ 0 h 4261259"/>
              <a:gd name="connsiteX1" fmla="*/ 4511489 w 4511489"/>
              <a:gd name="connsiteY1" fmla="*/ 0 h 4261259"/>
              <a:gd name="connsiteX2" fmla="*/ 4511489 w 4511489"/>
              <a:gd name="connsiteY2" fmla="*/ 4261259 h 4261259"/>
              <a:gd name="connsiteX3" fmla="*/ 0 w 4511489"/>
              <a:gd name="connsiteY3" fmla="*/ 4261259 h 4261259"/>
            </a:gdLst>
            <a:ahLst/>
            <a:cxnLst>
              <a:cxn ang="0">
                <a:pos x="connsiteX0" y="connsiteY0"/>
              </a:cxn>
              <a:cxn ang="0">
                <a:pos x="connsiteX1" y="connsiteY1"/>
              </a:cxn>
              <a:cxn ang="0">
                <a:pos x="connsiteX2" y="connsiteY2"/>
              </a:cxn>
              <a:cxn ang="0">
                <a:pos x="connsiteX3" y="connsiteY3"/>
              </a:cxn>
            </a:cxnLst>
            <a:rect l="l" t="t" r="r" b="b"/>
            <a:pathLst>
              <a:path w="4511489" h="4261259">
                <a:moveTo>
                  <a:pt x="0" y="0"/>
                </a:moveTo>
                <a:lnTo>
                  <a:pt x="4511489" y="0"/>
                </a:lnTo>
                <a:lnTo>
                  <a:pt x="4511489" y="4261259"/>
                </a:lnTo>
                <a:lnTo>
                  <a:pt x="0" y="4261259"/>
                </a:lnTo>
                <a:close/>
              </a:path>
            </a:pathLst>
          </a:custGeom>
          <a:solidFill>
            <a:schemeClr val="accent1"/>
          </a:solidFill>
          <a:ln w="0">
            <a:noFill/>
            <a:prstDash val="solid"/>
            <a:round/>
            <a:headEnd/>
            <a:tailEnd/>
          </a:ln>
        </p:spPr>
        <p:txBody>
          <a:bodyPr vert="horz" wrap="square" lIns="128573" tIns="64286" rIns="128573" bIns="64286"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45361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4000">
        <p15:prstTrans prst="pageCurlDouble"/>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ppt_w</p:attrName>
                                        </p:attrNameLst>
                                      </p:cBhvr>
                                      <p:tavLst>
                                        <p:tav tm="0">
                                          <p:val>
                                            <p:fltVal val="0"/>
                                          </p:val>
                                        </p:tav>
                                        <p:tav tm="100000">
                                          <p:val>
                                            <p:strVal val="#ppt_w"/>
                                          </p:val>
                                        </p:tav>
                                      </p:tavLst>
                                    </p:anim>
                                    <p:anim calcmode="lin" valueType="num">
                                      <p:cBhvr>
                                        <p:cTn id="49" dur="500" fill="hold"/>
                                        <p:tgtEl>
                                          <p:spTgt spid="26"/>
                                        </p:tgtEl>
                                        <p:attrNameLst>
                                          <p:attrName>ppt_h</p:attrName>
                                        </p:attrNameLst>
                                      </p:cBhvr>
                                      <p:tavLst>
                                        <p:tav tm="0">
                                          <p:val>
                                            <p:fltVal val="0"/>
                                          </p:val>
                                        </p:tav>
                                        <p:tav tm="100000">
                                          <p:val>
                                            <p:strVal val="#ppt_h"/>
                                          </p:val>
                                        </p:tav>
                                      </p:tavLst>
                                    </p:anim>
                                    <p:animEffect transition="in" filter="fade">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down)">
                                      <p:cBhvr>
                                        <p:cTn id="58" dur="500"/>
                                        <p:tgtEl>
                                          <p:spTgt spid="2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down)">
                                      <p:cBhvr>
                                        <p:cTn id="61" dur="500"/>
                                        <p:tgtEl>
                                          <p:spTgt spid="2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down)">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1" grpId="0"/>
      <p:bldP spid="22" grpId="0" animBg="1"/>
      <p:bldP spid="23" grpId="0"/>
      <p:bldP spid="24" grpId="0" animBg="1"/>
      <p:bldP spid="25" grpId="0"/>
      <p:bldP spid="26" grpId="0" animBg="1"/>
      <p:bldP spid="27" grpId="0"/>
      <p:bldP spid="18" grpId="0"/>
      <p:bldP spid="19"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6432639" y="1006207"/>
            <a:ext cx="6426111" cy="5636296"/>
            <a:chOff x="0" y="0"/>
            <a:chExt cx="2449" cy="2148"/>
          </a:xfrm>
        </p:grpSpPr>
        <p:pic>
          <p:nvPicPr>
            <p:cNvPr id="9219" name="Picture 3" descr="iPhone_5S_freebi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4" descr="10111220362419802e801c5ef8副本"/>
            <p:cNvSpPr>
              <a:spLocks noChangeArrowheads="1"/>
            </p:cNvSpPr>
            <p:nvPr/>
          </p:nvSpPr>
          <p:spPr bwMode="auto">
            <a:xfrm>
              <a:off x="825" y="294"/>
              <a:ext cx="807" cy="142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6350" cmpd="sng">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21" name="Oval 5"/>
          <p:cNvSpPr>
            <a:spLocks noChangeArrowheads="1"/>
          </p:cNvSpPr>
          <p:nvPr/>
        </p:nvSpPr>
        <p:spPr bwMode="auto">
          <a:xfrm>
            <a:off x="1973461" y="2298082"/>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222" name="Group 6"/>
          <p:cNvGrpSpPr>
            <a:grpSpLocks/>
          </p:cNvGrpSpPr>
          <p:nvPr/>
        </p:nvGrpSpPr>
        <p:grpSpPr bwMode="auto">
          <a:xfrm>
            <a:off x="2172147" y="2492301"/>
            <a:ext cx="375047" cy="383977"/>
            <a:chOff x="0" y="0"/>
            <a:chExt cx="276" cy="281"/>
          </a:xfrm>
        </p:grpSpPr>
        <p:sp>
          <p:nvSpPr>
            <p:cNvPr id="9223" name="Freeform 7"/>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24" name="Freeform 8"/>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25" name="Oval 9"/>
          <p:cNvSpPr>
            <a:spLocks noChangeArrowheads="1"/>
          </p:cNvSpPr>
          <p:nvPr/>
        </p:nvSpPr>
        <p:spPr bwMode="auto">
          <a:xfrm>
            <a:off x="1975694" y="3615211"/>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226" name="Group 10"/>
          <p:cNvGrpSpPr>
            <a:grpSpLocks/>
          </p:cNvGrpSpPr>
          <p:nvPr/>
        </p:nvGrpSpPr>
        <p:grpSpPr bwMode="auto">
          <a:xfrm>
            <a:off x="2219028" y="3789339"/>
            <a:ext cx="281285" cy="410766"/>
            <a:chOff x="0" y="0"/>
            <a:chExt cx="206" cy="305"/>
          </a:xfrm>
        </p:grpSpPr>
        <p:sp>
          <p:nvSpPr>
            <p:cNvPr id="9227"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28" name="Freeform 12"/>
            <p:cNvSpPr>
              <a:spLocks/>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29" name="Freeform 13"/>
            <p:cNvSpPr>
              <a:spLocks/>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30" name="Oval 14"/>
          <p:cNvSpPr>
            <a:spLocks noChangeArrowheads="1"/>
          </p:cNvSpPr>
          <p:nvPr/>
        </p:nvSpPr>
        <p:spPr bwMode="auto">
          <a:xfrm>
            <a:off x="1975694" y="4914480"/>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231" name="Group 15"/>
          <p:cNvGrpSpPr>
            <a:grpSpLocks/>
          </p:cNvGrpSpPr>
          <p:nvPr/>
        </p:nvGrpSpPr>
        <p:grpSpPr bwMode="auto">
          <a:xfrm>
            <a:off x="2194472" y="5162278"/>
            <a:ext cx="366117" cy="317004"/>
            <a:chOff x="0" y="0"/>
            <a:chExt cx="346" cy="301"/>
          </a:xfrm>
        </p:grpSpPr>
        <p:sp>
          <p:nvSpPr>
            <p:cNvPr id="9232" name="Freeform 16"/>
            <p:cNvSpPr>
              <a:spLocks/>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33" name="Freeform 17"/>
            <p:cNvSpPr>
              <a:spLocks/>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34"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35"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36" name="Rectangle 20"/>
          <p:cNvSpPr>
            <a:spLocks noChangeArrowheads="1"/>
          </p:cNvSpPr>
          <p:nvPr/>
        </p:nvSpPr>
        <p:spPr bwMode="auto">
          <a:xfrm>
            <a:off x="2966890" y="2342297"/>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37" name="Rectangle 21"/>
          <p:cNvSpPr>
            <a:spLocks noChangeArrowheads="1"/>
          </p:cNvSpPr>
          <p:nvPr/>
        </p:nvSpPr>
        <p:spPr bwMode="auto">
          <a:xfrm>
            <a:off x="2966890" y="3646032"/>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38" name="Rectangle 22"/>
          <p:cNvSpPr>
            <a:spLocks noChangeArrowheads="1"/>
          </p:cNvSpPr>
          <p:nvPr/>
        </p:nvSpPr>
        <p:spPr bwMode="auto">
          <a:xfrm>
            <a:off x="2966890" y="4949766"/>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180237753"/>
      </p:ext>
    </p:extLst>
  </p:cSld>
  <p:clrMapOvr>
    <a:masterClrMapping/>
  </p:clrMapOvr>
  <mc:AlternateContent xmlns:mc="http://schemas.openxmlformats.org/markup-compatibility/2006">
    <mc:Choice xmlns:p14="http://schemas.microsoft.com/office/powerpoint/2010/main" Requires="p14">
      <p:transition spd="slow" p14:dur="1600" advTm="5000">
        <p14:gallery dir="l"/>
      </p:transition>
    </mc:Choice>
    <mc:Fallback>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p:cTn id="7" dur="300" fill="hold"/>
                                            <p:tgtEl>
                                              <p:spTgt spid="9221"/>
                                            </p:tgtEl>
                                            <p:attrNameLst>
                                              <p:attrName>ppt_w</p:attrName>
                                            </p:attrNameLst>
                                          </p:cBhvr>
                                          <p:tavLst>
                                            <p:tav tm="0">
                                              <p:val>
                                                <p:fltVal val="0"/>
                                              </p:val>
                                            </p:tav>
                                            <p:tav tm="100000">
                                              <p:val>
                                                <p:strVal val="#ppt_w"/>
                                              </p:val>
                                            </p:tav>
                                          </p:tavLst>
                                        </p:anim>
                                        <p:anim calcmode="lin" valueType="num">
                                          <p:cBhvr>
                                            <p:cTn id="8" dur="300" fill="hold"/>
                                            <p:tgtEl>
                                              <p:spTgt spid="9221"/>
                                            </p:tgtEl>
                                            <p:attrNameLst>
                                              <p:attrName>ppt_h</p:attrName>
                                            </p:attrNameLst>
                                          </p:cBhvr>
                                          <p:tavLst>
                                            <p:tav tm="0">
                                              <p:val>
                                                <p:fltVal val="0"/>
                                              </p:val>
                                            </p:tav>
                                            <p:tav tm="100000">
                                              <p:val>
                                                <p:strVal val="#ppt_h"/>
                                              </p:val>
                                            </p:tav>
                                          </p:tavLst>
                                        </p:anim>
                                        <p:animEffect transition="in" filter="fade">
                                          <p:cBhvr>
                                            <p:cTn id="9" dur="300"/>
                                            <p:tgtEl>
                                              <p:spTgt spid="9221"/>
                                            </p:tgtEl>
                                          </p:cBhvr>
                                        </p:animEffect>
                                      </p:childTnLst>
                                    </p:cTn>
                                  </p:par>
                                  <p:par>
                                    <p:cTn id="10" presetID="6" presetClass="emph" presetSubtype="0" autoRev="1" fill="hold" grpId="1" nodeType="withEffect">
                                      <p:stCondLst>
                                        <p:cond delay="300"/>
                                      </p:stCondLst>
                                      <p:childTnLst>
                                        <p:animScale>
                                          <p:cBhvr>
                                            <p:cTn id="11" dur="150" fill="hold"/>
                                            <p:tgtEl>
                                              <p:spTgt spid="9221"/>
                                            </p:tgtEl>
                                          </p:cBhvr>
                                          <p:by x="110000" y="110000"/>
                                        </p:animScale>
                                      </p:childTnLst>
                                    </p:cTn>
                                  </p:par>
                                  <p:par>
                                    <p:cTn id="12" presetID="53" presetClass="entr" presetSubtype="16" fill="hold" nodeType="withEffect">
                                      <p:stCondLst>
                                        <p:cond delay="100"/>
                                      </p:stCondLst>
                                      <p:childTnLst>
                                        <p:set>
                                          <p:cBhvr>
                                            <p:cTn id="13" dur="1" fill="hold">
                                              <p:stCondLst>
                                                <p:cond delay="0"/>
                                              </p:stCondLst>
                                            </p:cTn>
                                            <p:tgtEl>
                                              <p:spTgt spid="9222"/>
                                            </p:tgtEl>
                                            <p:attrNameLst>
                                              <p:attrName>style.visibility</p:attrName>
                                            </p:attrNameLst>
                                          </p:cBhvr>
                                          <p:to>
                                            <p:strVal val="visible"/>
                                          </p:to>
                                        </p:set>
                                        <p:anim calcmode="lin" valueType="num">
                                          <p:cBhvr>
                                            <p:cTn id="14" dur="300" fill="hold"/>
                                            <p:tgtEl>
                                              <p:spTgt spid="9222"/>
                                            </p:tgtEl>
                                            <p:attrNameLst>
                                              <p:attrName>ppt_w</p:attrName>
                                            </p:attrNameLst>
                                          </p:cBhvr>
                                          <p:tavLst>
                                            <p:tav tm="0">
                                              <p:val>
                                                <p:fltVal val="0"/>
                                              </p:val>
                                            </p:tav>
                                            <p:tav tm="100000">
                                              <p:val>
                                                <p:strVal val="#ppt_w"/>
                                              </p:val>
                                            </p:tav>
                                          </p:tavLst>
                                        </p:anim>
                                        <p:anim calcmode="lin" valueType="num">
                                          <p:cBhvr>
                                            <p:cTn id="15" dur="300" fill="hold"/>
                                            <p:tgtEl>
                                              <p:spTgt spid="9222"/>
                                            </p:tgtEl>
                                            <p:attrNameLst>
                                              <p:attrName>ppt_h</p:attrName>
                                            </p:attrNameLst>
                                          </p:cBhvr>
                                          <p:tavLst>
                                            <p:tav tm="0">
                                              <p:val>
                                                <p:fltVal val="0"/>
                                              </p:val>
                                            </p:tav>
                                            <p:tav tm="100000">
                                              <p:val>
                                                <p:strVal val="#ppt_h"/>
                                              </p:val>
                                            </p:tav>
                                          </p:tavLst>
                                        </p:anim>
                                        <p:animEffect transition="in" filter="fade">
                                          <p:cBhvr>
                                            <p:cTn id="16" dur="300"/>
                                            <p:tgtEl>
                                              <p:spTgt spid="9222"/>
                                            </p:tgtEl>
                                          </p:cBhvr>
                                        </p:animEffect>
                                      </p:childTnLst>
                                    </p:cTn>
                                  </p:par>
                                  <p:par>
                                    <p:cTn id="17" presetID="6" presetClass="emph" presetSubtype="0" autoRev="1" fill="hold" nodeType="withEffect">
                                      <p:stCondLst>
                                        <p:cond delay="400"/>
                                      </p:stCondLst>
                                      <p:childTnLst>
                                        <p:animScale>
                                          <p:cBhvr>
                                            <p:cTn id="18" dur="150" fill="hold"/>
                                            <p:tgtEl>
                                              <p:spTgt spid="9222"/>
                                            </p:tgtEl>
                                          </p:cBhvr>
                                          <p:by x="110000" y="110000"/>
                                        </p:animScale>
                                      </p:childTnLst>
                                    </p:cTn>
                                  </p:par>
                                  <p:par>
                                    <p:cTn id="19" presetID="2" presetClass="entr" presetSubtype="2" fill="hold" grpId="0" nodeType="withEffect" p14:presetBounceEnd="30000">
                                      <p:stCondLst>
                                        <p:cond delay="400"/>
                                      </p:stCondLst>
                                      <p:childTnLst>
                                        <p:set>
                                          <p:cBhvr>
                                            <p:cTn id="20" dur="1" fill="hold">
                                              <p:stCondLst>
                                                <p:cond delay="0"/>
                                              </p:stCondLst>
                                            </p:cTn>
                                            <p:tgtEl>
                                              <p:spTgt spid="9236"/>
                                            </p:tgtEl>
                                            <p:attrNameLst>
                                              <p:attrName>style.visibility</p:attrName>
                                            </p:attrNameLst>
                                          </p:cBhvr>
                                          <p:to>
                                            <p:strVal val="visible"/>
                                          </p:to>
                                        </p:set>
                                        <p:anim calcmode="lin" valueType="num" p14:bounceEnd="30000">
                                          <p:cBhvr additive="base">
                                            <p:cTn id="21" dur="500" fill="hold"/>
                                            <p:tgtEl>
                                              <p:spTgt spid="9236"/>
                                            </p:tgtEl>
                                            <p:attrNameLst>
                                              <p:attrName>ppt_x</p:attrName>
                                            </p:attrNameLst>
                                          </p:cBhvr>
                                          <p:tavLst>
                                            <p:tav tm="0">
                                              <p:val>
                                                <p:strVal val="1+#ppt_w/2"/>
                                              </p:val>
                                            </p:tav>
                                            <p:tav tm="100000">
                                              <p:val>
                                                <p:strVal val="#ppt_x"/>
                                              </p:val>
                                            </p:tav>
                                          </p:tavLst>
                                        </p:anim>
                                        <p:anim calcmode="lin" valueType="num" p14:bounceEnd="30000">
                                          <p:cBhvr additive="base">
                                            <p:cTn id="22" dur="500" fill="hold"/>
                                            <p:tgtEl>
                                              <p:spTgt spid="9236"/>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9225"/>
                                            </p:tgtEl>
                                            <p:attrNameLst>
                                              <p:attrName>style.visibility</p:attrName>
                                            </p:attrNameLst>
                                          </p:cBhvr>
                                          <p:to>
                                            <p:strVal val="visible"/>
                                          </p:to>
                                        </p:set>
                                        <p:anim calcmode="lin" valueType="num">
                                          <p:cBhvr>
                                            <p:cTn id="25" dur="300" fill="hold"/>
                                            <p:tgtEl>
                                              <p:spTgt spid="9225"/>
                                            </p:tgtEl>
                                            <p:attrNameLst>
                                              <p:attrName>ppt_w</p:attrName>
                                            </p:attrNameLst>
                                          </p:cBhvr>
                                          <p:tavLst>
                                            <p:tav tm="0">
                                              <p:val>
                                                <p:fltVal val="0"/>
                                              </p:val>
                                            </p:tav>
                                            <p:tav tm="100000">
                                              <p:val>
                                                <p:strVal val="#ppt_w"/>
                                              </p:val>
                                            </p:tav>
                                          </p:tavLst>
                                        </p:anim>
                                        <p:anim calcmode="lin" valueType="num">
                                          <p:cBhvr>
                                            <p:cTn id="26" dur="300" fill="hold"/>
                                            <p:tgtEl>
                                              <p:spTgt spid="9225"/>
                                            </p:tgtEl>
                                            <p:attrNameLst>
                                              <p:attrName>ppt_h</p:attrName>
                                            </p:attrNameLst>
                                          </p:cBhvr>
                                          <p:tavLst>
                                            <p:tav tm="0">
                                              <p:val>
                                                <p:fltVal val="0"/>
                                              </p:val>
                                            </p:tav>
                                            <p:tav tm="100000">
                                              <p:val>
                                                <p:strVal val="#ppt_h"/>
                                              </p:val>
                                            </p:tav>
                                          </p:tavLst>
                                        </p:anim>
                                        <p:animEffect transition="in" filter="fade">
                                          <p:cBhvr>
                                            <p:cTn id="27" dur="300"/>
                                            <p:tgtEl>
                                              <p:spTgt spid="9225"/>
                                            </p:tgtEl>
                                          </p:cBhvr>
                                        </p:animEffect>
                                      </p:childTnLst>
                                    </p:cTn>
                                  </p:par>
                                  <p:par>
                                    <p:cTn id="28" presetID="6" presetClass="emph" presetSubtype="0" autoRev="1" fill="hold" grpId="1" nodeType="withEffect">
                                      <p:stCondLst>
                                        <p:cond delay="700"/>
                                      </p:stCondLst>
                                      <p:childTnLst>
                                        <p:animScale>
                                          <p:cBhvr>
                                            <p:cTn id="29" dur="150" fill="hold"/>
                                            <p:tgtEl>
                                              <p:spTgt spid="9225"/>
                                            </p:tgtEl>
                                          </p:cBhvr>
                                          <p:by x="110000" y="110000"/>
                                        </p:animScale>
                                      </p:childTnLst>
                                    </p:cTn>
                                  </p:par>
                                  <p:par>
                                    <p:cTn id="30" presetID="53" presetClass="entr" presetSubtype="16" fill="hold" nodeType="withEffect">
                                      <p:stCondLst>
                                        <p:cond delay="500"/>
                                      </p:stCondLst>
                                      <p:childTnLst>
                                        <p:set>
                                          <p:cBhvr>
                                            <p:cTn id="31" dur="1" fill="hold">
                                              <p:stCondLst>
                                                <p:cond delay="0"/>
                                              </p:stCondLst>
                                            </p:cTn>
                                            <p:tgtEl>
                                              <p:spTgt spid="9226"/>
                                            </p:tgtEl>
                                            <p:attrNameLst>
                                              <p:attrName>style.visibility</p:attrName>
                                            </p:attrNameLst>
                                          </p:cBhvr>
                                          <p:to>
                                            <p:strVal val="visible"/>
                                          </p:to>
                                        </p:set>
                                        <p:anim calcmode="lin" valueType="num">
                                          <p:cBhvr>
                                            <p:cTn id="32" dur="300" fill="hold"/>
                                            <p:tgtEl>
                                              <p:spTgt spid="9226"/>
                                            </p:tgtEl>
                                            <p:attrNameLst>
                                              <p:attrName>ppt_w</p:attrName>
                                            </p:attrNameLst>
                                          </p:cBhvr>
                                          <p:tavLst>
                                            <p:tav tm="0">
                                              <p:val>
                                                <p:fltVal val="0"/>
                                              </p:val>
                                            </p:tav>
                                            <p:tav tm="100000">
                                              <p:val>
                                                <p:strVal val="#ppt_w"/>
                                              </p:val>
                                            </p:tav>
                                          </p:tavLst>
                                        </p:anim>
                                        <p:anim calcmode="lin" valueType="num">
                                          <p:cBhvr>
                                            <p:cTn id="33" dur="300" fill="hold"/>
                                            <p:tgtEl>
                                              <p:spTgt spid="9226"/>
                                            </p:tgtEl>
                                            <p:attrNameLst>
                                              <p:attrName>ppt_h</p:attrName>
                                            </p:attrNameLst>
                                          </p:cBhvr>
                                          <p:tavLst>
                                            <p:tav tm="0">
                                              <p:val>
                                                <p:fltVal val="0"/>
                                              </p:val>
                                            </p:tav>
                                            <p:tav tm="100000">
                                              <p:val>
                                                <p:strVal val="#ppt_h"/>
                                              </p:val>
                                            </p:tav>
                                          </p:tavLst>
                                        </p:anim>
                                        <p:animEffect transition="in" filter="fade">
                                          <p:cBhvr>
                                            <p:cTn id="34" dur="300"/>
                                            <p:tgtEl>
                                              <p:spTgt spid="9226"/>
                                            </p:tgtEl>
                                          </p:cBhvr>
                                        </p:animEffect>
                                      </p:childTnLst>
                                    </p:cTn>
                                  </p:par>
                                  <p:par>
                                    <p:cTn id="35" presetID="6" presetClass="emph" presetSubtype="0" autoRev="1" fill="hold" nodeType="withEffect">
                                      <p:stCondLst>
                                        <p:cond delay="800"/>
                                      </p:stCondLst>
                                      <p:childTnLst>
                                        <p:animScale>
                                          <p:cBhvr>
                                            <p:cTn id="36" dur="150" fill="hold"/>
                                            <p:tgtEl>
                                              <p:spTgt spid="9226"/>
                                            </p:tgtEl>
                                          </p:cBhvr>
                                          <p:by x="110000" y="110000"/>
                                        </p:animScale>
                                      </p:childTnLst>
                                    </p:cTn>
                                  </p:par>
                                  <p:par>
                                    <p:cTn id="37" presetID="2" presetClass="entr" presetSubtype="2" fill="hold" grpId="0" nodeType="withEffect" p14:presetBounceEnd="30000">
                                      <p:stCondLst>
                                        <p:cond delay="800"/>
                                      </p:stCondLst>
                                      <p:childTnLst>
                                        <p:set>
                                          <p:cBhvr>
                                            <p:cTn id="38" dur="1" fill="hold">
                                              <p:stCondLst>
                                                <p:cond delay="0"/>
                                              </p:stCondLst>
                                            </p:cTn>
                                            <p:tgtEl>
                                              <p:spTgt spid="9237"/>
                                            </p:tgtEl>
                                            <p:attrNameLst>
                                              <p:attrName>style.visibility</p:attrName>
                                            </p:attrNameLst>
                                          </p:cBhvr>
                                          <p:to>
                                            <p:strVal val="visible"/>
                                          </p:to>
                                        </p:set>
                                        <p:anim calcmode="lin" valueType="num" p14:bounceEnd="30000">
                                          <p:cBhvr additive="base">
                                            <p:cTn id="39" dur="500" fill="hold"/>
                                            <p:tgtEl>
                                              <p:spTgt spid="9237"/>
                                            </p:tgtEl>
                                            <p:attrNameLst>
                                              <p:attrName>ppt_x</p:attrName>
                                            </p:attrNameLst>
                                          </p:cBhvr>
                                          <p:tavLst>
                                            <p:tav tm="0">
                                              <p:val>
                                                <p:strVal val="1+#ppt_w/2"/>
                                              </p:val>
                                            </p:tav>
                                            <p:tav tm="100000">
                                              <p:val>
                                                <p:strVal val="#ppt_x"/>
                                              </p:val>
                                            </p:tav>
                                          </p:tavLst>
                                        </p:anim>
                                        <p:anim calcmode="lin" valueType="num" p14:bounceEnd="30000">
                                          <p:cBhvr additive="base">
                                            <p:cTn id="40" dur="500" fill="hold"/>
                                            <p:tgtEl>
                                              <p:spTgt spid="923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800"/>
                                      </p:stCondLst>
                                      <p:childTnLst>
                                        <p:set>
                                          <p:cBhvr>
                                            <p:cTn id="42" dur="1" fill="hold">
                                              <p:stCondLst>
                                                <p:cond delay="0"/>
                                              </p:stCondLst>
                                            </p:cTn>
                                            <p:tgtEl>
                                              <p:spTgt spid="9230"/>
                                            </p:tgtEl>
                                            <p:attrNameLst>
                                              <p:attrName>style.visibility</p:attrName>
                                            </p:attrNameLst>
                                          </p:cBhvr>
                                          <p:to>
                                            <p:strVal val="visible"/>
                                          </p:to>
                                        </p:set>
                                        <p:anim calcmode="lin" valueType="num">
                                          <p:cBhvr>
                                            <p:cTn id="43" dur="300" fill="hold"/>
                                            <p:tgtEl>
                                              <p:spTgt spid="9230"/>
                                            </p:tgtEl>
                                            <p:attrNameLst>
                                              <p:attrName>ppt_w</p:attrName>
                                            </p:attrNameLst>
                                          </p:cBhvr>
                                          <p:tavLst>
                                            <p:tav tm="0">
                                              <p:val>
                                                <p:fltVal val="0"/>
                                              </p:val>
                                            </p:tav>
                                            <p:tav tm="100000">
                                              <p:val>
                                                <p:strVal val="#ppt_w"/>
                                              </p:val>
                                            </p:tav>
                                          </p:tavLst>
                                        </p:anim>
                                        <p:anim calcmode="lin" valueType="num">
                                          <p:cBhvr>
                                            <p:cTn id="44" dur="300" fill="hold"/>
                                            <p:tgtEl>
                                              <p:spTgt spid="9230"/>
                                            </p:tgtEl>
                                            <p:attrNameLst>
                                              <p:attrName>ppt_h</p:attrName>
                                            </p:attrNameLst>
                                          </p:cBhvr>
                                          <p:tavLst>
                                            <p:tav tm="0">
                                              <p:val>
                                                <p:fltVal val="0"/>
                                              </p:val>
                                            </p:tav>
                                            <p:tav tm="100000">
                                              <p:val>
                                                <p:strVal val="#ppt_h"/>
                                              </p:val>
                                            </p:tav>
                                          </p:tavLst>
                                        </p:anim>
                                        <p:animEffect transition="in" filter="fade">
                                          <p:cBhvr>
                                            <p:cTn id="45" dur="300"/>
                                            <p:tgtEl>
                                              <p:spTgt spid="9230"/>
                                            </p:tgtEl>
                                          </p:cBhvr>
                                        </p:animEffect>
                                      </p:childTnLst>
                                    </p:cTn>
                                  </p:par>
                                  <p:par>
                                    <p:cTn id="46" presetID="6" presetClass="emph" presetSubtype="0" autoRev="1" fill="hold" grpId="1" nodeType="withEffect">
                                      <p:stCondLst>
                                        <p:cond delay="1100"/>
                                      </p:stCondLst>
                                      <p:childTnLst>
                                        <p:animScale>
                                          <p:cBhvr>
                                            <p:cTn id="47" dur="150" fill="hold"/>
                                            <p:tgtEl>
                                              <p:spTgt spid="9230"/>
                                            </p:tgtEl>
                                          </p:cBhvr>
                                          <p:by x="110000" y="110000"/>
                                        </p:animScale>
                                      </p:childTnLst>
                                    </p:cTn>
                                  </p:par>
                                  <p:par>
                                    <p:cTn id="48" presetID="53" presetClass="entr" presetSubtype="16" fill="hold" nodeType="withEffect">
                                      <p:stCondLst>
                                        <p:cond delay="900"/>
                                      </p:stCondLst>
                                      <p:childTnLst>
                                        <p:set>
                                          <p:cBhvr>
                                            <p:cTn id="49" dur="1" fill="hold">
                                              <p:stCondLst>
                                                <p:cond delay="0"/>
                                              </p:stCondLst>
                                            </p:cTn>
                                            <p:tgtEl>
                                              <p:spTgt spid="9231"/>
                                            </p:tgtEl>
                                            <p:attrNameLst>
                                              <p:attrName>style.visibility</p:attrName>
                                            </p:attrNameLst>
                                          </p:cBhvr>
                                          <p:to>
                                            <p:strVal val="visible"/>
                                          </p:to>
                                        </p:set>
                                        <p:anim calcmode="lin" valueType="num">
                                          <p:cBhvr>
                                            <p:cTn id="50" dur="300" fill="hold"/>
                                            <p:tgtEl>
                                              <p:spTgt spid="9231"/>
                                            </p:tgtEl>
                                            <p:attrNameLst>
                                              <p:attrName>ppt_w</p:attrName>
                                            </p:attrNameLst>
                                          </p:cBhvr>
                                          <p:tavLst>
                                            <p:tav tm="0">
                                              <p:val>
                                                <p:fltVal val="0"/>
                                              </p:val>
                                            </p:tav>
                                            <p:tav tm="100000">
                                              <p:val>
                                                <p:strVal val="#ppt_w"/>
                                              </p:val>
                                            </p:tav>
                                          </p:tavLst>
                                        </p:anim>
                                        <p:anim calcmode="lin" valueType="num">
                                          <p:cBhvr>
                                            <p:cTn id="51" dur="300" fill="hold"/>
                                            <p:tgtEl>
                                              <p:spTgt spid="9231"/>
                                            </p:tgtEl>
                                            <p:attrNameLst>
                                              <p:attrName>ppt_h</p:attrName>
                                            </p:attrNameLst>
                                          </p:cBhvr>
                                          <p:tavLst>
                                            <p:tav tm="0">
                                              <p:val>
                                                <p:fltVal val="0"/>
                                              </p:val>
                                            </p:tav>
                                            <p:tav tm="100000">
                                              <p:val>
                                                <p:strVal val="#ppt_h"/>
                                              </p:val>
                                            </p:tav>
                                          </p:tavLst>
                                        </p:anim>
                                        <p:animEffect transition="in" filter="fade">
                                          <p:cBhvr>
                                            <p:cTn id="52" dur="300"/>
                                            <p:tgtEl>
                                              <p:spTgt spid="9231"/>
                                            </p:tgtEl>
                                          </p:cBhvr>
                                        </p:animEffect>
                                      </p:childTnLst>
                                    </p:cTn>
                                  </p:par>
                                  <p:par>
                                    <p:cTn id="53" presetID="6" presetClass="emph" presetSubtype="0" autoRev="1" fill="hold" nodeType="withEffect">
                                      <p:stCondLst>
                                        <p:cond delay="1200"/>
                                      </p:stCondLst>
                                      <p:childTnLst>
                                        <p:animScale>
                                          <p:cBhvr>
                                            <p:cTn id="54" dur="150" fill="hold"/>
                                            <p:tgtEl>
                                              <p:spTgt spid="9231"/>
                                            </p:tgtEl>
                                          </p:cBhvr>
                                          <p:by x="110000" y="110000"/>
                                        </p:animScale>
                                      </p:childTnLst>
                                    </p:cTn>
                                  </p:par>
                                  <p:par>
                                    <p:cTn id="55" presetID="2" presetClass="entr" presetSubtype="2" fill="hold" grpId="0" nodeType="withEffect" p14:presetBounceEnd="30000">
                                      <p:stCondLst>
                                        <p:cond delay="1200"/>
                                      </p:stCondLst>
                                      <p:childTnLst>
                                        <p:set>
                                          <p:cBhvr>
                                            <p:cTn id="56" dur="1" fill="hold">
                                              <p:stCondLst>
                                                <p:cond delay="0"/>
                                              </p:stCondLst>
                                            </p:cTn>
                                            <p:tgtEl>
                                              <p:spTgt spid="9238"/>
                                            </p:tgtEl>
                                            <p:attrNameLst>
                                              <p:attrName>style.visibility</p:attrName>
                                            </p:attrNameLst>
                                          </p:cBhvr>
                                          <p:to>
                                            <p:strVal val="visible"/>
                                          </p:to>
                                        </p:set>
                                        <p:anim calcmode="lin" valueType="num" p14:bounceEnd="30000">
                                          <p:cBhvr additive="base">
                                            <p:cTn id="57" dur="500" fill="hold"/>
                                            <p:tgtEl>
                                              <p:spTgt spid="9238"/>
                                            </p:tgtEl>
                                            <p:attrNameLst>
                                              <p:attrName>ppt_x</p:attrName>
                                            </p:attrNameLst>
                                          </p:cBhvr>
                                          <p:tavLst>
                                            <p:tav tm="0">
                                              <p:val>
                                                <p:strVal val="1+#ppt_w/2"/>
                                              </p:val>
                                            </p:tav>
                                            <p:tav tm="100000">
                                              <p:val>
                                                <p:strVal val="#ppt_x"/>
                                              </p:val>
                                            </p:tav>
                                          </p:tavLst>
                                        </p:anim>
                                        <p:anim calcmode="lin" valueType="num" p14:bounceEnd="30000">
                                          <p:cBhvr additive="base">
                                            <p:cTn id="58" dur="500" fill="hold"/>
                                            <p:tgtEl>
                                              <p:spTgt spid="923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14:presetBounceEnd="30000">
                                      <p:stCondLst>
                                        <p:cond delay="1500"/>
                                      </p:stCondLst>
                                      <p:childTnLst>
                                        <p:set>
                                          <p:cBhvr>
                                            <p:cTn id="60" dur="1" fill="hold">
                                              <p:stCondLst>
                                                <p:cond delay="0"/>
                                              </p:stCondLst>
                                            </p:cTn>
                                            <p:tgtEl>
                                              <p:spTgt spid="9218"/>
                                            </p:tgtEl>
                                            <p:attrNameLst>
                                              <p:attrName>style.visibility</p:attrName>
                                            </p:attrNameLst>
                                          </p:cBhvr>
                                          <p:to>
                                            <p:strVal val="visible"/>
                                          </p:to>
                                        </p:set>
                                        <p:anim calcmode="lin" valueType="num" p14:bounceEnd="30000">
                                          <p:cBhvr additive="base">
                                            <p:cTn id="61" dur="500" fill="hold"/>
                                            <p:tgtEl>
                                              <p:spTgt spid="9218"/>
                                            </p:tgtEl>
                                            <p:attrNameLst>
                                              <p:attrName>ppt_x</p:attrName>
                                            </p:attrNameLst>
                                          </p:cBhvr>
                                          <p:tavLst>
                                            <p:tav tm="0">
                                              <p:val>
                                                <p:strVal val="1+#ppt_w/2"/>
                                              </p:val>
                                            </p:tav>
                                            <p:tav tm="100000">
                                              <p:val>
                                                <p:strVal val="#ppt_x"/>
                                              </p:val>
                                            </p:tav>
                                          </p:tavLst>
                                        </p:anim>
                                        <p:anim calcmode="lin" valueType="num" p14:bounceEnd="30000">
                                          <p:cBhvr additive="base">
                                            <p:cTn id="62"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animBg="1"/>
          <p:bldP spid="9221" grpId="1" animBg="1"/>
          <p:bldP spid="9225" grpId="0" animBg="1"/>
          <p:bldP spid="9225" grpId="1" animBg="1"/>
          <p:bldP spid="9230" grpId="0" animBg="1"/>
          <p:bldP spid="9230" grpId="1" animBg="1"/>
          <p:bldP spid="9236" grpId="0"/>
          <p:bldP spid="9237" grpId="0"/>
          <p:bldP spid="92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p:cTn id="7" dur="300" fill="hold"/>
                                            <p:tgtEl>
                                              <p:spTgt spid="9221"/>
                                            </p:tgtEl>
                                            <p:attrNameLst>
                                              <p:attrName>ppt_w</p:attrName>
                                            </p:attrNameLst>
                                          </p:cBhvr>
                                          <p:tavLst>
                                            <p:tav tm="0">
                                              <p:val>
                                                <p:fltVal val="0"/>
                                              </p:val>
                                            </p:tav>
                                            <p:tav tm="100000">
                                              <p:val>
                                                <p:strVal val="#ppt_w"/>
                                              </p:val>
                                            </p:tav>
                                          </p:tavLst>
                                        </p:anim>
                                        <p:anim calcmode="lin" valueType="num">
                                          <p:cBhvr>
                                            <p:cTn id="8" dur="300" fill="hold"/>
                                            <p:tgtEl>
                                              <p:spTgt spid="9221"/>
                                            </p:tgtEl>
                                            <p:attrNameLst>
                                              <p:attrName>ppt_h</p:attrName>
                                            </p:attrNameLst>
                                          </p:cBhvr>
                                          <p:tavLst>
                                            <p:tav tm="0">
                                              <p:val>
                                                <p:fltVal val="0"/>
                                              </p:val>
                                            </p:tav>
                                            <p:tav tm="100000">
                                              <p:val>
                                                <p:strVal val="#ppt_h"/>
                                              </p:val>
                                            </p:tav>
                                          </p:tavLst>
                                        </p:anim>
                                        <p:animEffect transition="in" filter="fade">
                                          <p:cBhvr>
                                            <p:cTn id="9" dur="300"/>
                                            <p:tgtEl>
                                              <p:spTgt spid="9221"/>
                                            </p:tgtEl>
                                          </p:cBhvr>
                                        </p:animEffect>
                                      </p:childTnLst>
                                    </p:cTn>
                                  </p:par>
                                  <p:par>
                                    <p:cTn id="10" presetID="6" presetClass="emph" presetSubtype="0" autoRev="1" fill="hold" grpId="1" nodeType="withEffect">
                                      <p:stCondLst>
                                        <p:cond delay="300"/>
                                      </p:stCondLst>
                                      <p:childTnLst>
                                        <p:animScale>
                                          <p:cBhvr>
                                            <p:cTn id="11" dur="150" fill="hold"/>
                                            <p:tgtEl>
                                              <p:spTgt spid="9221"/>
                                            </p:tgtEl>
                                          </p:cBhvr>
                                          <p:by x="110000" y="110000"/>
                                        </p:animScale>
                                      </p:childTnLst>
                                    </p:cTn>
                                  </p:par>
                                  <p:par>
                                    <p:cTn id="12" presetID="53" presetClass="entr" presetSubtype="16" fill="hold" nodeType="withEffect">
                                      <p:stCondLst>
                                        <p:cond delay="100"/>
                                      </p:stCondLst>
                                      <p:childTnLst>
                                        <p:set>
                                          <p:cBhvr>
                                            <p:cTn id="13" dur="1" fill="hold">
                                              <p:stCondLst>
                                                <p:cond delay="0"/>
                                              </p:stCondLst>
                                            </p:cTn>
                                            <p:tgtEl>
                                              <p:spTgt spid="9222"/>
                                            </p:tgtEl>
                                            <p:attrNameLst>
                                              <p:attrName>style.visibility</p:attrName>
                                            </p:attrNameLst>
                                          </p:cBhvr>
                                          <p:to>
                                            <p:strVal val="visible"/>
                                          </p:to>
                                        </p:set>
                                        <p:anim calcmode="lin" valueType="num">
                                          <p:cBhvr>
                                            <p:cTn id="14" dur="300" fill="hold"/>
                                            <p:tgtEl>
                                              <p:spTgt spid="9222"/>
                                            </p:tgtEl>
                                            <p:attrNameLst>
                                              <p:attrName>ppt_w</p:attrName>
                                            </p:attrNameLst>
                                          </p:cBhvr>
                                          <p:tavLst>
                                            <p:tav tm="0">
                                              <p:val>
                                                <p:fltVal val="0"/>
                                              </p:val>
                                            </p:tav>
                                            <p:tav tm="100000">
                                              <p:val>
                                                <p:strVal val="#ppt_w"/>
                                              </p:val>
                                            </p:tav>
                                          </p:tavLst>
                                        </p:anim>
                                        <p:anim calcmode="lin" valueType="num">
                                          <p:cBhvr>
                                            <p:cTn id="15" dur="300" fill="hold"/>
                                            <p:tgtEl>
                                              <p:spTgt spid="9222"/>
                                            </p:tgtEl>
                                            <p:attrNameLst>
                                              <p:attrName>ppt_h</p:attrName>
                                            </p:attrNameLst>
                                          </p:cBhvr>
                                          <p:tavLst>
                                            <p:tav tm="0">
                                              <p:val>
                                                <p:fltVal val="0"/>
                                              </p:val>
                                            </p:tav>
                                            <p:tav tm="100000">
                                              <p:val>
                                                <p:strVal val="#ppt_h"/>
                                              </p:val>
                                            </p:tav>
                                          </p:tavLst>
                                        </p:anim>
                                        <p:animEffect transition="in" filter="fade">
                                          <p:cBhvr>
                                            <p:cTn id="16" dur="300"/>
                                            <p:tgtEl>
                                              <p:spTgt spid="9222"/>
                                            </p:tgtEl>
                                          </p:cBhvr>
                                        </p:animEffect>
                                      </p:childTnLst>
                                    </p:cTn>
                                  </p:par>
                                  <p:par>
                                    <p:cTn id="17" presetID="6" presetClass="emph" presetSubtype="0" autoRev="1" fill="hold" nodeType="withEffect">
                                      <p:stCondLst>
                                        <p:cond delay="400"/>
                                      </p:stCondLst>
                                      <p:childTnLst>
                                        <p:animScale>
                                          <p:cBhvr>
                                            <p:cTn id="18" dur="150" fill="hold"/>
                                            <p:tgtEl>
                                              <p:spTgt spid="9222"/>
                                            </p:tgtEl>
                                          </p:cBhvr>
                                          <p:by x="110000" y="110000"/>
                                        </p:animScale>
                                      </p:childTnLst>
                                    </p:cTn>
                                  </p:par>
                                  <p:par>
                                    <p:cTn id="19" presetID="2" presetClass="entr" presetSubtype="2" fill="hold" grpId="0" nodeType="withEffect">
                                      <p:stCondLst>
                                        <p:cond delay="400"/>
                                      </p:stCondLst>
                                      <p:childTnLst>
                                        <p:set>
                                          <p:cBhvr>
                                            <p:cTn id="20" dur="1" fill="hold">
                                              <p:stCondLst>
                                                <p:cond delay="0"/>
                                              </p:stCondLst>
                                            </p:cTn>
                                            <p:tgtEl>
                                              <p:spTgt spid="9236"/>
                                            </p:tgtEl>
                                            <p:attrNameLst>
                                              <p:attrName>style.visibility</p:attrName>
                                            </p:attrNameLst>
                                          </p:cBhvr>
                                          <p:to>
                                            <p:strVal val="visible"/>
                                          </p:to>
                                        </p:set>
                                        <p:anim calcmode="lin" valueType="num">
                                          <p:cBhvr additive="base">
                                            <p:cTn id="21" dur="500" fill="hold"/>
                                            <p:tgtEl>
                                              <p:spTgt spid="9236"/>
                                            </p:tgtEl>
                                            <p:attrNameLst>
                                              <p:attrName>ppt_x</p:attrName>
                                            </p:attrNameLst>
                                          </p:cBhvr>
                                          <p:tavLst>
                                            <p:tav tm="0">
                                              <p:val>
                                                <p:strVal val="1+#ppt_w/2"/>
                                              </p:val>
                                            </p:tav>
                                            <p:tav tm="100000">
                                              <p:val>
                                                <p:strVal val="#ppt_x"/>
                                              </p:val>
                                            </p:tav>
                                          </p:tavLst>
                                        </p:anim>
                                        <p:anim calcmode="lin" valueType="num">
                                          <p:cBhvr additive="base">
                                            <p:cTn id="22" dur="500" fill="hold"/>
                                            <p:tgtEl>
                                              <p:spTgt spid="9236"/>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9225"/>
                                            </p:tgtEl>
                                            <p:attrNameLst>
                                              <p:attrName>style.visibility</p:attrName>
                                            </p:attrNameLst>
                                          </p:cBhvr>
                                          <p:to>
                                            <p:strVal val="visible"/>
                                          </p:to>
                                        </p:set>
                                        <p:anim calcmode="lin" valueType="num">
                                          <p:cBhvr>
                                            <p:cTn id="25" dur="300" fill="hold"/>
                                            <p:tgtEl>
                                              <p:spTgt spid="9225"/>
                                            </p:tgtEl>
                                            <p:attrNameLst>
                                              <p:attrName>ppt_w</p:attrName>
                                            </p:attrNameLst>
                                          </p:cBhvr>
                                          <p:tavLst>
                                            <p:tav tm="0">
                                              <p:val>
                                                <p:fltVal val="0"/>
                                              </p:val>
                                            </p:tav>
                                            <p:tav tm="100000">
                                              <p:val>
                                                <p:strVal val="#ppt_w"/>
                                              </p:val>
                                            </p:tav>
                                          </p:tavLst>
                                        </p:anim>
                                        <p:anim calcmode="lin" valueType="num">
                                          <p:cBhvr>
                                            <p:cTn id="26" dur="300" fill="hold"/>
                                            <p:tgtEl>
                                              <p:spTgt spid="9225"/>
                                            </p:tgtEl>
                                            <p:attrNameLst>
                                              <p:attrName>ppt_h</p:attrName>
                                            </p:attrNameLst>
                                          </p:cBhvr>
                                          <p:tavLst>
                                            <p:tav tm="0">
                                              <p:val>
                                                <p:fltVal val="0"/>
                                              </p:val>
                                            </p:tav>
                                            <p:tav tm="100000">
                                              <p:val>
                                                <p:strVal val="#ppt_h"/>
                                              </p:val>
                                            </p:tav>
                                          </p:tavLst>
                                        </p:anim>
                                        <p:animEffect transition="in" filter="fade">
                                          <p:cBhvr>
                                            <p:cTn id="27" dur="300"/>
                                            <p:tgtEl>
                                              <p:spTgt spid="9225"/>
                                            </p:tgtEl>
                                          </p:cBhvr>
                                        </p:animEffect>
                                      </p:childTnLst>
                                    </p:cTn>
                                  </p:par>
                                  <p:par>
                                    <p:cTn id="28" presetID="6" presetClass="emph" presetSubtype="0" autoRev="1" fill="hold" grpId="1" nodeType="withEffect">
                                      <p:stCondLst>
                                        <p:cond delay="700"/>
                                      </p:stCondLst>
                                      <p:childTnLst>
                                        <p:animScale>
                                          <p:cBhvr>
                                            <p:cTn id="29" dur="150" fill="hold"/>
                                            <p:tgtEl>
                                              <p:spTgt spid="9225"/>
                                            </p:tgtEl>
                                          </p:cBhvr>
                                          <p:by x="110000" y="110000"/>
                                        </p:animScale>
                                      </p:childTnLst>
                                    </p:cTn>
                                  </p:par>
                                  <p:par>
                                    <p:cTn id="30" presetID="53" presetClass="entr" presetSubtype="16" fill="hold" nodeType="withEffect">
                                      <p:stCondLst>
                                        <p:cond delay="500"/>
                                      </p:stCondLst>
                                      <p:childTnLst>
                                        <p:set>
                                          <p:cBhvr>
                                            <p:cTn id="31" dur="1" fill="hold">
                                              <p:stCondLst>
                                                <p:cond delay="0"/>
                                              </p:stCondLst>
                                            </p:cTn>
                                            <p:tgtEl>
                                              <p:spTgt spid="9226"/>
                                            </p:tgtEl>
                                            <p:attrNameLst>
                                              <p:attrName>style.visibility</p:attrName>
                                            </p:attrNameLst>
                                          </p:cBhvr>
                                          <p:to>
                                            <p:strVal val="visible"/>
                                          </p:to>
                                        </p:set>
                                        <p:anim calcmode="lin" valueType="num">
                                          <p:cBhvr>
                                            <p:cTn id="32" dur="300" fill="hold"/>
                                            <p:tgtEl>
                                              <p:spTgt spid="9226"/>
                                            </p:tgtEl>
                                            <p:attrNameLst>
                                              <p:attrName>ppt_w</p:attrName>
                                            </p:attrNameLst>
                                          </p:cBhvr>
                                          <p:tavLst>
                                            <p:tav tm="0">
                                              <p:val>
                                                <p:fltVal val="0"/>
                                              </p:val>
                                            </p:tav>
                                            <p:tav tm="100000">
                                              <p:val>
                                                <p:strVal val="#ppt_w"/>
                                              </p:val>
                                            </p:tav>
                                          </p:tavLst>
                                        </p:anim>
                                        <p:anim calcmode="lin" valueType="num">
                                          <p:cBhvr>
                                            <p:cTn id="33" dur="300" fill="hold"/>
                                            <p:tgtEl>
                                              <p:spTgt spid="9226"/>
                                            </p:tgtEl>
                                            <p:attrNameLst>
                                              <p:attrName>ppt_h</p:attrName>
                                            </p:attrNameLst>
                                          </p:cBhvr>
                                          <p:tavLst>
                                            <p:tav tm="0">
                                              <p:val>
                                                <p:fltVal val="0"/>
                                              </p:val>
                                            </p:tav>
                                            <p:tav tm="100000">
                                              <p:val>
                                                <p:strVal val="#ppt_h"/>
                                              </p:val>
                                            </p:tav>
                                          </p:tavLst>
                                        </p:anim>
                                        <p:animEffect transition="in" filter="fade">
                                          <p:cBhvr>
                                            <p:cTn id="34" dur="300"/>
                                            <p:tgtEl>
                                              <p:spTgt spid="9226"/>
                                            </p:tgtEl>
                                          </p:cBhvr>
                                        </p:animEffect>
                                      </p:childTnLst>
                                    </p:cTn>
                                  </p:par>
                                  <p:par>
                                    <p:cTn id="35" presetID="6" presetClass="emph" presetSubtype="0" autoRev="1" fill="hold" nodeType="withEffect">
                                      <p:stCondLst>
                                        <p:cond delay="800"/>
                                      </p:stCondLst>
                                      <p:childTnLst>
                                        <p:animScale>
                                          <p:cBhvr>
                                            <p:cTn id="36" dur="150" fill="hold"/>
                                            <p:tgtEl>
                                              <p:spTgt spid="9226"/>
                                            </p:tgtEl>
                                          </p:cBhvr>
                                          <p:by x="110000" y="110000"/>
                                        </p:animScale>
                                      </p:childTnLst>
                                    </p:cTn>
                                  </p:par>
                                  <p:par>
                                    <p:cTn id="37" presetID="2" presetClass="entr" presetSubtype="2" fill="hold" grpId="0" nodeType="withEffect">
                                      <p:stCondLst>
                                        <p:cond delay="800"/>
                                      </p:stCondLst>
                                      <p:childTnLst>
                                        <p:set>
                                          <p:cBhvr>
                                            <p:cTn id="38" dur="1" fill="hold">
                                              <p:stCondLst>
                                                <p:cond delay="0"/>
                                              </p:stCondLst>
                                            </p:cTn>
                                            <p:tgtEl>
                                              <p:spTgt spid="9237"/>
                                            </p:tgtEl>
                                            <p:attrNameLst>
                                              <p:attrName>style.visibility</p:attrName>
                                            </p:attrNameLst>
                                          </p:cBhvr>
                                          <p:to>
                                            <p:strVal val="visible"/>
                                          </p:to>
                                        </p:set>
                                        <p:anim calcmode="lin" valueType="num">
                                          <p:cBhvr additive="base">
                                            <p:cTn id="39" dur="500" fill="hold"/>
                                            <p:tgtEl>
                                              <p:spTgt spid="9237"/>
                                            </p:tgtEl>
                                            <p:attrNameLst>
                                              <p:attrName>ppt_x</p:attrName>
                                            </p:attrNameLst>
                                          </p:cBhvr>
                                          <p:tavLst>
                                            <p:tav tm="0">
                                              <p:val>
                                                <p:strVal val="1+#ppt_w/2"/>
                                              </p:val>
                                            </p:tav>
                                            <p:tav tm="100000">
                                              <p:val>
                                                <p:strVal val="#ppt_x"/>
                                              </p:val>
                                            </p:tav>
                                          </p:tavLst>
                                        </p:anim>
                                        <p:anim calcmode="lin" valueType="num">
                                          <p:cBhvr additive="base">
                                            <p:cTn id="40" dur="500" fill="hold"/>
                                            <p:tgtEl>
                                              <p:spTgt spid="923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800"/>
                                      </p:stCondLst>
                                      <p:childTnLst>
                                        <p:set>
                                          <p:cBhvr>
                                            <p:cTn id="42" dur="1" fill="hold">
                                              <p:stCondLst>
                                                <p:cond delay="0"/>
                                              </p:stCondLst>
                                            </p:cTn>
                                            <p:tgtEl>
                                              <p:spTgt spid="9230"/>
                                            </p:tgtEl>
                                            <p:attrNameLst>
                                              <p:attrName>style.visibility</p:attrName>
                                            </p:attrNameLst>
                                          </p:cBhvr>
                                          <p:to>
                                            <p:strVal val="visible"/>
                                          </p:to>
                                        </p:set>
                                        <p:anim calcmode="lin" valueType="num">
                                          <p:cBhvr>
                                            <p:cTn id="43" dur="300" fill="hold"/>
                                            <p:tgtEl>
                                              <p:spTgt spid="9230"/>
                                            </p:tgtEl>
                                            <p:attrNameLst>
                                              <p:attrName>ppt_w</p:attrName>
                                            </p:attrNameLst>
                                          </p:cBhvr>
                                          <p:tavLst>
                                            <p:tav tm="0">
                                              <p:val>
                                                <p:fltVal val="0"/>
                                              </p:val>
                                            </p:tav>
                                            <p:tav tm="100000">
                                              <p:val>
                                                <p:strVal val="#ppt_w"/>
                                              </p:val>
                                            </p:tav>
                                          </p:tavLst>
                                        </p:anim>
                                        <p:anim calcmode="lin" valueType="num">
                                          <p:cBhvr>
                                            <p:cTn id="44" dur="300" fill="hold"/>
                                            <p:tgtEl>
                                              <p:spTgt spid="9230"/>
                                            </p:tgtEl>
                                            <p:attrNameLst>
                                              <p:attrName>ppt_h</p:attrName>
                                            </p:attrNameLst>
                                          </p:cBhvr>
                                          <p:tavLst>
                                            <p:tav tm="0">
                                              <p:val>
                                                <p:fltVal val="0"/>
                                              </p:val>
                                            </p:tav>
                                            <p:tav tm="100000">
                                              <p:val>
                                                <p:strVal val="#ppt_h"/>
                                              </p:val>
                                            </p:tav>
                                          </p:tavLst>
                                        </p:anim>
                                        <p:animEffect transition="in" filter="fade">
                                          <p:cBhvr>
                                            <p:cTn id="45" dur="300"/>
                                            <p:tgtEl>
                                              <p:spTgt spid="9230"/>
                                            </p:tgtEl>
                                          </p:cBhvr>
                                        </p:animEffect>
                                      </p:childTnLst>
                                    </p:cTn>
                                  </p:par>
                                  <p:par>
                                    <p:cTn id="46" presetID="6" presetClass="emph" presetSubtype="0" autoRev="1" fill="hold" grpId="1" nodeType="withEffect">
                                      <p:stCondLst>
                                        <p:cond delay="1100"/>
                                      </p:stCondLst>
                                      <p:childTnLst>
                                        <p:animScale>
                                          <p:cBhvr>
                                            <p:cTn id="47" dur="150" fill="hold"/>
                                            <p:tgtEl>
                                              <p:spTgt spid="9230"/>
                                            </p:tgtEl>
                                          </p:cBhvr>
                                          <p:by x="110000" y="110000"/>
                                        </p:animScale>
                                      </p:childTnLst>
                                    </p:cTn>
                                  </p:par>
                                  <p:par>
                                    <p:cTn id="48" presetID="53" presetClass="entr" presetSubtype="16" fill="hold" nodeType="withEffect">
                                      <p:stCondLst>
                                        <p:cond delay="900"/>
                                      </p:stCondLst>
                                      <p:childTnLst>
                                        <p:set>
                                          <p:cBhvr>
                                            <p:cTn id="49" dur="1" fill="hold">
                                              <p:stCondLst>
                                                <p:cond delay="0"/>
                                              </p:stCondLst>
                                            </p:cTn>
                                            <p:tgtEl>
                                              <p:spTgt spid="9231"/>
                                            </p:tgtEl>
                                            <p:attrNameLst>
                                              <p:attrName>style.visibility</p:attrName>
                                            </p:attrNameLst>
                                          </p:cBhvr>
                                          <p:to>
                                            <p:strVal val="visible"/>
                                          </p:to>
                                        </p:set>
                                        <p:anim calcmode="lin" valueType="num">
                                          <p:cBhvr>
                                            <p:cTn id="50" dur="300" fill="hold"/>
                                            <p:tgtEl>
                                              <p:spTgt spid="9231"/>
                                            </p:tgtEl>
                                            <p:attrNameLst>
                                              <p:attrName>ppt_w</p:attrName>
                                            </p:attrNameLst>
                                          </p:cBhvr>
                                          <p:tavLst>
                                            <p:tav tm="0">
                                              <p:val>
                                                <p:fltVal val="0"/>
                                              </p:val>
                                            </p:tav>
                                            <p:tav tm="100000">
                                              <p:val>
                                                <p:strVal val="#ppt_w"/>
                                              </p:val>
                                            </p:tav>
                                          </p:tavLst>
                                        </p:anim>
                                        <p:anim calcmode="lin" valueType="num">
                                          <p:cBhvr>
                                            <p:cTn id="51" dur="300" fill="hold"/>
                                            <p:tgtEl>
                                              <p:spTgt spid="9231"/>
                                            </p:tgtEl>
                                            <p:attrNameLst>
                                              <p:attrName>ppt_h</p:attrName>
                                            </p:attrNameLst>
                                          </p:cBhvr>
                                          <p:tavLst>
                                            <p:tav tm="0">
                                              <p:val>
                                                <p:fltVal val="0"/>
                                              </p:val>
                                            </p:tav>
                                            <p:tav tm="100000">
                                              <p:val>
                                                <p:strVal val="#ppt_h"/>
                                              </p:val>
                                            </p:tav>
                                          </p:tavLst>
                                        </p:anim>
                                        <p:animEffect transition="in" filter="fade">
                                          <p:cBhvr>
                                            <p:cTn id="52" dur="300"/>
                                            <p:tgtEl>
                                              <p:spTgt spid="9231"/>
                                            </p:tgtEl>
                                          </p:cBhvr>
                                        </p:animEffect>
                                      </p:childTnLst>
                                    </p:cTn>
                                  </p:par>
                                  <p:par>
                                    <p:cTn id="53" presetID="6" presetClass="emph" presetSubtype="0" autoRev="1" fill="hold" nodeType="withEffect">
                                      <p:stCondLst>
                                        <p:cond delay="1200"/>
                                      </p:stCondLst>
                                      <p:childTnLst>
                                        <p:animScale>
                                          <p:cBhvr>
                                            <p:cTn id="54" dur="150" fill="hold"/>
                                            <p:tgtEl>
                                              <p:spTgt spid="9231"/>
                                            </p:tgtEl>
                                          </p:cBhvr>
                                          <p:by x="110000" y="110000"/>
                                        </p:animScale>
                                      </p:childTnLst>
                                    </p:cTn>
                                  </p:par>
                                  <p:par>
                                    <p:cTn id="55" presetID="2" presetClass="entr" presetSubtype="2" fill="hold" grpId="0" nodeType="withEffect">
                                      <p:stCondLst>
                                        <p:cond delay="1200"/>
                                      </p:stCondLst>
                                      <p:childTnLst>
                                        <p:set>
                                          <p:cBhvr>
                                            <p:cTn id="56" dur="1" fill="hold">
                                              <p:stCondLst>
                                                <p:cond delay="0"/>
                                              </p:stCondLst>
                                            </p:cTn>
                                            <p:tgtEl>
                                              <p:spTgt spid="9238"/>
                                            </p:tgtEl>
                                            <p:attrNameLst>
                                              <p:attrName>style.visibility</p:attrName>
                                            </p:attrNameLst>
                                          </p:cBhvr>
                                          <p:to>
                                            <p:strVal val="visible"/>
                                          </p:to>
                                        </p:set>
                                        <p:anim calcmode="lin" valueType="num">
                                          <p:cBhvr additive="base">
                                            <p:cTn id="57" dur="500" fill="hold"/>
                                            <p:tgtEl>
                                              <p:spTgt spid="9238"/>
                                            </p:tgtEl>
                                            <p:attrNameLst>
                                              <p:attrName>ppt_x</p:attrName>
                                            </p:attrNameLst>
                                          </p:cBhvr>
                                          <p:tavLst>
                                            <p:tav tm="0">
                                              <p:val>
                                                <p:strVal val="1+#ppt_w/2"/>
                                              </p:val>
                                            </p:tav>
                                            <p:tav tm="100000">
                                              <p:val>
                                                <p:strVal val="#ppt_x"/>
                                              </p:val>
                                            </p:tav>
                                          </p:tavLst>
                                        </p:anim>
                                        <p:anim calcmode="lin" valueType="num">
                                          <p:cBhvr additive="base">
                                            <p:cTn id="58" dur="500" fill="hold"/>
                                            <p:tgtEl>
                                              <p:spTgt spid="923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1500"/>
                                      </p:stCondLst>
                                      <p:childTnLst>
                                        <p:set>
                                          <p:cBhvr>
                                            <p:cTn id="60" dur="1" fill="hold">
                                              <p:stCondLst>
                                                <p:cond delay="0"/>
                                              </p:stCondLst>
                                            </p:cTn>
                                            <p:tgtEl>
                                              <p:spTgt spid="9218"/>
                                            </p:tgtEl>
                                            <p:attrNameLst>
                                              <p:attrName>style.visibility</p:attrName>
                                            </p:attrNameLst>
                                          </p:cBhvr>
                                          <p:to>
                                            <p:strVal val="visible"/>
                                          </p:to>
                                        </p:set>
                                        <p:anim calcmode="lin" valueType="num">
                                          <p:cBhvr additive="base">
                                            <p:cTn id="61" dur="500" fill="hold"/>
                                            <p:tgtEl>
                                              <p:spTgt spid="9218"/>
                                            </p:tgtEl>
                                            <p:attrNameLst>
                                              <p:attrName>ppt_x</p:attrName>
                                            </p:attrNameLst>
                                          </p:cBhvr>
                                          <p:tavLst>
                                            <p:tav tm="0">
                                              <p:val>
                                                <p:strVal val="1+#ppt_w/2"/>
                                              </p:val>
                                            </p:tav>
                                            <p:tav tm="100000">
                                              <p:val>
                                                <p:strVal val="#ppt_x"/>
                                              </p:val>
                                            </p:tav>
                                          </p:tavLst>
                                        </p:anim>
                                        <p:anim calcmode="lin" valueType="num">
                                          <p:cBhvr additive="base">
                                            <p:cTn id="62"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animBg="1"/>
          <p:bldP spid="9221" grpId="1" animBg="1"/>
          <p:bldP spid="9225" grpId="0" animBg="1"/>
          <p:bldP spid="9225" grpId="1" animBg="1"/>
          <p:bldP spid="9230" grpId="0" animBg="1"/>
          <p:bldP spid="9230" grpId="1" animBg="1"/>
          <p:bldP spid="9236" grpId="0"/>
          <p:bldP spid="9237" grpId="0"/>
          <p:bldP spid="923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858151" y="-1658246"/>
            <a:ext cx="10549141" cy="105491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文本框 2"/>
          <p:cNvSpPr txBox="1">
            <a:spLocks noChangeArrowheads="1"/>
          </p:cNvSpPr>
          <p:nvPr>
            <p:custDataLst>
              <p:tags r:id="rId2"/>
            </p:custDataLst>
          </p:nvPr>
        </p:nvSpPr>
        <p:spPr bwMode="auto">
          <a:xfrm>
            <a:off x="1582725" y="1955417"/>
            <a:ext cx="4434778" cy="322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04</a:t>
            </a:r>
            <a:endParaRPr lang="zh-CN" altLang="en-US"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6480643"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2066755" y="3324178"/>
            <a:ext cx="3466716" cy="584327"/>
          </a:xfrm>
          <a:prstGeom prst="rect">
            <a:avLst/>
          </a:prstGeom>
          <a:solidFill>
            <a:schemeClr val="accent1"/>
          </a:solid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872026" y="2748543"/>
            <a:ext cx="4468623" cy="830997"/>
          </a:xfrm>
          <a:prstGeom prst="rect">
            <a:avLst/>
          </a:prstGeom>
        </p:spPr>
        <p:txBody>
          <a:bodyPr wrap="square" lIns="0" tIns="0" rIns="0" bIns="0">
            <a:spAutoFit/>
          </a:bodyPr>
          <a:lstStyle/>
          <a:p>
            <a:r>
              <a:rPr lang="zh-CN" altLang="en-US" sz="5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11" name="TextBox 11"/>
          <p:cNvSpPr txBox="1"/>
          <p:nvPr/>
        </p:nvSpPr>
        <p:spPr>
          <a:xfrm>
            <a:off x="687202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901631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202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01631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0701885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50" grpId="0"/>
      <p:bldP spid="2052" grpId="0" animBg="1"/>
      <p:bldP spid="8"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1442200" y="2341915"/>
          <a:ext cx="6320911" cy="2566928"/>
        </p:xfrm>
        <a:graphic>
          <a:graphicData uri="http://schemas.openxmlformats.org/drawingml/2006/chart">
            <c:chart xmlns:c="http://schemas.openxmlformats.org/drawingml/2006/chart" xmlns:r="http://schemas.openxmlformats.org/officeDocument/2006/relationships" r:id="rId3"/>
          </a:graphicData>
        </a:graphic>
      </p:graphicFrame>
      <p:sp>
        <p:nvSpPr>
          <p:cNvPr id="6" name="Rounded Rectangle 5"/>
          <p:cNvSpPr/>
          <p:nvPr/>
        </p:nvSpPr>
        <p:spPr>
          <a:xfrm>
            <a:off x="8980393" y="2900894"/>
            <a:ext cx="284048" cy="28404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9429612" y="2864493"/>
            <a:ext cx="1964506"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ounded Rectangle 7"/>
          <p:cNvSpPr/>
          <p:nvPr/>
        </p:nvSpPr>
        <p:spPr>
          <a:xfrm>
            <a:off x="8980393" y="3508281"/>
            <a:ext cx="284048" cy="28404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9441056" y="3483177"/>
            <a:ext cx="1952658"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ounded Rectangle 9"/>
          <p:cNvSpPr/>
          <p:nvPr/>
        </p:nvSpPr>
        <p:spPr>
          <a:xfrm>
            <a:off x="8980393" y="4115669"/>
            <a:ext cx="284048" cy="284048"/>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9441056" y="4101861"/>
            <a:ext cx="1952658"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Content Placeholder 2"/>
          <p:cNvSpPr txBox="1">
            <a:spLocks/>
          </p:cNvSpPr>
          <p:nvPr/>
        </p:nvSpPr>
        <p:spPr>
          <a:xfrm>
            <a:off x="1481522" y="5418213"/>
            <a:ext cx="9935028" cy="443198"/>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altLang="zh-CN" sz="800" dirty="0" smtClean="0">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3" name="Straight Connector 12"/>
          <p:cNvCxnSpPr/>
          <p:nvPr/>
        </p:nvCxnSpPr>
        <p:spPr>
          <a:xfrm>
            <a:off x="1481522" y="5179678"/>
            <a:ext cx="9935028"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228140461"/>
      </p:ext>
    </p:extLst>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left)">
                                      <p:cBhvr>
                                        <p:cTn id="11" dur="500"/>
                                        <p:tgtEl>
                                          <p:spTgt spid="5">
                                            <p:graphicEl>
                                              <a:chart seriesIdx="-4" categoryIdx="0" bldStep="category"/>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left)">
                                      <p:cBhvr>
                                        <p:cTn id="15" dur="500"/>
                                        <p:tgtEl>
                                          <p:spTgt spid="5">
                                            <p:graphicEl>
                                              <a:chart seriesIdx="-4" categoryIdx="1" bldStep="category"/>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left)">
                                      <p:cBhvr>
                                        <p:cTn id="19" dur="500"/>
                                        <p:tgtEl>
                                          <p:spTgt spid="5">
                                            <p:graphicEl>
                                              <a:chart seriesIdx="-4" categoryIdx="2"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left)">
                                      <p:cBhvr>
                                        <p:cTn id="23" dur="500"/>
                                        <p:tgtEl>
                                          <p:spTgt spid="5">
                                            <p:graphicEl>
                                              <a:chart seriesIdx="-4" categoryIdx="3" bldStep="category"/>
                                            </p:graphicEl>
                                          </p:spTgt>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inVertical)">
                                      <p:cBhvr>
                                        <p:cTn id="57" dur="500"/>
                                        <p:tgtEl>
                                          <p:spTgt spid="1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P spid="6" grpId="0" animBg="1"/>
      <p:bldP spid="7" grpId="0"/>
      <p:bldP spid="8" grpId="0" animBg="1"/>
      <p:bldP spid="9" grpId="0"/>
      <p:bldP spid="10" grpId="0" animBg="1"/>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a:xfrm flipV="1">
            <a:off x="5905275" y="1168053"/>
            <a:ext cx="797103" cy="2102414"/>
          </a:xfrm>
          <a:custGeom>
            <a:avLst/>
            <a:gdLst>
              <a:gd name="connsiteX0" fmla="*/ 0 w 870318"/>
              <a:gd name="connsiteY0" fmla="*/ 2295525 h 2295525"/>
              <a:gd name="connsiteX1" fmla="*/ 752475 w 870318"/>
              <a:gd name="connsiteY1" fmla="*/ 1295400 h 2295525"/>
              <a:gd name="connsiteX2" fmla="*/ 857250 w 870318"/>
              <a:gd name="connsiteY2" fmla="*/ 0 h 2295525"/>
            </a:gdLst>
            <a:ahLst/>
            <a:cxnLst>
              <a:cxn ang="0">
                <a:pos x="connsiteX0" y="connsiteY0"/>
              </a:cxn>
              <a:cxn ang="0">
                <a:pos x="connsiteX1" y="connsiteY1"/>
              </a:cxn>
              <a:cxn ang="0">
                <a:pos x="connsiteX2" y="connsiteY2"/>
              </a:cxn>
            </a:cxnLst>
            <a:rect l="l" t="t" r="r" b="b"/>
            <a:pathLst>
              <a:path w="870318" h="2295525">
                <a:moveTo>
                  <a:pt x="0" y="2295525"/>
                </a:moveTo>
                <a:cubicBezTo>
                  <a:pt x="304800" y="1986756"/>
                  <a:pt x="609600" y="1677987"/>
                  <a:pt x="752475" y="1295400"/>
                </a:cubicBezTo>
                <a:cubicBezTo>
                  <a:pt x="895350" y="912813"/>
                  <a:pt x="876300" y="456406"/>
                  <a:pt x="857250" y="0"/>
                </a:cubicBezTo>
              </a:path>
            </a:pathLst>
          </a:custGeom>
          <a:noFill/>
          <a:ln w="2857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grpSp>
        <p:nvGrpSpPr>
          <p:cNvPr id="6" name="Group 4"/>
          <p:cNvGrpSpPr>
            <a:grpSpLocks noChangeAspect="1"/>
          </p:cNvGrpSpPr>
          <p:nvPr/>
        </p:nvGrpSpPr>
        <p:grpSpPr bwMode="auto">
          <a:xfrm>
            <a:off x="5722789" y="4613048"/>
            <a:ext cx="2157665" cy="2394011"/>
            <a:chOff x="1538" y="671"/>
            <a:chExt cx="2684" cy="2978"/>
          </a:xfrm>
          <a:solidFill>
            <a:schemeClr val="accent3"/>
          </a:solidFill>
          <a:effectLst/>
        </p:grpSpPr>
        <p:sp>
          <p:nvSpPr>
            <p:cNvPr id="7" name="Freeform 6"/>
            <p:cNvSpPr>
              <a:spLocks noEditPoints="1"/>
            </p:cNvSpPr>
            <p:nvPr/>
          </p:nvSpPr>
          <p:spPr bwMode="auto">
            <a:xfrm>
              <a:off x="2191" y="1042"/>
              <a:ext cx="1416" cy="1838"/>
            </a:xfrm>
            <a:custGeom>
              <a:avLst/>
              <a:gdLst>
                <a:gd name="T0" fmla="*/ 1860 w 3667"/>
                <a:gd name="T1" fmla="*/ 0 h 4758"/>
                <a:gd name="T2" fmla="*/ 2373 w 3667"/>
                <a:gd name="T3" fmla="*/ 56 h 4758"/>
                <a:gd name="T4" fmla="*/ 2532 w 3667"/>
                <a:gd name="T5" fmla="*/ 231 h 4758"/>
                <a:gd name="T6" fmla="*/ 2580 w 3667"/>
                <a:gd name="T7" fmla="*/ 802 h 4758"/>
                <a:gd name="T8" fmla="*/ 3099 w 3667"/>
                <a:gd name="T9" fmla="*/ 1905 h 4758"/>
                <a:gd name="T10" fmla="*/ 3529 w 3667"/>
                <a:gd name="T11" fmla="*/ 2674 h 4758"/>
                <a:gd name="T12" fmla="*/ 2104 w 3667"/>
                <a:gd name="T13" fmla="*/ 4696 h 4758"/>
                <a:gd name="T14" fmla="*/ 695 w 3667"/>
                <a:gd name="T15" fmla="*/ 4349 h 4758"/>
                <a:gd name="T16" fmla="*/ 169 w 3667"/>
                <a:gd name="T17" fmla="*/ 2730 h 4758"/>
                <a:gd name="T18" fmla="*/ 679 w 3667"/>
                <a:gd name="T19" fmla="*/ 1619 h 4758"/>
                <a:gd name="T20" fmla="*/ 1130 w 3667"/>
                <a:gd name="T21" fmla="*/ 247 h 4758"/>
                <a:gd name="T22" fmla="*/ 1306 w 3667"/>
                <a:gd name="T23" fmla="*/ 52 h 4758"/>
                <a:gd name="T24" fmla="*/ 1860 w 3667"/>
                <a:gd name="T25" fmla="*/ 0 h 4758"/>
                <a:gd name="T26" fmla="*/ 1864 w 3667"/>
                <a:gd name="T27" fmla="*/ 538 h 4758"/>
                <a:gd name="T28" fmla="*/ 1414 w 3667"/>
                <a:gd name="T29" fmla="*/ 575 h 4758"/>
                <a:gd name="T30" fmla="*/ 1262 w 3667"/>
                <a:gd name="T31" fmla="*/ 745 h 4758"/>
                <a:gd name="T32" fmla="*/ 930 w 3667"/>
                <a:gd name="T33" fmla="*/ 1797 h 4758"/>
                <a:gd name="T34" fmla="*/ 493 w 3667"/>
                <a:gd name="T35" fmla="*/ 2720 h 4758"/>
                <a:gd name="T36" fmla="*/ 1226 w 3667"/>
                <a:gd name="T37" fmla="*/ 4217 h 4758"/>
                <a:gd name="T38" fmla="*/ 2684 w 3667"/>
                <a:gd name="T39" fmla="*/ 4088 h 4758"/>
                <a:gd name="T40" fmla="*/ 2929 w 3667"/>
                <a:gd name="T41" fmla="*/ 2179 h 4758"/>
                <a:gd name="T42" fmla="*/ 2393 w 3667"/>
                <a:gd name="T43" fmla="*/ 728 h 4758"/>
                <a:gd name="T44" fmla="*/ 2270 w 3667"/>
                <a:gd name="T45" fmla="*/ 585 h 4758"/>
                <a:gd name="T46" fmla="*/ 1864 w 3667"/>
                <a:gd name="T47" fmla="*/ 538 h 4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67" h="4758">
                  <a:moveTo>
                    <a:pt x="1860" y="0"/>
                  </a:moveTo>
                  <a:cubicBezTo>
                    <a:pt x="2022" y="18"/>
                    <a:pt x="2197" y="39"/>
                    <a:pt x="2373" y="56"/>
                  </a:cubicBezTo>
                  <a:cubicBezTo>
                    <a:pt x="2483" y="66"/>
                    <a:pt x="2525" y="130"/>
                    <a:pt x="2532" y="231"/>
                  </a:cubicBezTo>
                  <a:cubicBezTo>
                    <a:pt x="2546" y="422"/>
                    <a:pt x="2549" y="614"/>
                    <a:pt x="2580" y="802"/>
                  </a:cubicBezTo>
                  <a:cubicBezTo>
                    <a:pt x="2650" y="1216"/>
                    <a:pt x="2871" y="1564"/>
                    <a:pt x="3099" y="1905"/>
                  </a:cubicBezTo>
                  <a:cubicBezTo>
                    <a:pt x="3263" y="2151"/>
                    <a:pt x="3476" y="2369"/>
                    <a:pt x="3529" y="2674"/>
                  </a:cubicBezTo>
                  <a:cubicBezTo>
                    <a:pt x="3667" y="3478"/>
                    <a:pt x="3304" y="4551"/>
                    <a:pt x="2104" y="4696"/>
                  </a:cubicBezTo>
                  <a:cubicBezTo>
                    <a:pt x="1592" y="4758"/>
                    <a:pt x="1118" y="4641"/>
                    <a:pt x="695" y="4349"/>
                  </a:cubicBezTo>
                  <a:cubicBezTo>
                    <a:pt x="203" y="4010"/>
                    <a:pt x="0" y="3366"/>
                    <a:pt x="169" y="2730"/>
                  </a:cubicBezTo>
                  <a:cubicBezTo>
                    <a:pt x="276" y="2330"/>
                    <a:pt x="431" y="1949"/>
                    <a:pt x="679" y="1619"/>
                  </a:cubicBezTo>
                  <a:cubicBezTo>
                    <a:pt x="988" y="1209"/>
                    <a:pt x="1136" y="757"/>
                    <a:pt x="1130" y="247"/>
                  </a:cubicBezTo>
                  <a:cubicBezTo>
                    <a:pt x="1129" y="93"/>
                    <a:pt x="1152" y="71"/>
                    <a:pt x="1306" y="52"/>
                  </a:cubicBezTo>
                  <a:cubicBezTo>
                    <a:pt x="1485" y="30"/>
                    <a:pt x="1665" y="18"/>
                    <a:pt x="1860" y="0"/>
                  </a:cubicBezTo>
                  <a:close/>
                  <a:moveTo>
                    <a:pt x="1864" y="538"/>
                  </a:moveTo>
                  <a:cubicBezTo>
                    <a:pt x="1696" y="552"/>
                    <a:pt x="1555" y="563"/>
                    <a:pt x="1414" y="575"/>
                  </a:cubicBezTo>
                  <a:cubicBezTo>
                    <a:pt x="1309" y="583"/>
                    <a:pt x="1261" y="631"/>
                    <a:pt x="1262" y="745"/>
                  </a:cubicBezTo>
                  <a:cubicBezTo>
                    <a:pt x="1263" y="1129"/>
                    <a:pt x="1167" y="1481"/>
                    <a:pt x="930" y="1797"/>
                  </a:cubicBezTo>
                  <a:cubicBezTo>
                    <a:pt x="724" y="2072"/>
                    <a:pt x="585" y="2385"/>
                    <a:pt x="493" y="2720"/>
                  </a:cubicBezTo>
                  <a:cubicBezTo>
                    <a:pt x="311" y="3380"/>
                    <a:pt x="593" y="3975"/>
                    <a:pt x="1226" y="4217"/>
                  </a:cubicBezTo>
                  <a:cubicBezTo>
                    <a:pt x="1729" y="4409"/>
                    <a:pt x="2228" y="4407"/>
                    <a:pt x="2684" y="4088"/>
                  </a:cubicBezTo>
                  <a:cubicBezTo>
                    <a:pt x="3280" y="3670"/>
                    <a:pt x="3388" y="2790"/>
                    <a:pt x="2929" y="2179"/>
                  </a:cubicBezTo>
                  <a:cubicBezTo>
                    <a:pt x="2605" y="1749"/>
                    <a:pt x="2370" y="1287"/>
                    <a:pt x="2393" y="728"/>
                  </a:cubicBezTo>
                  <a:cubicBezTo>
                    <a:pt x="2396" y="646"/>
                    <a:pt x="2356" y="595"/>
                    <a:pt x="2270" y="585"/>
                  </a:cubicBezTo>
                  <a:cubicBezTo>
                    <a:pt x="2126" y="569"/>
                    <a:pt x="1983" y="552"/>
                    <a:pt x="1864" y="5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6"/>
            <p:cNvSpPr>
              <a:spLocks/>
            </p:cNvSpPr>
            <p:nvPr/>
          </p:nvSpPr>
          <p:spPr bwMode="auto">
            <a:xfrm>
              <a:off x="2673" y="671"/>
              <a:ext cx="459" cy="189"/>
            </a:xfrm>
            <a:custGeom>
              <a:avLst/>
              <a:gdLst>
                <a:gd name="T0" fmla="*/ 0 w 1188"/>
                <a:gd name="T1" fmla="*/ 489 h 489"/>
                <a:gd name="T2" fmla="*/ 596 w 1188"/>
                <a:gd name="T3" fmla="*/ 1 h 489"/>
                <a:gd name="T4" fmla="*/ 1188 w 1188"/>
                <a:gd name="T5" fmla="*/ 489 h 489"/>
                <a:gd name="T6" fmla="*/ 0 w 1188"/>
                <a:gd name="T7" fmla="*/ 489 h 489"/>
              </a:gdLst>
              <a:ahLst/>
              <a:cxnLst>
                <a:cxn ang="0">
                  <a:pos x="T0" y="T1"/>
                </a:cxn>
                <a:cxn ang="0">
                  <a:pos x="T2" y="T3"/>
                </a:cxn>
                <a:cxn ang="0">
                  <a:pos x="T4" y="T5"/>
                </a:cxn>
                <a:cxn ang="0">
                  <a:pos x="T6" y="T7"/>
                </a:cxn>
              </a:cxnLst>
              <a:rect l="0" t="0" r="r" b="b"/>
              <a:pathLst>
                <a:path w="1188" h="489">
                  <a:moveTo>
                    <a:pt x="0" y="489"/>
                  </a:moveTo>
                  <a:cubicBezTo>
                    <a:pt x="44" y="214"/>
                    <a:pt x="306" y="0"/>
                    <a:pt x="596" y="1"/>
                  </a:cubicBezTo>
                  <a:cubicBezTo>
                    <a:pt x="883" y="2"/>
                    <a:pt x="1144" y="214"/>
                    <a:pt x="1188" y="489"/>
                  </a:cubicBezTo>
                  <a:cubicBezTo>
                    <a:pt x="792" y="489"/>
                    <a:pt x="396" y="489"/>
                    <a:pt x="0" y="4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
            <p:cNvSpPr>
              <a:spLocks/>
            </p:cNvSpPr>
            <p:nvPr/>
          </p:nvSpPr>
          <p:spPr bwMode="auto">
            <a:xfrm>
              <a:off x="2655" y="891"/>
              <a:ext cx="496" cy="33"/>
            </a:xfrm>
            <a:custGeom>
              <a:avLst/>
              <a:gdLst>
                <a:gd name="T0" fmla="*/ 637 w 1284"/>
                <a:gd name="T1" fmla="*/ 1 h 85"/>
                <a:gd name="T2" fmla="*/ 1209 w 1284"/>
                <a:gd name="T3" fmla="*/ 3 h 85"/>
                <a:gd name="T4" fmla="*/ 1284 w 1284"/>
                <a:gd name="T5" fmla="*/ 38 h 85"/>
                <a:gd name="T6" fmla="*/ 1214 w 1284"/>
                <a:gd name="T7" fmla="*/ 82 h 85"/>
                <a:gd name="T8" fmla="*/ 69 w 1284"/>
                <a:gd name="T9" fmla="*/ 82 h 85"/>
                <a:gd name="T10" fmla="*/ 0 w 1284"/>
                <a:gd name="T11" fmla="*/ 37 h 85"/>
                <a:gd name="T12" fmla="*/ 75 w 1284"/>
                <a:gd name="T13" fmla="*/ 3 h 85"/>
                <a:gd name="T14" fmla="*/ 637 w 1284"/>
                <a:gd name="T15" fmla="*/ 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4" h="85">
                  <a:moveTo>
                    <a:pt x="637" y="1"/>
                  </a:moveTo>
                  <a:cubicBezTo>
                    <a:pt x="828" y="1"/>
                    <a:pt x="1018" y="0"/>
                    <a:pt x="1209" y="3"/>
                  </a:cubicBezTo>
                  <a:cubicBezTo>
                    <a:pt x="1234" y="3"/>
                    <a:pt x="1259" y="26"/>
                    <a:pt x="1284" y="38"/>
                  </a:cubicBezTo>
                  <a:cubicBezTo>
                    <a:pt x="1261" y="54"/>
                    <a:pt x="1237" y="82"/>
                    <a:pt x="1214" y="82"/>
                  </a:cubicBezTo>
                  <a:cubicBezTo>
                    <a:pt x="832" y="85"/>
                    <a:pt x="451" y="85"/>
                    <a:pt x="69" y="82"/>
                  </a:cubicBezTo>
                  <a:cubicBezTo>
                    <a:pt x="46" y="82"/>
                    <a:pt x="23" y="53"/>
                    <a:pt x="0" y="37"/>
                  </a:cubicBezTo>
                  <a:cubicBezTo>
                    <a:pt x="25" y="25"/>
                    <a:pt x="50" y="3"/>
                    <a:pt x="75" y="3"/>
                  </a:cubicBezTo>
                  <a:cubicBezTo>
                    <a:pt x="263" y="0"/>
                    <a:pt x="450" y="1"/>
                    <a:pt x="63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
            <p:cNvSpPr>
              <a:spLocks/>
            </p:cNvSpPr>
            <p:nvPr/>
          </p:nvSpPr>
          <p:spPr bwMode="auto">
            <a:xfrm>
              <a:off x="2656" y="943"/>
              <a:ext cx="495" cy="33"/>
            </a:xfrm>
            <a:custGeom>
              <a:avLst/>
              <a:gdLst>
                <a:gd name="T0" fmla="*/ 636 w 1283"/>
                <a:gd name="T1" fmla="*/ 2 h 85"/>
                <a:gd name="T2" fmla="*/ 1199 w 1283"/>
                <a:gd name="T3" fmla="*/ 4 h 85"/>
                <a:gd name="T4" fmla="*/ 1283 w 1283"/>
                <a:gd name="T5" fmla="*/ 47 h 85"/>
                <a:gd name="T6" fmla="*/ 1197 w 1283"/>
                <a:gd name="T7" fmla="*/ 83 h 85"/>
                <a:gd name="T8" fmla="*/ 82 w 1283"/>
                <a:gd name="T9" fmla="*/ 83 h 85"/>
                <a:gd name="T10" fmla="*/ 0 w 1283"/>
                <a:gd name="T11" fmla="*/ 44 h 85"/>
                <a:gd name="T12" fmla="*/ 84 w 1283"/>
                <a:gd name="T13" fmla="*/ 4 h 85"/>
                <a:gd name="T14" fmla="*/ 636 w 1283"/>
                <a:gd name="T15" fmla="*/ 2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3" h="85">
                  <a:moveTo>
                    <a:pt x="636" y="2"/>
                  </a:moveTo>
                  <a:cubicBezTo>
                    <a:pt x="824" y="2"/>
                    <a:pt x="1012" y="0"/>
                    <a:pt x="1199" y="4"/>
                  </a:cubicBezTo>
                  <a:cubicBezTo>
                    <a:pt x="1228" y="5"/>
                    <a:pt x="1255" y="32"/>
                    <a:pt x="1283" y="47"/>
                  </a:cubicBezTo>
                  <a:cubicBezTo>
                    <a:pt x="1255" y="59"/>
                    <a:pt x="1226" y="82"/>
                    <a:pt x="1197" y="83"/>
                  </a:cubicBezTo>
                  <a:cubicBezTo>
                    <a:pt x="826" y="85"/>
                    <a:pt x="454" y="85"/>
                    <a:pt x="82" y="83"/>
                  </a:cubicBezTo>
                  <a:cubicBezTo>
                    <a:pt x="55" y="82"/>
                    <a:pt x="27" y="58"/>
                    <a:pt x="0" y="44"/>
                  </a:cubicBezTo>
                  <a:cubicBezTo>
                    <a:pt x="28" y="30"/>
                    <a:pt x="56" y="5"/>
                    <a:pt x="84" y="4"/>
                  </a:cubicBezTo>
                  <a:cubicBezTo>
                    <a:pt x="268" y="0"/>
                    <a:pt x="452" y="2"/>
                    <a:pt x="6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9"/>
            <p:cNvSpPr>
              <a:spLocks/>
            </p:cNvSpPr>
            <p:nvPr/>
          </p:nvSpPr>
          <p:spPr bwMode="auto">
            <a:xfrm>
              <a:off x="2904" y="3253"/>
              <a:ext cx="45" cy="396"/>
            </a:xfrm>
            <a:custGeom>
              <a:avLst/>
              <a:gdLst>
                <a:gd name="T0" fmla="*/ 18 w 118"/>
                <a:gd name="T1" fmla="*/ 491 h 1025"/>
                <a:gd name="T2" fmla="*/ 0 w 118"/>
                <a:gd name="T3" fmla="*/ 88 h 1025"/>
                <a:gd name="T4" fmla="*/ 36 w 118"/>
                <a:gd name="T5" fmla="*/ 0 h 1025"/>
                <a:gd name="T6" fmla="*/ 82 w 118"/>
                <a:gd name="T7" fmla="*/ 78 h 1025"/>
                <a:gd name="T8" fmla="*/ 117 w 118"/>
                <a:gd name="T9" fmla="*/ 936 h 1025"/>
                <a:gd name="T10" fmla="*/ 81 w 118"/>
                <a:gd name="T11" fmla="*/ 1025 h 1025"/>
                <a:gd name="T12" fmla="*/ 35 w 118"/>
                <a:gd name="T13" fmla="*/ 936 h 1025"/>
                <a:gd name="T14" fmla="*/ 12 w 118"/>
                <a:gd name="T15" fmla="*/ 491 h 1025"/>
                <a:gd name="T16" fmla="*/ 18 w 118"/>
                <a:gd name="T17" fmla="*/ 491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1025">
                  <a:moveTo>
                    <a:pt x="18" y="491"/>
                  </a:moveTo>
                  <a:cubicBezTo>
                    <a:pt x="11" y="357"/>
                    <a:pt x="2" y="223"/>
                    <a:pt x="0" y="88"/>
                  </a:cubicBezTo>
                  <a:cubicBezTo>
                    <a:pt x="0" y="59"/>
                    <a:pt x="23" y="29"/>
                    <a:pt x="36" y="0"/>
                  </a:cubicBezTo>
                  <a:cubicBezTo>
                    <a:pt x="52" y="26"/>
                    <a:pt x="80" y="51"/>
                    <a:pt x="82" y="78"/>
                  </a:cubicBezTo>
                  <a:cubicBezTo>
                    <a:pt x="97" y="364"/>
                    <a:pt x="108" y="650"/>
                    <a:pt x="117" y="936"/>
                  </a:cubicBezTo>
                  <a:cubicBezTo>
                    <a:pt x="118" y="965"/>
                    <a:pt x="94" y="995"/>
                    <a:pt x="81" y="1025"/>
                  </a:cubicBezTo>
                  <a:cubicBezTo>
                    <a:pt x="65" y="995"/>
                    <a:pt x="37" y="967"/>
                    <a:pt x="35" y="936"/>
                  </a:cubicBezTo>
                  <a:cubicBezTo>
                    <a:pt x="23" y="788"/>
                    <a:pt x="19" y="640"/>
                    <a:pt x="12" y="491"/>
                  </a:cubicBezTo>
                  <a:cubicBezTo>
                    <a:pt x="14" y="491"/>
                    <a:pt x="16" y="491"/>
                    <a:pt x="18"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0"/>
            <p:cNvSpPr>
              <a:spLocks/>
            </p:cNvSpPr>
            <p:nvPr/>
          </p:nvSpPr>
          <p:spPr bwMode="auto">
            <a:xfrm>
              <a:off x="3846" y="2352"/>
              <a:ext cx="376" cy="143"/>
            </a:xfrm>
            <a:custGeom>
              <a:avLst/>
              <a:gdLst>
                <a:gd name="T0" fmla="*/ 929 w 973"/>
                <a:gd name="T1" fmla="*/ 370 h 370"/>
                <a:gd name="T2" fmla="*/ 863 w 973"/>
                <a:gd name="T3" fmla="*/ 348 h 370"/>
                <a:gd name="T4" fmla="*/ 79 w 973"/>
                <a:gd name="T5" fmla="*/ 90 h 370"/>
                <a:gd name="T6" fmla="*/ 0 w 973"/>
                <a:gd name="T7" fmla="*/ 25 h 370"/>
                <a:gd name="T8" fmla="*/ 97 w 973"/>
                <a:gd name="T9" fmla="*/ 9 h 370"/>
                <a:gd name="T10" fmla="*/ 911 w 973"/>
                <a:gd name="T11" fmla="*/ 277 h 370"/>
                <a:gd name="T12" fmla="*/ 973 w 973"/>
                <a:gd name="T13" fmla="*/ 335 h 370"/>
                <a:gd name="T14" fmla="*/ 929 w 973"/>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3" h="370">
                  <a:moveTo>
                    <a:pt x="929" y="370"/>
                  </a:moveTo>
                  <a:cubicBezTo>
                    <a:pt x="903" y="361"/>
                    <a:pt x="883" y="355"/>
                    <a:pt x="863" y="348"/>
                  </a:cubicBezTo>
                  <a:cubicBezTo>
                    <a:pt x="601" y="263"/>
                    <a:pt x="340" y="179"/>
                    <a:pt x="79" y="90"/>
                  </a:cubicBezTo>
                  <a:cubicBezTo>
                    <a:pt x="49" y="80"/>
                    <a:pt x="26" y="47"/>
                    <a:pt x="0" y="25"/>
                  </a:cubicBezTo>
                  <a:cubicBezTo>
                    <a:pt x="33" y="19"/>
                    <a:pt x="69" y="0"/>
                    <a:pt x="97" y="9"/>
                  </a:cubicBezTo>
                  <a:cubicBezTo>
                    <a:pt x="370" y="95"/>
                    <a:pt x="641" y="185"/>
                    <a:pt x="911" y="277"/>
                  </a:cubicBezTo>
                  <a:cubicBezTo>
                    <a:pt x="935" y="285"/>
                    <a:pt x="953" y="315"/>
                    <a:pt x="973" y="335"/>
                  </a:cubicBezTo>
                  <a:cubicBezTo>
                    <a:pt x="958" y="347"/>
                    <a:pt x="943" y="359"/>
                    <a:pt x="929" y="3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1"/>
            <p:cNvSpPr>
              <a:spLocks/>
            </p:cNvSpPr>
            <p:nvPr/>
          </p:nvSpPr>
          <p:spPr bwMode="auto">
            <a:xfrm>
              <a:off x="3737" y="1439"/>
              <a:ext cx="338" cy="216"/>
            </a:xfrm>
            <a:custGeom>
              <a:avLst/>
              <a:gdLst>
                <a:gd name="T0" fmla="*/ 833 w 875"/>
                <a:gd name="T1" fmla="*/ 0 h 559"/>
                <a:gd name="T2" fmla="*/ 868 w 875"/>
                <a:gd name="T3" fmla="*/ 19 h 559"/>
                <a:gd name="T4" fmla="*/ 866 w 875"/>
                <a:gd name="T5" fmla="*/ 67 h 559"/>
                <a:gd name="T6" fmla="*/ 807 w 875"/>
                <a:gd name="T7" fmla="*/ 110 h 559"/>
                <a:gd name="T8" fmla="*/ 101 w 875"/>
                <a:gd name="T9" fmla="*/ 541 h 559"/>
                <a:gd name="T10" fmla="*/ 0 w 875"/>
                <a:gd name="T11" fmla="*/ 559 h 559"/>
                <a:gd name="T12" fmla="*/ 52 w 875"/>
                <a:gd name="T13" fmla="*/ 475 h 559"/>
                <a:gd name="T14" fmla="*/ 774 w 875"/>
                <a:gd name="T15" fmla="*/ 30 h 559"/>
                <a:gd name="T16" fmla="*/ 833 w 875"/>
                <a:gd name="T17" fmla="*/ 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5" h="559">
                  <a:moveTo>
                    <a:pt x="833" y="0"/>
                  </a:moveTo>
                  <a:cubicBezTo>
                    <a:pt x="846" y="6"/>
                    <a:pt x="864" y="10"/>
                    <a:pt x="868" y="19"/>
                  </a:cubicBezTo>
                  <a:cubicBezTo>
                    <a:pt x="874" y="33"/>
                    <a:pt x="875" y="57"/>
                    <a:pt x="866" y="67"/>
                  </a:cubicBezTo>
                  <a:cubicBezTo>
                    <a:pt x="851" y="85"/>
                    <a:pt x="828" y="97"/>
                    <a:pt x="807" y="110"/>
                  </a:cubicBezTo>
                  <a:cubicBezTo>
                    <a:pt x="572" y="255"/>
                    <a:pt x="338" y="400"/>
                    <a:pt x="101" y="541"/>
                  </a:cubicBezTo>
                  <a:cubicBezTo>
                    <a:pt x="74" y="558"/>
                    <a:pt x="34" y="553"/>
                    <a:pt x="0" y="559"/>
                  </a:cubicBezTo>
                  <a:cubicBezTo>
                    <a:pt x="17" y="530"/>
                    <a:pt x="27" y="491"/>
                    <a:pt x="52" y="475"/>
                  </a:cubicBezTo>
                  <a:cubicBezTo>
                    <a:pt x="291" y="324"/>
                    <a:pt x="533" y="178"/>
                    <a:pt x="774" y="30"/>
                  </a:cubicBezTo>
                  <a:cubicBezTo>
                    <a:pt x="792" y="19"/>
                    <a:pt x="811" y="11"/>
                    <a:pt x="8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2"/>
            <p:cNvSpPr>
              <a:spLocks/>
            </p:cNvSpPr>
            <p:nvPr/>
          </p:nvSpPr>
          <p:spPr bwMode="auto">
            <a:xfrm>
              <a:off x="2009" y="2999"/>
              <a:ext cx="190" cy="356"/>
            </a:xfrm>
            <a:custGeom>
              <a:avLst/>
              <a:gdLst>
                <a:gd name="T0" fmla="*/ 484 w 494"/>
                <a:gd name="T1" fmla="*/ 4 h 920"/>
                <a:gd name="T2" fmla="*/ 483 w 494"/>
                <a:gd name="T3" fmla="*/ 86 h 920"/>
                <a:gd name="T4" fmla="*/ 296 w 494"/>
                <a:gd name="T5" fmla="*/ 454 h 920"/>
                <a:gd name="T6" fmla="*/ 82 w 494"/>
                <a:gd name="T7" fmla="*/ 868 h 920"/>
                <a:gd name="T8" fmla="*/ 15 w 494"/>
                <a:gd name="T9" fmla="*/ 920 h 920"/>
                <a:gd name="T10" fmla="*/ 11 w 494"/>
                <a:gd name="T11" fmla="*/ 829 h 920"/>
                <a:gd name="T12" fmla="*/ 405 w 494"/>
                <a:gd name="T13" fmla="*/ 55 h 920"/>
                <a:gd name="T14" fmla="*/ 448 w 494"/>
                <a:gd name="T15" fmla="*/ 0 h 920"/>
                <a:gd name="T16" fmla="*/ 484 w 494"/>
                <a:gd name="T17" fmla="*/ 4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4" h="920">
                  <a:moveTo>
                    <a:pt x="484" y="4"/>
                  </a:moveTo>
                  <a:cubicBezTo>
                    <a:pt x="484" y="31"/>
                    <a:pt x="494" y="63"/>
                    <a:pt x="483" y="86"/>
                  </a:cubicBezTo>
                  <a:cubicBezTo>
                    <a:pt x="423" y="210"/>
                    <a:pt x="359" y="332"/>
                    <a:pt x="296" y="454"/>
                  </a:cubicBezTo>
                  <a:cubicBezTo>
                    <a:pt x="225" y="592"/>
                    <a:pt x="156" y="731"/>
                    <a:pt x="82" y="868"/>
                  </a:cubicBezTo>
                  <a:cubicBezTo>
                    <a:pt x="70" y="890"/>
                    <a:pt x="38" y="902"/>
                    <a:pt x="15" y="920"/>
                  </a:cubicBezTo>
                  <a:cubicBezTo>
                    <a:pt x="13" y="889"/>
                    <a:pt x="0" y="853"/>
                    <a:pt x="11" y="829"/>
                  </a:cubicBezTo>
                  <a:cubicBezTo>
                    <a:pt x="140" y="570"/>
                    <a:pt x="272" y="313"/>
                    <a:pt x="405" y="55"/>
                  </a:cubicBezTo>
                  <a:cubicBezTo>
                    <a:pt x="415" y="35"/>
                    <a:pt x="433" y="18"/>
                    <a:pt x="448" y="0"/>
                  </a:cubicBezTo>
                  <a:cubicBezTo>
                    <a:pt x="460" y="1"/>
                    <a:pt x="472" y="2"/>
                    <a:pt x="48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3"/>
            <p:cNvSpPr>
              <a:spLocks/>
            </p:cNvSpPr>
            <p:nvPr/>
          </p:nvSpPr>
          <p:spPr bwMode="auto">
            <a:xfrm>
              <a:off x="3597" y="2924"/>
              <a:ext cx="255" cy="314"/>
            </a:xfrm>
            <a:custGeom>
              <a:avLst/>
              <a:gdLst>
                <a:gd name="T0" fmla="*/ 0 w 660"/>
                <a:gd name="T1" fmla="*/ 38 h 814"/>
                <a:gd name="T2" fmla="*/ 33 w 660"/>
                <a:gd name="T3" fmla="*/ 2 h 814"/>
                <a:gd name="T4" fmla="*/ 93 w 660"/>
                <a:gd name="T5" fmla="*/ 33 h 814"/>
                <a:gd name="T6" fmla="*/ 338 w 660"/>
                <a:gd name="T7" fmla="*/ 340 h 814"/>
                <a:gd name="T8" fmla="*/ 646 w 660"/>
                <a:gd name="T9" fmla="*/ 731 h 814"/>
                <a:gd name="T10" fmla="*/ 652 w 660"/>
                <a:gd name="T11" fmla="*/ 814 h 814"/>
                <a:gd name="T12" fmla="*/ 582 w 660"/>
                <a:gd name="T13" fmla="*/ 784 h 814"/>
                <a:gd name="T14" fmla="*/ 28 w 660"/>
                <a:gd name="T15" fmla="*/ 88 h 814"/>
                <a:gd name="T16" fmla="*/ 0 w 660"/>
                <a:gd name="T17" fmla="*/ 38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0" h="814">
                  <a:moveTo>
                    <a:pt x="0" y="38"/>
                  </a:moveTo>
                  <a:cubicBezTo>
                    <a:pt x="12" y="25"/>
                    <a:pt x="25" y="0"/>
                    <a:pt x="33" y="2"/>
                  </a:cubicBezTo>
                  <a:cubicBezTo>
                    <a:pt x="55" y="6"/>
                    <a:pt x="80" y="17"/>
                    <a:pt x="93" y="33"/>
                  </a:cubicBezTo>
                  <a:cubicBezTo>
                    <a:pt x="176" y="134"/>
                    <a:pt x="257" y="237"/>
                    <a:pt x="338" y="340"/>
                  </a:cubicBezTo>
                  <a:cubicBezTo>
                    <a:pt x="441" y="470"/>
                    <a:pt x="546" y="599"/>
                    <a:pt x="646" y="731"/>
                  </a:cubicBezTo>
                  <a:cubicBezTo>
                    <a:pt x="660" y="750"/>
                    <a:pt x="650" y="786"/>
                    <a:pt x="652" y="814"/>
                  </a:cubicBezTo>
                  <a:cubicBezTo>
                    <a:pt x="628" y="805"/>
                    <a:pt x="596" y="802"/>
                    <a:pt x="582" y="784"/>
                  </a:cubicBezTo>
                  <a:cubicBezTo>
                    <a:pt x="395" y="554"/>
                    <a:pt x="212" y="321"/>
                    <a:pt x="28" y="88"/>
                  </a:cubicBezTo>
                  <a:cubicBezTo>
                    <a:pt x="17" y="75"/>
                    <a:pt x="11" y="5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4"/>
            <p:cNvSpPr>
              <a:spLocks/>
            </p:cNvSpPr>
            <p:nvPr/>
          </p:nvSpPr>
          <p:spPr bwMode="auto">
            <a:xfrm>
              <a:off x="1765" y="1406"/>
              <a:ext cx="309" cy="263"/>
            </a:xfrm>
            <a:custGeom>
              <a:avLst/>
              <a:gdLst>
                <a:gd name="T0" fmla="*/ 780 w 800"/>
                <a:gd name="T1" fmla="*/ 680 h 680"/>
                <a:gd name="T2" fmla="*/ 698 w 800"/>
                <a:gd name="T3" fmla="*/ 623 h 680"/>
                <a:gd name="T4" fmla="*/ 46 w 800"/>
                <a:gd name="T5" fmla="*/ 83 h 680"/>
                <a:gd name="T6" fmla="*/ 0 w 800"/>
                <a:gd name="T7" fmla="*/ 0 h 680"/>
                <a:gd name="T8" fmla="*/ 98 w 800"/>
                <a:gd name="T9" fmla="*/ 19 h 680"/>
                <a:gd name="T10" fmla="*/ 760 w 800"/>
                <a:gd name="T11" fmla="*/ 563 h 680"/>
                <a:gd name="T12" fmla="*/ 797 w 800"/>
                <a:gd name="T13" fmla="*/ 632 h 680"/>
                <a:gd name="T14" fmla="*/ 780 w 800"/>
                <a:gd name="T15" fmla="*/ 680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0" h="680">
                  <a:moveTo>
                    <a:pt x="780" y="680"/>
                  </a:moveTo>
                  <a:cubicBezTo>
                    <a:pt x="738" y="651"/>
                    <a:pt x="717" y="638"/>
                    <a:pt x="698" y="623"/>
                  </a:cubicBezTo>
                  <a:cubicBezTo>
                    <a:pt x="480" y="443"/>
                    <a:pt x="262" y="264"/>
                    <a:pt x="46" y="83"/>
                  </a:cubicBezTo>
                  <a:cubicBezTo>
                    <a:pt x="24" y="64"/>
                    <a:pt x="15" y="28"/>
                    <a:pt x="0" y="0"/>
                  </a:cubicBezTo>
                  <a:cubicBezTo>
                    <a:pt x="33" y="6"/>
                    <a:pt x="75" y="1"/>
                    <a:pt x="98" y="19"/>
                  </a:cubicBezTo>
                  <a:cubicBezTo>
                    <a:pt x="321" y="198"/>
                    <a:pt x="541" y="380"/>
                    <a:pt x="760" y="563"/>
                  </a:cubicBezTo>
                  <a:cubicBezTo>
                    <a:pt x="779" y="579"/>
                    <a:pt x="791" y="607"/>
                    <a:pt x="797" y="632"/>
                  </a:cubicBezTo>
                  <a:cubicBezTo>
                    <a:pt x="800" y="646"/>
                    <a:pt x="786" y="664"/>
                    <a:pt x="780" y="6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5"/>
            <p:cNvSpPr>
              <a:spLocks/>
            </p:cNvSpPr>
            <p:nvPr/>
          </p:nvSpPr>
          <p:spPr bwMode="auto">
            <a:xfrm>
              <a:off x="1538" y="2321"/>
              <a:ext cx="395" cy="59"/>
            </a:xfrm>
            <a:custGeom>
              <a:avLst/>
              <a:gdLst>
                <a:gd name="T0" fmla="*/ 0 w 1023"/>
                <a:gd name="T1" fmla="*/ 104 h 153"/>
                <a:gd name="T2" fmla="*/ 85 w 1023"/>
                <a:gd name="T3" fmla="*/ 68 h 153"/>
                <a:gd name="T4" fmla="*/ 930 w 1023"/>
                <a:gd name="T5" fmla="*/ 2 h 153"/>
                <a:gd name="T6" fmla="*/ 1023 w 1023"/>
                <a:gd name="T7" fmla="*/ 36 h 153"/>
                <a:gd name="T8" fmla="*/ 932 w 1023"/>
                <a:gd name="T9" fmla="*/ 83 h 153"/>
                <a:gd name="T10" fmla="*/ 119 w 1023"/>
                <a:gd name="T11" fmla="*/ 150 h 153"/>
                <a:gd name="T12" fmla="*/ 10 w 1023"/>
                <a:gd name="T13" fmla="*/ 144 h 153"/>
                <a:gd name="T14" fmla="*/ 0 w 1023"/>
                <a:gd name="T15" fmla="*/ 104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3" h="153">
                  <a:moveTo>
                    <a:pt x="0" y="104"/>
                  </a:moveTo>
                  <a:cubicBezTo>
                    <a:pt x="28" y="91"/>
                    <a:pt x="56" y="70"/>
                    <a:pt x="85" y="68"/>
                  </a:cubicBezTo>
                  <a:cubicBezTo>
                    <a:pt x="367" y="43"/>
                    <a:pt x="648" y="21"/>
                    <a:pt x="930" y="2"/>
                  </a:cubicBezTo>
                  <a:cubicBezTo>
                    <a:pt x="960" y="0"/>
                    <a:pt x="992" y="24"/>
                    <a:pt x="1023" y="36"/>
                  </a:cubicBezTo>
                  <a:cubicBezTo>
                    <a:pt x="993" y="52"/>
                    <a:pt x="964" y="80"/>
                    <a:pt x="932" y="83"/>
                  </a:cubicBezTo>
                  <a:cubicBezTo>
                    <a:pt x="661" y="108"/>
                    <a:pt x="390" y="129"/>
                    <a:pt x="119" y="150"/>
                  </a:cubicBezTo>
                  <a:cubicBezTo>
                    <a:pt x="83" y="153"/>
                    <a:pt x="46" y="146"/>
                    <a:pt x="10" y="144"/>
                  </a:cubicBezTo>
                  <a:cubicBezTo>
                    <a:pt x="7" y="131"/>
                    <a:pt x="3" y="117"/>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4"/>
          <p:cNvGrpSpPr>
            <a:grpSpLocks noChangeAspect="1"/>
          </p:cNvGrpSpPr>
          <p:nvPr/>
        </p:nvGrpSpPr>
        <p:grpSpPr bwMode="auto">
          <a:xfrm>
            <a:off x="6386939" y="3300125"/>
            <a:ext cx="636298" cy="992642"/>
            <a:chOff x="2191" y="671"/>
            <a:chExt cx="1416" cy="2209"/>
          </a:xfrm>
          <a:solidFill>
            <a:schemeClr val="accent1"/>
          </a:solidFill>
        </p:grpSpPr>
        <p:sp>
          <p:nvSpPr>
            <p:cNvPr id="20" name="Freeform 19"/>
            <p:cNvSpPr>
              <a:spLocks noEditPoints="1"/>
            </p:cNvSpPr>
            <p:nvPr/>
          </p:nvSpPr>
          <p:spPr bwMode="auto">
            <a:xfrm>
              <a:off x="2191" y="1042"/>
              <a:ext cx="1416" cy="1838"/>
            </a:xfrm>
            <a:custGeom>
              <a:avLst/>
              <a:gdLst>
                <a:gd name="T0" fmla="*/ 1860 w 3667"/>
                <a:gd name="T1" fmla="*/ 0 h 4758"/>
                <a:gd name="T2" fmla="*/ 2373 w 3667"/>
                <a:gd name="T3" fmla="*/ 56 h 4758"/>
                <a:gd name="T4" fmla="*/ 2532 w 3667"/>
                <a:gd name="T5" fmla="*/ 231 h 4758"/>
                <a:gd name="T6" fmla="*/ 2580 w 3667"/>
                <a:gd name="T7" fmla="*/ 802 h 4758"/>
                <a:gd name="T8" fmla="*/ 3099 w 3667"/>
                <a:gd name="T9" fmla="*/ 1905 h 4758"/>
                <a:gd name="T10" fmla="*/ 3529 w 3667"/>
                <a:gd name="T11" fmla="*/ 2674 h 4758"/>
                <a:gd name="T12" fmla="*/ 2104 w 3667"/>
                <a:gd name="T13" fmla="*/ 4696 h 4758"/>
                <a:gd name="T14" fmla="*/ 695 w 3667"/>
                <a:gd name="T15" fmla="*/ 4349 h 4758"/>
                <a:gd name="T16" fmla="*/ 169 w 3667"/>
                <a:gd name="T17" fmla="*/ 2730 h 4758"/>
                <a:gd name="T18" fmla="*/ 679 w 3667"/>
                <a:gd name="T19" fmla="*/ 1619 h 4758"/>
                <a:gd name="T20" fmla="*/ 1130 w 3667"/>
                <a:gd name="T21" fmla="*/ 247 h 4758"/>
                <a:gd name="T22" fmla="*/ 1306 w 3667"/>
                <a:gd name="T23" fmla="*/ 52 h 4758"/>
                <a:gd name="T24" fmla="*/ 1860 w 3667"/>
                <a:gd name="T25" fmla="*/ 0 h 4758"/>
                <a:gd name="T26" fmla="*/ 1864 w 3667"/>
                <a:gd name="T27" fmla="*/ 538 h 4758"/>
                <a:gd name="T28" fmla="*/ 1414 w 3667"/>
                <a:gd name="T29" fmla="*/ 575 h 4758"/>
                <a:gd name="T30" fmla="*/ 1262 w 3667"/>
                <a:gd name="T31" fmla="*/ 745 h 4758"/>
                <a:gd name="T32" fmla="*/ 930 w 3667"/>
                <a:gd name="T33" fmla="*/ 1797 h 4758"/>
                <a:gd name="T34" fmla="*/ 493 w 3667"/>
                <a:gd name="T35" fmla="*/ 2720 h 4758"/>
                <a:gd name="T36" fmla="*/ 1226 w 3667"/>
                <a:gd name="T37" fmla="*/ 4217 h 4758"/>
                <a:gd name="T38" fmla="*/ 2684 w 3667"/>
                <a:gd name="T39" fmla="*/ 4088 h 4758"/>
                <a:gd name="T40" fmla="*/ 2929 w 3667"/>
                <a:gd name="T41" fmla="*/ 2179 h 4758"/>
                <a:gd name="T42" fmla="*/ 2393 w 3667"/>
                <a:gd name="T43" fmla="*/ 728 h 4758"/>
                <a:gd name="T44" fmla="*/ 2270 w 3667"/>
                <a:gd name="T45" fmla="*/ 585 h 4758"/>
                <a:gd name="T46" fmla="*/ 1864 w 3667"/>
                <a:gd name="T47" fmla="*/ 538 h 4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67" h="4758">
                  <a:moveTo>
                    <a:pt x="1860" y="0"/>
                  </a:moveTo>
                  <a:cubicBezTo>
                    <a:pt x="2022" y="18"/>
                    <a:pt x="2197" y="39"/>
                    <a:pt x="2373" y="56"/>
                  </a:cubicBezTo>
                  <a:cubicBezTo>
                    <a:pt x="2483" y="66"/>
                    <a:pt x="2525" y="130"/>
                    <a:pt x="2532" y="231"/>
                  </a:cubicBezTo>
                  <a:cubicBezTo>
                    <a:pt x="2546" y="422"/>
                    <a:pt x="2549" y="614"/>
                    <a:pt x="2580" y="802"/>
                  </a:cubicBezTo>
                  <a:cubicBezTo>
                    <a:pt x="2650" y="1216"/>
                    <a:pt x="2871" y="1564"/>
                    <a:pt x="3099" y="1905"/>
                  </a:cubicBezTo>
                  <a:cubicBezTo>
                    <a:pt x="3263" y="2151"/>
                    <a:pt x="3476" y="2369"/>
                    <a:pt x="3529" y="2674"/>
                  </a:cubicBezTo>
                  <a:cubicBezTo>
                    <a:pt x="3667" y="3478"/>
                    <a:pt x="3304" y="4551"/>
                    <a:pt x="2104" y="4696"/>
                  </a:cubicBezTo>
                  <a:cubicBezTo>
                    <a:pt x="1592" y="4758"/>
                    <a:pt x="1118" y="4641"/>
                    <a:pt x="695" y="4349"/>
                  </a:cubicBezTo>
                  <a:cubicBezTo>
                    <a:pt x="203" y="4010"/>
                    <a:pt x="0" y="3366"/>
                    <a:pt x="169" y="2730"/>
                  </a:cubicBezTo>
                  <a:cubicBezTo>
                    <a:pt x="276" y="2330"/>
                    <a:pt x="431" y="1949"/>
                    <a:pt x="679" y="1619"/>
                  </a:cubicBezTo>
                  <a:cubicBezTo>
                    <a:pt x="988" y="1209"/>
                    <a:pt x="1136" y="757"/>
                    <a:pt x="1130" y="247"/>
                  </a:cubicBezTo>
                  <a:cubicBezTo>
                    <a:pt x="1129" y="93"/>
                    <a:pt x="1152" y="71"/>
                    <a:pt x="1306" y="52"/>
                  </a:cubicBezTo>
                  <a:cubicBezTo>
                    <a:pt x="1485" y="30"/>
                    <a:pt x="1665" y="18"/>
                    <a:pt x="1860" y="0"/>
                  </a:cubicBezTo>
                  <a:close/>
                  <a:moveTo>
                    <a:pt x="1864" y="538"/>
                  </a:moveTo>
                  <a:cubicBezTo>
                    <a:pt x="1696" y="552"/>
                    <a:pt x="1555" y="563"/>
                    <a:pt x="1414" y="575"/>
                  </a:cubicBezTo>
                  <a:cubicBezTo>
                    <a:pt x="1309" y="583"/>
                    <a:pt x="1261" y="631"/>
                    <a:pt x="1262" y="745"/>
                  </a:cubicBezTo>
                  <a:cubicBezTo>
                    <a:pt x="1263" y="1129"/>
                    <a:pt x="1167" y="1481"/>
                    <a:pt x="930" y="1797"/>
                  </a:cubicBezTo>
                  <a:cubicBezTo>
                    <a:pt x="724" y="2072"/>
                    <a:pt x="585" y="2385"/>
                    <a:pt x="493" y="2720"/>
                  </a:cubicBezTo>
                  <a:cubicBezTo>
                    <a:pt x="311" y="3380"/>
                    <a:pt x="593" y="3975"/>
                    <a:pt x="1226" y="4217"/>
                  </a:cubicBezTo>
                  <a:cubicBezTo>
                    <a:pt x="1729" y="4409"/>
                    <a:pt x="2228" y="4407"/>
                    <a:pt x="2684" y="4088"/>
                  </a:cubicBezTo>
                  <a:cubicBezTo>
                    <a:pt x="3280" y="3670"/>
                    <a:pt x="3388" y="2790"/>
                    <a:pt x="2929" y="2179"/>
                  </a:cubicBezTo>
                  <a:cubicBezTo>
                    <a:pt x="2605" y="1749"/>
                    <a:pt x="2370" y="1287"/>
                    <a:pt x="2393" y="728"/>
                  </a:cubicBezTo>
                  <a:cubicBezTo>
                    <a:pt x="2396" y="646"/>
                    <a:pt x="2356" y="595"/>
                    <a:pt x="2270" y="585"/>
                  </a:cubicBezTo>
                  <a:cubicBezTo>
                    <a:pt x="2126" y="569"/>
                    <a:pt x="1983" y="552"/>
                    <a:pt x="1864" y="5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6"/>
            <p:cNvSpPr>
              <a:spLocks/>
            </p:cNvSpPr>
            <p:nvPr/>
          </p:nvSpPr>
          <p:spPr bwMode="auto">
            <a:xfrm>
              <a:off x="2673" y="671"/>
              <a:ext cx="459" cy="189"/>
            </a:xfrm>
            <a:custGeom>
              <a:avLst/>
              <a:gdLst>
                <a:gd name="T0" fmla="*/ 0 w 1188"/>
                <a:gd name="T1" fmla="*/ 489 h 489"/>
                <a:gd name="T2" fmla="*/ 596 w 1188"/>
                <a:gd name="T3" fmla="*/ 1 h 489"/>
                <a:gd name="T4" fmla="*/ 1188 w 1188"/>
                <a:gd name="T5" fmla="*/ 489 h 489"/>
                <a:gd name="T6" fmla="*/ 0 w 1188"/>
                <a:gd name="T7" fmla="*/ 489 h 489"/>
              </a:gdLst>
              <a:ahLst/>
              <a:cxnLst>
                <a:cxn ang="0">
                  <a:pos x="T0" y="T1"/>
                </a:cxn>
                <a:cxn ang="0">
                  <a:pos x="T2" y="T3"/>
                </a:cxn>
                <a:cxn ang="0">
                  <a:pos x="T4" y="T5"/>
                </a:cxn>
                <a:cxn ang="0">
                  <a:pos x="T6" y="T7"/>
                </a:cxn>
              </a:cxnLst>
              <a:rect l="0" t="0" r="r" b="b"/>
              <a:pathLst>
                <a:path w="1188" h="489">
                  <a:moveTo>
                    <a:pt x="0" y="489"/>
                  </a:moveTo>
                  <a:cubicBezTo>
                    <a:pt x="44" y="214"/>
                    <a:pt x="306" y="0"/>
                    <a:pt x="596" y="1"/>
                  </a:cubicBezTo>
                  <a:cubicBezTo>
                    <a:pt x="883" y="2"/>
                    <a:pt x="1144" y="214"/>
                    <a:pt x="1188" y="489"/>
                  </a:cubicBezTo>
                  <a:cubicBezTo>
                    <a:pt x="792" y="489"/>
                    <a:pt x="396" y="489"/>
                    <a:pt x="0" y="4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7"/>
            <p:cNvSpPr>
              <a:spLocks/>
            </p:cNvSpPr>
            <p:nvPr/>
          </p:nvSpPr>
          <p:spPr bwMode="auto">
            <a:xfrm>
              <a:off x="2655" y="891"/>
              <a:ext cx="496" cy="33"/>
            </a:xfrm>
            <a:custGeom>
              <a:avLst/>
              <a:gdLst>
                <a:gd name="T0" fmla="*/ 637 w 1284"/>
                <a:gd name="T1" fmla="*/ 1 h 85"/>
                <a:gd name="T2" fmla="*/ 1209 w 1284"/>
                <a:gd name="T3" fmla="*/ 3 h 85"/>
                <a:gd name="T4" fmla="*/ 1284 w 1284"/>
                <a:gd name="T5" fmla="*/ 38 h 85"/>
                <a:gd name="T6" fmla="*/ 1214 w 1284"/>
                <a:gd name="T7" fmla="*/ 82 h 85"/>
                <a:gd name="T8" fmla="*/ 69 w 1284"/>
                <a:gd name="T9" fmla="*/ 82 h 85"/>
                <a:gd name="T10" fmla="*/ 0 w 1284"/>
                <a:gd name="T11" fmla="*/ 37 h 85"/>
                <a:gd name="T12" fmla="*/ 75 w 1284"/>
                <a:gd name="T13" fmla="*/ 3 h 85"/>
                <a:gd name="T14" fmla="*/ 637 w 1284"/>
                <a:gd name="T15" fmla="*/ 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4" h="85">
                  <a:moveTo>
                    <a:pt x="637" y="1"/>
                  </a:moveTo>
                  <a:cubicBezTo>
                    <a:pt x="828" y="1"/>
                    <a:pt x="1018" y="0"/>
                    <a:pt x="1209" y="3"/>
                  </a:cubicBezTo>
                  <a:cubicBezTo>
                    <a:pt x="1234" y="3"/>
                    <a:pt x="1259" y="26"/>
                    <a:pt x="1284" y="38"/>
                  </a:cubicBezTo>
                  <a:cubicBezTo>
                    <a:pt x="1261" y="54"/>
                    <a:pt x="1237" y="82"/>
                    <a:pt x="1214" y="82"/>
                  </a:cubicBezTo>
                  <a:cubicBezTo>
                    <a:pt x="832" y="85"/>
                    <a:pt x="451" y="85"/>
                    <a:pt x="69" y="82"/>
                  </a:cubicBezTo>
                  <a:cubicBezTo>
                    <a:pt x="46" y="82"/>
                    <a:pt x="23" y="53"/>
                    <a:pt x="0" y="37"/>
                  </a:cubicBezTo>
                  <a:cubicBezTo>
                    <a:pt x="25" y="25"/>
                    <a:pt x="50" y="3"/>
                    <a:pt x="75" y="3"/>
                  </a:cubicBezTo>
                  <a:cubicBezTo>
                    <a:pt x="263" y="0"/>
                    <a:pt x="450" y="1"/>
                    <a:pt x="63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8"/>
            <p:cNvSpPr>
              <a:spLocks/>
            </p:cNvSpPr>
            <p:nvPr/>
          </p:nvSpPr>
          <p:spPr bwMode="auto">
            <a:xfrm>
              <a:off x="2656" y="943"/>
              <a:ext cx="495" cy="33"/>
            </a:xfrm>
            <a:custGeom>
              <a:avLst/>
              <a:gdLst>
                <a:gd name="T0" fmla="*/ 636 w 1283"/>
                <a:gd name="T1" fmla="*/ 2 h 85"/>
                <a:gd name="T2" fmla="*/ 1199 w 1283"/>
                <a:gd name="T3" fmla="*/ 4 h 85"/>
                <a:gd name="T4" fmla="*/ 1283 w 1283"/>
                <a:gd name="T5" fmla="*/ 47 h 85"/>
                <a:gd name="T6" fmla="*/ 1197 w 1283"/>
                <a:gd name="T7" fmla="*/ 83 h 85"/>
                <a:gd name="T8" fmla="*/ 82 w 1283"/>
                <a:gd name="T9" fmla="*/ 83 h 85"/>
                <a:gd name="T10" fmla="*/ 0 w 1283"/>
                <a:gd name="T11" fmla="*/ 44 h 85"/>
                <a:gd name="T12" fmla="*/ 84 w 1283"/>
                <a:gd name="T13" fmla="*/ 4 h 85"/>
                <a:gd name="T14" fmla="*/ 636 w 1283"/>
                <a:gd name="T15" fmla="*/ 2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3" h="85">
                  <a:moveTo>
                    <a:pt x="636" y="2"/>
                  </a:moveTo>
                  <a:cubicBezTo>
                    <a:pt x="824" y="2"/>
                    <a:pt x="1012" y="0"/>
                    <a:pt x="1199" y="4"/>
                  </a:cubicBezTo>
                  <a:cubicBezTo>
                    <a:pt x="1228" y="5"/>
                    <a:pt x="1255" y="32"/>
                    <a:pt x="1283" y="47"/>
                  </a:cubicBezTo>
                  <a:cubicBezTo>
                    <a:pt x="1255" y="59"/>
                    <a:pt x="1226" y="82"/>
                    <a:pt x="1197" y="83"/>
                  </a:cubicBezTo>
                  <a:cubicBezTo>
                    <a:pt x="826" y="85"/>
                    <a:pt x="454" y="85"/>
                    <a:pt x="82" y="83"/>
                  </a:cubicBezTo>
                  <a:cubicBezTo>
                    <a:pt x="55" y="82"/>
                    <a:pt x="27" y="58"/>
                    <a:pt x="0" y="44"/>
                  </a:cubicBezTo>
                  <a:cubicBezTo>
                    <a:pt x="28" y="30"/>
                    <a:pt x="56" y="5"/>
                    <a:pt x="84" y="4"/>
                  </a:cubicBezTo>
                  <a:cubicBezTo>
                    <a:pt x="268" y="0"/>
                    <a:pt x="452" y="2"/>
                    <a:pt x="6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Freeform 23"/>
          <p:cNvSpPr/>
          <p:nvPr/>
        </p:nvSpPr>
        <p:spPr>
          <a:xfrm>
            <a:off x="5801141" y="1132682"/>
            <a:ext cx="797103" cy="2327437"/>
          </a:xfrm>
          <a:custGeom>
            <a:avLst/>
            <a:gdLst>
              <a:gd name="connsiteX0" fmla="*/ 0 w 870318"/>
              <a:gd name="connsiteY0" fmla="*/ 2295525 h 2295525"/>
              <a:gd name="connsiteX1" fmla="*/ 752475 w 870318"/>
              <a:gd name="connsiteY1" fmla="*/ 1295400 h 2295525"/>
              <a:gd name="connsiteX2" fmla="*/ 857250 w 870318"/>
              <a:gd name="connsiteY2" fmla="*/ 0 h 2295525"/>
            </a:gdLst>
            <a:ahLst/>
            <a:cxnLst>
              <a:cxn ang="0">
                <a:pos x="connsiteX0" y="connsiteY0"/>
              </a:cxn>
              <a:cxn ang="0">
                <a:pos x="connsiteX1" y="connsiteY1"/>
              </a:cxn>
              <a:cxn ang="0">
                <a:pos x="connsiteX2" y="connsiteY2"/>
              </a:cxn>
            </a:cxnLst>
            <a:rect l="l" t="t" r="r" b="b"/>
            <a:pathLst>
              <a:path w="870318" h="2295525">
                <a:moveTo>
                  <a:pt x="0" y="2295525"/>
                </a:moveTo>
                <a:cubicBezTo>
                  <a:pt x="304800" y="1986756"/>
                  <a:pt x="609600" y="1677987"/>
                  <a:pt x="752475" y="1295400"/>
                </a:cubicBezTo>
                <a:cubicBezTo>
                  <a:pt x="895350" y="912813"/>
                  <a:pt x="876300" y="456406"/>
                  <a:pt x="857250" y="0"/>
                </a:cubicBezTo>
              </a:path>
            </a:pathLst>
          </a:custGeom>
          <a:noFill/>
          <a:ln w="2857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4"/>
          <p:cNvSpPr/>
          <p:nvPr/>
        </p:nvSpPr>
        <p:spPr>
          <a:xfrm flipH="1">
            <a:off x="6019793" y="1168053"/>
            <a:ext cx="797103" cy="3453720"/>
          </a:xfrm>
          <a:custGeom>
            <a:avLst/>
            <a:gdLst>
              <a:gd name="connsiteX0" fmla="*/ 0 w 870318"/>
              <a:gd name="connsiteY0" fmla="*/ 2295525 h 2295525"/>
              <a:gd name="connsiteX1" fmla="*/ 752475 w 870318"/>
              <a:gd name="connsiteY1" fmla="*/ 1295400 h 2295525"/>
              <a:gd name="connsiteX2" fmla="*/ 857250 w 870318"/>
              <a:gd name="connsiteY2" fmla="*/ 0 h 2295525"/>
            </a:gdLst>
            <a:ahLst/>
            <a:cxnLst>
              <a:cxn ang="0">
                <a:pos x="connsiteX0" y="connsiteY0"/>
              </a:cxn>
              <a:cxn ang="0">
                <a:pos x="connsiteX1" y="connsiteY1"/>
              </a:cxn>
              <a:cxn ang="0">
                <a:pos x="connsiteX2" y="connsiteY2"/>
              </a:cxn>
            </a:cxnLst>
            <a:rect l="l" t="t" r="r" b="b"/>
            <a:pathLst>
              <a:path w="870318" h="2295525">
                <a:moveTo>
                  <a:pt x="0" y="2295525"/>
                </a:moveTo>
                <a:cubicBezTo>
                  <a:pt x="304800" y="1986756"/>
                  <a:pt x="609600" y="1677987"/>
                  <a:pt x="752475" y="1295400"/>
                </a:cubicBezTo>
                <a:cubicBezTo>
                  <a:pt x="895350" y="912813"/>
                  <a:pt x="876300" y="456406"/>
                  <a:pt x="857250" y="0"/>
                </a:cubicBezTo>
              </a:path>
            </a:pathLst>
          </a:custGeom>
          <a:noFill/>
          <a:ln w="28575">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grpSp>
        <p:nvGrpSpPr>
          <p:cNvPr id="26" name="Group 4"/>
          <p:cNvGrpSpPr>
            <a:grpSpLocks noChangeAspect="1"/>
          </p:cNvGrpSpPr>
          <p:nvPr/>
        </p:nvGrpSpPr>
        <p:grpSpPr bwMode="auto">
          <a:xfrm>
            <a:off x="5417602" y="3435809"/>
            <a:ext cx="777488" cy="1212904"/>
            <a:chOff x="2191" y="671"/>
            <a:chExt cx="1416" cy="2209"/>
          </a:xfrm>
          <a:solidFill>
            <a:schemeClr val="accent2"/>
          </a:solidFill>
        </p:grpSpPr>
        <p:sp>
          <p:nvSpPr>
            <p:cNvPr id="27" name="Freeform 26"/>
            <p:cNvSpPr>
              <a:spLocks noEditPoints="1"/>
            </p:cNvSpPr>
            <p:nvPr/>
          </p:nvSpPr>
          <p:spPr bwMode="auto">
            <a:xfrm>
              <a:off x="2191" y="1042"/>
              <a:ext cx="1416" cy="1838"/>
            </a:xfrm>
            <a:custGeom>
              <a:avLst/>
              <a:gdLst>
                <a:gd name="T0" fmla="*/ 1860 w 3667"/>
                <a:gd name="T1" fmla="*/ 0 h 4758"/>
                <a:gd name="T2" fmla="*/ 2373 w 3667"/>
                <a:gd name="T3" fmla="*/ 56 h 4758"/>
                <a:gd name="T4" fmla="*/ 2532 w 3667"/>
                <a:gd name="T5" fmla="*/ 231 h 4758"/>
                <a:gd name="T6" fmla="*/ 2580 w 3667"/>
                <a:gd name="T7" fmla="*/ 802 h 4758"/>
                <a:gd name="T8" fmla="*/ 3099 w 3667"/>
                <a:gd name="T9" fmla="*/ 1905 h 4758"/>
                <a:gd name="T10" fmla="*/ 3529 w 3667"/>
                <a:gd name="T11" fmla="*/ 2674 h 4758"/>
                <a:gd name="T12" fmla="*/ 2104 w 3667"/>
                <a:gd name="T13" fmla="*/ 4696 h 4758"/>
                <a:gd name="T14" fmla="*/ 695 w 3667"/>
                <a:gd name="T15" fmla="*/ 4349 h 4758"/>
                <a:gd name="T16" fmla="*/ 169 w 3667"/>
                <a:gd name="T17" fmla="*/ 2730 h 4758"/>
                <a:gd name="T18" fmla="*/ 679 w 3667"/>
                <a:gd name="T19" fmla="*/ 1619 h 4758"/>
                <a:gd name="T20" fmla="*/ 1130 w 3667"/>
                <a:gd name="T21" fmla="*/ 247 h 4758"/>
                <a:gd name="T22" fmla="*/ 1306 w 3667"/>
                <a:gd name="T23" fmla="*/ 52 h 4758"/>
                <a:gd name="T24" fmla="*/ 1860 w 3667"/>
                <a:gd name="T25" fmla="*/ 0 h 4758"/>
                <a:gd name="T26" fmla="*/ 1864 w 3667"/>
                <a:gd name="T27" fmla="*/ 538 h 4758"/>
                <a:gd name="T28" fmla="*/ 1414 w 3667"/>
                <a:gd name="T29" fmla="*/ 575 h 4758"/>
                <a:gd name="T30" fmla="*/ 1262 w 3667"/>
                <a:gd name="T31" fmla="*/ 745 h 4758"/>
                <a:gd name="T32" fmla="*/ 930 w 3667"/>
                <a:gd name="T33" fmla="*/ 1797 h 4758"/>
                <a:gd name="T34" fmla="*/ 493 w 3667"/>
                <a:gd name="T35" fmla="*/ 2720 h 4758"/>
                <a:gd name="T36" fmla="*/ 1226 w 3667"/>
                <a:gd name="T37" fmla="*/ 4217 h 4758"/>
                <a:gd name="T38" fmla="*/ 2684 w 3667"/>
                <a:gd name="T39" fmla="*/ 4088 h 4758"/>
                <a:gd name="T40" fmla="*/ 2929 w 3667"/>
                <a:gd name="T41" fmla="*/ 2179 h 4758"/>
                <a:gd name="T42" fmla="*/ 2393 w 3667"/>
                <a:gd name="T43" fmla="*/ 728 h 4758"/>
                <a:gd name="T44" fmla="*/ 2270 w 3667"/>
                <a:gd name="T45" fmla="*/ 585 h 4758"/>
                <a:gd name="T46" fmla="*/ 1864 w 3667"/>
                <a:gd name="T47" fmla="*/ 538 h 4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67" h="4758">
                  <a:moveTo>
                    <a:pt x="1860" y="0"/>
                  </a:moveTo>
                  <a:cubicBezTo>
                    <a:pt x="2022" y="18"/>
                    <a:pt x="2197" y="39"/>
                    <a:pt x="2373" y="56"/>
                  </a:cubicBezTo>
                  <a:cubicBezTo>
                    <a:pt x="2483" y="66"/>
                    <a:pt x="2525" y="130"/>
                    <a:pt x="2532" y="231"/>
                  </a:cubicBezTo>
                  <a:cubicBezTo>
                    <a:pt x="2546" y="422"/>
                    <a:pt x="2549" y="614"/>
                    <a:pt x="2580" y="802"/>
                  </a:cubicBezTo>
                  <a:cubicBezTo>
                    <a:pt x="2650" y="1216"/>
                    <a:pt x="2871" y="1564"/>
                    <a:pt x="3099" y="1905"/>
                  </a:cubicBezTo>
                  <a:cubicBezTo>
                    <a:pt x="3263" y="2151"/>
                    <a:pt x="3476" y="2369"/>
                    <a:pt x="3529" y="2674"/>
                  </a:cubicBezTo>
                  <a:cubicBezTo>
                    <a:pt x="3667" y="3478"/>
                    <a:pt x="3304" y="4551"/>
                    <a:pt x="2104" y="4696"/>
                  </a:cubicBezTo>
                  <a:cubicBezTo>
                    <a:pt x="1592" y="4758"/>
                    <a:pt x="1118" y="4641"/>
                    <a:pt x="695" y="4349"/>
                  </a:cubicBezTo>
                  <a:cubicBezTo>
                    <a:pt x="203" y="4010"/>
                    <a:pt x="0" y="3366"/>
                    <a:pt x="169" y="2730"/>
                  </a:cubicBezTo>
                  <a:cubicBezTo>
                    <a:pt x="276" y="2330"/>
                    <a:pt x="431" y="1949"/>
                    <a:pt x="679" y="1619"/>
                  </a:cubicBezTo>
                  <a:cubicBezTo>
                    <a:pt x="988" y="1209"/>
                    <a:pt x="1136" y="757"/>
                    <a:pt x="1130" y="247"/>
                  </a:cubicBezTo>
                  <a:cubicBezTo>
                    <a:pt x="1129" y="93"/>
                    <a:pt x="1152" y="71"/>
                    <a:pt x="1306" y="52"/>
                  </a:cubicBezTo>
                  <a:cubicBezTo>
                    <a:pt x="1485" y="30"/>
                    <a:pt x="1665" y="18"/>
                    <a:pt x="1860" y="0"/>
                  </a:cubicBezTo>
                  <a:close/>
                  <a:moveTo>
                    <a:pt x="1864" y="538"/>
                  </a:moveTo>
                  <a:cubicBezTo>
                    <a:pt x="1696" y="552"/>
                    <a:pt x="1555" y="563"/>
                    <a:pt x="1414" y="575"/>
                  </a:cubicBezTo>
                  <a:cubicBezTo>
                    <a:pt x="1309" y="583"/>
                    <a:pt x="1261" y="631"/>
                    <a:pt x="1262" y="745"/>
                  </a:cubicBezTo>
                  <a:cubicBezTo>
                    <a:pt x="1263" y="1129"/>
                    <a:pt x="1167" y="1481"/>
                    <a:pt x="930" y="1797"/>
                  </a:cubicBezTo>
                  <a:cubicBezTo>
                    <a:pt x="724" y="2072"/>
                    <a:pt x="585" y="2385"/>
                    <a:pt x="493" y="2720"/>
                  </a:cubicBezTo>
                  <a:cubicBezTo>
                    <a:pt x="311" y="3380"/>
                    <a:pt x="593" y="3975"/>
                    <a:pt x="1226" y="4217"/>
                  </a:cubicBezTo>
                  <a:cubicBezTo>
                    <a:pt x="1729" y="4409"/>
                    <a:pt x="2228" y="4407"/>
                    <a:pt x="2684" y="4088"/>
                  </a:cubicBezTo>
                  <a:cubicBezTo>
                    <a:pt x="3280" y="3670"/>
                    <a:pt x="3388" y="2790"/>
                    <a:pt x="2929" y="2179"/>
                  </a:cubicBezTo>
                  <a:cubicBezTo>
                    <a:pt x="2605" y="1749"/>
                    <a:pt x="2370" y="1287"/>
                    <a:pt x="2393" y="728"/>
                  </a:cubicBezTo>
                  <a:cubicBezTo>
                    <a:pt x="2396" y="646"/>
                    <a:pt x="2356" y="595"/>
                    <a:pt x="2270" y="585"/>
                  </a:cubicBezTo>
                  <a:cubicBezTo>
                    <a:pt x="2126" y="569"/>
                    <a:pt x="1983" y="552"/>
                    <a:pt x="1864" y="5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6"/>
            <p:cNvSpPr>
              <a:spLocks/>
            </p:cNvSpPr>
            <p:nvPr/>
          </p:nvSpPr>
          <p:spPr bwMode="auto">
            <a:xfrm>
              <a:off x="2673" y="671"/>
              <a:ext cx="459" cy="189"/>
            </a:xfrm>
            <a:custGeom>
              <a:avLst/>
              <a:gdLst>
                <a:gd name="T0" fmla="*/ 0 w 1188"/>
                <a:gd name="T1" fmla="*/ 489 h 489"/>
                <a:gd name="T2" fmla="*/ 596 w 1188"/>
                <a:gd name="T3" fmla="*/ 1 h 489"/>
                <a:gd name="T4" fmla="*/ 1188 w 1188"/>
                <a:gd name="T5" fmla="*/ 489 h 489"/>
                <a:gd name="T6" fmla="*/ 0 w 1188"/>
                <a:gd name="T7" fmla="*/ 489 h 489"/>
              </a:gdLst>
              <a:ahLst/>
              <a:cxnLst>
                <a:cxn ang="0">
                  <a:pos x="T0" y="T1"/>
                </a:cxn>
                <a:cxn ang="0">
                  <a:pos x="T2" y="T3"/>
                </a:cxn>
                <a:cxn ang="0">
                  <a:pos x="T4" y="T5"/>
                </a:cxn>
                <a:cxn ang="0">
                  <a:pos x="T6" y="T7"/>
                </a:cxn>
              </a:cxnLst>
              <a:rect l="0" t="0" r="r" b="b"/>
              <a:pathLst>
                <a:path w="1188" h="489">
                  <a:moveTo>
                    <a:pt x="0" y="489"/>
                  </a:moveTo>
                  <a:cubicBezTo>
                    <a:pt x="44" y="214"/>
                    <a:pt x="306" y="0"/>
                    <a:pt x="596" y="1"/>
                  </a:cubicBezTo>
                  <a:cubicBezTo>
                    <a:pt x="883" y="2"/>
                    <a:pt x="1144" y="214"/>
                    <a:pt x="1188" y="489"/>
                  </a:cubicBezTo>
                  <a:cubicBezTo>
                    <a:pt x="792" y="489"/>
                    <a:pt x="396" y="489"/>
                    <a:pt x="0" y="4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7"/>
            <p:cNvSpPr>
              <a:spLocks/>
            </p:cNvSpPr>
            <p:nvPr/>
          </p:nvSpPr>
          <p:spPr bwMode="auto">
            <a:xfrm>
              <a:off x="2655" y="891"/>
              <a:ext cx="496" cy="33"/>
            </a:xfrm>
            <a:custGeom>
              <a:avLst/>
              <a:gdLst>
                <a:gd name="T0" fmla="*/ 637 w 1284"/>
                <a:gd name="T1" fmla="*/ 1 h 85"/>
                <a:gd name="T2" fmla="*/ 1209 w 1284"/>
                <a:gd name="T3" fmla="*/ 3 h 85"/>
                <a:gd name="T4" fmla="*/ 1284 w 1284"/>
                <a:gd name="T5" fmla="*/ 38 h 85"/>
                <a:gd name="T6" fmla="*/ 1214 w 1284"/>
                <a:gd name="T7" fmla="*/ 82 h 85"/>
                <a:gd name="T8" fmla="*/ 69 w 1284"/>
                <a:gd name="T9" fmla="*/ 82 h 85"/>
                <a:gd name="T10" fmla="*/ 0 w 1284"/>
                <a:gd name="T11" fmla="*/ 37 h 85"/>
                <a:gd name="T12" fmla="*/ 75 w 1284"/>
                <a:gd name="T13" fmla="*/ 3 h 85"/>
                <a:gd name="T14" fmla="*/ 637 w 1284"/>
                <a:gd name="T15" fmla="*/ 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4" h="85">
                  <a:moveTo>
                    <a:pt x="637" y="1"/>
                  </a:moveTo>
                  <a:cubicBezTo>
                    <a:pt x="828" y="1"/>
                    <a:pt x="1018" y="0"/>
                    <a:pt x="1209" y="3"/>
                  </a:cubicBezTo>
                  <a:cubicBezTo>
                    <a:pt x="1234" y="3"/>
                    <a:pt x="1259" y="26"/>
                    <a:pt x="1284" y="38"/>
                  </a:cubicBezTo>
                  <a:cubicBezTo>
                    <a:pt x="1261" y="54"/>
                    <a:pt x="1237" y="82"/>
                    <a:pt x="1214" y="82"/>
                  </a:cubicBezTo>
                  <a:cubicBezTo>
                    <a:pt x="832" y="85"/>
                    <a:pt x="451" y="85"/>
                    <a:pt x="69" y="82"/>
                  </a:cubicBezTo>
                  <a:cubicBezTo>
                    <a:pt x="46" y="82"/>
                    <a:pt x="23" y="53"/>
                    <a:pt x="0" y="37"/>
                  </a:cubicBezTo>
                  <a:cubicBezTo>
                    <a:pt x="25" y="25"/>
                    <a:pt x="50" y="3"/>
                    <a:pt x="75" y="3"/>
                  </a:cubicBezTo>
                  <a:cubicBezTo>
                    <a:pt x="263" y="0"/>
                    <a:pt x="450" y="1"/>
                    <a:pt x="63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
            <p:cNvSpPr>
              <a:spLocks/>
            </p:cNvSpPr>
            <p:nvPr/>
          </p:nvSpPr>
          <p:spPr bwMode="auto">
            <a:xfrm>
              <a:off x="2656" y="943"/>
              <a:ext cx="495" cy="33"/>
            </a:xfrm>
            <a:custGeom>
              <a:avLst/>
              <a:gdLst>
                <a:gd name="T0" fmla="*/ 636 w 1283"/>
                <a:gd name="T1" fmla="*/ 2 h 85"/>
                <a:gd name="T2" fmla="*/ 1199 w 1283"/>
                <a:gd name="T3" fmla="*/ 4 h 85"/>
                <a:gd name="T4" fmla="*/ 1283 w 1283"/>
                <a:gd name="T5" fmla="*/ 47 h 85"/>
                <a:gd name="T6" fmla="*/ 1197 w 1283"/>
                <a:gd name="T7" fmla="*/ 83 h 85"/>
                <a:gd name="T8" fmla="*/ 82 w 1283"/>
                <a:gd name="T9" fmla="*/ 83 h 85"/>
                <a:gd name="T10" fmla="*/ 0 w 1283"/>
                <a:gd name="T11" fmla="*/ 44 h 85"/>
                <a:gd name="T12" fmla="*/ 84 w 1283"/>
                <a:gd name="T13" fmla="*/ 4 h 85"/>
                <a:gd name="T14" fmla="*/ 636 w 1283"/>
                <a:gd name="T15" fmla="*/ 2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3" h="85">
                  <a:moveTo>
                    <a:pt x="636" y="2"/>
                  </a:moveTo>
                  <a:cubicBezTo>
                    <a:pt x="824" y="2"/>
                    <a:pt x="1012" y="0"/>
                    <a:pt x="1199" y="4"/>
                  </a:cubicBezTo>
                  <a:cubicBezTo>
                    <a:pt x="1228" y="5"/>
                    <a:pt x="1255" y="32"/>
                    <a:pt x="1283" y="47"/>
                  </a:cubicBezTo>
                  <a:cubicBezTo>
                    <a:pt x="1255" y="59"/>
                    <a:pt x="1226" y="82"/>
                    <a:pt x="1197" y="83"/>
                  </a:cubicBezTo>
                  <a:cubicBezTo>
                    <a:pt x="826" y="85"/>
                    <a:pt x="454" y="85"/>
                    <a:pt x="82" y="83"/>
                  </a:cubicBezTo>
                  <a:cubicBezTo>
                    <a:pt x="55" y="82"/>
                    <a:pt x="27" y="58"/>
                    <a:pt x="0" y="44"/>
                  </a:cubicBezTo>
                  <a:cubicBezTo>
                    <a:pt x="28" y="30"/>
                    <a:pt x="56" y="5"/>
                    <a:pt x="84" y="4"/>
                  </a:cubicBezTo>
                  <a:cubicBezTo>
                    <a:pt x="268" y="0"/>
                    <a:pt x="452" y="2"/>
                    <a:pt x="6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nSpc>
                  <a:spcPct val="120000"/>
                </a:lnSpc>
              </a:pPr>
              <a:endParaRPr lang="en-IN" sz="160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30"/>
          <p:cNvSpPr txBox="1"/>
          <p:nvPr/>
        </p:nvSpPr>
        <p:spPr>
          <a:xfrm>
            <a:off x="7313376" y="3167867"/>
            <a:ext cx="585417" cy="609398"/>
          </a:xfrm>
          <a:prstGeom prst="rect">
            <a:avLst/>
          </a:prstGeom>
          <a:noFill/>
        </p:spPr>
        <p:txBody>
          <a:bodyPr wrap="none" rtlCol="0">
            <a:spAutoFit/>
          </a:bodyPr>
          <a:lstStyle/>
          <a:p>
            <a:pPr>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32" name="Rectangle 31"/>
          <p:cNvSpPr/>
          <p:nvPr/>
        </p:nvSpPr>
        <p:spPr>
          <a:xfrm>
            <a:off x="7820036" y="3266818"/>
            <a:ext cx="1393627" cy="57733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7815732" y="3006805"/>
            <a:ext cx="1256754" cy="258532"/>
          </a:xfrm>
          <a:prstGeom prst="rect">
            <a:avLst/>
          </a:prstGeom>
          <a:noFill/>
        </p:spPr>
        <p:txBody>
          <a:bodyPr wrap="non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3"/>
          <p:cNvSpPr txBox="1"/>
          <p:nvPr/>
        </p:nvSpPr>
        <p:spPr>
          <a:xfrm>
            <a:off x="2799354" y="3780322"/>
            <a:ext cx="585417" cy="561885"/>
          </a:xfrm>
          <a:prstGeom prst="rect">
            <a:avLst/>
          </a:prstGeom>
          <a:noFill/>
        </p:spPr>
        <p:txBody>
          <a:bodyPr wrap="none" rtlCol="0">
            <a:spAutoFit/>
          </a:bodyPr>
          <a:lstStyle/>
          <a:p>
            <a:pPr>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35" name="Rectangle 34"/>
          <p:cNvSpPr/>
          <p:nvPr/>
        </p:nvSpPr>
        <p:spPr>
          <a:xfrm>
            <a:off x="3333188" y="3879273"/>
            <a:ext cx="1302894" cy="725070"/>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3167839" y="3619260"/>
            <a:ext cx="1256755" cy="236219"/>
          </a:xfrm>
          <a:prstGeom prst="rect">
            <a:avLst/>
          </a:prstGeom>
          <a:noFill/>
        </p:spPr>
        <p:txBody>
          <a:bodyPr wrap="none" lIns="0" tIns="0" rIns="0" bIns="0"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3307491" y="5674167"/>
            <a:ext cx="585417" cy="609398"/>
          </a:xfrm>
          <a:prstGeom prst="rect">
            <a:avLst/>
          </a:prstGeom>
          <a:noFill/>
        </p:spPr>
        <p:txBody>
          <a:bodyPr wrap="none" rtlCol="0">
            <a:spAutoFit/>
          </a:bodyPr>
          <a:lstStyle/>
          <a:p>
            <a:pPr>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38" name="Rectangle 37"/>
          <p:cNvSpPr/>
          <p:nvPr/>
        </p:nvSpPr>
        <p:spPr>
          <a:xfrm>
            <a:off x="3841325" y="5773118"/>
            <a:ext cx="1302894" cy="725070"/>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3675977" y="5513104"/>
            <a:ext cx="1256755" cy="258532"/>
          </a:xfrm>
          <a:prstGeom prst="rect">
            <a:avLst/>
          </a:prstGeom>
          <a:noFill/>
        </p:spPr>
        <p:txBody>
          <a:bodyPr wrap="none" lIns="0" tIns="0" rIns="0" bIns="0"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48"/>
          <p:cNvSpPr>
            <a:spLocks noEditPoints="1"/>
          </p:cNvSpPr>
          <p:nvPr/>
        </p:nvSpPr>
        <p:spPr bwMode="auto">
          <a:xfrm>
            <a:off x="2389385" y="3839919"/>
            <a:ext cx="402872" cy="41187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p:spPr>
        <p:txBody>
          <a:bodyPr vert="horz" wrap="square" lIns="83748" tIns="41874" rIns="83748" bIns="41874" numCol="1" anchor="t" anchorCtr="0" compatLnSpc="1">
            <a:prstTxWarp prst="textNoShape">
              <a:avLst/>
            </a:prstTxWarp>
          </a:bodyPr>
          <a:lstStyle/>
          <a:p>
            <a:pPr>
              <a:lnSpc>
                <a:spcPct val="120000"/>
              </a:lnSpc>
            </a:pPr>
            <a:endParaRPr 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49"/>
          <p:cNvSpPr>
            <a:spLocks noEditPoints="1"/>
          </p:cNvSpPr>
          <p:nvPr/>
        </p:nvSpPr>
        <p:spPr bwMode="auto">
          <a:xfrm>
            <a:off x="2909553" y="5712207"/>
            <a:ext cx="402872" cy="41187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3"/>
          </a:solidFill>
          <a:ln>
            <a:noFill/>
          </a:ln>
        </p:spPr>
        <p:txBody>
          <a:bodyPr vert="horz" wrap="square" lIns="83748" tIns="41874" rIns="83748" bIns="41874" numCol="1" anchor="t" anchorCtr="0" compatLnSpc="1">
            <a:prstTxWarp prst="textNoShape">
              <a:avLst/>
            </a:prstTxWarp>
          </a:bodyPr>
          <a:lstStyle/>
          <a:p>
            <a:pPr>
              <a:lnSpc>
                <a:spcPct val="120000"/>
              </a:lnSpc>
            </a:pPr>
            <a:endParaRPr 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0"/>
          <p:cNvSpPr>
            <a:spLocks noEditPoints="1"/>
          </p:cNvSpPr>
          <p:nvPr/>
        </p:nvSpPr>
        <p:spPr bwMode="auto">
          <a:xfrm>
            <a:off x="9420002" y="3210419"/>
            <a:ext cx="402872" cy="41187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solidFill>
          <a:ln>
            <a:noFill/>
          </a:ln>
        </p:spPr>
        <p:txBody>
          <a:bodyPr vert="horz" wrap="square" lIns="83748" tIns="41874" rIns="83748" bIns="41874" numCol="1" anchor="t" anchorCtr="0" compatLnSpc="1">
            <a:prstTxWarp prst="textNoShape">
              <a:avLst/>
            </a:prstTxWarp>
          </a:bodyPr>
          <a:lstStyle/>
          <a:p>
            <a:pPr>
              <a:lnSpc>
                <a:spcPct val="120000"/>
              </a:lnSpc>
            </a:pPr>
            <a:endParaRPr 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6414044"/>
      </p:ext>
    </p:extLst>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500"/>
                                        <p:tgtEl>
                                          <p:spTgt spid="2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up)">
                                      <p:cBhvr>
                                        <p:cTn id="55" dur="500"/>
                                        <p:tgtEl>
                                          <p:spTgt spid="2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500"/>
                                        <p:tgtEl>
                                          <p:spTgt spid="3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25" grpId="0" animBg="1"/>
      <p:bldP spid="31" grpId="0"/>
      <p:bldP spid="32" grpId="0"/>
      <p:bldP spid="33" grpId="0"/>
      <p:bldP spid="34" grpId="0"/>
      <p:bldP spid="35" grpId="0"/>
      <p:bldP spid="36" grpId="0"/>
      <p:bldP spid="37" grpId="0"/>
      <p:bldP spid="38" grpId="0"/>
      <p:bldP spid="39" grpId="0"/>
      <p:bldP spid="49" grpId="0" animBg="1"/>
      <p:bldP spid="50" grpId="0" animBg="1"/>
      <p:bldP spid="5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ext Placeholder 3"/>
          <p:cNvSpPr txBox="1">
            <a:spLocks/>
          </p:cNvSpPr>
          <p:nvPr/>
        </p:nvSpPr>
        <p:spPr>
          <a:xfrm>
            <a:off x="7926309" y="4530008"/>
            <a:ext cx="3412701" cy="2827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9" name="Group 188"/>
          <p:cNvGrpSpPr/>
          <p:nvPr/>
        </p:nvGrpSpPr>
        <p:grpSpPr>
          <a:xfrm>
            <a:off x="1771886" y="2346611"/>
            <a:ext cx="927748" cy="1553630"/>
            <a:chOff x="915499" y="1265839"/>
            <a:chExt cx="762000" cy="1276065"/>
          </a:xfrm>
          <a:solidFill>
            <a:schemeClr val="accent1"/>
          </a:solidFill>
        </p:grpSpPr>
        <p:grpSp>
          <p:nvGrpSpPr>
            <p:cNvPr id="74" name="Group 252"/>
            <p:cNvGrpSpPr/>
            <p:nvPr/>
          </p:nvGrpSpPr>
          <p:grpSpPr>
            <a:xfrm>
              <a:off x="915499" y="1691004"/>
              <a:ext cx="762000" cy="850900"/>
              <a:chOff x="1936750" y="1560514"/>
              <a:chExt cx="381000" cy="425450"/>
            </a:xfrm>
            <a:grpFill/>
          </p:grpSpPr>
          <p:sp>
            <p:nvSpPr>
              <p:cNvPr id="79" name="Rectangle 122"/>
              <p:cNvSpPr>
                <a:spLocks noChangeArrowheads="1"/>
              </p:cNvSpPr>
              <p:nvPr/>
            </p:nvSpPr>
            <p:spPr bwMode="auto">
              <a:xfrm>
                <a:off x="2062163" y="1560514"/>
                <a:ext cx="127000" cy="93663"/>
              </a:xfrm>
              <a:prstGeom prst="rect">
                <a:avLst/>
              </a:prstGeom>
              <a:grpFill/>
              <a:ln w="9525">
                <a:noFill/>
                <a:miter lim="800000"/>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123"/>
              <p:cNvSpPr>
                <a:spLocks noChangeArrowheads="1"/>
              </p:cNvSpPr>
              <p:nvPr/>
            </p:nvSpPr>
            <p:spPr bwMode="auto">
              <a:xfrm>
                <a:off x="2116138" y="1646239"/>
                <a:ext cx="17463" cy="315913"/>
              </a:xfrm>
              <a:prstGeom prst="rect">
                <a:avLst/>
              </a:prstGeom>
              <a:grpFill/>
              <a:ln w="9525">
                <a:noFill/>
                <a:miter lim="800000"/>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Rectangle 124"/>
              <p:cNvSpPr>
                <a:spLocks noChangeArrowheads="1"/>
              </p:cNvSpPr>
              <p:nvPr/>
            </p:nvSpPr>
            <p:spPr bwMode="auto">
              <a:xfrm>
                <a:off x="1936750" y="1954214"/>
                <a:ext cx="381000" cy="31750"/>
              </a:xfrm>
              <a:prstGeom prst="rect">
                <a:avLst/>
              </a:prstGeom>
              <a:grpFill/>
              <a:ln w="9525">
                <a:noFill/>
                <a:miter lim="800000"/>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125"/>
              <p:cNvSpPr>
                <a:spLocks/>
              </p:cNvSpPr>
              <p:nvPr/>
            </p:nvSpPr>
            <p:spPr bwMode="auto">
              <a:xfrm>
                <a:off x="1990725" y="1652589"/>
                <a:ext cx="103188" cy="312738"/>
              </a:xfrm>
              <a:custGeom>
                <a:avLst/>
                <a:gdLst/>
                <a:ahLst/>
                <a:cxnLst>
                  <a:cxn ang="0">
                    <a:pos x="43" y="1"/>
                  </a:cxn>
                  <a:cxn ang="0">
                    <a:pos x="8" y="188"/>
                  </a:cxn>
                  <a:cxn ang="0">
                    <a:pos x="24" y="188"/>
                  </a:cxn>
                  <a:cxn ang="0">
                    <a:pos x="62" y="0"/>
                  </a:cxn>
                </a:cxnLst>
                <a:rect l="0" t="0" r="r" b="b"/>
                <a:pathLst>
                  <a:path w="62" h="188">
                    <a:moveTo>
                      <a:pt x="43" y="1"/>
                    </a:moveTo>
                    <a:cubicBezTo>
                      <a:pt x="43" y="1"/>
                      <a:pt x="0" y="105"/>
                      <a:pt x="8" y="188"/>
                    </a:cubicBezTo>
                    <a:cubicBezTo>
                      <a:pt x="24" y="188"/>
                      <a:pt x="24" y="188"/>
                      <a:pt x="24" y="188"/>
                    </a:cubicBezTo>
                    <a:cubicBezTo>
                      <a:pt x="24" y="188"/>
                      <a:pt x="10" y="100"/>
                      <a:pt x="62"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126"/>
              <p:cNvSpPr>
                <a:spLocks/>
              </p:cNvSpPr>
              <p:nvPr/>
            </p:nvSpPr>
            <p:spPr bwMode="auto">
              <a:xfrm>
                <a:off x="2155825" y="1647826"/>
                <a:ext cx="103188" cy="311150"/>
              </a:xfrm>
              <a:custGeom>
                <a:avLst/>
                <a:gdLst/>
                <a:ahLst/>
                <a:cxnLst>
                  <a:cxn ang="0">
                    <a:pos x="19" y="0"/>
                  </a:cxn>
                  <a:cxn ang="0">
                    <a:pos x="56" y="187"/>
                  </a:cxn>
                  <a:cxn ang="0">
                    <a:pos x="40" y="187"/>
                  </a:cxn>
                  <a:cxn ang="0">
                    <a:pos x="0" y="0"/>
                  </a:cxn>
                </a:cxnLst>
                <a:rect l="0" t="0" r="r" b="b"/>
                <a:pathLst>
                  <a:path w="62" h="187">
                    <a:moveTo>
                      <a:pt x="19" y="0"/>
                    </a:moveTo>
                    <a:cubicBezTo>
                      <a:pt x="19" y="0"/>
                      <a:pt x="62" y="104"/>
                      <a:pt x="56" y="187"/>
                    </a:cubicBezTo>
                    <a:cubicBezTo>
                      <a:pt x="40" y="187"/>
                      <a:pt x="40" y="187"/>
                      <a:pt x="40" y="187"/>
                    </a:cubicBezTo>
                    <a:cubicBezTo>
                      <a:pt x="40" y="187"/>
                      <a:pt x="52" y="99"/>
                      <a:pt x="0"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127"/>
              <p:cNvSpPr>
                <a:spLocks/>
              </p:cNvSpPr>
              <p:nvPr/>
            </p:nvSpPr>
            <p:spPr bwMode="auto">
              <a:xfrm>
                <a:off x="2012950" y="1765301"/>
                <a:ext cx="204788" cy="198438"/>
              </a:xfrm>
              <a:custGeom>
                <a:avLst/>
                <a:gdLst/>
                <a:ahLst/>
                <a:cxnLst>
                  <a:cxn ang="0">
                    <a:pos x="17" y="125"/>
                  </a:cxn>
                  <a:cxn ang="0">
                    <a:pos x="129" y="15"/>
                  </a:cxn>
                  <a:cxn ang="0">
                    <a:pos x="122" y="0"/>
                  </a:cxn>
                  <a:cxn ang="0">
                    <a:pos x="0" y="121"/>
                  </a:cxn>
                  <a:cxn ang="0">
                    <a:pos x="17" y="125"/>
                  </a:cxn>
                </a:cxnLst>
                <a:rect l="0" t="0" r="r" b="b"/>
                <a:pathLst>
                  <a:path w="129" h="125">
                    <a:moveTo>
                      <a:pt x="17" y="125"/>
                    </a:moveTo>
                    <a:lnTo>
                      <a:pt x="129" y="15"/>
                    </a:lnTo>
                    <a:lnTo>
                      <a:pt x="122" y="0"/>
                    </a:lnTo>
                    <a:lnTo>
                      <a:pt x="0" y="121"/>
                    </a:lnTo>
                    <a:lnTo>
                      <a:pt x="17" y="125"/>
                    </a:lnTo>
                    <a:close/>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128"/>
              <p:cNvSpPr>
                <a:spLocks/>
              </p:cNvSpPr>
              <p:nvPr/>
            </p:nvSpPr>
            <p:spPr bwMode="auto">
              <a:xfrm>
                <a:off x="2012950" y="1765301"/>
                <a:ext cx="204788" cy="198438"/>
              </a:xfrm>
              <a:custGeom>
                <a:avLst/>
                <a:gdLst/>
                <a:ahLst/>
                <a:cxnLst>
                  <a:cxn ang="0">
                    <a:pos x="17" y="125"/>
                  </a:cxn>
                  <a:cxn ang="0">
                    <a:pos x="129" y="15"/>
                  </a:cxn>
                  <a:cxn ang="0">
                    <a:pos x="122" y="0"/>
                  </a:cxn>
                  <a:cxn ang="0">
                    <a:pos x="0" y="121"/>
                  </a:cxn>
                </a:cxnLst>
                <a:rect l="0" t="0" r="r" b="b"/>
                <a:pathLst>
                  <a:path w="129" h="125">
                    <a:moveTo>
                      <a:pt x="17" y="125"/>
                    </a:moveTo>
                    <a:lnTo>
                      <a:pt x="129" y="15"/>
                    </a:lnTo>
                    <a:lnTo>
                      <a:pt x="122" y="0"/>
                    </a:lnTo>
                    <a:lnTo>
                      <a:pt x="0" y="121"/>
                    </a:ln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29"/>
              <p:cNvSpPr>
                <a:spLocks/>
              </p:cNvSpPr>
              <p:nvPr/>
            </p:nvSpPr>
            <p:spPr bwMode="auto">
              <a:xfrm>
                <a:off x="2024063" y="1773239"/>
                <a:ext cx="209550" cy="190500"/>
              </a:xfrm>
              <a:custGeom>
                <a:avLst/>
                <a:gdLst/>
                <a:ahLst/>
                <a:cxnLst>
                  <a:cxn ang="0">
                    <a:pos x="132" y="101"/>
                  </a:cxn>
                  <a:cxn ang="0">
                    <a:pos x="15" y="0"/>
                  </a:cxn>
                  <a:cxn ang="0">
                    <a:pos x="0" y="7"/>
                  </a:cxn>
                  <a:cxn ang="0">
                    <a:pos x="130" y="120"/>
                  </a:cxn>
                  <a:cxn ang="0">
                    <a:pos x="132" y="101"/>
                  </a:cxn>
                </a:cxnLst>
                <a:rect l="0" t="0" r="r" b="b"/>
                <a:pathLst>
                  <a:path w="132" h="120">
                    <a:moveTo>
                      <a:pt x="132" y="101"/>
                    </a:moveTo>
                    <a:lnTo>
                      <a:pt x="15" y="0"/>
                    </a:lnTo>
                    <a:lnTo>
                      <a:pt x="0" y="7"/>
                    </a:lnTo>
                    <a:lnTo>
                      <a:pt x="130" y="120"/>
                    </a:lnTo>
                    <a:lnTo>
                      <a:pt x="132" y="101"/>
                    </a:lnTo>
                    <a:close/>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130"/>
              <p:cNvSpPr>
                <a:spLocks/>
              </p:cNvSpPr>
              <p:nvPr/>
            </p:nvSpPr>
            <p:spPr bwMode="auto">
              <a:xfrm>
                <a:off x="2024063" y="1773239"/>
                <a:ext cx="209550" cy="190500"/>
              </a:xfrm>
              <a:custGeom>
                <a:avLst/>
                <a:gdLst/>
                <a:ahLst/>
                <a:cxnLst>
                  <a:cxn ang="0">
                    <a:pos x="132" y="101"/>
                  </a:cxn>
                  <a:cxn ang="0">
                    <a:pos x="15" y="0"/>
                  </a:cxn>
                  <a:cxn ang="0">
                    <a:pos x="0" y="7"/>
                  </a:cxn>
                  <a:cxn ang="0">
                    <a:pos x="130" y="120"/>
                  </a:cxn>
                </a:cxnLst>
                <a:rect l="0" t="0" r="r" b="b"/>
                <a:pathLst>
                  <a:path w="132" h="120">
                    <a:moveTo>
                      <a:pt x="132" y="101"/>
                    </a:moveTo>
                    <a:lnTo>
                      <a:pt x="15" y="0"/>
                    </a:lnTo>
                    <a:lnTo>
                      <a:pt x="0" y="7"/>
                    </a:lnTo>
                    <a:lnTo>
                      <a:pt x="130" y="120"/>
                    </a:ln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31"/>
              <p:cNvSpPr>
                <a:spLocks/>
              </p:cNvSpPr>
              <p:nvPr/>
            </p:nvSpPr>
            <p:spPr bwMode="auto">
              <a:xfrm>
                <a:off x="2038350" y="1660526"/>
                <a:ext cx="150813" cy="130175"/>
              </a:xfrm>
              <a:custGeom>
                <a:avLst/>
                <a:gdLst/>
                <a:ahLst/>
                <a:cxnLst>
                  <a:cxn ang="0">
                    <a:pos x="14" y="82"/>
                  </a:cxn>
                  <a:cxn ang="0">
                    <a:pos x="95" y="10"/>
                  </a:cxn>
                  <a:cxn ang="0">
                    <a:pos x="91" y="0"/>
                  </a:cxn>
                  <a:cxn ang="0">
                    <a:pos x="0" y="79"/>
                  </a:cxn>
                  <a:cxn ang="0">
                    <a:pos x="14" y="82"/>
                  </a:cxn>
                </a:cxnLst>
                <a:rect l="0" t="0" r="r" b="b"/>
                <a:pathLst>
                  <a:path w="95" h="82">
                    <a:moveTo>
                      <a:pt x="14" y="82"/>
                    </a:moveTo>
                    <a:lnTo>
                      <a:pt x="95" y="10"/>
                    </a:lnTo>
                    <a:lnTo>
                      <a:pt x="91" y="0"/>
                    </a:lnTo>
                    <a:lnTo>
                      <a:pt x="0" y="79"/>
                    </a:lnTo>
                    <a:lnTo>
                      <a:pt x="14" y="82"/>
                    </a:lnTo>
                    <a:close/>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132"/>
              <p:cNvSpPr>
                <a:spLocks/>
              </p:cNvSpPr>
              <p:nvPr/>
            </p:nvSpPr>
            <p:spPr bwMode="auto">
              <a:xfrm>
                <a:off x="2038350" y="1660526"/>
                <a:ext cx="150813" cy="130175"/>
              </a:xfrm>
              <a:custGeom>
                <a:avLst/>
                <a:gdLst/>
                <a:ahLst/>
                <a:cxnLst>
                  <a:cxn ang="0">
                    <a:pos x="14" y="82"/>
                  </a:cxn>
                  <a:cxn ang="0">
                    <a:pos x="95" y="10"/>
                  </a:cxn>
                  <a:cxn ang="0">
                    <a:pos x="91" y="0"/>
                  </a:cxn>
                  <a:cxn ang="0">
                    <a:pos x="0" y="79"/>
                  </a:cxn>
                </a:cxnLst>
                <a:rect l="0" t="0" r="r" b="b"/>
                <a:pathLst>
                  <a:path w="95" h="82">
                    <a:moveTo>
                      <a:pt x="14" y="82"/>
                    </a:moveTo>
                    <a:lnTo>
                      <a:pt x="95" y="10"/>
                    </a:lnTo>
                    <a:lnTo>
                      <a:pt x="91" y="0"/>
                    </a:lnTo>
                    <a:lnTo>
                      <a:pt x="0" y="79"/>
                    </a:ln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133"/>
              <p:cNvSpPr>
                <a:spLocks/>
              </p:cNvSpPr>
              <p:nvPr/>
            </p:nvSpPr>
            <p:spPr bwMode="auto">
              <a:xfrm>
                <a:off x="2058988" y="1668464"/>
                <a:ext cx="147638" cy="122238"/>
              </a:xfrm>
              <a:custGeom>
                <a:avLst/>
                <a:gdLst/>
                <a:ahLst/>
                <a:cxnLst>
                  <a:cxn ang="0">
                    <a:pos x="93" y="65"/>
                  </a:cxn>
                  <a:cxn ang="0">
                    <a:pos x="9" y="0"/>
                  </a:cxn>
                  <a:cxn ang="0">
                    <a:pos x="0" y="5"/>
                  </a:cxn>
                  <a:cxn ang="0">
                    <a:pos x="91" y="77"/>
                  </a:cxn>
                  <a:cxn ang="0">
                    <a:pos x="93" y="65"/>
                  </a:cxn>
                </a:cxnLst>
                <a:rect l="0" t="0" r="r" b="b"/>
                <a:pathLst>
                  <a:path w="93" h="77">
                    <a:moveTo>
                      <a:pt x="93" y="65"/>
                    </a:moveTo>
                    <a:lnTo>
                      <a:pt x="9" y="0"/>
                    </a:lnTo>
                    <a:lnTo>
                      <a:pt x="0" y="5"/>
                    </a:lnTo>
                    <a:lnTo>
                      <a:pt x="91" y="77"/>
                    </a:lnTo>
                    <a:lnTo>
                      <a:pt x="93" y="65"/>
                    </a:lnTo>
                    <a:close/>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134"/>
              <p:cNvSpPr>
                <a:spLocks/>
              </p:cNvSpPr>
              <p:nvPr/>
            </p:nvSpPr>
            <p:spPr bwMode="auto">
              <a:xfrm>
                <a:off x="2058988" y="1668464"/>
                <a:ext cx="147638" cy="122238"/>
              </a:xfrm>
              <a:custGeom>
                <a:avLst/>
                <a:gdLst/>
                <a:ahLst/>
                <a:cxnLst>
                  <a:cxn ang="0">
                    <a:pos x="93" y="65"/>
                  </a:cxn>
                  <a:cxn ang="0">
                    <a:pos x="9" y="0"/>
                  </a:cxn>
                  <a:cxn ang="0">
                    <a:pos x="0" y="5"/>
                  </a:cxn>
                  <a:cxn ang="0">
                    <a:pos x="91" y="77"/>
                  </a:cxn>
                </a:cxnLst>
                <a:rect l="0" t="0" r="r" b="b"/>
                <a:pathLst>
                  <a:path w="93" h="77">
                    <a:moveTo>
                      <a:pt x="93" y="65"/>
                    </a:moveTo>
                    <a:lnTo>
                      <a:pt x="9" y="0"/>
                    </a:lnTo>
                    <a:lnTo>
                      <a:pt x="0" y="5"/>
                    </a:lnTo>
                    <a:lnTo>
                      <a:pt x="91" y="77"/>
                    </a:ln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257"/>
            <p:cNvGrpSpPr/>
            <p:nvPr/>
          </p:nvGrpSpPr>
          <p:grpSpPr>
            <a:xfrm>
              <a:off x="942289" y="1265839"/>
              <a:ext cx="676210" cy="417361"/>
              <a:chOff x="1614646" y="682233"/>
              <a:chExt cx="865795" cy="537413"/>
            </a:xfrm>
            <a:grpFill/>
          </p:grpSpPr>
          <p:sp>
            <p:nvSpPr>
              <p:cNvPr id="76" name="Freeform 6"/>
              <p:cNvSpPr>
                <a:spLocks noEditPoints="1"/>
              </p:cNvSpPr>
              <p:nvPr/>
            </p:nvSpPr>
            <p:spPr bwMode="auto">
              <a:xfrm rot="15791816">
                <a:off x="2180189" y="913934"/>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
              <p:cNvSpPr>
                <a:spLocks noEditPoints="1"/>
              </p:cNvSpPr>
              <p:nvPr/>
            </p:nvSpPr>
            <p:spPr bwMode="auto">
              <a:xfrm rot="5808184" flipH="1">
                <a:off x="1670197" y="91939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6"/>
              <p:cNvSpPr>
                <a:spLocks noEditPoints="1"/>
              </p:cNvSpPr>
              <p:nvPr/>
            </p:nvSpPr>
            <p:spPr bwMode="auto">
              <a:xfrm rot="10237099" flipH="1">
                <a:off x="1897887" y="68223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2" name="Group 91"/>
          <p:cNvGrpSpPr/>
          <p:nvPr/>
        </p:nvGrpSpPr>
        <p:grpSpPr>
          <a:xfrm flipH="1">
            <a:off x="3506990" y="2565175"/>
            <a:ext cx="1216165" cy="1371385"/>
            <a:chOff x="1817688" y="3025777"/>
            <a:chExt cx="658813" cy="742896"/>
          </a:xfrm>
          <a:solidFill>
            <a:schemeClr val="accent2"/>
          </a:solidFill>
        </p:grpSpPr>
        <p:sp>
          <p:nvSpPr>
            <p:cNvPr id="93" name="Freeform 101"/>
            <p:cNvSpPr>
              <a:spLocks/>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102"/>
            <p:cNvSpPr>
              <a:spLocks/>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Line 103"/>
            <p:cNvSpPr>
              <a:spLocks noChangeShapeType="1"/>
            </p:cNvSpPr>
            <p:nvPr/>
          </p:nvSpPr>
          <p:spPr bwMode="auto">
            <a:xfrm>
              <a:off x="2384425" y="3405189"/>
              <a:ext cx="1588" cy="250825"/>
            </a:xfrm>
            <a:prstGeom prst="line">
              <a:avLst/>
            </a:prstGeom>
            <a:grpFill/>
            <a:ln w="9525">
              <a:noFill/>
              <a:round/>
              <a:headEnd/>
              <a:tailEnd/>
            </a:ln>
          </p:spPr>
          <p:txBody>
            <a:bodyPr vert="horz" wrap="square" lIns="111330" tIns="55665" rIns="111330" bIns="55665" numCol="1" anchor="t" anchorCtr="0" compatLnSpc="1">
              <a:prstTxWarp prst="textNoShape">
                <a:avLst/>
              </a:prstTxWarp>
            </a:bodyPr>
            <a:lstStyle/>
            <a:p>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Rectangle 104"/>
            <p:cNvSpPr>
              <a:spLocks noChangeArrowheads="1"/>
            </p:cNvSpPr>
            <p:nvPr/>
          </p:nvSpPr>
          <p:spPr bwMode="auto">
            <a:xfrm>
              <a:off x="2376488" y="3405189"/>
              <a:ext cx="15875" cy="250825"/>
            </a:xfrm>
            <a:prstGeom prst="rect">
              <a:avLst/>
            </a:prstGeom>
            <a:grpFill/>
            <a:ln w="9525">
              <a:noFill/>
              <a:miter lim="800000"/>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5"/>
            <p:cNvSpPr>
              <a:spLocks/>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6"/>
            <p:cNvSpPr>
              <a:spLocks/>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107"/>
            <p:cNvSpPr>
              <a:spLocks noChangeArrowheads="1"/>
            </p:cNvSpPr>
            <p:nvPr/>
          </p:nvSpPr>
          <p:spPr bwMode="auto">
            <a:xfrm>
              <a:off x="1885950" y="3408364"/>
              <a:ext cx="15875" cy="141288"/>
            </a:xfrm>
            <a:prstGeom prst="rect">
              <a:avLst/>
            </a:prstGeom>
            <a:grpFill/>
            <a:ln w="9525">
              <a:noFill/>
              <a:miter lim="800000"/>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08"/>
            <p:cNvSpPr>
              <a:spLocks/>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09"/>
            <p:cNvSpPr>
              <a:spLocks/>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10"/>
            <p:cNvSpPr>
              <a:spLocks/>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11"/>
            <p:cNvSpPr>
              <a:spLocks/>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ectangle 112"/>
            <p:cNvSpPr>
              <a:spLocks noChangeArrowheads="1"/>
            </p:cNvSpPr>
            <p:nvPr/>
          </p:nvSpPr>
          <p:spPr bwMode="auto">
            <a:xfrm>
              <a:off x="1817688" y="3651251"/>
              <a:ext cx="619125" cy="117422"/>
            </a:xfrm>
            <a:prstGeom prst="rect">
              <a:avLst/>
            </a:prstGeom>
            <a:grpFill/>
            <a:ln w="9525">
              <a:noFill/>
              <a:miter lim="800000"/>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Rectangle 113"/>
            <p:cNvSpPr>
              <a:spLocks noChangeArrowheads="1"/>
            </p:cNvSpPr>
            <p:nvPr/>
          </p:nvSpPr>
          <p:spPr bwMode="auto">
            <a:xfrm>
              <a:off x="1852613" y="3530601"/>
              <a:ext cx="84138" cy="128588"/>
            </a:xfrm>
            <a:prstGeom prst="rect">
              <a:avLst/>
            </a:prstGeom>
            <a:grpFill/>
            <a:ln w="9525">
              <a:noFill/>
              <a:miter lim="800000"/>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TextBox 121"/>
          <p:cNvSpPr txBox="1"/>
          <p:nvPr/>
        </p:nvSpPr>
        <p:spPr>
          <a:xfrm>
            <a:off x="1596264" y="5276530"/>
            <a:ext cx="1343624" cy="577338"/>
          </a:xfrm>
          <a:prstGeom prst="rect">
            <a:avLst/>
          </a:prstGeom>
          <a:noFill/>
        </p:spPr>
        <p:txBody>
          <a:bodyPr wrap="square" lIns="0" tIns="0" rIns="0" bIns="0" rtlCol="0">
            <a:spAutoFit/>
          </a:bodyPr>
          <a:lstStyle/>
          <a:p>
            <a:pPr algn="just" defTabSz="1113207">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Rectangle 122"/>
          <p:cNvSpPr/>
          <p:nvPr/>
        </p:nvSpPr>
        <p:spPr>
          <a:xfrm>
            <a:off x="1639692" y="5008247"/>
            <a:ext cx="1256754" cy="236219"/>
          </a:xfrm>
          <a:prstGeom prst="rect">
            <a:avLst/>
          </a:prstGeom>
        </p:spPr>
        <p:txBody>
          <a:bodyPr wrap="none" lIns="0" tIns="0" rIns="0" bIns="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Rectangle 123"/>
          <p:cNvSpPr/>
          <p:nvPr/>
        </p:nvSpPr>
        <p:spPr>
          <a:xfrm>
            <a:off x="1959483" y="4264180"/>
            <a:ext cx="617157" cy="443198"/>
          </a:xfrm>
          <a:prstGeom prst="rect">
            <a:avLst/>
          </a:prstGeom>
        </p:spPr>
        <p:txBody>
          <a:bodyPr wrap="none" lIns="0" tIns="0" rIns="0" bIns="0">
            <a:spAutoFit/>
          </a:bodyPr>
          <a:lstStyle/>
          <a:p>
            <a:pPr algn="ctr">
              <a:lnSpc>
                <a:spcPct val="120000"/>
              </a:lnSpc>
            </a:pPr>
            <a:r>
              <a:rPr lang="en-US" sz="2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p>
        </p:txBody>
      </p:sp>
      <p:sp>
        <p:nvSpPr>
          <p:cNvPr id="125" name="TextBox 124"/>
          <p:cNvSpPr txBox="1"/>
          <p:nvPr/>
        </p:nvSpPr>
        <p:spPr>
          <a:xfrm>
            <a:off x="3443280" y="5276530"/>
            <a:ext cx="1343624" cy="577338"/>
          </a:xfrm>
          <a:prstGeom prst="rect">
            <a:avLst/>
          </a:prstGeom>
          <a:noFill/>
        </p:spPr>
        <p:txBody>
          <a:bodyPr wrap="square" lIns="0" tIns="0" rIns="0" bIns="0" rtlCol="0">
            <a:spAutoFit/>
          </a:bodyPr>
          <a:lstStyle/>
          <a:p>
            <a:pPr algn="just" defTabSz="1113207">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Rectangle 125"/>
          <p:cNvSpPr/>
          <p:nvPr/>
        </p:nvSpPr>
        <p:spPr>
          <a:xfrm>
            <a:off x="3486708" y="5008252"/>
            <a:ext cx="1256754" cy="236219"/>
          </a:xfrm>
          <a:prstGeom prst="rect">
            <a:avLst/>
          </a:prstGeom>
        </p:spPr>
        <p:txBody>
          <a:bodyPr wrap="none" lIns="0" tIns="0" rIns="0" bIns="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Rectangle 126"/>
          <p:cNvSpPr/>
          <p:nvPr/>
        </p:nvSpPr>
        <p:spPr>
          <a:xfrm>
            <a:off x="3806500" y="4264184"/>
            <a:ext cx="617157" cy="443198"/>
          </a:xfrm>
          <a:prstGeom prst="rect">
            <a:avLst/>
          </a:prstGeom>
        </p:spPr>
        <p:txBody>
          <a:bodyPr wrap="none" lIns="0" tIns="0" rIns="0" bIns="0">
            <a:spAutoFit/>
          </a:bodyPr>
          <a:lstStyle/>
          <a:p>
            <a:pPr algn="ctr">
              <a:lnSpc>
                <a:spcPct val="120000"/>
              </a:lnSpc>
            </a:pPr>
            <a:r>
              <a:rPr lang="en-US" sz="2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28" name="TextBox 127"/>
          <p:cNvSpPr txBox="1"/>
          <p:nvPr/>
        </p:nvSpPr>
        <p:spPr>
          <a:xfrm>
            <a:off x="5345024" y="5276530"/>
            <a:ext cx="1343624" cy="577338"/>
          </a:xfrm>
          <a:prstGeom prst="rect">
            <a:avLst/>
          </a:prstGeom>
          <a:noFill/>
        </p:spPr>
        <p:txBody>
          <a:bodyPr wrap="square" lIns="0" tIns="0" rIns="0" bIns="0" rtlCol="0">
            <a:spAutoFit/>
          </a:bodyPr>
          <a:lstStyle/>
          <a:p>
            <a:pPr algn="just" defTabSz="1113207">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Rectangle 128"/>
          <p:cNvSpPr/>
          <p:nvPr/>
        </p:nvSpPr>
        <p:spPr>
          <a:xfrm>
            <a:off x="5388450" y="5008252"/>
            <a:ext cx="1256754" cy="236219"/>
          </a:xfrm>
          <a:prstGeom prst="rect">
            <a:avLst/>
          </a:prstGeom>
        </p:spPr>
        <p:txBody>
          <a:bodyPr wrap="none" lIns="0" tIns="0" rIns="0" bIns="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Rectangle 129"/>
          <p:cNvSpPr/>
          <p:nvPr/>
        </p:nvSpPr>
        <p:spPr>
          <a:xfrm>
            <a:off x="5708240" y="4264184"/>
            <a:ext cx="617157" cy="443198"/>
          </a:xfrm>
          <a:prstGeom prst="rect">
            <a:avLst/>
          </a:prstGeom>
        </p:spPr>
        <p:txBody>
          <a:bodyPr wrap="none" lIns="0" tIns="0" rIns="0" bIns="0">
            <a:spAutoFit/>
          </a:bodyPr>
          <a:lstStyle/>
          <a:p>
            <a:pPr algn="ctr">
              <a:lnSpc>
                <a:spcPct val="120000"/>
              </a:lnSpc>
            </a:pPr>
            <a:r>
              <a:rPr lang="en-US" sz="2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p>
        </p:txBody>
      </p:sp>
      <p:graphicFrame>
        <p:nvGraphicFramePr>
          <p:cNvPr id="184" name="Chart 183"/>
          <p:cNvGraphicFramePr/>
          <p:nvPr>
            <p:extLst/>
          </p:nvPr>
        </p:nvGraphicFramePr>
        <p:xfrm>
          <a:off x="7481346" y="2126423"/>
          <a:ext cx="4060597" cy="2100864"/>
        </p:xfrm>
        <a:graphic>
          <a:graphicData uri="http://schemas.openxmlformats.org/drawingml/2006/chart">
            <c:chart xmlns:c="http://schemas.openxmlformats.org/drawingml/2006/chart" xmlns:r="http://schemas.openxmlformats.org/officeDocument/2006/relationships" r:id="rId3"/>
          </a:graphicData>
        </a:graphic>
      </p:graphicFrame>
      <p:sp>
        <p:nvSpPr>
          <p:cNvPr id="185" name="Text Placeholder 3"/>
          <p:cNvSpPr txBox="1">
            <a:spLocks/>
          </p:cNvSpPr>
          <p:nvPr/>
        </p:nvSpPr>
        <p:spPr>
          <a:xfrm>
            <a:off x="7926309" y="5161801"/>
            <a:ext cx="3412701" cy="2827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Text Placeholder 3"/>
          <p:cNvSpPr txBox="1">
            <a:spLocks/>
          </p:cNvSpPr>
          <p:nvPr/>
        </p:nvSpPr>
        <p:spPr>
          <a:xfrm>
            <a:off x="7926309" y="5722901"/>
            <a:ext cx="3412701" cy="2827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Rounded Rectangular Callout 189"/>
          <p:cNvSpPr/>
          <p:nvPr/>
        </p:nvSpPr>
        <p:spPr>
          <a:xfrm>
            <a:off x="9164627" y="2063967"/>
            <a:ext cx="732780" cy="420825"/>
          </a:xfrm>
          <a:prstGeom prst="wedgeRoundRectCallout">
            <a:avLst>
              <a:gd name="adj1" fmla="val -30328"/>
              <a:gd name="adj2" fmla="val 102458"/>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30%</a:t>
            </a:r>
          </a:p>
        </p:txBody>
      </p:sp>
      <p:sp>
        <p:nvSpPr>
          <p:cNvPr id="191" name="Rounded Rectangular Callout 190"/>
          <p:cNvSpPr/>
          <p:nvPr/>
        </p:nvSpPr>
        <p:spPr>
          <a:xfrm>
            <a:off x="10032712" y="2689361"/>
            <a:ext cx="732780" cy="420825"/>
          </a:xfrm>
          <a:prstGeom prst="wedgeRoundRectCallout">
            <a:avLst>
              <a:gd name="adj1" fmla="val -30328"/>
              <a:gd name="adj2" fmla="val 10245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92" name="Rounded Rectangular Callout 191"/>
          <p:cNvSpPr/>
          <p:nvPr/>
        </p:nvSpPr>
        <p:spPr>
          <a:xfrm>
            <a:off x="8700248" y="2894115"/>
            <a:ext cx="732780" cy="420825"/>
          </a:xfrm>
          <a:prstGeom prst="wedgeRoundRectCallout">
            <a:avLst>
              <a:gd name="adj1" fmla="val -30328"/>
              <a:gd name="adj2" fmla="val 10245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5"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p>
        </p:txBody>
      </p:sp>
      <p:sp>
        <p:nvSpPr>
          <p:cNvPr id="193" name="Oval 192"/>
          <p:cNvSpPr/>
          <p:nvPr/>
        </p:nvSpPr>
        <p:spPr>
          <a:xfrm>
            <a:off x="8765223" y="3472935"/>
            <a:ext cx="175984" cy="17598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Oval 193"/>
          <p:cNvSpPr/>
          <p:nvPr/>
        </p:nvSpPr>
        <p:spPr>
          <a:xfrm>
            <a:off x="10084280" y="3296951"/>
            <a:ext cx="175984" cy="17598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Oval 194"/>
          <p:cNvSpPr/>
          <p:nvPr/>
        </p:nvSpPr>
        <p:spPr>
          <a:xfrm>
            <a:off x="9226777" y="2652626"/>
            <a:ext cx="175984" cy="17598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5"/>
          <p:cNvSpPr>
            <a:spLocks noEditPoints="1"/>
          </p:cNvSpPr>
          <p:nvPr/>
        </p:nvSpPr>
        <p:spPr bwMode="auto">
          <a:xfrm>
            <a:off x="5324471" y="2569154"/>
            <a:ext cx="1349921" cy="1322854"/>
          </a:xfrm>
          <a:custGeom>
            <a:avLst/>
            <a:gdLst/>
            <a:ahLst/>
            <a:cxnLst>
              <a:cxn ang="0">
                <a:pos x="194" y="158"/>
              </a:cxn>
              <a:cxn ang="0">
                <a:pos x="224" y="218"/>
              </a:cxn>
              <a:cxn ang="0">
                <a:pos x="232" y="219"/>
              </a:cxn>
              <a:cxn ang="0">
                <a:pos x="232" y="228"/>
              </a:cxn>
              <a:cxn ang="0">
                <a:pos x="6" y="229"/>
              </a:cxn>
              <a:cxn ang="0">
                <a:pos x="0" y="224"/>
              </a:cxn>
              <a:cxn ang="0">
                <a:pos x="6" y="218"/>
              </a:cxn>
              <a:cxn ang="0">
                <a:pos x="15" y="151"/>
              </a:cxn>
              <a:cxn ang="0">
                <a:pos x="37" y="129"/>
              </a:cxn>
              <a:cxn ang="0">
                <a:pos x="52" y="134"/>
              </a:cxn>
              <a:cxn ang="0">
                <a:pos x="32" y="121"/>
              </a:cxn>
              <a:cxn ang="0">
                <a:pos x="31" y="40"/>
              </a:cxn>
              <a:cxn ang="0">
                <a:pos x="52" y="31"/>
              </a:cxn>
              <a:cxn ang="0">
                <a:pos x="68" y="13"/>
              </a:cxn>
              <a:cxn ang="0">
                <a:pos x="119" y="0"/>
              </a:cxn>
              <a:cxn ang="0">
                <a:pos x="127" y="18"/>
              </a:cxn>
              <a:cxn ang="0">
                <a:pos x="132" y="57"/>
              </a:cxn>
              <a:cxn ang="0">
                <a:pos x="181" y="72"/>
              </a:cxn>
              <a:cxn ang="0">
                <a:pos x="132" y="170"/>
              </a:cxn>
              <a:cxn ang="0">
                <a:pos x="148" y="149"/>
              </a:cxn>
              <a:cxn ang="0">
                <a:pos x="157" y="170"/>
              </a:cxn>
              <a:cxn ang="0">
                <a:pos x="181" y="72"/>
              </a:cxn>
              <a:cxn ang="0">
                <a:pos x="72" y="4"/>
              </a:cxn>
              <a:cxn ang="0">
                <a:pos x="82" y="18"/>
              </a:cxn>
              <a:cxn ang="0">
                <a:pos x="87" y="51"/>
              </a:cxn>
              <a:cxn ang="0">
                <a:pos x="97" y="31"/>
              </a:cxn>
              <a:cxn ang="0">
                <a:pos x="114" y="13"/>
              </a:cxn>
              <a:cxn ang="0">
                <a:pos x="114" y="4"/>
              </a:cxn>
              <a:cxn ang="0">
                <a:pos x="87" y="55"/>
              </a:cxn>
              <a:cxn ang="0">
                <a:pos x="97" y="90"/>
              </a:cxn>
              <a:cxn ang="0">
                <a:pos x="38" y="46"/>
              </a:cxn>
              <a:cxn ang="0">
                <a:pos x="52" y="114"/>
              </a:cxn>
              <a:cxn ang="0">
                <a:pos x="38" y="46"/>
              </a:cxn>
              <a:cxn ang="0">
                <a:pos x="189" y="177"/>
              </a:cxn>
              <a:cxn ang="0">
                <a:pos x="157" y="200"/>
              </a:cxn>
              <a:cxn ang="0">
                <a:pos x="97" y="155"/>
              </a:cxn>
              <a:cxn ang="0">
                <a:pos x="87" y="218"/>
              </a:cxn>
              <a:cxn ang="0">
                <a:pos x="97" y="155"/>
              </a:cxn>
              <a:cxn ang="0">
                <a:pos x="97" y="138"/>
              </a:cxn>
              <a:cxn ang="0">
                <a:pos x="87" y="150"/>
              </a:cxn>
              <a:cxn ang="0">
                <a:pos x="97" y="94"/>
              </a:cxn>
              <a:cxn ang="0">
                <a:pos x="87" y="132"/>
              </a:cxn>
              <a:cxn ang="0">
                <a:pos x="97" y="94"/>
              </a:cxn>
              <a:cxn ang="0">
                <a:pos x="148" y="200"/>
              </a:cxn>
              <a:cxn ang="0">
                <a:pos x="123" y="177"/>
              </a:cxn>
            </a:cxnLst>
            <a:rect l="0" t="0" r="r" b="b"/>
            <a:pathLst>
              <a:path w="234" h="229">
                <a:moveTo>
                  <a:pt x="194" y="57"/>
                </a:moveTo>
                <a:cubicBezTo>
                  <a:pt x="194" y="158"/>
                  <a:pt x="194" y="158"/>
                  <a:pt x="194" y="158"/>
                </a:cubicBezTo>
                <a:cubicBezTo>
                  <a:pt x="224" y="158"/>
                  <a:pt x="224" y="158"/>
                  <a:pt x="224" y="158"/>
                </a:cubicBezTo>
                <a:cubicBezTo>
                  <a:pt x="224" y="218"/>
                  <a:pt x="224" y="218"/>
                  <a:pt x="224" y="218"/>
                </a:cubicBezTo>
                <a:cubicBezTo>
                  <a:pt x="228" y="218"/>
                  <a:pt x="228" y="218"/>
                  <a:pt x="228" y="218"/>
                </a:cubicBezTo>
                <a:cubicBezTo>
                  <a:pt x="230" y="218"/>
                  <a:pt x="231" y="218"/>
                  <a:pt x="232" y="219"/>
                </a:cubicBezTo>
                <a:cubicBezTo>
                  <a:pt x="234" y="221"/>
                  <a:pt x="234" y="222"/>
                  <a:pt x="234" y="224"/>
                </a:cubicBezTo>
                <a:cubicBezTo>
                  <a:pt x="234" y="225"/>
                  <a:pt x="234" y="227"/>
                  <a:pt x="232" y="228"/>
                </a:cubicBezTo>
                <a:cubicBezTo>
                  <a:pt x="231" y="229"/>
                  <a:pt x="230" y="229"/>
                  <a:pt x="228" y="229"/>
                </a:cubicBezTo>
                <a:cubicBezTo>
                  <a:pt x="6" y="229"/>
                  <a:pt x="6" y="229"/>
                  <a:pt x="6" y="229"/>
                </a:cubicBezTo>
                <a:cubicBezTo>
                  <a:pt x="4" y="229"/>
                  <a:pt x="3" y="229"/>
                  <a:pt x="1" y="228"/>
                </a:cubicBezTo>
                <a:cubicBezTo>
                  <a:pt x="0" y="227"/>
                  <a:pt x="0" y="225"/>
                  <a:pt x="0" y="224"/>
                </a:cubicBezTo>
                <a:cubicBezTo>
                  <a:pt x="0" y="222"/>
                  <a:pt x="0" y="221"/>
                  <a:pt x="1" y="219"/>
                </a:cubicBezTo>
                <a:cubicBezTo>
                  <a:pt x="3" y="218"/>
                  <a:pt x="4" y="218"/>
                  <a:pt x="6" y="218"/>
                </a:cubicBezTo>
                <a:cubicBezTo>
                  <a:pt x="15" y="218"/>
                  <a:pt x="15" y="218"/>
                  <a:pt x="15" y="218"/>
                </a:cubicBezTo>
                <a:cubicBezTo>
                  <a:pt x="15" y="151"/>
                  <a:pt x="15" y="151"/>
                  <a:pt x="15" y="151"/>
                </a:cubicBezTo>
                <a:cubicBezTo>
                  <a:pt x="15" y="145"/>
                  <a:pt x="17" y="140"/>
                  <a:pt x="22" y="136"/>
                </a:cubicBezTo>
                <a:cubicBezTo>
                  <a:pt x="26" y="131"/>
                  <a:pt x="31" y="129"/>
                  <a:pt x="37" y="129"/>
                </a:cubicBezTo>
                <a:cubicBezTo>
                  <a:pt x="38" y="129"/>
                  <a:pt x="38" y="129"/>
                  <a:pt x="38" y="129"/>
                </a:cubicBezTo>
                <a:cubicBezTo>
                  <a:pt x="43" y="129"/>
                  <a:pt x="48" y="131"/>
                  <a:pt x="52" y="134"/>
                </a:cubicBezTo>
                <a:cubicBezTo>
                  <a:pt x="52" y="121"/>
                  <a:pt x="52" y="121"/>
                  <a:pt x="52" y="121"/>
                </a:cubicBezTo>
                <a:cubicBezTo>
                  <a:pt x="32" y="121"/>
                  <a:pt x="32" y="121"/>
                  <a:pt x="32" y="121"/>
                </a:cubicBezTo>
                <a:cubicBezTo>
                  <a:pt x="31" y="120"/>
                  <a:pt x="31" y="120"/>
                  <a:pt x="31" y="120"/>
                </a:cubicBezTo>
                <a:cubicBezTo>
                  <a:pt x="31" y="40"/>
                  <a:pt x="31" y="40"/>
                  <a:pt x="31" y="40"/>
                </a:cubicBezTo>
                <a:cubicBezTo>
                  <a:pt x="52" y="40"/>
                  <a:pt x="52" y="40"/>
                  <a:pt x="52" y="40"/>
                </a:cubicBezTo>
                <a:cubicBezTo>
                  <a:pt x="52" y="31"/>
                  <a:pt x="52" y="31"/>
                  <a:pt x="52" y="31"/>
                </a:cubicBezTo>
                <a:cubicBezTo>
                  <a:pt x="52" y="26"/>
                  <a:pt x="54" y="22"/>
                  <a:pt x="57" y="18"/>
                </a:cubicBezTo>
                <a:cubicBezTo>
                  <a:pt x="60" y="15"/>
                  <a:pt x="64" y="14"/>
                  <a:pt x="68" y="13"/>
                </a:cubicBezTo>
                <a:cubicBezTo>
                  <a:pt x="68" y="0"/>
                  <a:pt x="68" y="0"/>
                  <a:pt x="68" y="0"/>
                </a:cubicBezTo>
                <a:cubicBezTo>
                  <a:pt x="119" y="0"/>
                  <a:pt x="119" y="0"/>
                  <a:pt x="119" y="0"/>
                </a:cubicBezTo>
                <a:cubicBezTo>
                  <a:pt x="119" y="14"/>
                  <a:pt x="119" y="14"/>
                  <a:pt x="119" y="14"/>
                </a:cubicBezTo>
                <a:cubicBezTo>
                  <a:pt x="122" y="15"/>
                  <a:pt x="124" y="16"/>
                  <a:pt x="127" y="18"/>
                </a:cubicBezTo>
                <a:cubicBezTo>
                  <a:pt x="130" y="22"/>
                  <a:pt x="132" y="26"/>
                  <a:pt x="132" y="31"/>
                </a:cubicBezTo>
                <a:cubicBezTo>
                  <a:pt x="132" y="57"/>
                  <a:pt x="132" y="57"/>
                  <a:pt x="132" y="57"/>
                </a:cubicBezTo>
                <a:lnTo>
                  <a:pt x="194" y="57"/>
                </a:lnTo>
                <a:close/>
                <a:moveTo>
                  <a:pt x="181" y="72"/>
                </a:moveTo>
                <a:cubicBezTo>
                  <a:pt x="132" y="72"/>
                  <a:pt x="132" y="72"/>
                  <a:pt x="132" y="72"/>
                </a:cubicBezTo>
                <a:cubicBezTo>
                  <a:pt x="132" y="170"/>
                  <a:pt x="132" y="170"/>
                  <a:pt x="132" y="170"/>
                </a:cubicBezTo>
                <a:cubicBezTo>
                  <a:pt x="148" y="170"/>
                  <a:pt x="148" y="170"/>
                  <a:pt x="148" y="170"/>
                </a:cubicBezTo>
                <a:cubicBezTo>
                  <a:pt x="148" y="149"/>
                  <a:pt x="148" y="149"/>
                  <a:pt x="148" y="149"/>
                </a:cubicBezTo>
                <a:cubicBezTo>
                  <a:pt x="157" y="149"/>
                  <a:pt x="157" y="149"/>
                  <a:pt x="157" y="149"/>
                </a:cubicBezTo>
                <a:cubicBezTo>
                  <a:pt x="157" y="170"/>
                  <a:pt x="157" y="170"/>
                  <a:pt x="157" y="170"/>
                </a:cubicBezTo>
                <a:cubicBezTo>
                  <a:pt x="181" y="170"/>
                  <a:pt x="181" y="170"/>
                  <a:pt x="181" y="170"/>
                </a:cubicBezTo>
                <a:lnTo>
                  <a:pt x="181" y="72"/>
                </a:lnTo>
                <a:close/>
                <a:moveTo>
                  <a:pt x="114" y="4"/>
                </a:moveTo>
                <a:cubicBezTo>
                  <a:pt x="72" y="4"/>
                  <a:pt x="72" y="4"/>
                  <a:pt x="72" y="4"/>
                </a:cubicBezTo>
                <a:cubicBezTo>
                  <a:pt x="72" y="14"/>
                  <a:pt x="72" y="14"/>
                  <a:pt x="72" y="14"/>
                </a:cubicBezTo>
                <a:cubicBezTo>
                  <a:pt x="76" y="14"/>
                  <a:pt x="79" y="16"/>
                  <a:pt x="82" y="18"/>
                </a:cubicBezTo>
                <a:cubicBezTo>
                  <a:pt x="85" y="22"/>
                  <a:pt x="87" y="26"/>
                  <a:pt x="87" y="31"/>
                </a:cubicBezTo>
                <a:cubicBezTo>
                  <a:pt x="87" y="51"/>
                  <a:pt x="87" y="51"/>
                  <a:pt x="87" y="51"/>
                </a:cubicBezTo>
                <a:cubicBezTo>
                  <a:pt x="97" y="51"/>
                  <a:pt x="97" y="51"/>
                  <a:pt x="97" y="51"/>
                </a:cubicBezTo>
                <a:cubicBezTo>
                  <a:pt x="97" y="31"/>
                  <a:pt x="97" y="31"/>
                  <a:pt x="97" y="31"/>
                </a:cubicBezTo>
                <a:cubicBezTo>
                  <a:pt x="97" y="26"/>
                  <a:pt x="99" y="22"/>
                  <a:pt x="102" y="18"/>
                </a:cubicBezTo>
                <a:cubicBezTo>
                  <a:pt x="105" y="15"/>
                  <a:pt x="109" y="13"/>
                  <a:pt x="114" y="13"/>
                </a:cubicBezTo>
                <a:cubicBezTo>
                  <a:pt x="114" y="13"/>
                  <a:pt x="114" y="13"/>
                  <a:pt x="114" y="13"/>
                </a:cubicBezTo>
                <a:lnTo>
                  <a:pt x="114" y="4"/>
                </a:lnTo>
                <a:close/>
                <a:moveTo>
                  <a:pt x="97" y="55"/>
                </a:moveTo>
                <a:cubicBezTo>
                  <a:pt x="87" y="55"/>
                  <a:pt x="87" y="55"/>
                  <a:pt x="87" y="55"/>
                </a:cubicBezTo>
                <a:cubicBezTo>
                  <a:pt x="87" y="90"/>
                  <a:pt x="87" y="90"/>
                  <a:pt x="87" y="90"/>
                </a:cubicBezTo>
                <a:cubicBezTo>
                  <a:pt x="97" y="90"/>
                  <a:pt x="97" y="90"/>
                  <a:pt x="97" y="90"/>
                </a:cubicBezTo>
                <a:lnTo>
                  <a:pt x="97" y="55"/>
                </a:lnTo>
                <a:close/>
                <a:moveTo>
                  <a:pt x="38" y="46"/>
                </a:moveTo>
                <a:cubicBezTo>
                  <a:pt x="38" y="114"/>
                  <a:pt x="38" y="114"/>
                  <a:pt x="38" y="114"/>
                </a:cubicBezTo>
                <a:cubicBezTo>
                  <a:pt x="52" y="114"/>
                  <a:pt x="52" y="114"/>
                  <a:pt x="52" y="114"/>
                </a:cubicBezTo>
                <a:cubicBezTo>
                  <a:pt x="52" y="46"/>
                  <a:pt x="52" y="46"/>
                  <a:pt x="52" y="46"/>
                </a:cubicBezTo>
                <a:lnTo>
                  <a:pt x="38" y="46"/>
                </a:lnTo>
                <a:close/>
                <a:moveTo>
                  <a:pt x="189" y="200"/>
                </a:moveTo>
                <a:cubicBezTo>
                  <a:pt x="189" y="177"/>
                  <a:pt x="189" y="177"/>
                  <a:pt x="189" y="177"/>
                </a:cubicBezTo>
                <a:cubicBezTo>
                  <a:pt x="157" y="177"/>
                  <a:pt x="157" y="177"/>
                  <a:pt x="157" y="177"/>
                </a:cubicBezTo>
                <a:cubicBezTo>
                  <a:pt x="157" y="200"/>
                  <a:pt x="157" y="200"/>
                  <a:pt x="157" y="200"/>
                </a:cubicBezTo>
                <a:lnTo>
                  <a:pt x="189" y="200"/>
                </a:lnTo>
                <a:close/>
                <a:moveTo>
                  <a:pt x="97" y="155"/>
                </a:moveTo>
                <a:cubicBezTo>
                  <a:pt x="87" y="155"/>
                  <a:pt x="87" y="155"/>
                  <a:pt x="87" y="155"/>
                </a:cubicBezTo>
                <a:cubicBezTo>
                  <a:pt x="87" y="218"/>
                  <a:pt x="87" y="218"/>
                  <a:pt x="87" y="218"/>
                </a:cubicBezTo>
                <a:cubicBezTo>
                  <a:pt x="97" y="218"/>
                  <a:pt x="97" y="218"/>
                  <a:pt x="97" y="218"/>
                </a:cubicBezTo>
                <a:lnTo>
                  <a:pt x="97" y="155"/>
                </a:lnTo>
                <a:close/>
                <a:moveTo>
                  <a:pt x="97" y="150"/>
                </a:moveTo>
                <a:cubicBezTo>
                  <a:pt x="97" y="138"/>
                  <a:pt x="97" y="138"/>
                  <a:pt x="97" y="138"/>
                </a:cubicBezTo>
                <a:cubicBezTo>
                  <a:pt x="87" y="138"/>
                  <a:pt x="87" y="138"/>
                  <a:pt x="87" y="138"/>
                </a:cubicBezTo>
                <a:cubicBezTo>
                  <a:pt x="87" y="150"/>
                  <a:pt x="87" y="150"/>
                  <a:pt x="87" y="150"/>
                </a:cubicBezTo>
                <a:lnTo>
                  <a:pt x="97" y="150"/>
                </a:lnTo>
                <a:close/>
                <a:moveTo>
                  <a:pt x="97" y="94"/>
                </a:moveTo>
                <a:cubicBezTo>
                  <a:pt x="87" y="94"/>
                  <a:pt x="87" y="94"/>
                  <a:pt x="87" y="94"/>
                </a:cubicBezTo>
                <a:cubicBezTo>
                  <a:pt x="87" y="132"/>
                  <a:pt x="87" y="132"/>
                  <a:pt x="87" y="132"/>
                </a:cubicBezTo>
                <a:cubicBezTo>
                  <a:pt x="97" y="132"/>
                  <a:pt x="97" y="132"/>
                  <a:pt x="97" y="132"/>
                </a:cubicBezTo>
                <a:lnTo>
                  <a:pt x="97" y="94"/>
                </a:lnTo>
                <a:close/>
                <a:moveTo>
                  <a:pt x="123" y="200"/>
                </a:moveTo>
                <a:cubicBezTo>
                  <a:pt x="148" y="200"/>
                  <a:pt x="148" y="200"/>
                  <a:pt x="148" y="200"/>
                </a:cubicBezTo>
                <a:cubicBezTo>
                  <a:pt x="148" y="177"/>
                  <a:pt x="148" y="177"/>
                  <a:pt x="148" y="177"/>
                </a:cubicBezTo>
                <a:cubicBezTo>
                  <a:pt x="123" y="177"/>
                  <a:pt x="123" y="177"/>
                  <a:pt x="123" y="177"/>
                </a:cubicBezTo>
                <a:lnTo>
                  <a:pt x="123" y="200"/>
                </a:lnTo>
                <a:close/>
              </a:path>
            </a:pathLst>
          </a:custGeom>
          <a:solidFill>
            <a:schemeClr val="accent3"/>
          </a:solid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45"/>
          <p:cNvSpPr>
            <a:spLocks noEditPoints="1"/>
          </p:cNvSpPr>
          <p:nvPr/>
        </p:nvSpPr>
        <p:spPr bwMode="auto">
          <a:xfrm>
            <a:off x="7481398" y="4488899"/>
            <a:ext cx="378609" cy="378609"/>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45"/>
          <p:cNvSpPr>
            <a:spLocks noEditPoints="1"/>
          </p:cNvSpPr>
          <p:nvPr/>
        </p:nvSpPr>
        <p:spPr bwMode="auto">
          <a:xfrm>
            <a:off x="7485283" y="5107443"/>
            <a:ext cx="378609" cy="378609"/>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45"/>
          <p:cNvSpPr>
            <a:spLocks noEditPoints="1"/>
          </p:cNvSpPr>
          <p:nvPr/>
        </p:nvSpPr>
        <p:spPr bwMode="auto">
          <a:xfrm>
            <a:off x="7485283" y="5656271"/>
            <a:ext cx="378609" cy="378609"/>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976214042"/>
      </p:ext>
    </p:extLst>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89"/>
                                        </p:tgtEl>
                                        <p:attrNameLst>
                                          <p:attrName>style.visibility</p:attrName>
                                        </p:attrNameLst>
                                      </p:cBhvr>
                                      <p:to>
                                        <p:strVal val="visible"/>
                                      </p:to>
                                    </p:set>
                                    <p:anim calcmode="lin" valueType="num">
                                      <p:cBhvr>
                                        <p:cTn id="7" dur="500" fill="hold"/>
                                        <p:tgtEl>
                                          <p:spTgt spid="189"/>
                                        </p:tgtEl>
                                        <p:attrNameLst>
                                          <p:attrName>ppt_w</p:attrName>
                                        </p:attrNameLst>
                                      </p:cBhvr>
                                      <p:tavLst>
                                        <p:tav tm="0">
                                          <p:val>
                                            <p:fltVal val="0"/>
                                          </p:val>
                                        </p:tav>
                                        <p:tav tm="100000">
                                          <p:val>
                                            <p:strVal val="#ppt_w"/>
                                          </p:val>
                                        </p:tav>
                                      </p:tavLst>
                                    </p:anim>
                                    <p:anim calcmode="lin" valueType="num">
                                      <p:cBhvr>
                                        <p:cTn id="8" dur="500" fill="hold"/>
                                        <p:tgtEl>
                                          <p:spTgt spid="189"/>
                                        </p:tgtEl>
                                        <p:attrNameLst>
                                          <p:attrName>ppt_h</p:attrName>
                                        </p:attrNameLst>
                                      </p:cBhvr>
                                      <p:tavLst>
                                        <p:tav tm="0">
                                          <p:val>
                                            <p:fltVal val="0"/>
                                          </p:val>
                                        </p:tav>
                                        <p:tav tm="100000">
                                          <p:val>
                                            <p:strVal val="#ppt_h"/>
                                          </p:val>
                                        </p:tav>
                                      </p:tavLst>
                                    </p:anim>
                                    <p:animEffect transition="in" filter="fade">
                                      <p:cBhvr>
                                        <p:cTn id="9" dur="500"/>
                                        <p:tgtEl>
                                          <p:spTgt spid="189"/>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 calcmode="lin" valueType="num">
                                      <p:cBhvr>
                                        <p:cTn id="13" dur="500" fill="hold"/>
                                        <p:tgtEl>
                                          <p:spTgt spid="124"/>
                                        </p:tgtEl>
                                        <p:attrNameLst>
                                          <p:attrName>ppt_w</p:attrName>
                                        </p:attrNameLst>
                                      </p:cBhvr>
                                      <p:tavLst>
                                        <p:tav tm="0">
                                          <p:val>
                                            <p:fltVal val="0"/>
                                          </p:val>
                                        </p:tav>
                                        <p:tav tm="100000">
                                          <p:val>
                                            <p:strVal val="#ppt_w"/>
                                          </p:val>
                                        </p:tav>
                                      </p:tavLst>
                                    </p:anim>
                                    <p:anim calcmode="lin" valueType="num">
                                      <p:cBhvr>
                                        <p:cTn id="14" dur="500" fill="hold"/>
                                        <p:tgtEl>
                                          <p:spTgt spid="124"/>
                                        </p:tgtEl>
                                        <p:attrNameLst>
                                          <p:attrName>ppt_h</p:attrName>
                                        </p:attrNameLst>
                                      </p:cBhvr>
                                      <p:tavLst>
                                        <p:tav tm="0">
                                          <p:val>
                                            <p:fltVal val="0"/>
                                          </p:val>
                                        </p:tav>
                                        <p:tav tm="100000">
                                          <p:val>
                                            <p:strVal val="#ppt_h"/>
                                          </p:val>
                                        </p:tav>
                                      </p:tavLst>
                                    </p:anim>
                                    <p:animEffect transition="in" filter="fade">
                                      <p:cBhvr>
                                        <p:cTn id="15" dur="500"/>
                                        <p:tgtEl>
                                          <p:spTgt spid="124"/>
                                        </p:tgtEl>
                                      </p:cBhvr>
                                    </p:animEffect>
                                  </p:childTnLst>
                                </p:cTn>
                              </p:par>
                            </p:childTnLst>
                          </p:cTn>
                        </p:par>
                        <p:par>
                          <p:cTn id="16" fill="hold">
                            <p:stCondLst>
                              <p:cond delay="1000"/>
                            </p:stCondLst>
                            <p:childTnLst>
                              <p:par>
                                <p:cTn id="17" presetID="2" presetClass="entr" presetSubtype="4" accel="50000" decel="50000" fill="hold" grpId="0" nodeType="afterEffect">
                                  <p:stCondLst>
                                    <p:cond delay="0"/>
                                  </p:stCondLst>
                                  <p:childTnLst>
                                    <p:set>
                                      <p:cBhvr>
                                        <p:cTn id="18" dur="1" fill="hold">
                                          <p:stCondLst>
                                            <p:cond delay="0"/>
                                          </p:stCondLst>
                                        </p:cTn>
                                        <p:tgtEl>
                                          <p:spTgt spid="123"/>
                                        </p:tgtEl>
                                        <p:attrNameLst>
                                          <p:attrName>style.visibility</p:attrName>
                                        </p:attrNameLst>
                                      </p:cBhvr>
                                      <p:to>
                                        <p:strVal val="visible"/>
                                      </p:to>
                                    </p:set>
                                    <p:anim calcmode="lin" valueType="num">
                                      <p:cBhvr additive="base">
                                        <p:cTn id="19" dur="500" fill="hold"/>
                                        <p:tgtEl>
                                          <p:spTgt spid="123"/>
                                        </p:tgtEl>
                                        <p:attrNameLst>
                                          <p:attrName>ppt_x</p:attrName>
                                        </p:attrNameLst>
                                      </p:cBhvr>
                                      <p:tavLst>
                                        <p:tav tm="0">
                                          <p:val>
                                            <p:strVal val="#ppt_x"/>
                                          </p:val>
                                        </p:tav>
                                        <p:tav tm="100000">
                                          <p:val>
                                            <p:strVal val="#ppt_x"/>
                                          </p:val>
                                        </p:tav>
                                      </p:tavLst>
                                    </p:anim>
                                    <p:anim calcmode="lin" valueType="num">
                                      <p:cBhvr additive="base">
                                        <p:cTn id="20" dur="500" fill="hold"/>
                                        <p:tgtEl>
                                          <p:spTgt spid="12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122"/>
                                        </p:tgtEl>
                                        <p:attrNameLst>
                                          <p:attrName>style.visibility</p:attrName>
                                        </p:attrNameLst>
                                      </p:cBhvr>
                                      <p:to>
                                        <p:strVal val="visible"/>
                                      </p:to>
                                    </p:set>
                                    <p:anim calcmode="lin" valueType="num">
                                      <p:cBhvr additive="base">
                                        <p:cTn id="24" dur="500" fill="hold"/>
                                        <p:tgtEl>
                                          <p:spTgt spid="122"/>
                                        </p:tgtEl>
                                        <p:attrNameLst>
                                          <p:attrName>ppt_x</p:attrName>
                                        </p:attrNameLst>
                                      </p:cBhvr>
                                      <p:tavLst>
                                        <p:tav tm="0">
                                          <p:val>
                                            <p:strVal val="#ppt_x"/>
                                          </p:val>
                                        </p:tav>
                                        <p:tav tm="100000">
                                          <p:val>
                                            <p:strVal val="#ppt_x"/>
                                          </p:val>
                                        </p:tav>
                                      </p:tavLst>
                                    </p:anim>
                                    <p:anim calcmode="lin" valueType="num">
                                      <p:cBhvr additive="base">
                                        <p:cTn id="25" dur="500" fill="hold"/>
                                        <p:tgtEl>
                                          <p:spTgt spid="122"/>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nodeType="afterEffect">
                                  <p:stCondLst>
                                    <p:cond delay="0"/>
                                  </p:stCondLst>
                                  <p:childTnLst>
                                    <p:set>
                                      <p:cBhvr>
                                        <p:cTn id="28" dur="1" fill="hold">
                                          <p:stCondLst>
                                            <p:cond delay="0"/>
                                          </p:stCondLst>
                                        </p:cTn>
                                        <p:tgtEl>
                                          <p:spTgt spid="92"/>
                                        </p:tgtEl>
                                        <p:attrNameLst>
                                          <p:attrName>style.visibility</p:attrName>
                                        </p:attrNameLst>
                                      </p:cBhvr>
                                      <p:to>
                                        <p:strVal val="visible"/>
                                      </p:to>
                                    </p:set>
                                    <p:anim calcmode="lin" valueType="num">
                                      <p:cBhvr>
                                        <p:cTn id="29" dur="500" fill="hold"/>
                                        <p:tgtEl>
                                          <p:spTgt spid="92"/>
                                        </p:tgtEl>
                                        <p:attrNameLst>
                                          <p:attrName>ppt_w</p:attrName>
                                        </p:attrNameLst>
                                      </p:cBhvr>
                                      <p:tavLst>
                                        <p:tav tm="0">
                                          <p:val>
                                            <p:fltVal val="0"/>
                                          </p:val>
                                        </p:tav>
                                        <p:tav tm="100000">
                                          <p:val>
                                            <p:strVal val="#ppt_w"/>
                                          </p:val>
                                        </p:tav>
                                      </p:tavLst>
                                    </p:anim>
                                    <p:anim calcmode="lin" valueType="num">
                                      <p:cBhvr>
                                        <p:cTn id="30" dur="500" fill="hold"/>
                                        <p:tgtEl>
                                          <p:spTgt spid="92"/>
                                        </p:tgtEl>
                                        <p:attrNameLst>
                                          <p:attrName>ppt_h</p:attrName>
                                        </p:attrNameLst>
                                      </p:cBhvr>
                                      <p:tavLst>
                                        <p:tav tm="0">
                                          <p:val>
                                            <p:fltVal val="0"/>
                                          </p:val>
                                        </p:tav>
                                        <p:tav tm="100000">
                                          <p:val>
                                            <p:strVal val="#ppt_h"/>
                                          </p:val>
                                        </p:tav>
                                      </p:tavLst>
                                    </p:anim>
                                    <p:animEffect transition="in" filter="fade">
                                      <p:cBhvr>
                                        <p:cTn id="31" dur="500"/>
                                        <p:tgtEl>
                                          <p:spTgt spid="92"/>
                                        </p:tgtEl>
                                      </p:cBhvr>
                                    </p:animEffect>
                                  </p:childTnLst>
                                </p:cTn>
                              </p:par>
                            </p:childTnLst>
                          </p:cTn>
                        </p:par>
                        <p:par>
                          <p:cTn id="32" fill="hold">
                            <p:stCondLst>
                              <p:cond delay="2500"/>
                            </p:stCondLst>
                            <p:childTnLst>
                              <p:par>
                                <p:cTn id="33" presetID="53" presetClass="entr" presetSubtype="0" fill="hold" grpId="0" nodeType="afterEffect">
                                  <p:stCondLst>
                                    <p:cond delay="0"/>
                                  </p:stCondLst>
                                  <p:childTnLst>
                                    <p:set>
                                      <p:cBhvr>
                                        <p:cTn id="34" dur="1" fill="hold">
                                          <p:stCondLst>
                                            <p:cond delay="0"/>
                                          </p:stCondLst>
                                        </p:cTn>
                                        <p:tgtEl>
                                          <p:spTgt spid="127"/>
                                        </p:tgtEl>
                                        <p:attrNameLst>
                                          <p:attrName>style.visibility</p:attrName>
                                        </p:attrNameLst>
                                      </p:cBhvr>
                                      <p:to>
                                        <p:strVal val="visible"/>
                                      </p:to>
                                    </p:set>
                                    <p:anim calcmode="lin" valueType="num">
                                      <p:cBhvr>
                                        <p:cTn id="35" dur="500" fill="hold"/>
                                        <p:tgtEl>
                                          <p:spTgt spid="127"/>
                                        </p:tgtEl>
                                        <p:attrNameLst>
                                          <p:attrName>ppt_w</p:attrName>
                                        </p:attrNameLst>
                                      </p:cBhvr>
                                      <p:tavLst>
                                        <p:tav tm="0">
                                          <p:val>
                                            <p:fltVal val="0"/>
                                          </p:val>
                                        </p:tav>
                                        <p:tav tm="100000">
                                          <p:val>
                                            <p:strVal val="#ppt_w"/>
                                          </p:val>
                                        </p:tav>
                                      </p:tavLst>
                                    </p:anim>
                                    <p:anim calcmode="lin" valueType="num">
                                      <p:cBhvr>
                                        <p:cTn id="36" dur="500" fill="hold"/>
                                        <p:tgtEl>
                                          <p:spTgt spid="127"/>
                                        </p:tgtEl>
                                        <p:attrNameLst>
                                          <p:attrName>ppt_h</p:attrName>
                                        </p:attrNameLst>
                                      </p:cBhvr>
                                      <p:tavLst>
                                        <p:tav tm="0">
                                          <p:val>
                                            <p:fltVal val="0"/>
                                          </p:val>
                                        </p:tav>
                                        <p:tav tm="100000">
                                          <p:val>
                                            <p:strVal val="#ppt_h"/>
                                          </p:val>
                                        </p:tav>
                                      </p:tavLst>
                                    </p:anim>
                                    <p:animEffect transition="in" filter="fade">
                                      <p:cBhvr>
                                        <p:cTn id="37" dur="500"/>
                                        <p:tgtEl>
                                          <p:spTgt spid="127"/>
                                        </p:tgtEl>
                                      </p:cBhvr>
                                    </p:animEffect>
                                  </p:childTnLst>
                                </p:cTn>
                              </p:par>
                            </p:childTnLst>
                          </p:cTn>
                        </p:par>
                        <p:par>
                          <p:cTn id="38" fill="hold">
                            <p:stCondLst>
                              <p:cond delay="30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126"/>
                                        </p:tgtEl>
                                        <p:attrNameLst>
                                          <p:attrName>style.visibility</p:attrName>
                                        </p:attrNameLst>
                                      </p:cBhvr>
                                      <p:to>
                                        <p:strVal val="visible"/>
                                      </p:to>
                                    </p:set>
                                    <p:anim calcmode="lin" valueType="num">
                                      <p:cBhvr additive="base">
                                        <p:cTn id="41" dur="500" fill="hold"/>
                                        <p:tgtEl>
                                          <p:spTgt spid="126"/>
                                        </p:tgtEl>
                                        <p:attrNameLst>
                                          <p:attrName>ppt_x</p:attrName>
                                        </p:attrNameLst>
                                      </p:cBhvr>
                                      <p:tavLst>
                                        <p:tav tm="0">
                                          <p:val>
                                            <p:strVal val="#ppt_x"/>
                                          </p:val>
                                        </p:tav>
                                        <p:tav tm="100000">
                                          <p:val>
                                            <p:strVal val="#ppt_x"/>
                                          </p:val>
                                        </p:tav>
                                      </p:tavLst>
                                    </p:anim>
                                    <p:anim calcmode="lin" valueType="num">
                                      <p:cBhvr additive="base">
                                        <p:cTn id="42" dur="500" fill="hold"/>
                                        <p:tgtEl>
                                          <p:spTgt spid="126"/>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25"/>
                                        </p:tgtEl>
                                        <p:attrNameLst>
                                          <p:attrName>style.visibility</p:attrName>
                                        </p:attrNameLst>
                                      </p:cBhvr>
                                      <p:to>
                                        <p:strVal val="visible"/>
                                      </p:to>
                                    </p:set>
                                    <p:anim calcmode="lin" valueType="num">
                                      <p:cBhvr additive="base">
                                        <p:cTn id="46" dur="500" fill="hold"/>
                                        <p:tgtEl>
                                          <p:spTgt spid="125"/>
                                        </p:tgtEl>
                                        <p:attrNameLst>
                                          <p:attrName>ppt_x</p:attrName>
                                        </p:attrNameLst>
                                      </p:cBhvr>
                                      <p:tavLst>
                                        <p:tav tm="0">
                                          <p:val>
                                            <p:strVal val="#ppt_x"/>
                                          </p:val>
                                        </p:tav>
                                        <p:tav tm="100000">
                                          <p:val>
                                            <p:strVal val="#ppt_x"/>
                                          </p:val>
                                        </p:tav>
                                      </p:tavLst>
                                    </p:anim>
                                    <p:anim calcmode="lin" valueType="num">
                                      <p:cBhvr additive="base">
                                        <p:cTn id="47" dur="500" fill="hold"/>
                                        <p:tgtEl>
                                          <p:spTgt spid="125"/>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ppt_w</p:attrName>
                                        </p:attrNameLst>
                                      </p:cBhvr>
                                      <p:tavLst>
                                        <p:tav tm="0">
                                          <p:val>
                                            <p:fltVal val="0"/>
                                          </p:val>
                                        </p:tav>
                                        <p:tav tm="100000">
                                          <p:val>
                                            <p:strVal val="#ppt_w"/>
                                          </p:val>
                                        </p:tav>
                                      </p:tavLst>
                                    </p:anim>
                                    <p:anim calcmode="lin" valueType="num">
                                      <p:cBhvr>
                                        <p:cTn id="52" dur="500" fill="hold"/>
                                        <p:tgtEl>
                                          <p:spTgt spid="96"/>
                                        </p:tgtEl>
                                        <p:attrNameLst>
                                          <p:attrName>ppt_h</p:attrName>
                                        </p:attrNameLst>
                                      </p:cBhvr>
                                      <p:tavLst>
                                        <p:tav tm="0">
                                          <p:val>
                                            <p:fltVal val="0"/>
                                          </p:val>
                                        </p:tav>
                                        <p:tav tm="100000">
                                          <p:val>
                                            <p:strVal val="#ppt_h"/>
                                          </p:val>
                                        </p:tav>
                                      </p:tavLst>
                                    </p:anim>
                                    <p:animEffect transition="in" filter="fade">
                                      <p:cBhvr>
                                        <p:cTn id="53" dur="500"/>
                                        <p:tgtEl>
                                          <p:spTgt spid="96"/>
                                        </p:tgtEl>
                                      </p:cBhvr>
                                    </p:animEffect>
                                  </p:childTnLst>
                                </p:cTn>
                              </p:par>
                            </p:childTnLst>
                          </p:cTn>
                        </p:par>
                        <p:par>
                          <p:cTn id="54" fill="hold">
                            <p:stCondLst>
                              <p:cond delay="4500"/>
                            </p:stCondLst>
                            <p:childTnLst>
                              <p:par>
                                <p:cTn id="55" presetID="53" presetClass="entr" presetSubtype="0" fill="hold" grpId="0" nodeType="afterEffect">
                                  <p:stCondLst>
                                    <p:cond delay="0"/>
                                  </p:stCondLst>
                                  <p:childTnLst>
                                    <p:set>
                                      <p:cBhvr>
                                        <p:cTn id="56" dur="1" fill="hold">
                                          <p:stCondLst>
                                            <p:cond delay="0"/>
                                          </p:stCondLst>
                                        </p:cTn>
                                        <p:tgtEl>
                                          <p:spTgt spid="130"/>
                                        </p:tgtEl>
                                        <p:attrNameLst>
                                          <p:attrName>style.visibility</p:attrName>
                                        </p:attrNameLst>
                                      </p:cBhvr>
                                      <p:to>
                                        <p:strVal val="visible"/>
                                      </p:to>
                                    </p:set>
                                    <p:anim calcmode="lin" valueType="num">
                                      <p:cBhvr>
                                        <p:cTn id="57" dur="500" fill="hold"/>
                                        <p:tgtEl>
                                          <p:spTgt spid="130"/>
                                        </p:tgtEl>
                                        <p:attrNameLst>
                                          <p:attrName>ppt_w</p:attrName>
                                        </p:attrNameLst>
                                      </p:cBhvr>
                                      <p:tavLst>
                                        <p:tav tm="0">
                                          <p:val>
                                            <p:fltVal val="0"/>
                                          </p:val>
                                        </p:tav>
                                        <p:tav tm="100000">
                                          <p:val>
                                            <p:strVal val="#ppt_w"/>
                                          </p:val>
                                        </p:tav>
                                      </p:tavLst>
                                    </p:anim>
                                    <p:anim calcmode="lin" valueType="num">
                                      <p:cBhvr>
                                        <p:cTn id="58" dur="500" fill="hold"/>
                                        <p:tgtEl>
                                          <p:spTgt spid="130"/>
                                        </p:tgtEl>
                                        <p:attrNameLst>
                                          <p:attrName>ppt_h</p:attrName>
                                        </p:attrNameLst>
                                      </p:cBhvr>
                                      <p:tavLst>
                                        <p:tav tm="0">
                                          <p:val>
                                            <p:fltVal val="0"/>
                                          </p:val>
                                        </p:tav>
                                        <p:tav tm="100000">
                                          <p:val>
                                            <p:strVal val="#ppt_h"/>
                                          </p:val>
                                        </p:tav>
                                      </p:tavLst>
                                    </p:anim>
                                    <p:animEffect transition="in" filter="fade">
                                      <p:cBhvr>
                                        <p:cTn id="59" dur="500"/>
                                        <p:tgtEl>
                                          <p:spTgt spid="130"/>
                                        </p:tgtEl>
                                      </p:cBhvr>
                                    </p:animEffect>
                                  </p:childTnLst>
                                </p:cTn>
                              </p:par>
                            </p:childTnLst>
                          </p:cTn>
                        </p:par>
                        <p:par>
                          <p:cTn id="60" fill="hold">
                            <p:stCondLst>
                              <p:cond delay="500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129"/>
                                        </p:tgtEl>
                                        <p:attrNameLst>
                                          <p:attrName>style.visibility</p:attrName>
                                        </p:attrNameLst>
                                      </p:cBhvr>
                                      <p:to>
                                        <p:strVal val="visible"/>
                                      </p:to>
                                    </p:set>
                                    <p:anim calcmode="lin" valueType="num">
                                      <p:cBhvr additive="base">
                                        <p:cTn id="63" dur="500" fill="hold"/>
                                        <p:tgtEl>
                                          <p:spTgt spid="129"/>
                                        </p:tgtEl>
                                        <p:attrNameLst>
                                          <p:attrName>ppt_x</p:attrName>
                                        </p:attrNameLst>
                                      </p:cBhvr>
                                      <p:tavLst>
                                        <p:tav tm="0">
                                          <p:val>
                                            <p:strVal val="#ppt_x"/>
                                          </p:val>
                                        </p:tav>
                                        <p:tav tm="100000">
                                          <p:val>
                                            <p:strVal val="#ppt_x"/>
                                          </p:val>
                                        </p:tav>
                                      </p:tavLst>
                                    </p:anim>
                                    <p:anim calcmode="lin" valueType="num">
                                      <p:cBhvr additive="base">
                                        <p:cTn id="64" dur="500" fill="hold"/>
                                        <p:tgtEl>
                                          <p:spTgt spid="129"/>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128"/>
                                        </p:tgtEl>
                                        <p:attrNameLst>
                                          <p:attrName>style.visibility</p:attrName>
                                        </p:attrNameLst>
                                      </p:cBhvr>
                                      <p:to>
                                        <p:strVal val="visible"/>
                                      </p:to>
                                    </p:set>
                                    <p:anim calcmode="lin" valueType="num">
                                      <p:cBhvr additive="base">
                                        <p:cTn id="68" dur="500" fill="hold"/>
                                        <p:tgtEl>
                                          <p:spTgt spid="128"/>
                                        </p:tgtEl>
                                        <p:attrNameLst>
                                          <p:attrName>ppt_x</p:attrName>
                                        </p:attrNameLst>
                                      </p:cBhvr>
                                      <p:tavLst>
                                        <p:tav tm="0">
                                          <p:val>
                                            <p:strVal val="#ppt_x"/>
                                          </p:val>
                                        </p:tav>
                                        <p:tav tm="100000">
                                          <p:val>
                                            <p:strVal val="#ppt_x"/>
                                          </p:val>
                                        </p:tav>
                                      </p:tavLst>
                                    </p:anim>
                                    <p:anim calcmode="lin" valueType="num">
                                      <p:cBhvr additive="base">
                                        <p:cTn id="69" dur="500" fill="hold"/>
                                        <p:tgtEl>
                                          <p:spTgt spid="128"/>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184">
                                            <p:graphicEl>
                                              <a:chart seriesIdx="-3" categoryIdx="-3" bldStep="gridLegend"/>
                                            </p:graphicEl>
                                          </p:spTgt>
                                        </p:tgtEl>
                                        <p:attrNameLst>
                                          <p:attrName>style.visibility</p:attrName>
                                        </p:attrNameLst>
                                      </p:cBhvr>
                                      <p:to>
                                        <p:strVal val="visible"/>
                                      </p:to>
                                    </p:set>
                                    <p:animEffect transition="in" filter="fade">
                                      <p:cBhvr>
                                        <p:cTn id="73" dur="500"/>
                                        <p:tgtEl>
                                          <p:spTgt spid="184">
                                            <p:graphicEl>
                                              <a:chart seriesIdx="-3" categoryIdx="-3" bldStep="gridLegend"/>
                                            </p:graphicEl>
                                          </p:spTgt>
                                        </p:tgtEl>
                                      </p:cBhvr>
                                    </p:animEffect>
                                  </p:childTnLst>
                                </p:cTn>
                              </p:par>
                            </p:childTnLst>
                          </p:cTn>
                        </p:par>
                        <p:par>
                          <p:cTn id="74" fill="hold">
                            <p:stCondLst>
                              <p:cond delay="6500"/>
                            </p:stCondLst>
                            <p:childTnLst>
                              <p:par>
                                <p:cTn id="75" presetID="2" presetClass="entr" presetSubtype="1" accel="50000" decel="50000" fill="hold" grpId="0" nodeType="afterEffect">
                                  <p:stCondLst>
                                    <p:cond delay="0"/>
                                  </p:stCondLst>
                                  <p:childTnLst>
                                    <p:set>
                                      <p:cBhvr>
                                        <p:cTn id="76" dur="1" fill="hold">
                                          <p:stCondLst>
                                            <p:cond delay="0"/>
                                          </p:stCondLst>
                                        </p:cTn>
                                        <p:tgtEl>
                                          <p:spTgt spid="184">
                                            <p:graphicEl>
                                              <a:chart seriesIdx="0" categoryIdx="-4" bldStep="series"/>
                                            </p:graphicEl>
                                          </p:spTgt>
                                        </p:tgtEl>
                                        <p:attrNameLst>
                                          <p:attrName>style.visibility</p:attrName>
                                        </p:attrNameLst>
                                      </p:cBhvr>
                                      <p:to>
                                        <p:strVal val="visible"/>
                                      </p:to>
                                    </p:set>
                                    <p:anim calcmode="lin" valueType="num">
                                      <p:cBhvr additive="base">
                                        <p:cTn id="77" dur="500" fill="hold"/>
                                        <p:tgtEl>
                                          <p:spTgt spid="184">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78" dur="500" fill="hold"/>
                                        <p:tgtEl>
                                          <p:spTgt spid="184">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79" fill="hold">
                            <p:stCondLst>
                              <p:cond delay="7000"/>
                            </p:stCondLst>
                            <p:childTnLst>
                              <p:par>
                                <p:cTn id="80" presetID="2" presetClass="entr" presetSubtype="1" accel="50000" decel="50000" fill="hold" grpId="0" nodeType="afterEffect">
                                  <p:stCondLst>
                                    <p:cond delay="0"/>
                                  </p:stCondLst>
                                  <p:childTnLst>
                                    <p:set>
                                      <p:cBhvr>
                                        <p:cTn id="81" dur="1" fill="hold">
                                          <p:stCondLst>
                                            <p:cond delay="0"/>
                                          </p:stCondLst>
                                        </p:cTn>
                                        <p:tgtEl>
                                          <p:spTgt spid="184">
                                            <p:graphicEl>
                                              <a:chart seriesIdx="1" categoryIdx="-4" bldStep="series"/>
                                            </p:graphicEl>
                                          </p:spTgt>
                                        </p:tgtEl>
                                        <p:attrNameLst>
                                          <p:attrName>style.visibility</p:attrName>
                                        </p:attrNameLst>
                                      </p:cBhvr>
                                      <p:to>
                                        <p:strVal val="visible"/>
                                      </p:to>
                                    </p:set>
                                    <p:anim calcmode="lin" valueType="num">
                                      <p:cBhvr additive="base">
                                        <p:cTn id="82" dur="500" fill="hold"/>
                                        <p:tgtEl>
                                          <p:spTgt spid="184">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83" dur="500" fill="hold"/>
                                        <p:tgtEl>
                                          <p:spTgt spid="184">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84" fill="hold">
                            <p:stCondLst>
                              <p:cond delay="7500"/>
                            </p:stCondLst>
                            <p:childTnLst>
                              <p:par>
                                <p:cTn id="85" presetID="2" presetClass="entr" presetSubtype="1" accel="50000" decel="50000" fill="hold" grpId="0" nodeType="afterEffect">
                                  <p:stCondLst>
                                    <p:cond delay="0"/>
                                  </p:stCondLst>
                                  <p:childTnLst>
                                    <p:set>
                                      <p:cBhvr>
                                        <p:cTn id="86" dur="1" fill="hold">
                                          <p:stCondLst>
                                            <p:cond delay="0"/>
                                          </p:stCondLst>
                                        </p:cTn>
                                        <p:tgtEl>
                                          <p:spTgt spid="184">
                                            <p:graphicEl>
                                              <a:chart seriesIdx="2" categoryIdx="-4" bldStep="series"/>
                                            </p:graphicEl>
                                          </p:spTgt>
                                        </p:tgtEl>
                                        <p:attrNameLst>
                                          <p:attrName>style.visibility</p:attrName>
                                        </p:attrNameLst>
                                      </p:cBhvr>
                                      <p:to>
                                        <p:strVal val="visible"/>
                                      </p:to>
                                    </p:set>
                                    <p:anim calcmode="lin" valueType="num">
                                      <p:cBhvr additive="base">
                                        <p:cTn id="87" dur="500" fill="hold"/>
                                        <p:tgtEl>
                                          <p:spTgt spid="184">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88" dur="500" fill="hold"/>
                                        <p:tgtEl>
                                          <p:spTgt spid="184">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89" fill="hold">
                            <p:stCondLst>
                              <p:cond delay="8000"/>
                            </p:stCondLst>
                            <p:childTnLst>
                              <p:par>
                                <p:cTn id="90" presetID="53" presetClass="entr" presetSubtype="0" fill="hold" grpId="0" nodeType="afterEffect">
                                  <p:stCondLst>
                                    <p:cond delay="0"/>
                                  </p:stCondLst>
                                  <p:childTnLst>
                                    <p:set>
                                      <p:cBhvr>
                                        <p:cTn id="91" dur="1" fill="hold">
                                          <p:stCondLst>
                                            <p:cond delay="0"/>
                                          </p:stCondLst>
                                        </p:cTn>
                                        <p:tgtEl>
                                          <p:spTgt spid="195"/>
                                        </p:tgtEl>
                                        <p:attrNameLst>
                                          <p:attrName>style.visibility</p:attrName>
                                        </p:attrNameLst>
                                      </p:cBhvr>
                                      <p:to>
                                        <p:strVal val="visible"/>
                                      </p:to>
                                    </p:set>
                                    <p:anim calcmode="lin" valueType="num">
                                      <p:cBhvr>
                                        <p:cTn id="92" dur="500" fill="hold"/>
                                        <p:tgtEl>
                                          <p:spTgt spid="195"/>
                                        </p:tgtEl>
                                        <p:attrNameLst>
                                          <p:attrName>ppt_w</p:attrName>
                                        </p:attrNameLst>
                                      </p:cBhvr>
                                      <p:tavLst>
                                        <p:tav tm="0">
                                          <p:val>
                                            <p:fltVal val="0"/>
                                          </p:val>
                                        </p:tav>
                                        <p:tav tm="100000">
                                          <p:val>
                                            <p:strVal val="#ppt_w"/>
                                          </p:val>
                                        </p:tav>
                                      </p:tavLst>
                                    </p:anim>
                                    <p:anim calcmode="lin" valueType="num">
                                      <p:cBhvr>
                                        <p:cTn id="93" dur="500" fill="hold"/>
                                        <p:tgtEl>
                                          <p:spTgt spid="195"/>
                                        </p:tgtEl>
                                        <p:attrNameLst>
                                          <p:attrName>ppt_h</p:attrName>
                                        </p:attrNameLst>
                                      </p:cBhvr>
                                      <p:tavLst>
                                        <p:tav tm="0">
                                          <p:val>
                                            <p:fltVal val="0"/>
                                          </p:val>
                                        </p:tav>
                                        <p:tav tm="100000">
                                          <p:val>
                                            <p:strVal val="#ppt_h"/>
                                          </p:val>
                                        </p:tav>
                                      </p:tavLst>
                                    </p:anim>
                                    <p:animEffect transition="in" filter="fade">
                                      <p:cBhvr>
                                        <p:cTn id="94" dur="500"/>
                                        <p:tgtEl>
                                          <p:spTgt spid="195"/>
                                        </p:tgtEl>
                                      </p:cBhvr>
                                    </p:animEffect>
                                  </p:childTnLst>
                                </p:cTn>
                              </p:par>
                            </p:childTnLst>
                          </p:cTn>
                        </p:par>
                        <p:par>
                          <p:cTn id="95" fill="hold">
                            <p:stCondLst>
                              <p:cond delay="8500"/>
                            </p:stCondLst>
                            <p:childTnLst>
                              <p:par>
                                <p:cTn id="96" presetID="2" presetClass="entr" presetSubtype="1" accel="50000" decel="50000" fill="hold" grpId="0" nodeType="afterEffect">
                                  <p:stCondLst>
                                    <p:cond delay="0"/>
                                  </p:stCondLst>
                                  <p:childTnLst>
                                    <p:set>
                                      <p:cBhvr>
                                        <p:cTn id="97" dur="1" fill="hold">
                                          <p:stCondLst>
                                            <p:cond delay="0"/>
                                          </p:stCondLst>
                                        </p:cTn>
                                        <p:tgtEl>
                                          <p:spTgt spid="190"/>
                                        </p:tgtEl>
                                        <p:attrNameLst>
                                          <p:attrName>style.visibility</p:attrName>
                                        </p:attrNameLst>
                                      </p:cBhvr>
                                      <p:to>
                                        <p:strVal val="visible"/>
                                      </p:to>
                                    </p:set>
                                    <p:anim calcmode="lin" valueType="num">
                                      <p:cBhvr additive="base">
                                        <p:cTn id="98" dur="500" fill="hold"/>
                                        <p:tgtEl>
                                          <p:spTgt spid="190"/>
                                        </p:tgtEl>
                                        <p:attrNameLst>
                                          <p:attrName>ppt_x</p:attrName>
                                        </p:attrNameLst>
                                      </p:cBhvr>
                                      <p:tavLst>
                                        <p:tav tm="0">
                                          <p:val>
                                            <p:strVal val="#ppt_x"/>
                                          </p:val>
                                        </p:tav>
                                        <p:tav tm="100000">
                                          <p:val>
                                            <p:strVal val="#ppt_x"/>
                                          </p:val>
                                        </p:tav>
                                      </p:tavLst>
                                    </p:anim>
                                    <p:anim calcmode="lin" valueType="num">
                                      <p:cBhvr additive="base">
                                        <p:cTn id="99" dur="500" fill="hold"/>
                                        <p:tgtEl>
                                          <p:spTgt spid="190"/>
                                        </p:tgtEl>
                                        <p:attrNameLst>
                                          <p:attrName>ppt_y</p:attrName>
                                        </p:attrNameLst>
                                      </p:cBhvr>
                                      <p:tavLst>
                                        <p:tav tm="0">
                                          <p:val>
                                            <p:strVal val="0-#ppt_h/2"/>
                                          </p:val>
                                        </p:tav>
                                        <p:tav tm="100000">
                                          <p:val>
                                            <p:strVal val="#ppt_y"/>
                                          </p:val>
                                        </p:tav>
                                      </p:tavLst>
                                    </p:anim>
                                  </p:childTnLst>
                                </p:cTn>
                              </p:par>
                            </p:childTnLst>
                          </p:cTn>
                        </p:par>
                        <p:par>
                          <p:cTn id="100" fill="hold">
                            <p:stCondLst>
                              <p:cond delay="9000"/>
                            </p:stCondLst>
                            <p:childTnLst>
                              <p:par>
                                <p:cTn id="101" presetID="53" presetClass="entr" presetSubtype="0" fill="hold" grpId="0" nodeType="afterEffect">
                                  <p:stCondLst>
                                    <p:cond delay="0"/>
                                  </p:stCondLst>
                                  <p:childTnLst>
                                    <p:set>
                                      <p:cBhvr>
                                        <p:cTn id="102" dur="1" fill="hold">
                                          <p:stCondLst>
                                            <p:cond delay="0"/>
                                          </p:stCondLst>
                                        </p:cTn>
                                        <p:tgtEl>
                                          <p:spTgt spid="193"/>
                                        </p:tgtEl>
                                        <p:attrNameLst>
                                          <p:attrName>style.visibility</p:attrName>
                                        </p:attrNameLst>
                                      </p:cBhvr>
                                      <p:to>
                                        <p:strVal val="visible"/>
                                      </p:to>
                                    </p:set>
                                    <p:anim calcmode="lin" valueType="num">
                                      <p:cBhvr>
                                        <p:cTn id="103" dur="500" fill="hold"/>
                                        <p:tgtEl>
                                          <p:spTgt spid="193"/>
                                        </p:tgtEl>
                                        <p:attrNameLst>
                                          <p:attrName>ppt_w</p:attrName>
                                        </p:attrNameLst>
                                      </p:cBhvr>
                                      <p:tavLst>
                                        <p:tav tm="0">
                                          <p:val>
                                            <p:fltVal val="0"/>
                                          </p:val>
                                        </p:tav>
                                        <p:tav tm="100000">
                                          <p:val>
                                            <p:strVal val="#ppt_w"/>
                                          </p:val>
                                        </p:tav>
                                      </p:tavLst>
                                    </p:anim>
                                    <p:anim calcmode="lin" valueType="num">
                                      <p:cBhvr>
                                        <p:cTn id="104" dur="500" fill="hold"/>
                                        <p:tgtEl>
                                          <p:spTgt spid="193"/>
                                        </p:tgtEl>
                                        <p:attrNameLst>
                                          <p:attrName>ppt_h</p:attrName>
                                        </p:attrNameLst>
                                      </p:cBhvr>
                                      <p:tavLst>
                                        <p:tav tm="0">
                                          <p:val>
                                            <p:fltVal val="0"/>
                                          </p:val>
                                        </p:tav>
                                        <p:tav tm="100000">
                                          <p:val>
                                            <p:strVal val="#ppt_h"/>
                                          </p:val>
                                        </p:tav>
                                      </p:tavLst>
                                    </p:anim>
                                    <p:animEffect transition="in" filter="fade">
                                      <p:cBhvr>
                                        <p:cTn id="105" dur="500"/>
                                        <p:tgtEl>
                                          <p:spTgt spid="193"/>
                                        </p:tgtEl>
                                      </p:cBhvr>
                                    </p:animEffect>
                                  </p:childTnLst>
                                </p:cTn>
                              </p:par>
                            </p:childTnLst>
                          </p:cTn>
                        </p:par>
                        <p:par>
                          <p:cTn id="106" fill="hold">
                            <p:stCondLst>
                              <p:cond delay="9500"/>
                            </p:stCondLst>
                            <p:childTnLst>
                              <p:par>
                                <p:cTn id="107" presetID="2" presetClass="entr" presetSubtype="1" accel="50000" decel="50000" fill="hold" grpId="0" nodeType="afterEffect">
                                  <p:stCondLst>
                                    <p:cond delay="0"/>
                                  </p:stCondLst>
                                  <p:childTnLst>
                                    <p:set>
                                      <p:cBhvr>
                                        <p:cTn id="108" dur="1" fill="hold">
                                          <p:stCondLst>
                                            <p:cond delay="0"/>
                                          </p:stCondLst>
                                        </p:cTn>
                                        <p:tgtEl>
                                          <p:spTgt spid="192"/>
                                        </p:tgtEl>
                                        <p:attrNameLst>
                                          <p:attrName>style.visibility</p:attrName>
                                        </p:attrNameLst>
                                      </p:cBhvr>
                                      <p:to>
                                        <p:strVal val="visible"/>
                                      </p:to>
                                    </p:set>
                                    <p:anim calcmode="lin" valueType="num">
                                      <p:cBhvr additive="base">
                                        <p:cTn id="109" dur="500" fill="hold"/>
                                        <p:tgtEl>
                                          <p:spTgt spid="192"/>
                                        </p:tgtEl>
                                        <p:attrNameLst>
                                          <p:attrName>ppt_x</p:attrName>
                                        </p:attrNameLst>
                                      </p:cBhvr>
                                      <p:tavLst>
                                        <p:tav tm="0">
                                          <p:val>
                                            <p:strVal val="#ppt_x"/>
                                          </p:val>
                                        </p:tav>
                                        <p:tav tm="100000">
                                          <p:val>
                                            <p:strVal val="#ppt_x"/>
                                          </p:val>
                                        </p:tav>
                                      </p:tavLst>
                                    </p:anim>
                                    <p:anim calcmode="lin" valueType="num">
                                      <p:cBhvr additive="base">
                                        <p:cTn id="110" dur="500" fill="hold"/>
                                        <p:tgtEl>
                                          <p:spTgt spid="192"/>
                                        </p:tgtEl>
                                        <p:attrNameLst>
                                          <p:attrName>ppt_y</p:attrName>
                                        </p:attrNameLst>
                                      </p:cBhvr>
                                      <p:tavLst>
                                        <p:tav tm="0">
                                          <p:val>
                                            <p:strVal val="0-#ppt_h/2"/>
                                          </p:val>
                                        </p:tav>
                                        <p:tav tm="100000">
                                          <p:val>
                                            <p:strVal val="#ppt_y"/>
                                          </p:val>
                                        </p:tav>
                                      </p:tavLst>
                                    </p:anim>
                                  </p:childTnLst>
                                </p:cTn>
                              </p:par>
                            </p:childTnLst>
                          </p:cTn>
                        </p:par>
                        <p:par>
                          <p:cTn id="111" fill="hold">
                            <p:stCondLst>
                              <p:cond delay="10000"/>
                            </p:stCondLst>
                            <p:childTnLst>
                              <p:par>
                                <p:cTn id="112" presetID="53" presetClass="entr" presetSubtype="0" fill="hold" grpId="0" nodeType="afterEffect">
                                  <p:stCondLst>
                                    <p:cond delay="0"/>
                                  </p:stCondLst>
                                  <p:childTnLst>
                                    <p:set>
                                      <p:cBhvr>
                                        <p:cTn id="113" dur="1" fill="hold">
                                          <p:stCondLst>
                                            <p:cond delay="0"/>
                                          </p:stCondLst>
                                        </p:cTn>
                                        <p:tgtEl>
                                          <p:spTgt spid="194"/>
                                        </p:tgtEl>
                                        <p:attrNameLst>
                                          <p:attrName>style.visibility</p:attrName>
                                        </p:attrNameLst>
                                      </p:cBhvr>
                                      <p:to>
                                        <p:strVal val="visible"/>
                                      </p:to>
                                    </p:set>
                                    <p:anim calcmode="lin" valueType="num">
                                      <p:cBhvr>
                                        <p:cTn id="114" dur="500" fill="hold"/>
                                        <p:tgtEl>
                                          <p:spTgt spid="194"/>
                                        </p:tgtEl>
                                        <p:attrNameLst>
                                          <p:attrName>ppt_w</p:attrName>
                                        </p:attrNameLst>
                                      </p:cBhvr>
                                      <p:tavLst>
                                        <p:tav tm="0">
                                          <p:val>
                                            <p:fltVal val="0"/>
                                          </p:val>
                                        </p:tav>
                                        <p:tav tm="100000">
                                          <p:val>
                                            <p:strVal val="#ppt_w"/>
                                          </p:val>
                                        </p:tav>
                                      </p:tavLst>
                                    </p:anim>
                                    <p:anim calcmode="lin" valueType="num">
                                      <p:cBhvr>
                                        <p:cTn id="115" dur="500" fill="hold"/>
                                        <p:tgtEl>
                                          <p:spTgt spid="194"/>
                                        </p:tgtEl>
                                        <p:attrNameLst>
                                          <p:attrName>ppt_h</p:attrName>
                                        </p:attrNameLst>
                                      </p:cBhvr>
                                      <p:tavLst>
                                        <p:tav tm="0">
                                          <p:val>
                                            <p:fltVal val="0"/>
                                          </p:val>
                                        </p:tav>
                                        <p:tav tm="100000">
                                          <p:val>
                                            <p:strVal val="#ppt_h"/>
                                          </p:val>
                                        </p:tav>
                                      </p:tavLst>
                                    </p:anim>
                                    <p:animEffect transition="in" filter="fade">
                                      <p:cBhvr>
                                        <p:cTn id="116" dur="500"/>
                                        <p:tgtEl>
                                          <p:spTgt spid="194"/>
                                        </p:tgtEl>
                                      </p:cBhvr>
                                    </p:animEffect>
                                  </p:childTnLst>
                                </p:cTn>
                              </p:par>
                            </p:childTnLst>
                          </p:cTn>
                        </p:par>
                        <p:par>
                          <p:cTn id="117" fill="hold">
                            <p:stCondLst>
                              <p:cond delay="10500"/>
                            </p:stCondLst>
                            <p:childTnLst>
                              <p:par>
                                <p:cTn id="118" presetID="2" presetClass="entr" presetSubtype="1" accel="50000" decel="50000" fill="hold" grpId="0" nodeType="afterEffect">
                                  <p:stCondLst>
                                    <p:cond delay="0"/>
                                  </p:stCondLst>
                                  <p:childTnLst>
                                    <p:set>
                                      <p:cBhvr>
                                        <p:cTn id="119" dur="1" fill="hold">
                                          <p:stCondLst>
                                            <p:cond delay="0"/>
                                          </p:stCondLst>
                                        </p:cTn>
                                        <p:tgtEl>
                                          <p:spTgt spid="191"/>
                                        </p:tgtEl>
                                        <p:attrNameLst>
                                          <p:attrName>style.visibility</p:attrName>
                                        </p:attrNameLst>
                                      </p:cBhvr>
                                      <p:to>
                                        <p:strVal val="visible"/>
                                      </p:to>
                                    </p:set>
                                    <p:anim calcmode="lin" valueType="num">
                                      <p:cBhvr additive="base">
                                        <p:cTn id="120" dur="500" fill="hold"/>
                                        <p:tgtEl>
                                          <p:spTgt spid="191"/>
                                        </p:tgtEl>
                                        <p:attrNameLst>
                                          <p:attrName>ppt_x</p:attrName>
                                        </p:attrNameLst>
                                      </p:cBhvr>
                                      <p:tavLst>
                                        <p:tav tm="0">
                                          <p:val>
                                            <p:strVal val="#ppt_x"/>
                                          </p:val>
                                        </p:tav>
                                        <p:tav tm="100000">
                                          <p:val>
                                            <p:strVal val="#ppt_x"/>
                                          </p:val>
                                        </p:tav>
                                      </p:tavLst>
                                    </p:anim>
                                    <p:anim calcmode="lin" valueType="num">
                                      <p:cBhvr additive="base">
                                        <p:cTn id="121" dur="500" fill="hold"/>
                                        <p:tgtEl>
                                          <p:spTgt spid="191"/>
                                        </p:tgtEl>
                                        <p:attrNameLst>
                                          <p:attrName>ppt_y</p:attrName>
                                        </p:attrNameLst>
                                      </p:cBhvr>
                                      <p:tavLst>
                                        <p:tav tm="0">
                                          <p:val>
                                            <p:strVal val="0-#ppt_h/2"/>
                                          </p:val>
                                        </p:tav>
                                        <p:tav tm="100000">
                                          <p:val>
                                            <p:strVal val="#ppt_y"/>
                                          </p:val>
                                        </p:tav>
                                      </p:tavLst>
                                    </p:anim>
                                  </p:childTnLst>
                                </p:cTn>
                              </p:par>
                            </p:childTnLst>
                          </p:cTn>
                        </p:par>
                        <p:par>
                          <p:cTn id="122" fill="hold">
                            <p:stCondLst>
                              <p:cond delay="11000"/>
                            </p:stCondLst>
                            <p:childTnLst>
                              <p:par>
                                <p:cTn id="123" presetID="53" presetClass="entr" presetSubtype="0" fill="hold" grpId="0" nodeType="afterEffect">
                                  <p:stCondLst>
                                    <p:cond delay="0"/>
                                  </p:stCondLst>
                                  <p:childTnLst>
                                    <p:set>
                                      <p:cBhvr>
                                        <p:cTn id="124" dur="1" fill="hold">
                                          <p:stCondLst>
                                            <p:cond delay="0"/>
                                          </p:stCondLst>
                                        </p:cTn>
                                        <p:tgtEl>
                                          <p:spTgt spid="66"/>
                                        </p:tgtEl>
                                        <p:attrNameLst>
                                          <p:attrName>style.visibility</p:attrName>
                                        </p:attrNameLst>
                                      </p:cBhvr>
                                      <p:to>
                                        <p:strVal val="visible"/>
                                      </p:to>
                                    </p:set>
                                    <p:anim calcmode="lin" valueType="num">
                                      <p:cBhvr>
                                        <p:cTn id="125" dur="500" fill="hold"/>
                                        <p:tgtEl>
                                          <p:spTgt spid="66"/>
                                        </p:tgtEl>
                                        <p:attrNameLst>
                                          <p:attrName>ppt_w</p:attrName>
                                        </p:attrNameLst>
                                      </p:cBhvr>
                                      <p:tavLst>
                                        <p:tav tm="0">
                                          <p:val>
                                            <p:fltVal val="0"/>
                                          </p:val>
                                        </p:tav>
                                        <p:tav tm="100000">
                                          <p:val>
                                            <p:strVal val="#ppt_w"/>
                                          </p:val>
                                        </p:tav>
                                      </p:tavLst>
                                    </p:anim>
                                    <p:anim calcmode="lin" valueType="num">
                                      <p:cBhvr>
                                        <p:cTn id="126" dur="500" fill="hold"/>
                                        <p:tgtEl>
                                          <p:spTgt spid="66"/>
                                        </p:tgtEl>
                                        <p:attrNameLst>
                                          <p:attrName>ppt_h</p:attrName>
                                        </p:attrNameLst>
                                      </p:cBhvr>
                                      <p:tavLst>
                                        <p:tav tm="0">
                                          <p:val>
                                            <p:fltVal val="0"/>
                                          </p:val>
                                        </p:tav>
                                        <p:tav tm="100000">
                                          <p:val>
                                            <p:strVal val="#ppt_h"/>
                                          </p:val>
                                        </p:tav>
                                      </p:tavLst>
                                    </p:anim>
                                    <p:animEffect transition="in" filter="fade">
                                      <p:cBhvr>
                                        <p:cTn id="127" dur="500"/>
                                        <p:tgtEl>
                                          <p:spTgt spid="66"/>
                                        </p:tgtEl>
                                      </p:cBhvr>
                                    </p:animEffect>
                                  </p:childTnLst>
                                </p:cTn>
                              </p:par>
                              <p:par>
                                <p:cTn id="128" presetID="2" presetClass="entr" presetSubtype="2" accel="50000" decel="50000" fill="hold" grpId="0" nodeType="withEffect">
                                  <p:stCondLst>
                                    <p:cond delay="0"/>
                                  </p:stCondLst>
                                  <p:childTnLst>
                                    <p:set>
                                      <p:cBhvr>
                                        <p:cTn id="129" dur="1" fill="hold">
                                          <p:stCondLst>
                                            <p:cond delay="0"/>
                                          </p:stCondLst>
                                        </p:cTn>
                                        <p:tgtEl>
                                          <p:spTgt spid="159"/>
                                        </p:tgtEl>
                                        <p:attrNameLst>
                                          <p:attrName>style.visibility</p:attrName>
                                        </p:attrNameLst>
                                      </p:cBhvr>
                                      <p:to>
                                        <p:strVal val="visible"/>
                                      </p:to>
                                    </p:set>
                                    <p:anim calcmode="lin" valueType="num">
                                      <p:cBhvr additive="base">
                                        <p:cTn id="130" dur="500" fill="hold"/>
                                        <p:tgtEl>
                                          <p:spTgt spid="159"/>
                                        </p:tgtEl>
                                        <p:attrNameLst>
                                          <p:attrName>ppt_x</p:attrName>
                                        </p:attrNameLst>
                                      </p:cBhvr>
                                      <p:tavLst>
                                        <p:tav tm="0">
                                          <p:val>
                                            <p:strVal val="1+#ppt_w/2"/>
                                          </p:val>
                                        </p:tav>
                                        <p:tav tm="100000">
                                          <p:val>
                                            <p:strVal val="#ppt_x"/>
                                          </p:val>
                                        </p:tav>
                                      </p:tavLst>
                                    </p:anim>
                                    <p:anim calcmode="lin" valueType="num">
                                      <p:cBhvr additive="base">
                                        <p:cTn id="131" dur="500" fill="hold"/>
                                        <p:tgtEl>
                                          <p:spTgt spid="159"/>
                                        </p:tgtEl>
                                        <p:attrNameLst>
                                          <p:attrName>ppt_y</p:attrName>
                                        </p:attrNameLst>
                                      </p:cBhvr>
                                      <p:tavLst>
                                        <p:tav tm="0">
                                          <p:val>
                                            <p:strVal val="#ppt_y"/>
                                          </p:val>
                                        </p:tav>
                                        <p:tav tm="100000">
                                          <p:val>
                                            <p:strVal val="#ppt_y"/>
                                          </p:val>
                                        </p:tav>
                                      </p:tavLst>
                                    </p:anim>
                                  </p:childTnLst>
                                </p:cTn>
                              </p:par>
                            </p:childTnLst>
                          </p:cTn>
                        </p:par>
                        <p:par>
                          <p:cTn id="132" fill="hold">
                            <p:stCondLst>
                              <p:cond delay="11500"/>
                            </p:stCondLst>
                            <p:childTnLst>
                              <p:par>
                                <p:cTn id="133" presetID="53" presetClass="entr" presetSubtype="0" fill="hold" grpId="0" nodeType="afterEffect">
                                  <p:stCondLst>
                                    <p:cond delay="0"/>
                                  </p:stCondLst>
                                  <p:childTnLst>
                                    <p:set>
                                      <p:cBhvr>
                                        <p:cTn id="134" dur="1" fill="hold">
                                          <p:stCondLst>
                                            <p:cond delay="0"/>
                                          </p:stCondLst>
                                        </p:cTn>
                                        <p:tgtEl>
                                          <p:spTgt spid="67"/>
                                        </p:tgtEl>
                                        <p:attrNameLst>
                                          <p:attrName>style.visibility</p:attrName>
                                        </p:attrNameLst>
                                      </p:cBhvr>
                                      <p:to>
                                        <p:strVal val="visible"/>
                                      </p:to>
                                    </p:set>
                                    <p:anim calcmode="lin" valueType="num">
                                      <p:cBhvr>
                                        <p:cTn id="135" dur="500" fill="hold"/>
                                        <p:tgtEl>
                                          <p:spTgt spid="67"/>
                                        </p:tgtEl>
                                        <p:attrNameLst>
                                          <p:attrName>ppt_w</p:attrName>
                                        </p:attrNameLst>
                                      </p:cBhvr>
                                      <p:tavLst>
                                        <p:tav tm="0">
                                          <p:val>
                                            <p:fltVal val="0"/>
                                          </p:val>
                                        </p:tav>
                                        <p:tav tm="100000">
                                          <p:val>
                                            <p:strVal val="#ppt_w"/>
                                          </p:val>
                                        </p:tav>
                                      </p:tavLst>
                                    </p:anim>
                                    <p:anim calcmode="lin" valueType="num">
                                      <p:cBhvr>
                                        <p:cTn id="136" dur="500" fill="hold"/>
                                        <p:tgtEl>
                                          <p:spTgt spid="67"/>
                                        </p:tgtEl>
                                        <p:attrNameLst>
                                          <p:attrName>ppt_h</p:attrName>
                                        </p:attrNameLst>
                                      </p:cBhvr>
                                      <p:tavLst>
                                        <p:tav tm="0">
                                          <p:val>
                                            <p:fltVal val="0"/>
                                          </p:val>
                                        </p:tav>
                                        <p:tav tm="100000">
                                          <p:val>
                                            <p:strVal val="#ppt_h"/>
                                          </p:val>
                                        </p:tav>
                                      </p:tavLst>
                                    </p:anim>
                                    <p:animEffect transition="in" filter="fade">
                                      <p:cBhvr>
                                        <p:cTn id="137" dur="500"/>
                                        <p:tgtEl>
                                          <p:spTgt spid="67"/>
                                        </p:tgtEl>
                                      </p:cBhvr>
                                    </p:animEffect>
                                  </p:childTnLst>
                                </p:cTn>
                              </p:par>
                              <p:par>
                                <p:cTn id="138" presetID="2" presetClass="entr" presetSubtype="2" accel="50000" decel="50000" fill="hold" grpId="0" nodeType="withEffect">
                                  <p:stCondLst>
                                    <p:cond delay="0"/>
                                  </p:stCondLst>
                                  <p:childTnLst>
                                    <p:set>
                                      <p:cBhvr>
                                        <p:cTn id="139" dur="1" fill="hold">
                                          <p:stCondLst>
                                            <p:cond delay="0"/>
                                          </p:stCondLst>
                                        </p:cTn>
                                        <p:tgtEl>
                                          <p:spTgt spid="185"/>
                                        </p:tgtEl>
                                        <p:attrNameLst>
                                          <p:attrName>style.visibility</p:attrName>
                                        </p:attrNameLst>
                                      </p:cBhvr>
                                      <p:to>
                                        <p:strVal val="visible"/>
                                      </p:to>
                                    </p:set>
                                    <p:anim calcmode="lin" valueType="num">
                                      <p:cBhvr additive="base">
                                        <p:cTn id="140" dur="500" fill="hold"/>
                                        <p:tgtEl>
                                          <p:spTgt spid="185"/>
                                        </p:tgtEl>
                                        <p:attrNameLst>
                                          <p:attrName>ppt_x</p:attrName>
                                        </p:attrNameLst>
                                      </p:cBhvr>
                                      <p:tavLst>
                                        <p:tav tm="0">
                                          <p:val>
                                            <p:strVal val="1+#ppt_w/2"/>
                                          </p:val>
                                        </p:tav>
                                        <p:tav tm="100000">
                                          <p:val>
                                            <p:strVal val="#ppt_x"/>
                                          </p:val>
                                        </p:tav>
                                      </p:tavLst>
                                    </p:anim>
                                    <p:anim calcmode="lin" valueType="num">
                                      <p:cBhvr additive="base">
                                        <p:cTn id="141" dur="500" fill="hold"/>
                                        <p:tgtEl>
                                          <p:spTgt spid="185"/>
                                        </p:tgtEl>
                                        <p:attrNameLst>
                                          <p:attrName>ppt_y</p:attrName>
                                        </p:attrNameLst>
                                      </p:cBhvr>
                                      <p:tavLst>
                                        <p:tav tm="0">
                                          <p:val>
                                            <p:strVal val="#ppt_y"/>
                                          </p:val>
                                        </p:tav>
                                        <p:tav tm="100000">
                                          <p:val>
                                            <p:strVal val="#ppt_y"/>
                                          </p:val>
                                        </p:tav>
                                      </p:tavLst>
                                    </p:anim>
                                  </p:childTnLst>
                                </p:cTn>
                              </p:par>
                            </p:childTnLst>
                          </p:cTn>
                        </p:par>
                        <p:par>
                          <p:cTn id="142" fill="hold">
                            <p:stCondLst>
                              <p:cond delay="12000"/>
                            </p:stCondLst>
                            <p:childTnLst>
                              <p:par>
                                <p:cTn id="143" presetID="53" presetClass="entr" presetSubtype="0" fill="hold" grpId="0" nodeType="afterEffect">
                                  <p:stCondLst>
                                    <p:cond delay="0"/>
                                  </p:stCondLst>
                                  <p:childTnLst>
                                    <p:set>
                                      <p:cBhvr>
                                        <p:cTn id="144" dur="1" fill="hold">
                                          <p:stCondLst>
                                            <p:cond delay="0"/>
                                          </p:stCondLst>
                                        </p:cTn>
                                        <p:tgtEl>
                                          <p:spTgt spid="68"/>
                                        </p:tgtEl>
                                        <p:attrNameLst>
                                          <p:attrName>style.visibility</p:attrName>
                                        </p:attrNameLst>
                                      </p:cBhvr>
                                      <p:to>
                                        <p:strVal val="visible"/>
                                      </p:to>
                                    </p:set>
                                    <p:anim calcmode="lin" valueType="num">
                                      <p:cBhvr>
                                        <p:cTn id="145" dur="500" fill="hold"/>
                                        <p:tgtEl>
                                          <p:spTgt spid="68"/>
                                        </p:tgtEl>
                                        <p:attrNameLst>
                                          <p:attrName>ppt_w</p:attrName>
                                        </p:attrNameLst>
                                      </p:cBhvr>
                                      <p:tavLst>
                                        <p:tav tm="0">
                                          <p:val>
                                            <p:fltVal val="0"/>
                                          </p:val>
                                        </p:tav>
                                        <p:tav tm="100000">
                                          <p:val>
                                            <p:strVal val="#ppt_w"/>
                                          </p:val>
                                        </p:tav>
                                      </p:tavLst>
                                    </p:anim>
                                    <p:anim calcmode="lin" valueType="num">
                                      <p:cBhvr>
                                        <p:cTn id="146" dur="500" fill="hold"/>
                                        <p:tgtEl>
                                          <p:spTgt spid="68"/>
                                        </p:tgtEl>
                                        <p:attrNameLst>
                                          <p:attrName>ppt_h</p:attrName>
                                        </p:attrNameLst>
                                      </p:cBhvr>
                                      <p:tavLst>
                                        <p:tav tm="0">
                                          <p:val>
                                            <p:fltVal val="0"/>
                                          </p:val>
                                        </p:tav>
                                        <p:tav tm="100000">
                                          <p:val>
                                            <p:strVal val="#ppt_h"/>
                                          </p:val>
                                        </p:tav>
                                      </p:tavLst>
                                    </p:anim>
                                    <p:animEffect transition="in" filter="fade">
                                      <p:cBhvr>
                                        <p:cTn id="147" dur="500"/>
                                        <p:tgtEl>
                                          <p:spTgt spid="68"/>
                                        </p:tgtEl>
                                      </p:cBhvr>
                                    </p:animEffect>
                                  </p:childTnLst>
                                </p:cTn>
                              </p:par>
                              <p:par>
                                <p:cTn id="148" presetID="2" presetClass="entr" presetSubtype="2" accel="50000" decel="50000" fill="hold" grpId="0" nodeType="withEffect">
                                  <p:stCondLst>
                                    <p:cond delay="0"/>
                                  </p:stCondLst>
                                  <p:childTnLst>
                                    <p:set>
                                      <p:cBhvr>
                                        <p:cTn id="149" dur="1" fill="hold">
                                          <p:stCondLst>
                                            <p:cond delay="0"/>
                                          </p:stCondLst>
                                        </p:cTn>
                                        <p:tgtEl>
                                          <p:spTgt spid="187"/>
                                        </p:tgtEl>
                                        <p:attrNameLst>
                                          <p:attrName>style.visibility</p:attrName>
                                        </p:attrNameLst>
                                      </p:cBhvr>
                                      <p:to>
                                        <p:strVal val="visible"/>
                                      </p:to>
                                    </p:set>
                                    <p:anim calcmode="lin" valueType="num">
                                      <p:cBhvr additive="base">
                                        <p:cTn id="150" dur="500" fill="hold"/>
                                        <p:tgtEl>
                                          <p:spTgt spid="187"/>
                                        </p:tgtEl>
                                        <p:attrNameLst>
                                          <p:attrName>ppt_x</p:attrName>
                                        </p:attrNameLst>
                                      </p:cBhvr>
                                      <p:tavLst>
                                        <p:tav tm="0">
                                          <p:val>
                                            <p:strVal val="1+#ppt_w/2"/>
                                          </p:val>
                                        </p:tav>
                                        <p:tav tm="100000">
                                          <p:val>
                                            <p:strVal val="#ppt_x"/>
                                          </p:val>
                                        </p:tav>
                                      </p:tavLst>
                                    </p:anim>
                                    <p:anim calcmode="lin" valueType="num">
                                      <p:cBhvr additive="base">
                                        <p:cTn id="151" dur="500" fill="hold"/>
                                        <p:tgtEl>
                                          <p:spTgt spid="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22" grpId="0"/>
      <p:bldP spid="123" grpId="0"/>
      <p:bldP spid="124" grpId="0"/>
      <p:bldP spid="125" grpId="0"/>
      <p:bldP spid="126" grpId="0"/>
      <p:bldP spid="127" grpId="0"/>
      <p:bldP spid="128" grpId="0"/>
      <p:bldP spid="129" grpId="0"/>
      <p:bldP spid="130" grpId="0"/>
      <p:bldGraphic spid="184" grpId="0">
        <p:bldSub>
          <a:bldChart bld="series"/>
        </p:bldSub>
      </p:bldGraphic>
      <p:bldP spid="185" grpId="0"/>
      <p:bldP spid="187" grpId="0"/>
      <p:bldP spid="190" grpId="0" animBg="1"/>
      <p:bldP spid="191" grpId="0" animBg="1"/>
      <p:bldP spid="192" grpId="0" animBg="1"/>
      <p:bldP spid="193" grpId="0" animBg="1"/>
      <p:bldP spid="194" grpId="0" animBg="1"/>
      <p:bldP spid="195" grpId="0" animBg="1"/>
      <p:bldP spid="96" grpId="0" animBg="1"/>
      <p:bldP spid="66" grpId="0" animBg="1"/>
      <p:bldP spid="67" grpId="0" animBg="1"/>
      <p:bldP spid="6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 Diagonal Corner Rectangle 34"/>
          <p:cNvSpPr/>
          <p:nvPr/>
        </p:nvSpPr>
        <p:spPr>
          <a:xfrm>
            <a:off x="1672186" y="2032273"/>
            <a:ext cx="2104124" cy="32030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 Diagonal Corner Rectangle 35"/>
          <p:cNvSpPr/>
          <p:nvPr/>
        </p:nvSpPr>
        <p:spPr>
          <a:xfrm>
            <a:off x="4154064" y="2032273"/>
            <a:ext cx="2104124" cy="320304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 Diagonal Corner Rectangle 36"/>
          <p:cNvSpPr/>
          <p:nvPr/>
        </p:nvSpPr>
        <p:spPr>
          <a:xfrm>
            <a:off x="6624608" y="2032273"/>
            <a:ext cx="2104124" cy="320304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ound Diagonal Corner Rectangle 37"/>
          <p:cNvSpPr/>
          <p:nvPr/>
        </p:nvSpPr>
        <p:spPr>
          <a:xfrm>
            <a:off x="9094609" y="2032273"/>
            <a:ext cx="2104124" cy="320304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9" name="Group 78"/>
          <p:cNvGrpSpPr/>
          <p:nvPr/>
        </p:nvGrpSpPr>
        <p:grpSpPr>
          <a:xfrm>
            <a:off x="4901803" y="2296372"/>
            <a:ext cx="608689" cy="837885"/>
            <a:chOff x="3291055" y="1604118"/>
            <a:chExt cx="552452" cy="760475"/>
          </a:xfrm>
          <a:solidFill>
            <a:schemeClr val="bg1"/>
          </a:solidFill>
        </p:grpSpPr>
        <p:sp>
          <p:nvSpPr>
            <p:cNvPr id="5125"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6"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7"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8"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9"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0"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1"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334759" y="2314589"/>
            <a:ext cx="778990" cy="801523"/>
            <a:chOff x="1222376" y="1701801"/>
            <a:chExt cx="768350" cy="790576"/>
          </a:xfrm>
          <a:solidFill>
            <a:schemeClr val="bg1"/>
          </a:solidFill>
        </p:grpSpPr>
        <p:sp>
          <p:nvSpPr>
            <p:cNvPr id="5135"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6"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7"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8"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3" name="Group 72"/>
          <p:cNvGrpSpPr/>
          <p:nvPr/>
        </p:nvGrpSpPr>
        <p:grpSpPr>
          <a:xfrm>
            <a:off x="7144406" y="2206048"/>
            <a:ext cx="1063963" cy="1018588"/>
            <a:chOff x="5105401" y="1701801"/>
            <a:chExt cx="873880" cy="836612"/>
          </a:xfrm>
          <a:solidFill>
            <a:schemeClr val="bg1"/>
          </a:solidFill>
        </p:grpSpPr>
        <p:sp>
          <p:nvSpPr>
            <p:cNvPr id="5142"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3"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4"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5"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6"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7"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8"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74"/>
          <p:cNvGrpSpPr/>
          <p:nvPr/>
        </p:nvGrpSpPr>
        <p:grpSpPr>
          <a:xfrm>
            <a:off x="9688492" y="2336511"/>
            <a:ext cx="916409" cy="757661"/>
            <a:chOff x="7309384" y="1676401"/>
            <a:chExt cx="752687" cy="622300"/>
          </a:xfrm>
          <a:solidFill>
            <a:schemeClr val="bg1"/>
          </a:solidFill>
        </p:grpSpPr>
        <p:sp>
          <p:nvSpPr>
            <p:cNvPr id="5152"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53"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54"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TextBox 80"/>
          <p:cNvSpPr txBox="1"/>
          <p:nvPr/>
        </p:nvSpPr>
        <p:spPr>
          <a:xfrm>
            <a:off x="1898117"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9320539"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82"/>
          <p:cNvSpPr txBox="1"/>
          <p:nvPr/>
        </p:nvSpPr>
        <p:spPr>
          <a:xfrm>
            <a:off x="6850267"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4379995"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ooter Text"/>
          <p:cNvSpPr txBox="1"/>
          <p:nvPr/>
        </p:nvSpPr>
        <p:spPr>
          <a:xfrm>
            <a:off x="1705511" y="5585440"/>
            <a:ext cx="9447791" cy="443198"/>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6" name="Straight Line buttom"/>
          <p:cNvCxnSpPr/>
          <p:nvPr/>
        </p:nvCxnSpPr>
        <p:spPr>
          <a:xfrm>
            <a:off x="1697865" y="5422930"/>
            <a:ext cx="9463023"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7" name="Arc 86"/>
          <p:cNvSpPr/>
          <p:nvPr/>
        </p:nvSpPr>
        <p:spPr>
          <a:xfrm rot="19051047">
            <a:off x="3088550" y="1452338"/>
            <a:ext cx="1992256" cy="1992256"/>
          </a:xfrm>
          <a:prstGeom prst="arc">
            <a:avLst/>
          </a:prstGeom>
          <a:ln w="12700">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Arc 87"/>
          <p:cNvSpPr/>
          <p:nvPr/>
        </p:nvSpPr>
        <p:spPr>
          <a:xfrm rot="19051047">
            <a:off x="5498964" y="1452340"/>
            <a:ext cx="1992256" cy="1992256"/>
          </a:xfrm>
          <a:prstGeom prst="arc">
            <a:avLst/>
          </a:prstGeom>
          <a:ln w="12700">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rc 88"/>
          <p:cNvSpPr/>
          <p:nvPr/>
        </p:nvSpPr>
        <p:spPr>
          <a:xfrm rot="19051047">
            <a:off x="7909376" y="1452340"/>
            <a:ext cx="1992256" cy="1992256"/>
          </a:xfrm>
          <a:prstGeom prst="arc">
            <a:avLst/>
          </a:prstGeom>
          <a:ln w="12700">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24431698"/>
      </p:ext>
    </p:extLst>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p:cTn id="12" dur="500" fill="hold"/>
                                        <p:tgtEl>
                                          <p:spTgt spid="80"/>
                                        </p:tgtEl>
                                        <p:attrNameLst>
                                          <p:attrName>ppt_w</p:attrName>
                                        </p:attrNameLst>
                                      </p:cBhvr>
                                      <p:tavLst>
                                        <p:tav tm="0">
                                          <p:val>
                                            <p:fltVal val="0"/>
                                          </p:val>
                                        </p:tav>
                                        <p:tav tm="100000">
                                          <p:val>
                                            <p:strVal val="#ppt_w"/>
                                          </p:val>
                                        </p:tav>
                                      </p:tavLst>
                                    </p:anim>
                                    <p:anim calcmode="lin" valueType="num">
                                      <p:cBhvr>
                                        <p:cTn id="13" dur="500" fill="hold"/>
                                        <p:tgtEl>
                                          <p:spTgt spid="80"/>
                                        </p:tgtEl>
                                        <p:attrNameLst>
                                          <p:attrName>ppt_h</p:attrName>
                                        </p:attrNameLst>
                                      </p:cBhvr>
                                      <p:tavLst>
                                        <p:tav tm="0">
                                          <p:val>
                                            <p:fltVal val="0"/>
                                          </p:val>
                                        </p:tav>
                                        <p:tav tm="100000">
                                          <p:val>
                                            <p:strVal val="#ppt_h"/>
                                          </p:val>
                                        </p:tav>
                                      </p:tavLst>
                                    </p:anim>
                                    <p:animEffect transition="in" filter="fade">
                                      <p:cBhvr>
                                        <p:cTn id="14" dur="500"/>
                                        <p:tgtEl>
                                          <p:spTgt spid="80"/>
                                        </p:tgtEl>
                                      </p:cBhvr>
                                    </p:animEffect>
                                  </p:childTnLst>
                                </p:cTn>
                              </p:par>
                              <p:par>
                                <p:cTn id="15" presetID="2" presetClass="entr" presetSubtype="4" accel="50000" decel="50000"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500" fill="hold"/>
                                        <p:tgtEl>
                                          <p:spTgt spid="81"/>
                                        </p:tgtEl>
                                        <p:attrNameLst>
                                          <p:attrName>ppt_x</p:attrName>
                                        </p:attrNameLst>
                                      </p:cBhvr>
                                      <p:tavLst>
                                        <p:tav tm="0">
                                          <p:val>
                                            <p:strVal val="#ppt_x"/>
                                          </p:val>
                                        </p:tav>
                                        <p:tav tm="100000">
                                          <p:val>
                                            <p:strVal val="#ppt_x"/>
                                          </p:val>
                                        </p:tav>
                                      </p:tavLst>
                                    </p:anim>
                                    <p:anim calcmode="lin" valueType="num">
                                      <p:cBhvr additive="base">
                                        <p:cTn id="18" dur="500" fill="hold"/>
                                        <p:tgtEl>
                                          <p:spTgt spid="81"/>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0"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2" presetClass="entr" presetSubtype="4" accel="50000" decel="5000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 calcmode="lin" valueType="num">
                                      <p:cBhvr additive="base">
                                        <p:cTn id="32" dur="500" fill="hold"/>
                                        <p:tgtEl>
                                          <p:spTgt spid="84"/>
                                        </p:tgtEl>
                                        <p:attrNameLst>
                                          <p:attrName>ppt_x</p:attrName>
                                        </p:attrNameLst>
                                      </p:cBhvr>
                                      <p:tavLst>
                                        <p:tav tm="0">
                                          <p:val>
                                            <p:strVal val="#ppt_x"/>
                                          </p:val>
                                        </p:tav>
                                        <p:tav tm="100000">
                                          <p:val>
                                            <p:strVal val="#ppt_x"/>
                                          </p:val>
                                        </p:tav>
                                      </p:tavLst>
                                    </p:anim>
                                    <p:anim calcmode="lin" valueType="num">
                                      <p:cBhvr additive="base">
                                        <p:cTn id="33" dur="500" fill="hold"/>
                                        <p:tgtEl>
                                          <p:spTgt spid="8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p:cTn id="42" dur="500" fill="hold"/>
                                        <p:tgtEl>
                                          <p:spTgt spid="73"/>
                                        </p:tgtEl>
                                        <p:attrNameLst>
                                          <p:attrName>ppt_w</p:attrName>
                                        </p:attrNameLst>
                                      </p:cBhvr>
                                      <p:tavLst>
                                        <p:tav tm="0">
                                          <p:val>
                                            <p:fltVal val="0"/>
                                          </p:val>
                                        </p:tav>
                                        <p:tav tm="100000">
                                          <p:val>
                                            <p:strVal val="#ppt_w"/>
                                          </p:val>
                                        </p:tav>
                                      </p:tavLst>
                                    </p:anim>
                                    <p:anim calcmode="lin" valueType="num">
                                      <p:cBhvr>
                                        <p:cTn id="43" dur="500" fill="hold"/>
                                        <p:tgtEl>
                                          <p:spTgt spid="73"/>
                                        </p:tgtEl>
                                        <p:attrNameLst>
                                          <p:attrName>ppt_h</p:attrName>
                                        </p:attrNameLst>
                                      </p:cBhvr>
                                      <p:tavLst>
                                        <p:tav tm="0">
                                          <p:val>
                                            <p:fltVal val="0"/>
                                          </p:val>
                                        </p:tav>
                                        <p:tav tm="100000">
                                          <p:val>
                                            <p:strVal val="#ppt_h"/>
                                          </p:val>
                                        </p:tav>
                                      </p:tavLst>
                                    </p:anim>
                                    <p:animEffect transition="in" filter="fade">
                                      <p:cBhvr>
                                        <p:cTn id="44" dur="500"/>
                                        <p:tgtEl>
                                          <p:spTgt spid="73"/>
                                        </p:tgtEl>
                                      </p:cBhvr>
                                    </p:animEffect>
                                  </p:childTnLst>
                                </p:cTn>
                              </p:par>
                              <p:par>
                                <p:cTn id="45" presetID="2" presetClass="entr" presetSubtype="4" accel="50000" decel="50000" fill="hold" grpId="0" nodeType="with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fill="hold"/>
                                        <p:tgtEl>
                                          <p:spTgt spid="83"/>
                                        </p:tgtEl>
                                        <p:attrNameLst>
                                          <p:attrName>ppt_x</p:attrName>
                                        </p:attrNameLst>
                                      </p:cBhvr>
                                      <p:tavLst>
                                        <p:tav tm="0">
                                          <p:val>
                                            <p:strVal val="#ppt_x"/>
                                          </p:val>
                                        </p:tav>
                                        <p:tav tm="100000">
                                          <p:val>
                                            <p:strVal val="#ppt_x"/>
                                          </p:val>
                                        </p:tav>
                                      </p:tavLst>
                                    </p:anim>
                                    <p:anim calcmode="lin" valueType="num">
                                      <p:cBhvr additive="base">
                                        <p:cTn id="48" dur="500" fill="hold"/>
                                        <p:tgtEl>
                                          <p:spTgt spid="83"/>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0"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p:cTn id="57" dur="500" fill="hold"/>
                                        <p:tgtEl>
                                          <p:spTgt spid="75"/>
                                        </p:tgtEl>
                                        <p:attrNameLst>
                                          <p:attrName>ppt_w</p:attrName>
                                        </p:attrNameLst>
                                      </p:cBhvr>
                                      <p:tavLst>
                                        <p:tav tm="0">
                                          <p:val>
                                            <p:fltVal val="0"/>
                                          </p:val>
                                        </p:tav>
                                        <p:tav tm="100000">
                                          <p:val>
                                            <p:strVal val="#ppt_w"/>
                                          </p:val>
                                        </p:tav>
                                      </p:tavLst>
                                    </p:anim>
                                    <p:anim calcmode="lin" valueType="num">
                                      <p:cBhvr>
                                        <p:cTn id="58" dur="500" fill="hold"/>
                                        <p:tgtEl>
                                          <p:spTgt spid="75"/>
                                        </p:tgtEl>
                                        <p:attrNameLst>
                                          <p:attrName>ppt_h</p:attrName>
                                        </p:attrNameLst>
                                      </p:cBhvr>
                                      <p:tavLst>
                                        <p:tav tm="0">
                                          <p:val>
                                            <p:fltVal val="0"/>
                                          </p:val>
                                        </p:tav>
                                        <p:tav tm="100000">
                                          <p:val>
                                            <p:strVal val="#ppt_h"/>
                                          </p:val>
                                        </p:tav>
                                      </p:tavLst>
                                    </p:anim>
                                    <p:animEffect transition="in" filter="fade">
                                      <p:cBhvr>
                                        <p:cTn id="59" dur="500"/>
                                        <p:tgtEl>
                                          <p:spTgt spid="75"/>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ppt_x"/>
                                          </p:val>
                                        </p:tav>
                                        <p:tav tm="100000">
                                          <p:val>
                                            <p:strVal val="#ppt_x"/>
                                          </p:val>
                                        </p:tav>
                                      </p:tavLst>
                                    </p:anim>
                                    <p:anim calcmode="lin" valueType="num">
                                      <p:cBhvr additive="base">
                                        <p:cTn id="63" dur="500" fill="hold"/>
                                        <p:tgtEl>
                                          <p:spTgt spid="82"/>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18" presetClass="entr" presetSubtype="6" fill="hold" grpId="0" nodeType="after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strips(downRight)">
                                      <p:cBhvr>
                                        <p:cTn id="67" dur="500"/>
                                        <p:tgtEl>
                                          <p:spTgt spid="87"/>
                                        </p:tgtEl>
                                      </p:cBhvr>
                                    </p:animEffect>
                                  </p:childTnLst>
                                </p:cTn>
                              </p:par>
                            </p:childTnLst>
                          </p:cTn>
                        </p:par>
                        <p:par>
                          <p:cTn id="68" fill="hold">
                            <p:stCondLst>
                              <p:cond delay="4500"/>
                            </p:stCondLst>
                            <p:childTnLst>
                              <p:par>
                                <p:cTn id="69" presetID="18" presetClass="entr" presetSubtype="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strips(downRight)">
                                      <p:cBhvr>
                                        <p:cTn id="71" dur="500"/>
                                        <p:tgtEl>
                                          <p:spTgt spid="88"/>
                                        </p:tgtEl>
                                      </p:cBhvr>
                                    </p:animEffect>
                                  </p:childTnLst>
                                </p:cTn>
                              </p:par>
                            </p:childTnLst>
                          </p:cTn>
                        </p:par>
                        <p:par>
                          <p:cTn id="72" fill="hold">
                            <p:stCondLst>
                              <p:cond delay="5000"/>
                            </p:stCondLst>
                            <p:childTnLst>
                              <p:par>
                                <p:cTn id="73" presetID="18" presetClass="entr" presetSubtype="6"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strips(downRight)">
                                      <p:cBhvr>
                                        <p:cTn id="75" dur="500"/>
                                        <p:tgtEl>
                                          <p:spTgt spid="89"/>
                                        </p:tgtEl>
                                      </p:cBhvr>
                                    </p:animEffect>
                                  </p:childTnLst>
                                </p:cTn>
                              </p:par>
                            </p:childTnLst>
                          </p:cTn>
                        </p:par>
                        <p:par>
                          <p:cTn id="76" fill="hold">
                            <p:stCondLst>
                              <p:cond delay="5500"/>
                            </p:stCondLst>
                            <p:childTnLst>
                              <p:par>
                                <p:cTn id="77" presetID="13" presetClass="entr" presetSubtype="16"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plus(in)">
                                      <p:cBhvr>
                                        <p:cTn id="79" dur="500"/>
                                        <p:tgtEl>
                                          <p:spTgt spid="8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81" grpId="0"/>
      <p:bldP spid="82" grpId="0"/>
      <p:bldP spid="83" grpId="0"/>
      <p:bldP spid="84" grpId="0"/>
      <p:bldP spid="85" grpId="0"/>
      <p:bldP spid="87" grpId="0" animBg="1"/>
      <p:bldP spid="88" grpId="0" animBg="1"/>
      <p:bldP spid="8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858750" cy="7232650"/>
          </a:xfrm>
          <a:prstGeom prst="rect">
            <a:avLst/>
          </a:prstGeom>
          <a:blipFill dpi="0" rotWithShape="1">
            <a:blip r:embed="rId3">
              <a:extLst>
                <a:ext uri="{BEBA8EAE-BF5A-486C-A8C5-ECC9F3942E4B}">
                  <a14:imgProps xmlns:a14="http://schemas.microsoft.com/office/drawing/2010/main">
                    <a14:imgLayer r:embed="rId4">
                      <a14:imgEffect>
                        <a14:sharpenSoften amount="25000"/>
                      </a14:imgEffect>
                      <a14:imgEffect>
                        <a14:colorTemperature colorTemp="8800"/>
                      </a14:imgEffect>
                      <a14:imgEffect>
                        <a14:brightnessContrast contrast="40000"/>
                      </a14:imgEffect>
                    </a14:imgLayer>
                  </a14:imgProps>
                </a:ext>
                <a:ext uri="{28A0092B-C50C-407E-A947-70E740481C1C}">
                  <a14:useLocalDpi xmlns:a14="http://schemas.microsoft.com/office/drawing/2010/main" val="0"/>
                </a:ext>
              </a:extLst>
            </a:blip>
            <a:srcRect/>
            <a:stretch>
              <a:fillRect l="-1630" t="-24639" r="-1630" b="-130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133600" y="4409897"/>
            <a:ext cx="85915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9600" b="1" dirty="0">
                <a:solidFill>
                  <a:schemeClr val="bg1"/>
                </a:solidFill>
                <a:effectLst>
                  <a:outerShdw blurRad="38100" dist="38100" dir="2700000" algn="tl">
                    <a:srgbClr val="000000">
                      <a:alpha val="43137"/>
                    </a:srgbClr>
                  </a:outerShdw>
                </a:effectLst>
                <a:cs typeface="Arial" panose="020B0604020202020204" pitchFamily="34" charset="0"/>
              </a:rPr>
              <a:t>THANK YOU</a:t>
            </a:r>
            <a:endParaRPr lang="zh-CN" altLang="en-US" sz="96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9" name="矩形 259"/>
          <p:cNvSpPr>
            <a:spLocks noChangeArrowheads="1"/>
          </p:cNvSpPr>
          <p:nvPr/>
        </p:nvSpPr>
        <p:spPr bwMode="auto">
          <a:xfrm>
            <a:off x="2900983" y="3936504"/>
            <a:ext cx="705678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3600" dirty="0">
                <a:solidFill>
                  <a:schemeClr val="bg1"/>
                </a:solidFill>
                <a:effectLst>
                  <a:outerShdw blurRad="38100" dist="38100" dir="2700000" algn="tl">
                    <a:srgbClr val="000000">
                      <a:alpha val="43137"/>
                    </a:srgbClr>
                  </a:outerShdw>
                </a:effectLst>
                <a:cs typeface="Arial" panose="020B0604020202020204" pitchFamily="34" charset="0"/>
              </a:rPr>
              <a:t>感谢聆听，批评指导</a:t>
            </a:r>
            <a:endParaRPr lang="zh-CN" altLang="en-US" sz="3600"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10" name="矩形 259"/>
          <p:cNvSpPr>
            <a:spLocks noChangeArrowheads="1"/>
          </p:cNvSpPr>
          <p:nvPr/>
        </p:nvSpPr>
        <p:spPr bwMode="auto">
          <a:xfrm>
            <a:off x="3765079" y="6054294"/>
            <a:ext cx="2164934"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汇报</a:t>
            </a:r>
            <a:r>
              <a:rPr lang="en-US" altLang="zh-CN"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a:t>
            </a:r>
            <a:r>
              <a:rPr lang="zh-CN" alt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壹德设计</a:t>
            </a:r>
            <a:endParaRPr lang="en-US" altLang="zh-CN"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endParaRPr>
          </a:p>
        </p:txBody>
      </p:sp>
      <p:sp>
        <p:nvSpPr>
          <p:cNvPr id="12" name="矩形 259"/>
          <p:cNvSpPr>
            <a:spLocks noChangeArrowheads="1"/>
          </p:cNvSpPr>
          <p:nvPr/>
        </p:nvSpPr>
        <p:spPr bwMode="auto">
          <a:xfrm>
            <a:off x="6801222" y="6054294"/>
            <a:ext cx="2309218"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Arial" panose="020B0604020202020204" pitchFamily="34" charset="0"/>
              </a:rPr>
              <a:t>Report: Ones DE design</a:t>
            </a:r>
          </a:p>
        </p:txBody>
      </p:sp>
    </p:spTree>
    <p:extLst>
      <p:ext uri="{BB962C8B-B14F-4D97-AF65-F5344CB8AC3E}">
        <p14:creationId xmlns:p14="http://schemas.microsoft.com/office/powerpoint/2010/main" val="27687550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anim calcmode="lin" valueType="num">
                                      <p:cBhvr>
                                        <p:cTn id="1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
                                        </p:tgtEl>
                                      </p:cBhvr>
                                    </p:animEffect>
                                  </p:childTnLst>
                                </p:cTn>
                              </p:par>
                            </p:childTnLst>
                          </p:cTn>
                        </p:par>
                        <p:par>
                          <p:cTn id="18" fill="hold">
                            <p:stCondLst>
                              <p:cond delay="19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9"/>
                                        </p:tgtEl>
                                      </p:cBhvr>
                                    </p:animEffect>
                                    <p:animScale>
                                      <p:cBhvr>
                                        <p:cTn id="21" dur="250" autoRev="1" fill="hold"/>
                                        <p:tgtEl>
                                          <p:spTgt spid="9"/>
                                        </p:tgtEl>
                                      </p:cBhvr>
                                      <p:by x="105000" y="105000"/>
                                    </p:animScale>
                                  </p:childTnLst>
                                </p:cTn>
                              </p:par>
                            </p:childTnLst>
                          </p:cTn>
                        </p:par>
                        <p:par>
                          <p:cTn id="22" fill="hold">
                            <p:stCondLst>
                              <p:cond delay="24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32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375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425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8" grpId="1"/>
      <p:bldP spid="9" grpId="0"/>
      <p:bldP spid="9" grpId="1"/>
      <p:bldP spid="10"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858151" y="-1658246"/>
            <a:ext cx="10549141" cy="105491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文本框 2"/>
          <p:cNvSpPr txBox="1">
            <a:spLocks noChangeArrowheads="1"/>
          </p:cNvSpPr>
          <p:nvPr>
            <p:custDataLst>
              <p:tags r:id="rId2"/>
            </p:custDataLst>
          </p:nvPr>
        </p:nvSpPr>
        <p:spPr bwMode="auto">
          <a:xfrm>
            <a:off x="1582725" y="1955417"/>
            <a:ext cx="4434778" cy="322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01</a:t>
            </a:r>
            <a:endParaRPr lang="zh-CN" altLang="en-US"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6480643"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2066755" y="3324178"/>
            <a:ext cx="3466716" cy="584327"/>
          </a:xfrm>
          <a:prstGeom prst="rect">
            <a:avLst/>
          </a:prstGeom>
          <a:solidFill>
            <a:schemeClr val="accent1"/>
          </a:solid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872026" y="2748543"/>
            <a:ext cx="4468623" cy="830997"/>
          </a:xfrm>
          <a:prstGeom prst="rect">
            <a:avLst/>
          </a:prstGeom>
        </p:spPr>
        <p:txBody>
          <a:bodyPr wrap="square" lIns="0" tIns="0" rIns="0" bIns="0">
            <a:spAutoFit/>
          </a:bodyPr>
          <a:lstStyle/>
          <a:p>
            <a:r>
              <a:rPr lang="zh-CN" altLang="en-US" sz="5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年度</a:t>
            </a:r>
            <a:r>
              <a:rPr lang="zh-CN" altLang="en-US" sz="5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工作概述</a:t>
            </a:r>
          </a:p>
        </p:txBody>
      </p:sp>
      <p:sp>
        <p:nvSpPr>
          <p:cNvPr id="11" name="TextBox 11"/>
          <p:cNvSpPr txBox="1"/>
          <p:nvPr/>
        </p:nvSpPr>
        <p:spPr>
          <a:xfrm>
            <a:off x="687202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901631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202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01631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6512322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50" grpId="0"/>
      <p:bldP spid="2052" grpId="0" animBg="1"/>
      <p:bldP spid="8"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53448" y="2083074"/>
            <a:ext cx="4828807" cy="4037259"/>
            <a:chOff x="6268472" y="1942824"/>
            <a:chExt cx="4831523" cy="4039530"/>
          </a:xfrm>
        </p:grpSpPr>
        <p:sp>
          <p:nvSpPr>
            <p:cNvPr id="6" name="Freeform 11"/>
            <p:cNvSpPr>
              <a:spLocks/>
            </p:cNvSpPr>
            <p:nvPr/>
          </p:nvSpPr>
          <p:spPr bwMode="auto">
            <a:xfrm>
              <a:off x="7641912" y="2865795"/>
              <a:ext cx="3357094" cy="1790858"/>
            </a:xfrm>
            <a:custGeom>
              <a:avLst/>
              <a:gdLst>
                <a:gd name="T0" fmla="*/ 374 w 2320"/>
                <a:gd name="T1" fmla="*/ 611 h 1237"/>
                <a:gd name="T2" fmla="*/ 846 w 2320"/>
                <a:gd name="T3" fmla="*/ 313 h 1237"/>
                <a:gd name="T4" fmla="*/ 1265 w 2320"/>
                <a:gd name="T5" fmla="*/ 14 h 1237"/>
                <a:gd name="T6" fmla="*/ 1597 w 2320"/>
                <a:gd name="T7" fmla="*/ 279 h 1237"/>
                <a:gd name="T8" fmla="*/ 2199 w 2320"/>
                <a:gd name="T9" fmla="*/ 554 h 1237"/>
                <a:gd name="T10" fmla="*/ 2051 w 2320"/>
                <a:gd name="T11" fmla="*/ 1014 h 1237"/>
                <a:gd name="T12" fmla="*/ 1780 w 2320"/>
                <a:gd name="T13" fmla="*/ 1054 h 1237"/>
                <a:gd name="T14" fmla="*/ 1303 w 2320"/>
                <a:gd name="T15" fmla="*/ 1237 h 1237"/>
                <a:gd name="T16" fmla="*/ 815 w 2320"/>
                <a:gd name="T17" fmla="*/ 1083 h 1237"/>
                <a:gd name="T18" fmla="*/ 200 w 2320"/>
                <a:gd name="T19" fmla="*/ 953 h 1237"/>
                <a:gd name="T20" fmla="*/ 374 w 2320"/>
                <a:gd name="T21" fmla="*/ 611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0" h="1237">
                  <a:moveTo>
                    <a:pt x="374" y="611"/>
                  </a:moveTo>
                  <a:cubicBezTo>
                    <a:pt x="374" y="611"/>
                    <a:pt x="268" y="269"/>
                    <a:pt x="846" y="313"/>
                  </a:cubicBezTo>
                  <a:cubicBezTo>
                    <a:pt x="846" y="313"/>
                    <a:pt x="904" y="0"/>
                    <a:pt x="1265" y="14"/>
                  </a:cubicBezTo>
                  <a:cubicBezTo>
                    <a:pt x="1265" y="14"/>
                    <a:pt x="1592" y="24"/>
                    <a:pt x="1597" y="279"/>
                  </a:cubicBezTo>
                  <a:cubicBezTo>
                    <a:pt x="1597" y="279"/>
                    <a:pt x="2031" y="187"/>
                    <a:pt x="2199" y="554"/>
                  </a:cubicBezTo>
                  <a:cubicBezTo>
                    <a:pt x="2199" y="554"/>
                    <a:pt x="2320" y="869"/>
                    <a:pt x="2051" y="1014"/>
                  </a:cubicBezTo>
                  <a:cubicBezTo>
                    <a:pt x="2051" y="1014"/>
                    <a:pt x="1912" y="1085"/>
                    <a:pt x="1780" y="1054"/>
                  </a:cubicBezTo>
                  <a:cubicBezTo>
                    <a:pt x="1780" y="1054"/>
                    <a:pt x="1646" y="1225"/>
                    <a:pt x="1303" y="1237"/>
                  </a:cubicBezTo>
                  <a:cubicBezTo>
                    <a:pt x="1303" y="1237"/>
                    <a:pt x="972" y="1237"/>
                    <a:pt x="815" y="1083"/>
                  </a:cubicBezTo>
                  <a:cubicBezTo>
                    <a:pt x="815" y="1083"/>
                    <a:pt x="383" y="1184"/>
                    <a:pt x="200" y="953"/>
                  </a:cubicBezTo>
                  <a:cubicBezTo>
                    <a:pt x="200" y="953"/>
                    <a:pt x="0" y="685"/>
                    <a:pt x="374" y="611"/>
                  </a:cubicBezTo>
                  <a:close/>
                </a:path>
              </a:pathLst>
            </a:custGeom>
            <a:solidFill>
              <a:schemeClr val="bg1">
                <a:lumMod val="8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3"/>
            <p:cNvSpPr>
              <a:spLocks/>
            </p:cNvSpPr>
            <p:nvPr/>
          </p:nvSpPr>
          <p:spPr bwMode="auto">
            <a:xfrm>
              <a:off x="8857444" y="3517629"/>
              <a:ext cx="504941" cy="687332"/>
            </a:xfrm>
            <a:custGeom>
              <a:avLst/>
              <a:gdLst>
                <a:gd name="T0" fmla="*/ 322 w 349"/>
                <a:gd name="T1" fmla="*/ 291 h 475"/>
                <a:gd name="T2" fmla="*/ 223 w 349"/>
                <a:gd name="T3" fmla="*/ 436 h 475"/>
                <a:gd name="T4" fmla="*/ 125 w 349"/>
                <a:gd name="T5" fmla="*/ 435 h 475"/>
                <a:gd name="T6" fmla="*/ 27 w 349"/>
                <a:gd name="T7" fmla="*/ 290 h 475"/>
                <a:gd name="T8" fmla="*/ 76 w 349"/>
                <a:gd name="T9" fmla="*/ 218 h 475"/>
                <a:gd name="T10" fmla="*/ 126 w 349"/>
                <a:gd name="T11" fmla="*/ 218 h 475"/>
                <a:gd name="T12" fmla="*/ 124 w 349"/>
                <a:gd name="T13" fmla="*/ 203 h 475"/>
                <a:gd name="T14" fmla="*/ 124 w 349"/>
                <a:gd name="T15" fmla="*/ 34 h 475"/>
                <a:gd name="T16" fmla="*/ 137 w 349"/>
                <a:gd name="T17" fmla="*/ 0 h 475"/>
                <a:gd name="T18" fmla="*/ 224 w 349"/>
                <a:gd name="T19" fmla="*/ 0 h 475"/>
                <a:gd name="T20" fmla="*/ 237 w 349"/>
                <a:gd name="T21" fmla="*/ 34 h 475"/>
                <a:gd name="T22" fmla="*/ 237 w 349"/>
                <a:gd name="T23" fmla="*/ 203 h 475"/>
                <a:gd name="T24" fmla="*/ 235 w 349"/>
                <a:gd name="T25" fmla="*/ 218 h 475"/>
                <a:gd name="T26" fmla="*/ 272 w 349"/>
                <a:gd name="T27" fmla="*/ 218 h 475"/>
                <a:gd name="T28" fmla="*/ 322 w 349"/>
                <a:gd name="T29" fmla="*/ 29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9" h="475">
                  <a:moveTo>
                    <a:pt x="322" y="291"/>
                  </a:moveTo>
                  <a:cubicBezTo>
                    <a:pt x="294" y="331"/>
                    <a:pt x="250" y="396"/>
                    <a:pt x="223" y="436"/>
                  </a:cubicBezTo>
                  <a:cubicBezTo>
                    <a:pt x="196" y="475"/>
                    <a:pt x="152" y="475"/>
                    <a:pt x="125" y="435"/>
                  </a:cubicBezTo>
                  <a:cubicBezTo>
                    <a:pt x="98" y="396"/>
                    <a:pt x="54" y="330"/>
                    <a:pt x="27" y="290"/>
                  </a:cubicBezTo>
                  <a:cubicBezTo>
                    <a:pt x="0" y="250"/>
                    <a:pt x="22" y="218"/>
                    <a:pt x="76" y="218"/>
                  </a:cubicBezTo>
                  <a:cubicBezTo>
                    <a:pt x="91" y="218"/>
                    <a:pt x="108" y="218"/>
                    <a:pt x="126" y="218"/>
                  </a:cubicBezTo>
                  <a:cubicBezTo>
                    <a:pt x="125" y="214"/>
                    <a:pt x="124" y="209"/>
                    <a:pt x="124" y="203"/>
                  </a:cubicBezTo>
                  <a:cubicBezTo>
                    <a:pt x="124" y="34"/>
                    <a:pt x="124" y="34"/>
                    <a:pt x="124" y="34"/>
                  </a:cubicBezTo>
                  <a:cubicBezTo>
                    <a:pt x="124" y="15"/>
                    <a:pt x="130" y="0"/>
                    <a:pt x="137" y="0"/>
                  </a:cubicBezTo>
                  <a:cubicBezTo>
                    <a:pt x="224" y="0"/>
                    <a:pt x="224" y="0"/>
                    <a:pt x="224" y="0"/>
                  </a:cubicBezTo>
                  <a:cubicBezTo>
                    <a:pt x="231" y="0"/>
                    <a:pt x="237" y="15"/>
                    <a:pt x="237" y="34"/>
                  </a:cubicBezTo>
                  <a:cubicBezTo>
                    <a:pt x="237" y="203"/>
                    <a:pt x="237" y="203"/>
                    <a:pt x="237" y="203"/>
                  </a:cubicBezTo>
                  <a:cubicBezTo>
                    <a:pt x="237" y="209"/>
                    <a:pt x="236" y="214"/>
                    <a:pt x="235" y="218"/>
                  </a:cubicBezTo>
                  <a:cubicBezTo>
                    <a:pt x="249" y="218"/>
                    <a:pt x="261" y="218"/>
                    <a:pt x="272" y="218"/>
                  </a:cubicBezTo>
                  <a:cubicBezTo>
                    <a:pt x="327" y="218"/>
                    <a:pt x="349" y="251"/>
                    <a:pt x="322" y="2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4"/>
            <p:cNvSpPr>
              <a:spLocks/>
            </p:cNvSpPr>
            <p:nvPr/>
          </p:nvSpPr>
          <p:spPr bwMode="auto">
            <a:xfrm>
              <a:off x="9401556" y="3502939"/>
              <a:ext cx="503105" cy="687332"/>
            </a:xfrm>
            <a:custGeom>
              <a:avLst/>
              <a:gdLst>
                <a:gd name="T0" fmla="*/ 272 w 348"/>
                <a:gd name="T1" fmla="*/ 257 h 475"/>
                <a:gd name="T2" fmla="*/ 235 w 348"/>
                <a:gd name="T3" fmla="*/ 257 h 475"/>
                <a:gd name="T4" fmla="*/ 237 w 348"/>
                <a:gd name="T5" fmla="*/ 272 h 475"/>
                <a:gd name="T6" fmla="*/ 237 w 348"/>
                <a:gd name="T7" fmla="*/ 441 h 475"/>
                <a:gd name="T8" fmla="*/ 224 w 348"/>
                <a:gd name="T9" fmla="*/ 475 h 475"/>
                <a:gd name="T10" fmla="*/ 137 w 348"/>
                <a:gd name="T11" fmla="*/ 475 h 475"/>
                <a:gd name="T12" fmla="*/ 124 w 348"/>
                <a:gd name="T13" fmla="*/ 441 h 475"/>
                <a:gd name="T14" fmla="*/ 124 w 348"/>
                <a:gd name="T15" fmla="*/ 272 h 475"/>
                <a:gd name="T16" fmla="*/ 125 w 348"/>
                <a:gd name="T17" fmla="*/ 257 h 475"/>
                <a:gd name="T18" fmla="*/ 76 w 348"/>
                <a:gd name="T19" fmla="*/ 257 h 475"/>
                <a:gd name="T20" fmla="*/ 27 w 348"/>
                <a:gd name="T21" fmla="*/ 185 h 475"/>
                <a:gd name="T22" fmla="*/ 125 w 348"/>
                <a:gd name="T23" fmla="*/ 40 h 475"/>
                <a:gd name="T24" fmla="*/ 223 w 348"/>
                <a:gd name="T25" fmla="*/ 39 h 475"/>
                <a:gd name="T26" fmla="*/ 321 w 348"/>
                <a:gd name="T27" fmla="*/ 184 h 475"/>
                <a:gd name="T28" fmla="*/ 272 w 348"/>
                <a:gd name="T29" fmla="*/ 257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8" h="475">
                  <a:moveTo>
                    <a:pt x="272" y="257"/>
                  </a:moveTo>
                  <a:cubicBezTo>
                    <a:pt x="261" y="257"/>
                    <a:pt x="249" y="257"/>
                    <a:pt x="235" y="257"/>
                  </a:cubicBezTo>
                  <a:cubicBezTo>
                    <a:pt x="236" y="261"/>
                    <a:pt x="237" y="266"/>
                    <a:pt x="237" y="272"/>
                  </a:cubicBezTo>
                  <a:cubicBezTo>
                    <a:pt x="237" y="441"/>
                    <a:pt x="237" y="441"/>
                    <a:pt x="237" y="441"/>
                  </a:cubicBezTo>
                  <a:cubicBezTo>
                    <a:pt x="237" y="460"/>
                    <a:pt x="231" y="475"/>
                    <a:pt x="224" y="475"/>
                  </a:cubicBezTo>
                  <a:cubicBezTo>
                    <a:pt x="137" y="475"/>
                    <a:pt x="137" y="475"/>
                    <a:pt x="137" y="475"/>
                  </a:cubicBezTo>
                  <a:cubicBezTo>
                    <a:pt x="130" y="475"/>
                    <a:pt x="124" y="460"/>
                    <a:pt x="124" y="441"/>
                  </a:cubicBezTo>
                  <a:cubicBezTo>
                    <a:pt x="124" y="272"/>
                    <a:pt x="124" y="272"/>
                    <a:pt x="124" y="272"/>
                  </a:cubicBezTo>
                  <a:cubicBezTo>
                    <a:pt x="124" y="266"/>
                    <a:pt x="125" y="261"/>
                    <a:pt x="125" y="257"/>
                  </a:cubicBezTo>
                  <a:cubicBezTo>
                    <a:pt x="107" y="257"/>
                    <a:pt x="90" y="257"/>
                    <a:pt x="76" y="257"/>
                  </a:cubicBezTo>
                  <a:cubicBezTo>
                    <a:pt x="22" y="257"/>
                    <a:pt x="0" y="225"/>
                    <a:pt x="27" y="185"/>
                  </a:cubicBezTo>
                  <a:cubicBezTo>
                    <a:pt x="54" y="145"/>
                    <a:pt x="98" y="79"/>
                    <a:pt x="125" y="40"/>
                  </a:cubicBezTo>
                  <a:cubicBezTo>
                    <a:pt x="152" y="0"/>
                    <a:pt x="196" y="0"/>
                    <a:pt x="223" y="39"/>
                  </a:cubicBezTo>
                  <a:cubicBezTo>
                    <a:pt x="250" y="79"/>
                    <a:pt x="294" y="144"/>
                    <a:pt x="321" y="184"/>
                  </a:cubicBezTo>
                  <a:cubicBezTo>
                    <a:pt x="348" y="224"/>
                    <a:pt x="326" y="257"/>
                    <a:pt x="272" y="2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5"/>
            <p:cNvSpPr>
              <a:spLocks/>
            </p:cNvSpPr>
            <p:nvPr/>
          </p:nvSpPr>
          <p:spPr bwMode="auto">
            <a:xfrm>
              <a:off x="8851323" y="3529258"/>
              <a:ext cx="504941" cy="687332"/>
            </a:xfrm>
            <a:custGeom>
              <a:avLst/>
              <a:gdLst>
                <a:gd name="T0" fmla="*/ 322 w 349"/>
                <a:gd name="T1" fmla="*/ 291 h 475"/>
                <a:gd name="T2" fmla="*/ 223 w 349"/>
                <a:gd name="T3" fmla="*/ 436 h 475"/>
                <a:gd name="T4" fmla="*/ 125 w 349"/>
                <a:gd name="T5" fmla="*/ 435 h 475"/>
                <a:gd name="T6" fmla="*/ 27 w 349"/>
                <a:gd name="T7" fmla="*/ 290 h 475"/>
                <a:gd name="T8" fmla="*/ 76 w 349"/>
                <a:gd name="T9" fmla="*/ 218 h 475"/>
                <a:gd name="T10" fmla="*/ 126 w 349"/>
                <a:gd name="T11" fmla="*/ 218 h 475"/>
                <a:gd name="T12" fmla="*/ 124 w 349"/>
                <a:gd name="T13" fmla="*/ 203 h 475"/>
                <a:gd name="T14" fmla="*/ 124 w 349"/>
                <a:gd name="T15" fmla="*/ 34 h 475"/>
                <a:gd name="T16" fmla="*/ 137 w 349"/>
                <a:gd name="T17" fmla="*/ 0 h 475"/>
                <a:gd name="T18" fmla="*/ 224 w 349"/>
                <a:gd name="T19" fmla="*/ 0 h 475"/>
                <a:gd name="T20" fmla="*/ 237 w 349"/>
                <a:gd name="T21" fmla="*/ 34 h 475"/>
                <a:gd name="T22" fmla="*/ 237 w 349"/>
                <a:gd name="T23" fmla="*/ 203 h 475"/>
                <a:gd name="T24" fmla="*/ 235 w 349"/>
                <a:gd name="T25" fmla="*/ 218 h 475"/>
                <a:gd name="T26" fmla="*/ 272 w 349"/>
                <a:gd name="T27" fmla="*/ 218 h 475"/>
                <a:gd name="T28" fmla="*/ 322 w 349"/>
                <a:gd name="T29" fmla="*/ 29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9" h="475">
                  <a:moveTo>
                    <a:pt x="322" y="291"/>
                  </a:moveTo>
                  <a:cubicBezTo>
                    <a:pt x="294" y="331"/>
                    <a:pt x="250" y="396"/>
                    <a:pt x="223" y="436"/>
                  </a:cubicBezTo>
                  <a:cubicBezTo>
                    <a:pt x="196" y="475"/>
                    <a:pt x="152" y="475"/>
                    <a:pt x="125" y="435"/>
                  </a:cubicBezTo>
                  <a:cubicBezTo>
                    <a:pt x="98" y="396"/>
                    <a:pt x="54" y="330"/>
                    <a:pt x="27" y="290"/>
                  </a:cubicBezTo>
                  <a:cubicBezTo>
                    <a:pt x="0" y="250"/>
                    <a:pt x="22" y="218"/>
                    <a:pt x="76" y="218"/>
                  </a:cubicBezTo>
                  <a:cubicBezTo>
                    <a:pt x="91" y="218"/>
                    <a:pt x="108" y="218"/>
                    <a:pt x="126" y="218"/>
                  </a:cubicBezTo>
                  <a:cubicBezTo>
                    <a:pt x="125" y="214"/>
                    <a:pt x="124" y="209"/>
                    <a:pt x="124" y="203"/>
                  </a:cubicBezTo>
                  <a:cubicBezTo>
                    <a:pt x="124" y="34"/>
                    <a:pt x="124" y="34"/>
                    <a:pt x="124" y="34"/>
                  </a:cubicBezTo>
                  <a:cubicBezTo>
                    <a:pt x="124" y="15"/>
                    <a:pt x="130" y="0"/>
                    <a:pt x="137" y="0"/>
                  </a:cubicBezTo>
                  <a:cubicBezTo>
                    <a:pt x="224" y="0"/>
                    <a:pt x="224" y="0"/>
                    <a:pt x="224" y="0"/>
                  </a:cubicBezTo>
                  <a:cubicBezTo>
                    <a:pt x="231" y="0"/>
                    <a:pt x="237" y="15"/>
                    <a:pt x="237" y="34"/>
                  </a:cubicBezTo>
                  <a:cubicBezTo>
                    <a:pt x="237" y="203"/>
                    <a:pt x="237" y="203"/>
                    <a:pt x="237" y="203"/>
                  </a:cubicBezTo>
                  <a:cubicBezTo>
                    <a:pt x="237" y="209"/>
                    <a:pt x="236" y="214"/>
                    <a:pt x="235" y="218"/>
                  </a:cubicBezTo>
                  <a:cubicBezTo>
                    <a:pt x="249" y="218"/>
                    <a:pt x="261" y="218"/>
                    <a:pt x="272" y="218"/>
                  </a:cubicBezTo>
                  <a:cubicBezTo>
                    <a:pt x="327" y="218"/>
                    <a:pt x="349" y="251"/>
                    <a:pt x="322" y="29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6"/>
            <p:cNvSpPr>
              <a:spLocks/>
            </p:cNvSpPr>
            <p:nvPr/>
          </p:nvSpPr>
          <p:spPr bwMode="auto">
            <a:xfrm>
              <a:off x="9395436" y="3514568"/>
              <a:ext cx="503717" cy="687332"/>
            </a:xfrm>
            <a:custGeom>
              <a:avLst/>
              <a:gdLst>
                <a:gd name="T0" fmla="*/ 272 w 348"/>
                <a:gd name="T1" fmla="*/ 257 h 475"/>
                <a:gd name="T2" fmla="*/ 235 w 348"/>
                <a:gd name="T3" fmla="*/ 257 h 475"/>
                <a:gd name="T4" fmla="*/ 237 w 348"/>
                <a:gd name="T5" fmla="*/ 272 h 475"/>
                <a:gd name="T6" fmla="*/ 237 w 348"/>
                <a:gd name="T7" fmla="*/ 441 h 475"/>
                <a:gd name="T8" fmla="*/ 224 w 348"/>
                <a:gd name="T9" fmla="*/ 475 h 475"/>
                <a:gd name="T10" fmla="*/ 137 w 348"/>
                <a:gd name="T11" fmla="*/ 475 h 475"/>
                <a:gd name="T12" fmla="*/ 124 w 348"/>
                <a:gd name="T13" fmla="*/ 441 h 475"/>
                <a:gd name="T14" fmla="*/ 124 w 348"/>
                <a:gd name="T15" fmla="*/ 272 h 475"/>
                <a:gd name="T16" fmla="*/ 125 w 348"/>
                <a:gd name="T17" fmla="*/ 257 h 475"/>
                <a:gd name="T18" fmla="*/ 76 w 348"/>
                <a:gd name="T19" fmla="*/ 257 h 475"/>
                <a:gd name="T20" fmla="*/ 27 w 348"/>
                <a:gd name="T21" fmla="*/ 185 h 475"/>
                <a:gd name="T22" fmla="*/ 125 w 348"/>
                <a:gd name="T23" fmla="*/ 40 h 475"/>
                <a:gd name="T24" fmla="*/ 223 w 348"/>
                <a:gd name="T25" fmla="*/ 39 h 475"/>
                <a:gd name="T26" fmla="*/ 321 w 348"/>
                <a:gd name="T27" fmla="*/ 184 h 475"/>
                <a:gd name="T28" fmla="*/ 272 w 348"/>
                <a:gd name="T29" fmla="*/ 257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8" h="475">
                  <a:moveTo>
                    <a:pt x="272" y="257"/>
                  </a:moveTo>
                  <a:cubicBezTo>
                    <a:pt x="261" y="257"/>
                    <a:pt x="249" y="257"/>
                    <a:pt x="235" y="257"/>
                  </a:cubicBezTo>
                  <a:cubicBezTo>
                    <a:pt x="236" y="261"/>
                    <a:pt x="237" y="266"/>
                    <a:pt x="237" y="272"/>
                  </a:cubicBezTo>
                  <a:cubicBezTo>
                    <a:pt x="237" y="441"/>
                    <a:pt x="237" y="441"/>
                    <a:pt x="237" y="441"/>
                  </a:cubicBezTo>
                  <a:cubicBezTo>
                    <a:pt x="237" y="460"/>
                    <a:pt x="231" y="475"/>
                    <a:pt x="224" y="475"/>
                  </a:cubicBezTo>
                  <a:cubicBezTo>
                    <a:pt x="137" y="475"/>
                    <a:pt x="137" y="475"/>
                    <a:pt x="137" y="475"/>
                  </a:cubicBezTo>
                  <a:cubicBezTo>
                    <a:pt x="130" y="475"/>
                    <a:pt x="124" y="460"/>
                    <a:pt x="124" y="441"/>
                  </a:cubicBezTo>
                  <a:cubicBezTo>
                    <a:pt x="124" y="272"/>
                    <a:pt x="124" y="272"/>
                    <a:pt x="124" y="272"/>
                  </a:cubicBezTo>
                  <a:cubicBezTo>
                    <a:pt x="124" y="266"/>
                    <a:pt x="125" y="261"/>
                    <a:pt x="125" y="257"/>
                  </a:cubicBezTo>
                  <a:cubicBezTo>
                    <a:pt x="107" y="257"/>
                    <a:pt x="90" y="257"/>
                    <a:pt x="76" y="257"/>
                  </a:cubicBezTo>
                  <a:cubicBezTo>
                    <a:pt x="22" y="257"/>
                    <a:pt x="0" y="225"/>
                    <a:pt x="27" y="185"/>
                  </a:cubicBezTo>
                  <a:cubicBezTo>
                    <a:pt x="54" y="145"/>
                    <a:pt x="98" y="79"/>
                    <a:pt x="125" y="40"/>
                  </a:cubicBezTo>
                  <a:cubicBezTo>
                    <a:pt x="152" y="0"/>
                    <a:pt x="196" y="0"/>
                    <a:pt x="223" y="39"/>
                  </a:cubicBezTo>
                  <a:cubicBezTo>
                    <a:pt x="250" y="79"/>
                    <a:pt x="294" y="144"/>
                    <a:pt x="321" y="184"/>
                  </a:cubicBezTo>
                  <a:cubicBezTo>
                    <a:pt x="348" y="224"/>
                    <a:pt x="326" y="257"/>
                    <a:pt x="272" y="257"/>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7"/>
            <p:cNvSpPr>
              <a:spLocks/>
            </p:cNvSpPr>
            <p:nvPr/>
          </p:nvSpPr>
          <p:spPr bwMode="auto">
            <a:xfrm>
              <a:off x="6849920" y="2178463"/>
              <a:ext cx="398445" cy="242984"/>
            </a:xfrm>
            <a:custGeom>
              <a:avLst/>
              <a:gdLst>
                <a:gd name="T0" fmla="*/ 0 w 651"/>
                <a:gd name="T1" fmla="*/ 2 h 397"/>
                <a:gd name="T2" fmla="*/ 3 w 651"/>
                <a:gd name="T3" fmla="*/ 390 h 397"/>
                <a:gd name="T4" fmla="*/ 644 w 651"/>
                <a:gd name="T5" fmla="*/ 397 h 397"/>
                <a:gd name="T6" fmla="*/ 651 w 651"/>
                <a:gd name="T7" fmla="*/ 0 h 397"/>
                <a:gd name="T8" fmla="*/ 0 w 651"/>
                <a:gd name="T9" fmla="*/ 2 h 397"/>
              </a:gdLst>
              <a:ahLst/>
              <a:cxnLst>
                <a:cxn ang="0">
                  <a:pos x="T0" y="T1"/>
                </a:cxn>
                <a:cxn ang="0">
                  <a:pos x="T2" y="T3"/>
                </a:cxn>
                <a:cxn ang="0">
                  <a:pos x="T4" y="T5"/>
                </a:cxn>
                <a:cxn ang="0">
                  <a:pos x="T6" y="T7"/>
                </a:cxn>
                <a:cxn ang="0">
                  <a:pos x="T8" y="T9"/>
                </a:cxn>
              </a:cxnLst>
              <a:rect l="0" t="0" r="r" b="b"/>
              <a:pathLst>
                <a:path w="651" h="397">
                  <a:moveTo>
                    <a:pt x="0" y="2"/>
                  </a:moveTo>
                  <a:lnTo>
                    <a:pt x="3" y="390"/>
                  </a:lnTo>
                  <a:lnTo>
                    <a:pt x="644" y="397"/>
                  </a:lnTo>
                  <a:lnTo>
                    <a:pt x="651" y="0"/>
                  </a:lnTo>
                  <a:lnTo>
                    <a:pt x="0" y="2"/>
                  </a:lnTo>
                  <a:close/>
                </a:path>
              </a:pathLst>
            </a:custGeom>
            <a:solidFill>
              <a:schemeClr val="accent1">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8"/>
            <p:cNvSpPr>
              <a:spLocks/>
            </p:cNvSpPr>
            <p:nvPr/>
          </p:nvSpPr>
          <p:spPr bwMode="auto">
            <a:xfrm>
              <a:off x="6799731" y="2458170"/>
              <a:ext cx="509226" cy="85075"/>
            </a:xfrm>
            <a:custGeom>
              <a:avLst/>
              <a:gdLst>
                <a:gd name="T0" fmla="*/ 0 w 832"/>
                <a:gd name="T1" fmla="*/ 139 h 139"/>
                <a:gd name="T2" fmla="*/ 832 w 832"/>
                <a:gd name="T3" fmla="*/ 137 h 139"/>
                <a:gd name="T4" fmla="*/ 737 w 832"/>
                <a:gd name="T5" fmla="*/ 0 h 139"/>
                <a:gd name="T6" fmla="*/ 82 w 832"/>
                <a:gd name="T7" fmla="*/ 4 h 139"/>
                <a:gd name="T8" fmla="*/ 0 w 832"/>
                <a:gd name="T9" fmla="*/ 139 h 139"/>
              </a:gdLst>
              <a:ahLst/>
              <a:cxnLst>
                <a:cxn ang="0">
                  <a:pos x="T0" y="T1"/>
                </a:cxn>
                <a:cxn ang="0">
                  <a:pos x="T2" y="T3"/>
                </a:cxn>
                <a:cxn ang="0">
                  <a:pos x="T4" y="T5"/>
                </a:cxn>
                <a:cxn ang="0">
                  <a:pos x="T6" y="T7"/>
                </a:cxn>
                <a:cxn ang="0">
                  <a:pos x="T8" y="T9"/>
                </a:cxn>
              </a:cxnLst>
              <a:rect l="0" t="0" r="r" b="b"/>
              <a:pathLst>
                <a:path w="832" h="139">
                  <a:moveTo>
                    <a:pt x="0" y="139"/>
                  </a:moveTo>
                  <a:lnTo>
                    <a:pt x="832" y="137"/>
                  </a:lnTo>
                  <a:lnTo>
                    <a:pt x="737" y="0"/>
                  </a:lnTo>
                  <a:lnTo>
                    <a:pt x="82" y="4"/>
                  </a:lnTo>
                  <a:lnTo>
                    <a:pt x="0" y="139"/>
                  </a:lnTo>
                  <a:close/>
                </a:path>
              </a:pathLst>
            </a:custGeom>
            <a:solidFill>
              <a:schemeClr val="accent1">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9"/>
            <p:cNvSpPr>
              <a:spLocks noEditPoints="1"/>
            </p:cNvSpPr>
            <p:nvPr/>
          </p:nvSpPr>
          <p:spPr bwMode="auto">
            <a:xfrm>
              <a:off x="6829722" y="2162550"/>
              <a:ext cx="438840" cy="274810"/>
            </a:xfrm>
            <a:custGeom>
              <a:avLst/>
              <a:gdLst>
                <a:gd name="T0" fmla="*/ 288 w 303"/>
                <a:gd name="T1" fmla="*/ 0 h 190"/>
                <a:gd name="T2" fmla="*/ 15 w 303"/>
                <a:gd name="T3" fmla="*/ 0 h 190"/>
                <a:gd name="T4" fmla="*/ 0 w 303"/>
                <a:gd name="T5" fmla="*/ 16 h 190"/>
                <a:gd name="T6" fmla="*/ 0 w 303"/>
                <a:gd name="T7" fmla="*/ 174 h 190"/>
                <a:gd name="T8" fmla="*/ 15 w 303"/>
                <a:gd name="T9" fmla="*/ 190 h 190"/>
                <a:gd name="T10" fmla="*/ 288 w 303"/>
                <a:gd name="T11" fmla="*/ 190 h 190"/>
                <a:gd name="T12" fmla="*/ 303 w 303"/>
                <a:gd name="T13" fmla="*/ 174 h 190"/>
                <a:gd name="T14" fmla="*/ 303 w 303"/>
                <a:gd name="T15" fmla="*/ 16 h 190"/>
                <a:gd name="T16" fmla="*/ 288 w 303"/>
                <a:gd name="T17" fmla="*/ 0 h 190"/>
                <a:gd name="T18" fmla="*/ 279 w 303"/>
                <a:gd name="T19" fmla="*/ 168 h 190"/>
                <a:gd name="T20" fmla="*/ 23 w 303"/>
                <a:gd name="T21" fmla="*/ 168 h 190"/>
                <a:gd name="T22" fmla="*/ 23 w 303"/>
                <a:gd name="T23" fmla="*/ 20 h 190"/>
                <a:gd name="T24" fmla="*/ 279 w 303"/>
                <a:gd name="T25" fmla="*/ 20 h 190"/>
                <a:gd name="T26" fmla="*/ 279 w 303"/>
                <a:gd name="T2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3" h="190">
                  <a:moveTo>
                    <a:pt x="288" y="0"/>
                  </a:moveTo>
                  <a:cubicBezTo>
                    <a:pt x="15" y="0"/>
                    <a:pt x="15" y="0"/>
                    <a:pt x="15" y="0"/>
                  </a:cubicBezTo>
                  <a:cubicBezTo>
                    <a:pt x="7" y="0"/>
                    <a:pt x="0" y="7"/>
                    <a:pt x="0" y="16"/>
                  </a:cubicBezTo>
                  <a:cubicBezTo>
                    <a:pt x="0" y="174"/>
                    <a:pt x="0" y="174"/>
                    <a:pt x="0" y="174"/>
                  </a:cubicBezTo>
                  <a:cubicBezTo>
                    <a:pt x="0" y="183"/>
                    <a:pt x="7" y="190"/>
                    <a:pt x="15" y="190"/>
                  </a:cubicBezTo>
                  <a:cubicBezTo>
                    <a:pt x="288" y="190"/>
                    <a:pt x="288" y="190"/>
                    <a:pt x="288" y="190"/>
                  </a:cubicBezTo>
                  <a:cubicBezTo>
                    <a:pt x="296" y="190"/>
                    <a:pt x="303" y="183"/>
                    <a:pt x="303" y="174"/>
                  </a:cubicBezTo>
                  <a:cubicBezTo>
                    <a:pt x="303" y="16"/>
                    <a:pt x="303" y="16"/>
                    <a:pt x="303" y="16"/>
                  </a:cubicBezTo>
                  <a:cubicBezTo>
                    <a:pt x="303" y="7"/>
                    <a:pt x="296" y="0"/>
                    <a:pt x="288" y="0"/>
                  </a:cubicBezTo>
                  <a:close/>
                  <a:moveTo>
                    <a:pt x="279" y="168"/>
                  </a:moveTo>
                  <a:cubicBezTo>
                    <a:pt x="23" y="168"/>
                    <a:pt x="23" y="168"/>
                    <a:pt x="23" y="168"/>
                  </a:cubicBezTo>
                  <a:cubicBezTo>
                    <a:pt x="23" y="20"/>
                    <a:pt x="23" y="20"/>
                    <a:pt x="23" y="20"/>
                  </a:cubicBezTo>
                  <a:cubicBezTo>
                    <a:pt x="279" y="20"/>
                    <a:pt x="279" y="20"/>
                    <a:pt x="279" y="20"/>
                  </a:cubicBezTo>
                  <a:lnTo>
                    <a:pt x="279" y="168"/>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0"/>
            <p:cNvSpPr>
              <a:spLocks noEditPoints="1"/>
            </p:cNvSpPr>
            <p:nvPr/>
          </p:nvSpPr>
          <p:spPr bwMode="auto">
            <a:xfrm>
              <a:off x="6788102" y="2450825"/>
              <a:ext cx="537992" cy="93644"/>
            </a:xfrm>
            <a:custGeom>
              <a:avLst/>
              <a:gdLst>
                <a:gd name="T0" fmla="*/ 370 w 372"/>
                <a:gd name="T1" fmla="*/ 65 h 65"/>
                <a:gd name="T2" fmla="*/ 371 w 372"/>
                <a:gd name="T3" fmla="*/ 65 h 65"/>
                <a:gd name="T4" fmla="*/ 372 w 372"/>
                <a:gd name="T5" fmla="*/ 65 h 65"/>
                <a:gd name="T6" fmla="*/ 327 w 372"/>
                <a:gd name="T7" fmla="*/ 0 h 65"/>
                <a:gd name="T8" fmla="*/ 34 w 372"/>
                <a:gd name="T9" fmla="*/ 0 h 65"/>
                <a:gd name="T10" fmla="*/ 0 w 372"/>
                <a:gd name="T11" fmla="*/ 65 h 65"/>
                <a:gd name="T12" fmla="*/ 1 w 372"/>
                <a:gd name="T13" fmla="*/ 65 h 65"/>
                <a:gd name="T14" fmla="*/ 2 w 372"/>
                <a:gd name="T15" fmla="*/ 65 h 65"/>
                <a:gd name="T16" fmla="*/ 370 w 372"/>
                <a:gd name="T17" fmla="*/ 65 h 65"/>
                <a:gd name="T18" fmla="*/ 146 w 372"/>
                <a:gd name="T19" fmla="*/ 57 h 65"/>
                <a:gd name="T20" fmla="*/ 151 w 372"/>
                <a:gd name="T21" fmla="*/ 48 h 65"/>
                <a:gd name="T22" fmla="*/ 217 w 372"/>
                <a:gd name="T23" fmla="*/ 49 h 65"/>
                <a:gd name="T24" fmla="*/ 223 w 372"/>
                <a:gd name="T25" fmla="*/ 57 h 65"/>
                <a:gd name="T26" fmla="*/ 146 w 372"/>
                <a:gd name="T27" fmla="*/ 57 h 65"/>
                <a:gd name="T28" fmla="*/ 50 w 372"/>
                <a:gd name="T29" fmla="*/ 9 h 65"/>
                <a:gd name="T30" fmla="*/ 309 w 372"/>
                <a:gd name="T31" fmla="*/ 9 h 65"/>
                <a:gd name="T32" fmla="*/ 332 w 372"/>
                <a:gd name="T33" fmla="*/ 41 h 65"/>
                <a:gd name="T34" fmla="*/ 34 w 372"/>
                <a:gd name="T35" fmla="*/ 41 h 65"/>
                <a:gd name="T36" fmla="*/ 50 w 372"/>
                <a:gd name="T37"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2" h="65">
                  <a:moveTo>
                    <a:pt x="370" y="65"/>
                  </a:moveTo>
                  <a:cubicBezTo>
                    <a:pt x="370" y="65"/>
                    <a:pt x="370" y="65"/>
                    <a:pt x="371" y="65"/>
                  </a:cubicBezTo>
                  <a:cubicBezTo>
                    <a:pt x="372" y="65"/>
                    <a:pt x="372" y="65"/>
                    <a:pt x="372" y="65"/>
                  </a:cubicBezTo>
                  <a:cubicBezTo>
                    <a:pt x="327" y="0"/>
                    <a:pt x="327" y="0"/>
                    <a:pt x="327" y="0"/>
                  </a:cubicBezTo>
                  <a:cubicBezTo>
                    <a:pt x="34" y="0"/>
                    <a:pt x="34" y="0"/>
                    <a:pt x="34" y="0"/>
                  </a:cubicBezTo>
                  <a:cubicBezTo>
                    <a:pt x="0" y="65"/>
                    <a:pt x="0" y="65"/>
                    <a:pt x="0" y="65"/>
                  </a:cubicBezTo>
                  <a:cubicBezTo>
                    <a:pt x="1" y="65"/>
                    <a:pt x="1" y="65"/>
                    <a:pt x="1" y="65"/>
                  </a:cubicBezTo>
                  <a:cubicBezTo>
                    <a:pt x="1" y="65"/>
                    <a:pt x="2" y="65"/>
                    <a:pt x="2" y="65"/>
                  </a:cubicBezTo>
                  <a:lnTo>
                    <a:pt x="370" y="65"/>
                  </a:lnTo>
                  <a:close/>
                  <a:moveTo>
                    <a:pt x="146" y="57"/>
                  </a:moveTo>
                  <a:cubicBezTo>
                    <a:pt x="151" y="48"/>
                    <a:pt x="151" y="48"/>
                    <a:pt x="151" y="48"/>
                  </a:cubicBezTo>
                  <a:cubicBezTo>
                    <a:pt x="217" y="49"/>
                    <a:pt x="217" y="49"/>
                    <a:pt x="217" y="49"/>
                  </a:cubicBezTo>
                  <a:cubicBezTo>
                    <a:pt x="223" y="57"/>
                    <a:pt x="223" y="57"/>
                    <a:pt x="223" y="57"/>
                  </a:cubicBezTo>
                  <a:lnTo>
                    <a:pt x="146" y="57"/>
                  </a:lnTo>
                  <a:close/>
                  <a:moveTo>
                    <a:pt x="50" y="9"/>
                  </a:moveTo>
                  <a:cubicBezTo>
                    <a:pt x="309" y="9"/>
                    <a:pt x="309" y="9"/>
                    <a:pt x="309" y="9"/>
                  </a:cubicBezTo>
                  <a:cubicBezTo>
                    <a:pt x="332" y="41"/>
                    <a:pt x="332" y="41"/>
                    <a:pt x="332" y="41"/>
                  </a:cubicBezTo>
                  <a:cubicBezTo>
                    <a:pt x="34" y="41"/>
                    <a:pt x="34" y="41"/>
                    <a:pt x="34" y="41"/>
                  </a:cubicBezTo>
                  <a:lnTo>
                    <a:pt x="50" y="9"/>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21"/>
            <p:cNvSpPr>
              <a:spLocks/>
            </p:cNvSpPr>
            <p:nvPr/>
          </p:nvSpPr>
          <p:spPr bwMode="auto">
            <a:xfrm>
              <a:off x="6785042" y="2557934"/>
              <a:ext cx="544112" cy="25706"/>
            </a:xfrm>
            <a:custGeom>
              <a:avLst/>
              <a:gdLst>
                <a:gd name="T0" fmla="*/ 373 w 376"/>
                <a:gd name="T1" fmla="*/ 0 h 18"/>
                <a:gd name="T2" fmla="*/ 3 w 376"/>
                <a:gd name="T3" fmla="*/ 0 h 18"/>
                <a:gd name="T4" fmla="*/ 0 w 376"/>
                <a:gd name="T5" fmla="*/ 9 h 18"/>
                <a:gd name="T6" fmla="*/ 4 w 376"/>
                <a:gd name="T7" fmla="*/ 18 h 18"/>
                <a:gd name="T8" fmla="*/ 372 w 376"/>
                <a:gd name="T9" fmla="*/ 18 h 18"/>
                <a:gd name="T10" fmla="*/ 376 w 376"/>
                <a:gd name="T11" fmla="*/ 9 h 18"/>
                <a:gd name="T12" fmla="*/ 373 w 37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76" h="18">
                  <a:moveTo>
                    <a:pt x="373" y="0"/>
                  </a:moveTo>
                  <a:cubicBezTo>
                    <a:pt x="3" y="0"/>
                    <a:pt x="3" y="0"/>
                    <a:pt x="3" y="0"/>
                  </a:cubicBezTo>
                  <a:cubicBezTo>
                    <a:pt x="1" y="1"/>
                    <a:pt x="0" y="5"/>
                    <a:pt x="0" y="9"/>
                  </a:cubicBezTo>
                  <a:cubicBezTo>
                    <a:pt x="0" y="14"/>
                    <a:pt x="2" y="18"/>
                    <a:pt x="4" y="18"/>
                  </a:cubicBezTo>
                  <a:cubicBezTo>
                    <a:pt x="372" y="18"/>
                    <a:pt x="372" y="18"/>
                    <a:pt x="372" y="18"/>
                  </a:cubicBezTo>
                  <a:cubicBezTo>
                    <a:pt x="374" y="18"/>
                    <a:pt x="376" y="14"/>
                    <a:pt x="376" y="9"/>
                  </a:cubicBezTo>
                  <a:cubicBezTo>
                    <a:pt x="376" y="5"/>
                    <a:pt x="375" y="1"/>
                    <a:pt x="373" y="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2"/>
            <p:cNvSpPr>
              <a:spLocks noEditPoints="1"/>
            </p:cNvSpPr>
            <p:nvPr/>
          </p:nvSpPr>
          <p:spPr bwMode="auto">
            <a:xfrm>
              <a:off x="6622849" y="1942824"/>
              <a:ext cx="868499" cy="868499"/>
            </a:xfrm>
            <a:custGeom>
              <a:avLst/>
              <a:gdLst>
                <a:gd name="T0" fmla="*/ 300 w 600"/>
                <a:gd name="T1" fmla="*/ 600 h 600"/>
                <a:gd name="T2" fmla="*/ 0 w 600"/>
                <a:gd name="T3" fmla="*/ 300 h 600"/>
                <a:gd name="T4" fmla="*/ 300 w 600"/>
                <a:gd name="T5" fmla="*/ 0 h 600"/>
                <a:gd name="T6" fmla="*/ 600 w 600"/>
                <a:gd name="T7" fmla="*/ 300 h 600"/>
                <a:gd name="T8" fmla="*/ 300 w 600"/>
                <a:gd name="T9" fmla="*/ 600 h 600"/>
                <a:gd name="T10" fmla="*/ 300 w 600"/>
                <a:gd name="T11" fmla="*/ 18 h 600"/>
                <a:gd name="T12" fmla="*/ 18 w 600"/>
                <a:gd name="T13" fmla="*/ 300 h 600"/>
                <a:gd name="T14" fmla="*/ 300 w 600"/>
                <a:gd name="T15" fmla="*/ 582 h 600"/>
                <a:gd name="T16" fmla="*/ 582 w 600"/>
                <a:gd name="T17" fmla="*/ 300 h 600"/>
                <a:gd name="T18" fmla="*/ 300 w 600"/>
                <a:gd name="T19" fmla="*/ 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600"/>
                  </a:moveTo>
                  <a:cubicBezTo>
                    <a:pt x="135" y="600"/>
                    <a:pt x="0" y="465"/>
                    <a:pt x="0" y="300"/>
                  </a:cubicBezTo>
                  <a:cubicBezTo>
                    <a:pt x="0" y="135"/>
                    <a:pt x="135" y="0"/>
                    <a:pt x="300" y="0"/>
                  </a:cubicBezTo>
                  <a:cubicBezTo>
                    <a:pt x="465" y="0"/>
                    <a:pt x="600" y="135"/>
                    <a:pt x="600" y="300"/>
                  </a:cubicBezTo>
                  <a:cubicBezTo>
                    <a:pt x="600" y="465"/>
                    <a:pt x="465" y="600"/>
                    <a:pt x="300" y="600"/>
                  </a:cubicBezTo>
                  <a:close/>
                  <a:moveTo>
                    <a:pt x="300" y="18"/>
                  </a:moveTo>
                  <a:cubicBezTo>
                    <a:pt x="144" y="18"/>
                    <a:pt x="18" y="145"/>
                    <a:pt x="18" y="300"/>
                  </a:cubicBezTo>
                  <a:cubicBezTo>
                    <a:pt x="18" y="455"/>
                    <a:pt x="144" y="582"/>
                    <a:pt x="300" y="582"/>
                  </a:cubicBezTo>
                  <a:cubicBezTo>
                    <a:pt x="455" y="582"/>
                    <a:pt x="582" y="455"/>
                    <a:pt x="582" y="300"/>
                  </a:cubicBezTo>
                  <a:cubicBezTo>
                    <a:pt x="582" y="145"/>
                    <a:pt x="455" y="18"/>
                    <a:pt x="300" y="1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3"/>
            <p:cNvSpPr>
              <a:spLocks/>
            </p:cNvSpPr>
            <p:nvPr/>
          </p:nvSpPr>
          <p:spPr bwMode="auto">
            <a:xfrm>
              <a:off x="6535938" y="3469889"/>
              <a:ext cx="308473" cy="503717"/>
            </a:xfrm>
            <a:custGeom>
              <a:avLst/>
              <a:gdLst>
                <a:gd name="T0" fmla="*/ 0 w 504"/>
                <a:gd name="T1" fmla="*/ 723 h 823"/>
                <a:gd name="T2" fmla="*/ 45 w 504"/>
                <a:gd name="T3" fmla="*/ 0 h 823"/>
                <a:gd name="T4" fmla="*/ 504 w 504"/>
                <a:gd name="T5" fmla="*/ 7 h 823"/>
                <a:gd name="T6" fmla="*/ 492 w 504"/>
                <a:gd name="T7" fmla="*/ 811 h 823"/>
                <a:gd name="T8" fmla="*/ 166 w 504"/>
                <a:gd name="T9" fmla="*/ 823 h 823"/>
                <a:gd name="T10" fmla="*/ 0 w 504"/>
                <a:gd name="T11" fmla="*/ 723 h 823"/>
              </a:gdLst>
              <a:ahLst/>
              <a:cxnLst>
                <a:cxn ang="0">
                  <a:pos x="T0" y="T1"/>
                </a:cxn>
                <a:cxn ang="0">
                  <a:pos x="T2" y="T3"/>
                </a:cxn>
                <a:cxn ang="0">
                  <a:pos x="T4" y="T5"/>
                </a:cxn>
                <a:cxn ang="0">
                  <a:pos x="T6" y="T7"/>
                </a:cxn>
                <a:cxn ang="0">
                  <a:pos x="T8" y="T9"/>
                </a:cxn>
                <a:cxn ang="0">
                  <a:pos x="T10" y="T11"/>
                </a:cxn>
              </a:cxnLst>
              <a:rect l="0" t="0" r="r" b="b"/>
              <a:pathLst>
                <a:path w="504" h="823">
                  <a:moveTo>
                    <a:pt x="0" y="723"/>
                  </a:moveTo>
                  <a:lnTo>
                    <a:pt x="45" y="0"/>
                  </a:lnTo>
                  <a:lnTo>
                    <a:pt x="504" y="7"/>
                  </a:lnTo>
                  <a:lnTo>
                    <a:pt x="492" y="811"/>
                  </a:lnTo>
                  <a:lnTo>
                    <a:pt x="166" y="823"/>
                  </a:lnTo>
                  <a:lnTo>
                    <a:pt x="0" y="723"/>
                  </a:lnTo>
                  <a:close/>
                </a:path>
              </a:pathLst>
            </a:custGeom>
            <a:solidFill>
              <a:schemeClr val="accent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4"/>
            <p:cNvSpPr>
              <a:spLocks noEditPoints="1"/>
            </p:cNvSpPr>
            <p:nvPr/>
          </p:nvSpPr>
          <p:spPr bwMode="auto">
            <a:xfrm>
              <a:off x="6521861" y="3439286"/>
              <a:ext cx="361722" cy="568594"/>
            </a:xfrm>
            <a:custGeom>
              <a:avLst/>
              <a:gdLst>
                <a:gd name="T0" fmla="*/ 203 w 250"/>
                <a:gd name="T1" fmla="*/ 0 h 393"/>
                <a:gd name="T2" fmla="*/ 47 w 250"/>
                <a:gd name="T3" fmla="*/ 0 h 393"/>
                <a:gd name="T4" fmla="*/ 0 w 250"/>
                <a:gd name="T5" fmla="*/ 47 h 393"/>
                <a:gd name="T6" fmla="*/ 0 w 250"/>
                <a:gd name="T7" fmla="*/ 346 h 393"/>
                <a:gd name="T8" fmla="*/ 47 w 250"/>
                <a:gd name="T9" fmla="*/ 393 h 393"/>
                <a:gd name="T10" fmla="*/ 203 w 250"/>
                <a:gd name="T11" fmla="*/ 393 h 393"/>
                <a:gd name="T12" fmla="*/ 250 w 250"/>
                <a:gd name="T13" fmla="*/ 346 h 393"/>
                <a:gd name="T14" fmla="*/ 250 w 250"/>
                <a:gd name="T15" fmla="*/ 47 h 393"/>
                <a:gd name="T16" fmla="*/ 203 w 250"/>
                <a:gd name="T17" fmla="*/ 0 h 393"/>
                <a:gd name="T18" fmla="*/ 100 w 250"/>
                <a:gd name="T19" fmla="*/ 51 h 393"/>
                <a:gd name="T20" fmla="*/ 164 w 250"/>
                <a:gd name="T21" fmla="*/ 51 h 393"/>
                <a:gd name="T22" fmla="*/ 170 w 250"/>
                <a:gd name="T23" fmla="*/ 56 h 393"/>
                <a:gd name="T24" fmla="*/ 164 w 250"/>
                <a:gd name="T25" fmla="*/ 62 h 393"/>
                <a:gd name="T26" fmla="*/ 100 w 250"/>
                <a:gd name="T27" fmla="*/ 62 h 393"/>
                <a:gd name="T28" fmla="*/ 94 w 250"/>
                <a:gd name="T29" fmla="*/ 56 h 393"/>
                <a:gd name="T30" fmla="*/ 100 w 250"/>
                <a:gd name="T31" fmla="*/ 51 h 393"/>
                <a:gd name="T32" fmla="*/ 41 w 250"/>
                <a:gd name="T33" fmla="*/ 47 h 393"/>
                <a:gd name="T34" fmla="*/ 50 w 250"/>
                <a:gd name="T35" fmla="*/ 37 h 393"/>
                <a:gd name="T36" fmla="*/ 60 w 250"/>
                <a:gd name="T37" fmla="*/ 47 h 393"/>
                <a:gd name="T38" fmla="*/ 50 w 250"/>
                <a:gd name="T39" fmla="*/ 56 h 393"/>
                <a:gd name="T40" fmla="*/ 41 w 250"/>
                <a:gd name="T41" fmla="*/ 47 h 393"/>
                <a:gd name="T42" fmla="*/ 152 w 250"/>
                <a:gd name="T43" fmla="*/ 347 h 393"/>
                <a:gd name="T44" fmla="*/ 112 w 250"/>
                <a:gd name="T45" fmla="*/ 347 h 393"/>
                <a:gd name="T46" fmla="*/ 109 w 250"/>
                <a:gd name="T47" fmla="*/ 344 h 393"/>
                <a:gd name="T48" fmla="*/ 112 w 250"/>
                <a:gd name="T49" fmla="*/ 340 h 393"/>
                <a:gd name="T50" fmla="*/ 152 w 250"/>
                <a:gd name="T51" fmla="*/ 340 h 393"/>
                <a:gd name="T52" fmla="*/ 155 w 250"/>
                <a:gd name="T53" fmla="*/ 344 h 393"/>
                <a:gd name="T54" fmla="*/ 152 w 250"/>
                <a:gd name="T55" fmla="*/ 347 h 393"/>
                <a:gd name="T56" fmla="*/ 205 w 250"/>
                <a:gd name="T57" fmla="*/ 307 h 393"/>
                <a:gd name="T58" fmla="*/ 53 w 250"/>
                <a:gd name="T59" fmla="*/ 307 h 393"/>
                <a:gd name="T60" fmla="*/ 53 w 250"/>
                <a:gd name="T61" fmla="*/ 85 h 393"/>
                <a:gd name="T62" fmla="*/ 205 w 250"/>
                <a:gd name="T63" fmla="*/ 85 h 393"/>
                <a:gd name="T64" fmla="*/ 205 w 250"/>
                <a:gd name="T65" fmla="*/ 30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0" h="393">
                  <a:moveTo>
                    <a:pt x="203" y="0"/>
                  </a:moveTo>
                  <a:cubicBezTo>
                    <a:pt x="47" y="0"/>
                    <a:pt x="47" y="0"/>
                    <a:pt x="47" y="0"/>
                  </a:cubicBezTo>
                  <a:cubicBezTo>
                    <a:pt x="21" y="0"/>
                    <a:pt x="0" y="21"/>
                    <a:pt x="0" y="47"/>
                  </a:cubicBezTo>
                  <a:cubicBezTo>
                    <a:pt x="0" y="346"/>
                    <a:pt x="0" y="346"/>
                    <a:pt x="0" y="346"/>
                  </a:cubicBezTo>
                  <a:cubicBezTo>
                    <a:pt x="0" y="372"/>
                    <a:pt x="21" y="393"/>
                    <a:pt x="47" y="393"/>
                  </a:cubicBezTo>
                  <a:cubicBezTo>
                    <a:pt x="203" y="393"/>
                    <a:pt x="203" y="393"/>
                    <a:pt x="203" y="393"/>
                  </a:cubicBezTo>
                  <a:cubicBezTo>
                    <a:pt x="229" y="393"/>
                    <a:pt x="250" y="372"/>
                    <a:pt x="250" y="346"/>
                  </a:cubicBezTo>
                  <a:cubicBezTo>
                    <a:pt x="250" y="47"/>
                    <a:pt x="250" y="47"/>
                    <a:pt x="250" y="47"/>
                  </a:cubicBezTo>
                  <a:cubicBezTo>
                    <a:pt x="250" y="21"/>
                    <a:pt x="229" y="0"/>
                    <a:pt x="203" y="0"/>
                  </a:cubicBezTo>
                  <a:close/>
                  <a:moveTo>
                    <a:pt x="100" y="51"/>
                  </a:moveTo>
                  <a:cubicBezTo>
                    <a:pt x="164" y="51"/>
                    <a:pt x="164" y="51"/>
                    <a:pt x="164" y="51"/>
                  </a:cubicBezTo>
                  <a:cubicBezTo>
                    <a:pt x="167" y="51"/>
                    <a:pt x="170" y="54"/>
                    <a:pt x="170" y="56"/>
                  </a:cubicBezTo>
                  <a:cubicBezTo>
                    <a:pt x="170" y="59"/>
                    <a:pt x="167" y="62"/>
                    <a:pt x="164" y="62"/>
                  </a:cubicBezTo>
                  <a:cubicBezTo>
                    <a:pt x="100" y="62"/>
                    <a:pt x="100" y="62"/>
                    <a:pt x="100" y="62"/>
                  </a:cubicBezTo>
                  <a:cubicBezTo>
                    <a:pt x="97" y="62"/>
                    <a:pt x="94" y="59"/>
                    <a:pt x="94" y="56"/>
                  </a:cubicBezTo>
                  <a:cubicBezTo>
                    <a:pt x="94" y="54"/>
                    <a:pt x="97" y="51"/>
                    <a:pt x="100" y="51"/>
                  </a:cubicBezTo>
                  <a:close/>
                  <a:moveTo>
                    <a:pt x="41" y="47"/>
                  </a:moveTo>
                  <a:cubicBezTo>
                    <a:pt x="41" y="42"/>
                    <a:pt x="45" y="37"/>
                    <a:pt x="50" y="37"/>
                  </a:cubicBezTo>
                  <a:cubicBezTo>
                    <a:pt x="55" y="37"/>
                    <a:pt x="60" y="42"/>
                    <a:pt x="60" y="47"/>
                  </a:cubicBezTo>
                  <a:cubicBezTo>
                    <a:pt x="60" y="52"/>
                    <a:pt x="55" y="56"/>
                    <a:pt x="50" y="56"/>
                  </a:cubicBezTo>
                  <a:cubicBezTo>
                    <a:pt x="45" y="56"/>
                    <a:pt x="41" y="52"/>
                    <a:pt x="41" y="47"/>
                  </a:cubicBezTo>
                  <a:close/>
                  <a:moveTo>
                    <a:pt x="152" y="347"/>
                  </a:moveTo>
                  <a:cubicBezTo>
                    <a:pt x="112" y="347"/>
                    <a:pt x="112" y="347"/>
                    <a:pt x="112" y="347"/>
                  </a:cubicBezTo>
                  <a:cubicBezTo>
                    <a:pt x="110" y="347"/>
                    <a:pt x="109" y="346"/>
                    <a:pt x="109" y="344"/>
                  </a:cubicBezTo>
                  <a:cubicBezTo>
                    <a:pt x="109" y="342"/>
                    <a:pt x="110" y="340"/>
                    <a:pt x="112" y="340"/>
                  </a:cubicBezTo>
                  <a:cubicBezTo>
                    <a:pt x="152" y="340"/>
                    <a:pt x="152" y="340"/>
                    <a:pt x="152" y="340"/>
                  </a:cubicBezTo>
                  <a:cubicBezTo>
                    <a:pt x="154" y="340"/>
                    <a:pt x="155" y="342"/>
                    <a:pt x="155" y="344"/>
                  </a:cubicBezTo>
                  <a:cubicBezTo>
                    <a:pt x="155" y="346"/>
                    <a:pt x="154" y="347"/>
                    <a:pt x="152" y="347"/>
                  </a:cubicBezTo>
                  <a:close/>
                  <a:moveTo>
                    <a:pt x="205" y="307"/>
                  </a:moveTo>
                  <a:cubicBezTo>
                    <a:pt x="53" y="307"/>
                    <a:pt x="53" y="307"/>
                    <a:pt x="53" y="307"/>
                  </a:cubicBezTo>
                  <a:cubicBezTo>
                    <a:pt x="53" y="85"/>
                    <a:pt x="53" y="85"/>
                    <a:pt x="53" y="85"/>
                  </a:cubicBezTo>
                  <a:cubicBezTo>
                    <a:pt x="205" y="85"/>
                    <a:pt x="205" y="85"/>
                    <a:pt x="205" y="85"/>
                  </a:cubicBezTo>
                  <a:lnTo>
                    <a:pt x="205" y="307"/>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5"/>
            <p:cNvSpPr>
              <a:spLocks noEditPoints="1"/>
            </p:cNvSpPr>
            <p:nvPr/>
          </p:nvSpPr>
          <p:spPr bwMode="auto">
            <a:xfrm>
              <a:off x="6268472" y="3303411"/>
              <a:ext cx="868499" cy="868499"/>
            </a:xfrm>
            <a:custGeom>
              <a:avLst/>
              <a:gdLst>
                <a:gd name="T0" fmla="*/ 300 w 600"/>
                <a:gd name="T1" fmla="*/ 600 h 600"/>
                <a:gd name="T2" fmla="*/ 0 w 600"/>
                <a:gd name="T3" fmla="*/ 300 h 600"/>
                <a:gd name="T4" fmla="*/ 300 w 600"/>
                <a:gd name="T5" fmla="*/ 0 h 600"/>
                <a:gd name="T6" fmla="*/ 600 w 600"/>
                <a:gd name="T7" fmla="*/ 300 h 600"/>
                <a:gd name="T8" fmla="*/ 300 w 600"/>
                <a:gd name="T9" fmla="*/ 600 h 600"/>
                <a:gd name="T10" fmla="*/ 300 w 600"/>
                <a:gd name="T11" fmla="*/ 18 h 600"/>
                <a:gd name="T12" fmla="*/ 18 w 600"/>
                <a:gd name="T13" fmla="*/ 300 h 600"/>
                <a:gd name="T14" fmla="*/ 300 w 600"/>
                <a:gd name="T15" fmla="*/ 582 h 600"/>
                <a:gd name="T16" fmla="*/ 582 w 600"/>
                <a:gd name="T17" fmla="*/ 300 h 600"/>
                <a:gd name="T18" fmla="*/ 300 w 600"/>
                <a:gd name="T19" fmla="*/ 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600"/>
                  </a:moveTo>
                  <a:cubicBezTo>
                    <a:pt x="135" y="600"/>
                    <a:pt x="0" y="465"/>
                    <a:pt x="0" y="300"/>
                  </a:cubicBezTo>
                  <a:cubicBezTo>
                    <a:pt x="0" y="135"/>
                    <a:pt x="135" y="0"/>
                    <a:pt x="300" y="0"/>
                  </a:cubicBezTo>
                  <a:cubicBezTo>
                    <a:pt x="465" y="0"/>
                    <a:pt x="600" y="135"/>
                    <a:pt x="600" y="300"/>
                  </a:cubicBezTo>
                  <a:cubicBezTo>
                    <a:pt x="600" y="465"/>
                    <a:pt x="465" y="600"/>
                    <a:pt x="300" y="600"/>
                  </a:cubicBezTo>
                  <a:close/>
                  <a:moveTo>
                    <a:pt x="300" y="18"/>
                  </a:moveTo>
                  <a:cubicBezTo>
                    <a:pt x="145" y="18"/>
                    <a:pt x="18" y="145"/>
                    <a:pt x="18" y="300"/>
                  </a:cubicBezTo>
                  <a:cubicBezTo>
                    <a:pt x="18" y="455"/>
                    <a:pt x="145" y="582"/>
                    <a:pt x="300" y="582"/>
                  </a:cubicBezTo>
                  <a:cubicBezTo>
                    <a:pt x="455" y="582"/>
                    <a:pt x="582" y="455"/>
                    <a:pt x="582" y="300"/>
                  </a:cubicBezTo>
                  <a:cubicBezTo>
                    <a:pt x="582" y="145"/>
                    <a:pt x="455" y="18"/>
                    <a:pt x="300" y="18"/>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26"/>
            <p:cNvSpPr>
              <a:spLocks noChangeArrowheads="1"/>
            </p:cNvSpPr>
            <p:nvPr/>
          </p:nvSpPr>
          <p:spPr bwMode="auto">
            <a:xfrm>
              <a:off x="6439234" y="4957782"/>
              <a:ext cx="253389" cy="178107"/>
            </a:xfrm>
            <a:prstGeom prst="rect">
              <a:avLst/>
            </a:prstGeom>
            <a:solidFill>
              <a:schemeClr val="accent3">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7"/>
            <p:cNvSpPr>
              <a:spLocks noEditPoints="1"/>
            </p:cNvSpPr>
            <p:nvPr/>
          </p:nvSpPr>
          <p:spPr bwMode="auto">
            <a:xfrm>
              <a:off x="6428829" y="4949214"/>
              <a:ext cx="272362" cy="222786"/>
            </a:xfrm>
            <a:custGeom>
              <a:avLst/>
              <a:gdLst>
                <a:gd name="T0" fmla="*/ 174 w 188"/>
                <a:gd name="T1" fmla="*/ 0 h 154"/>
                <a:gd name="T2" fmla="*/ 14 w 188"/>
                <a:gd name="T3" fmla="*/ 0 h 154"/>
                <a:gd name="T4" fmla="*/ 0 w 188"/>
                <a:gd name="T5" fmla="*/ 14 h 154"/>
                <a:gd name="T6" fmla="*/ 0 w 188"/>
                <a:gd name="T7" fmla="*/ 123 h 154"/>
                <a:gd name="T8" fmla="*/ 14 w 188"/>
                <a:gd name="T9" fmla="*/ 137 h 154"/>
                <a:gd name="T10" fmla="*/ 77 w 188"/>
                <a:gd name="T11" fmla="*/ 137 h 154"/>
                <a:gd name="T12" fmla="*/ 77 w 188"/>
                <a:gd name="T13" fmla="*/ 147 h 154"/>
                <a:gd name="T14" fmla="*/ 17 w 188"/>
                <a:gd name="T15" fmla="*/ 147 h 154"/>
                <a:gd name="T16" fmla="*/ 14 w 188"/>
                <a:gd name="T17" fmla="*/ 150 h 154"/>
                <a:gd name="T18" fmla="*/ 17 w 188"/>
                <a:gd name="T19" fmla="*/ 154 h 154"/>
                <a:gd name="T20" fmla="*/ 171 w 188"/>
                <a:gd name="T21" fmla="*/ 154 h 154"/>
                <a:gd name="T22" fmla="*/ 175 w 188"/>
                <a:gd name="T23" fmla="*/ 150 h 154"/>
                <a:gd name="T24" fmla="*/ 171 w 188"/>
                <a:gd name="T25" fmla="*/ 147 h 154"/>
                <a:gd name="T26" fmla="*/ 119 w 188"/>
                <a:gd name="T27" fmla="*/ 147 h 154"/>
                <a:gd name="T28" fmla="*/ 119 w 188"/>
                <a:gd name="T29" fmla="*/ 137 h 154"/>
                <a:gd name="T30" fmla="*/ 174 w 188"/>
                <a:gd name="T31" fmla="*/ 137 h 154"/>
                <a:gd name="T32" fmla="*/ 188 w 188"/>
                <a:gd name="T33" fmla="*/ 123 h 154"/>
                <a:gd name="T34" fmla="*/ 188 w 188"/>
                <a:gd name="T35" fmla="*/ 14 h 154"/>
                <a:gd name="T36" fmla="*/ 174 w 188"/>
                <a:gd name="T37" fmla="*/ 0 h 154"/>
                <a:gd name="T38" fmla="*/ 178 w 188"/>
                <a:gd name="T39" fmla="*/ 113 h 154"/>
                <a:gd name="T40" fmla="*/ 166 w 188"/>
                <a:gd name="T41" fmla="*/ 125 h 154"/>
                <a:gd name="T42" fmla="*/ 23 w 188"/>
                <a:gd name="T43" fmla="*/ 125 h 154"/>
                <a:gd name="T44" fmla="*/ 11 w 188"/>
                <a:gd name="T45" fmla="*/ 113 h 154"/>
                <a:gd name="T46" fmla="*/ 11 w 188"/>
                <a:gd name="T47" fmla="*/ 21 h 154"/>
                <a:gd name="T48" fmla="*/ 23 w 188"/>
                <a:gd name="T49" fmla="*/ 9 h 154"/>
                <a:gd name="T50" fmla="*/ 166 w 188"/>
                <a:gd name="T51" fmla="*/ 9 h 154"/>
                <a:gd name="T52" fmla="*/ 178 w 188"/>
                <a:gd name="T53" fmla="*/ 21 h 154"/>
                <a:gd name="T54" fmla="*/ 178 w 188"/>
                <a:gd name="T5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54">
                  <a:moveTo>
                    <a:pt x="174" y="0"/>
                  </a:moveTo>
                  <a:cubicBezTo>
                    <a:pt x="14" y="0"/>
                    <a:pt x="14" y="0"/>
                    <a:pt x="14" y="0"/>
                  </a:cubicBezTo>
                  <a:cubicBezTo>
                    <a:pt x="6" y="0"/>
                    <a:pt x="0" y="7"/>
                    <a:pt x="0" y="14"/>
                  </a:cubicBezTo>
                  <a:cubicBezTo>
                    <a:pt x="0" y="123"/>
                    <a:pt x="0" y="123"/>
                    <a:pt x="0" y="123"/>
                  </a:cubicBezTo>
                  <a:cubicBezTo>
                    <a:pt x="0" y="131"/>
                    <a:pt x="6" y="137"/>
                    <a:pt x="14" y="137"/>
                  </a:cubicBezTo>
                  <a:cubicBezTo>
                    <a:pt x="77" y="137"/>
                    <a:pt x="77" y="137"/>
                    <a:pt x="77" y="137"/>
                  </a:cubicBezTo>
                  <a:cubicBezTo>
                    <a:pt x="77" y="147"/>
                    <a:pt x="77" y="147"/>
                    <a:pt x="77" y="147"/>
                  </a:cubicBezTo>
                  <a:cubicBezTo>
                    <a:pt x="17" y="147"/>
                    <a:pt x="17" y="147"/>
                    <a:pt x="17" y="147"/>
                  </a:cubicBezTo>
                  <a:cubicBezTo>
                    <a:pt x="15" y="147"/>
                    <a:pt x="14" y="149"/>
                    <a:pt x="14" y="150"/>
                  </a:cubicBezTo>
                  <a:cubicBezTo>
                    <a:pt x="14" y="152"/>
                    <a:pt x="15" y="154"/>
                    <a:pt x="17" y="154"/>
                  </a:cubicBezTo>
                  <a:cubicBezTo>
                    <a:pt x="171" y="154"/>
                    <a:pt x="171" y="154"/>
                    <a:pt x="171" y="154"/>
                  </a:cubicBezTo>
                  <a:cubicBezTo>
                    <a:pt x="173" y="154"/>
                    <a:pt x="175" y="152"/>
                    <a:pt x="175" y="150"/>
                  </a:cubicBezTo>
                  <a:cubicBezTo>
                    <a:pt x="175" y="149"/>
                    <a:pt x="173" y="147"/>
                    <a:pt x="171" y="147"/>
                  </a:cubicBezTo>
                  <a:cubicBezTo>
                    <a:pt x="119" y="147"/>
                    <a:pt x="119" y="147"/>
                    <a:pt x="119" y="147"/>
                  </a:cubicBezTo>
                  <a:cubicBezTo>
                    <a:pt x="119" y="137"/>
                    <a:pt x="119" y="137"/>
                    <a:pt x="119" y="137"/>
                  </a:cubicBezTo>
                  <a:cubicBezTo>
                    <a:pt x="174" y="137"/>
                    <a:pt x="174" y="137"/>
                    <a:pt x="174" y="137"/>
                  </a:cubicBezTo>
                  <a:cubicBezTo>
                    <a:pt x="182" y="137"/>
                    <a:pt x="188" y="131"/>
                    <a:pt x="188" y="123"/>
                  </a:cubicBezTo>
                  <a:cubicBezTo>
                    <a:pt x="188" y="14"/>
                    <a:pt x="188" y="14"/>
                    <a:pt x="188" y="14"/>
                  </a:cubicBezTo>
                  <a:cubicBezTo>
                    <a:pt x="188" y="7"/>
                    <a:pt x="182" y="0"/>
                    <a:pt x="174" y="0"/>
                  </a:cubicBezTo>
                  <a:close/>
                  <a:moveTo>
                    <a:pt x="178" y="113"/>
                  </a:moveTo>
                  <a:cubicBezTo>
                    <a:pt x="178" y="120"/>
                    <a:pt x="173" y="125"/>
                    <a:pt x="166" y="125"/>
                  </a:cubicBezTo>
                  <a:cubicBezTo>
                    <a:pt x="23" y="125"/>
                    <a:pt x="23" y="125"/>
                    <a:pt x="23" y="125"/>
                  </a:cubicBezTo>
                  <a:cubicBezTo>
                    <a:pt x="16" y="125"/>
                    <a:pt x="11" y="120"/>
                    <a:pt x="11" y="113"/>
                  </a:cubicBezTo>
                  <a:cubicBezTo>
                    <a:pt x="11" y="21"/>
                    <a:pt x="11" y="21"/>
                    <a:pt x="11" y="21"/>
                  </a:cubicBezTo>
                  <a:cubicBezTo>
                    <a:pt x="11" y="14"/>
                    <a:pt x="16" y="9"/>
                    <a:pt x="23" y="9"/>
                  </a:cubicBezTo>
                  <a:cubicBezTo>
                    <a:pt x="166" y="9"/>
                    <a:pt x="166" y="9"/>
                    <a:pt x="166" y="9"/>
                  </a:cubicBezTo>
                  <a:cubicBezTo>
                    <a:pt x="173" y="9"/>
                    <a:pt x="178" y="14"/>
                    <a:pt x="178" y="21"/>
                  </a:cubicBezTo>
                  <a:lnTo>
                    <a:pt x="178" y="113"/>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8"/>
            <p:cNvSpPr>
              <a:spLocks noChangeArrowheads="1"/>
            </p:cNvSpPr>
            <p:nvPr/>
          </p:nvSpPr>
          <p:spPr bwMode="auto">
            <a:xfrm>
              <a:off x="6769129" y="4957782"/>
              <a:ext cx="253389" cy="178107"/>
            </a:xfrm>
            <a:prstGeom prst="rect">
              <a:avLst/>
            </a:prstGeom>
            <a:solidFill>
              <a:schemeClr val="accent3">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9"/>
            <p:cNvSpPr>
              <a:spLocks noEditPoints="1"/>
            </p:cNvSpPr>
            <p:nvPr/>
          </p:nvSpPr>
          <p:spPr bwMode="auto">
            <a:xfrm>
              <a:off x="6759336" y="4949214"/>
              <a:ext cx="271750" cy="222786"/>
            </a:xfrm>
            <a:custGeom>
              <a:avLst/>
              <a:gdLst>
                <a:gd name="T0" fmla="*/ 174 w 188"/>
                <a:gd name="T1" fmla="*/ 0 h 154"/>
                <a:gd name="T2" fmla="*/ 14 w 188"/>
                <a:gd name="T3" fmla="*/ 0 h 154"/>
                <a:gd name="T4" fmla="*/ 0 w 188"/>
                <a:gd name="T5" fmla="*/ 14 h 154"/>
                <a:gd name="T6" fmla="*/ 0 w 188"/>
                <a:gd name="T7" fmla="*/ 123 h 154"/>
                <a:gd name="T8" fmla="*/ 14 w 188"/>
                <a:gd name="T9" fmla="*/ 137 h 154"/>
                <a:gd name="T10" fmla="*/ 76 w 188"/>
                <a:gd name="T11" fmla="*/ 137 h 154"/>
                <a:gd name="T12" fmla="*/ 76 w 188"/>
                <a:gd name="T13" fmla="*/ 147 h 154"/>
                <a:gd name="T14" fmla="*/ 17 w 188"/>
                <a:gd name="T15" fmla="*/ 147 h 154"/>
                <a:gd name="T16" fmla="*/ 14 w 188"/>
                <a:gd name="T17" fmla="*/ 150 h 154"/>
                <a:gd name="T18" fmla="*/ 17 w 188"/>
                <a:gd name="T19" fmla="*/ 154 h 154"/>
                <a:gd name="T20" fmla="*/ 171 w 188"/>
                <a:gd name="T21" fmla="*/ 154 h 154"/>
                <a:gd name="T22" fmla="*/ 175 w 188"/>
                <a:gd name="T23" fmla="*/ 150 h 154"/>
                <a:gd name="T24" fmla="*/ 171 w 188"/>
                <a:gd name="T25" fmla="*/ 147 h 154"/>
                <a:gd name="T26" fmla="*/ 118 w 188"/>
                <a:gd name="T27" fmla="*/ 147 h 154"/>
                <a:gd name="T28" fmla="*/ 118 w 188"/>
                <a:gd name="T29" fmla="*/ 137 h 154"/>
                <a:gd name="T30" fmla="*/ 174 w 188"/>
                <a:gd name="T31" fmla="*/ 137 h 154"/>
                <a:gd name="T32" fmla="*/ 188 w 188"/>
                <a:gd name="T33" fmla="*/ 123 h 154"/>
                <a:gd name="T34" fmla="*/ 188 w 188"/>
                <a:gd name="T35" fmla="*/ 14 h 154"/>
                <a:gd name="T36" fmla="*/ 174 w 188"/>
                <a:gd name="T37" fmla="*/ 0 h 154"/>
                <a:gd name="T38" fmla="*/ 178 w 188"/>
                <a:gd name="T39" fmla="*/ 113 h 154"/>
                <a:gd name="T40" fmla="*/ 166 w 188"/>
                <a:gd name="T41" fmla="*/ 125 h 154"/>
                <a:gd name="T42" fmla="*/ 23 w 188"/>
                <a:gd name="T43" fmla="*/ 125 h 154"/>
                <a:gd name="T44" fmla="*/ 10 w 188"/>
                <a:gd name="T45" fmla="*/ 113 h 154"/>
                <a:gd name="T46" fmla="*/ 10 w 188"/>
                <a:gd name="T47" fmla="*/ 21 h 154"/>
                <a:gd name="T48" fmla="*/ 23 w 188"/>
                <a:gd name="T49" fmla="*/ 9 h 154"/>
                <a:gd name="T50" fmla="*/ 166 w 188"/>
                <a:gd name="T51" fmla="*/ 9 h 154"/>
                <a:gd name="T52" fmla="*/ 178 w 188"/>
                <a:gd name="T53" fmla="*/ 21 h 154"/>
                <a:gd name="T54" fmla="*/ 178 w 188"/>
                <a:gd name="T5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54">
                  <a:moveTo>
                    <a:pt x="174" y="0"/>
                  </a:moveTo>
                  <a:cubicBezTo>
                    <a:pt x="14" y="0"/>
                    <a:pt x="14" y="0"/>
                    <a:pt x="14" y="0"/>
                  </a:cubicBezTo>
                  <a:cubicBezTo>
                    <a:pt x="6" y="0"/>
                    <a:pt x="0" y="7"/>
                    <a:pt x="0" y="14"/>
                  </a:cubicBezTo>
                  <a:cubicBezTo>
                    <a:pt x="0" y="123"/>
                    <a:pt x="0" y="123"/>
                    <a:pt x="0" y="123"/>
                  </a:cubicBezTo>
                  <a:cubicBezTo>
                    <a:pt x="0" y="131"/>
                    <a:pt x="6" y="137"/>
                    <a:pt x="14" y="137"/>
                  </a:cubicBezTo>
                  <a:cubicBezTo>
                    <a:pt x="76" y="137"/>
                    <a:pt x="76" y="137"/>
                    <a:pt x="76" y="137"/>
                  </a:cubicBezTo>
                  <a:cubicBezTo>
                    <a:pt x="76" y="147"/>
                    <a:pt x="76" y="147"/>
                    <a:pt x="76" y="147"/>
                  </a:cubicBezTo>
                  <a:cubicBezTo>
                    <a:pt x="17" y="147"/>
                    <a:pt x="17" y="147"/>
                    <a:pt x="17" y="147"/>
                  </a:cubicBezTo>
                  <a:cubicBezTo>
                    <a:pt x="15" y="147"/>
                    <a:pt x="14" y="149"/>
                    <a:pt x="14" y="150"/>
                  </a:cubicBezTo>
                  <a:cubicBezTo>
                    <a:pt x="14" y="152"/>
                    <a:pt x="15" y="154"/>
                    <a:pt x="17" y="154"/>
                  </a:cubicBezTo>
                  <a:cubicBezTo>
                    <a:pt x="171" y="154"/>
                    <a:pt x="171" y="154"/>
                    <a:pt x="171" y="154"/>
                  </a:cubicBezTo>
                  <a:cubicBezTo>
                    <a:pt x="173" y="154"/>
                    <a:pt x="175" y="152"/>
                    <a:pt x="175" y="150"/>
                  </a:cubicBezTo>
                  <a:cubicBezTo>
                    <a:pt x="175" y="149"/>
                    <a:pt x="173" y="147"/>
                    <a:pt x="171" y="147"/>
                  </a:cubicBezTo>
                  <a:cubicBezTo>
                    <a:pt x="118" y="147"/>
                    <a:pt x="118" y="147"/>
                    <a:pt x="118" y="147"/>
                  </a:cubicBezTo>
                  <a:cubicBezTo>
                    <a:pt x="118" y="137"/>
                    <a:pt x="118" y="137"/>
                    <a:pt x="118" y="137"/>
                  </a:cubicBezTo>
                  <a:cubicBezTo>
                    <a:pt x="174" y="137"/>
                    <a:pt x="174" y="137"/>
                    <a:pt x="174" y="137"/>
                  </a:cubicBezTo>
                  <a:cubicBezTo>
                    <a:pt x="182" y="137"/>
                    <a:pt x="188" y="131"/>
                    <a:pt x="188" y="123"/>
                  </a:cubicBezTo>
                  <a:cubicBezTo>
                    <a:pt x="188" y="14"/>
                    <a:pt x="188" y="14"/>
                    <a:pt x="188" y="14"/>
                  </a:cubicBezTo>
                  <a:cubicBezTo>
                    <a:pt x="188" y="7"/>
                    <a:pt x="182" y="0"/>
                    <a:pt x="174" y="0"/>
                  </a:cubicBezTo>
                  <a:close/>
                  <a:moveTo>
                    <a:pt x="178" y="113"/>
                  </a:moveTo>
                  <a:cubicBezTo>
                    <a:pt x="178" y="120"/>
                    <a:pt x="172" y="125"/>
                    <a:pt x="166" y="125"/>
                  </a:cubicBezTo>
                  <a:cubicBezTo>
                    <a:pt x="23" y="125"/>
                    <a:pt x="23" y="125"/>
                    <a:pt x="23" y="125"/>
                  </a:cubicBezTo>
                  <a:cubicBezTo>
                    <a:pt x="16" y="125"/>
                    <a:pt x="10" y="120"/>
                    <a:pt x="10" y="113"/>
                  </a:cubicBezTo>
                  <a:cubicBezTo>
                    <a:pt x="10" y="21"/>
                    <a:pt x="10" y="21"/>
                    <a:pt x="10" y="21"/>
                  </a:cubicBezTo>
                  <a:cubicBezTo>
                    <a:pt x="10" y="14"/>
                    <a:pt x="16" y="9"/>
                    <a:pt x="23" y="9"/>
                  </a:cubicBezTo>
                  <a:cubicBezTo>
                    <a:pt x="166" y="9"/>
                    <a:pt x="166" y="9"/>
                    <a:pt x="166" y="9"/>
                  </a:cubicBezTo>
                  <a:cubicBezTo>
                    <a:pt x="172" y="9"/>
                    <a:pt x="178" y="14"/>
                    <a:pt x="178" y="21"/>
                  </a:cubicBezTo>
                  <a:lnTo>
                    <a:pt x="178" y="113"/>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30"/>
            <p:cNvSpPr>
              <a:spLocks noChangeArrowheads="1"/>
            </p:cNvSpPr>
            <p:nvPr/>
          </p:nvSpPr>
          <p:spPr bwMode="auto">
            <a:xfrm>
              <a:off x="6426381" y="5272988"/>
              <a:ext cx="639592" cy="14689"/>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31"/>
            <p:cNvSpPr>
              <a:spLocks noChangeArrowheads="1"/>
            </p:cNvSpPr>
            <p:nvPr/>
          </p:nvSpPr>
          <p:spPr bwMode="auto">
            <a:xfrm>
              <a:off x="6563480" y="5167715"/>
              <a:ext cx="14689" cy="112617"/>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32"/>
            <p:cNvSpPr>
              <a:spLocks noChangeArrowheads="1"/>
            </p:cNvSpPr>
            <p:nvPr/>
          </p:nvSpPr>
          <p:spPr bwMode="auto">
            <a:xfrm>
              <a:off x="6892151" y="5167715"/>
              <a:ext cx="14689" cy="112617"/>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33"/>
            <p:cNvSpPr>
              <a:spLocks noEditPoints="1"/>
            </p:cNvSpPr>
            <p:nvPr/>
          </p:nvSpPr>
          <p:spPr bwMode="auto">
            <a:xfrm>
              <a:off x="6311928" y="4681136"/>
              <a:ext cx="868499" cy="867275"/>
            </a:xfrm>
            <a:custGeom>
              <a:avLst/>
              <a:gdLst>
                <a:gd name="T0" fmla="*/ 300 w 600"/>
                <a:gd name="T1" fmla="*/ 599 h 599"/>
                <a:gd name="T2" fmla="*/ 0 w 600"/>
                <a:gd name="T3" fmla="*/ 299 h 599"/>
                <a:gd name="T4" fmla="*/ 300 w 600"/>
                <a:gd name="T5" fmla="*/ 0 h 599"/>
                <a:gd name="T6" fmla="*/ 600 w 600"/>
                <a:gd name="T7" fmla="*/ 299 h 599"/>
                <a:gd name="T8" fmla="*/ 300 w 600"/>
                <a:gd name="T9" fmla="*/ 599 h 599"/>
                <a:gd name="T10" fmla="*/ 300 w 600"/>
                <a:gd name="T11" fmla="*/ 18 h 599"/>
                <a:gd name="T12" fmla="*/ 18 w 600"/>
                <a:gd name="T13" fmla="*/ 299 h 599"/>
                <a:gd name="T14" fmla="*/ 300 w 600"/>
                <a:gd name="T15" fmla="*/ 581 h 599"/>
                <a:gd name="T16" fmla="*/ 582 w 600"/>
                <a:gd name="T17" fmla="*/ 299 h 599"/>
                <a:gd name="T18" fmla="*/ 300 w 600"/>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599">
                  <a:moveTo>
                    <a:pt x="300" y="599"/>
                  </a:moveTo>
                  <a:cubicBezTo>
                    <a:pt x="135" y="599"/>
                    <a:pt x="0" y="465"/>
                    <a:pt x="0" y="299"/>
                  </a:cubicBezTo>
                  <a:cubicBezTo>
                    <a:pt x="0" y="134"/>
                    <a:pt x="135" y="0"/>
                    <a:pt x="300" y="0"/>
                  </a:cubicBezTo>
                  <a:cubicBezTo>
                    <a:pt x="466" y="0"/>
                    <a:pt x="600" y="134"/>
                    <a:pt x="600" y="299"/>
                  </a:cubicBezTo>
                  <a:cubicBezTo>
                    <a:pt x="600" y="465"/>
                    <a:pt x="466" y="599"/>
                    <a:pt x="300" y="599"/>
                  </a:cubicBezTo>
                  <a:close/>
                  <a:moveTo>
                    <a:pt x="300" y="18"/>
                  </a:moveTo>
                  <a:cubicBezTo>
                    <a:pt x="145" y="18"/>
                    <a:pt x="18" y="144"/>
                    <a:pt x="18" y="299"/>
                  </a:cubicBezTo>
                  <a:cubicBezTo>
                    <a:pt x="18" y="455"/>
                    <a:pt x="145" y="581"/>
                    <a:pt x="300" y="581"/>
                  </a:cubicBezTo>
                  <a:cubicBezTo>
                    <a:pt x="456" y="581"/>
                    <a:pt x="582" y="455"/>
                    <a:pt x="582" y="299"/>
                  </a:cubicBezTo>
                  <a:cubicBezTo>
                    <a:pt x="582" y="144"/>
                    <a:pt x="456" y="18"/>
                    <a:pt x="300" y="18"/>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4"/>
            <p:cNvSpPr>
              <a:spLocks/>
            </p:cNvSpPr>
            <p:nvPr/>
          </p:nvSpPr>
          <p:spPr bwMode="auto">
            <a:xfrm>
              <a:off x="7717194" y="5605943"/>
              <a:ext cx="475563" cy="126082"/>
            </a:xfrm>
            <a:custGeom>
              <a:avLst/>
              <a:gdLst>
                <a:gd name="T0" fmla="*/ 312 w 329"/>
                <a:gd name="T1" fmla="*/ 0 h 87"/>
                <a:gd name="T2" fmla="*/ 164 w 329"/>
                <a:gd name="T3" fmla="*/ 34 h 87"/>
                <a:gd name="T4" fmla="*/ 17 w 329"/>
                <a:gd name="T5" fmla="*/ 0 h 87"/>
                <a:gd name="T6" fmla="*/ 0 w 329"/>
                <a:gd name="T7" fmla="*/ 27 h 87"/>
                <a:gd name="T8" fmla="*/ 164 w 329"/>
                <a:gd name="T9" fmla="*/ 87 h 87"/>
                <a:gd name="T10" fmla="*/ 329 w 329"/>
                <a:gd name="T11" fmla="*/ 27 h 87"/>
                <a:gd name="T12" fmla="*/ 312 w 329"/>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329" h="87">
                  <a:moveTo>
                    <a:pt x="312" y="0"/>
                  </a:moveTo>
                  <a:cubicBezTo>
                    <a:pt x="285" y="20"/>
                    <a:pt x="229" y="34"/>
                    <a:pt x="164" y="34"/>
                  </a:cubicBezTo>
                  <a:cubicBezTo>
                    <a:pt x="100" y="34"/>
                    <a:pt x="44" y="20"/>
                    <a:pt x="17" y="0"/>
                  </a:cubicBezTo>
                  <a:cubicBezTo>
                    <a:pt x="6" y="8"/>
                    <a:pt x="0" y="17"/>
                    <a:pt x="0" y="27"/>
                  </a:cubicBezTo>
                  <a:cubicBezTo>
                    <a:pt x="0" y="60"/>
                    <a:pt x="74" y="87"/>
                    <a:pt x="164" y="87"/>
                  </a:cubicBezTo>
                  <a:cubicBezTo>
                    <a:pt x="255" y="87"/>
                    <a:pt x="329" y="60"/>
                    <a:pt x="329" y="27"/>
                  </a:cubicBezTo>
                  <a:cubicBezTo>
                    <a:pt x="329" y="17"/>
                    <a:pt x="323" y="8"/>
                    <a:pt x="31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5"/>
            <p:cNvSpPr>
              <a:spLocks/>
            </p:cNvSpPr>
            <p:nvPr/>
          </p:nvSpPr>
          <p:spPr bwMode="auto">
            <a:xfrm>
              <a:off x="7717194" y="5490266"/>
              <a:ext cx="475563" cy="126082"/>
            </a:xfrm>
            <a:custGeom>
              <a:avLst/>
              <a:gdLst>
                <a:gd name="T0" fmla="*/ 312 w 329"/>
                <a:gd name="T1" fmla="*/ 0 h 87"/>
                <a:gd name="T2" fmla="*/ 164 w 329"/>
                <a:gd name="T3" fmla="*/ 33 h 87"/>
                <a:gd name="T4" fmla="*/ 17 w 329"/>
                <a:gd name="T5" fmla="*/ 0 h 87"/>
                <a:gd name="T6" fmla="*/ 0 w 329"/>
                <a:gd name="T7" fmla="*/ 27 h 87"/>
                <a:gd name="T8" fmla="*/ 164 w 329"/>
                <a:gd name="T9" fmla="*/ 87 h 87"/>
                <a:gd name="T10" fmla="*/ 329 w 329"/>
                <a:gd name="T11" fmla="*/ 27 h 87"/>
                <a:gd name="T12" fmla="*/ 312 w 329"/>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329" h="87">
                  <a:moveTo>
                    <a:pt x="312" y="0"/>
                  </a:moveTo>
                  <a:cubicBezTo>
                    <a:pt x="285" y="20"/>
                    <a:pt x="229" y="33"/>
                    <a:pt x="164" y="33"/>
                  </a:cubicBezTo>
                  <a:cubicBezTo>
                    <a:pt x="100" y="33"/>
                    <a:pt x="44" y="20"/>
                    <a:pt x="17" y="0"/>
                  </a:cubicBezTo>
                  <a:cubicBezTo>
                    <a:pt x="6" y="8"/>
                    <a:pt x="0" y="17"/>
                    <a:pt x="0" y="27"/>
                  </a:cubicBezTo>
                  <a:cubicBezTo>
                    <a:pt x="0" y="60"/>
                    <a:pt x="74" y="87"/>
                    <a:pt x="164" y="87"/>
                  </a:cubicBezTo>
                  <a:cubicBezTo>
                    <a:pt x="255" y="87"/>
                    <a:pt x="329" y="60"/>
                    <a:pt x="329" y="27"/>
                  </a:cubicBezTo>
                  <a:cubicBezTo>
                    <a:pt x="329" y="17"/>
                    <a:pt x="323" y="8"/>
                    <a:pt x="31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36"/>
            <p:cNvSpPr>
              <a:spLocks noChangeArrowheads="1"/>
            </p:cNvSpPr>
            <p:nvPr/>
          </p:nvSpPr>
          <p:spPr bwMode="auto">
            <a:xfrm>
              <a:off x="7717194" y="5325012"/>
              <a:ext cx="475563" cy="175658"/>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7"/>
            <p:cNvSpPr>
              <a:spLocks noEditPoints="1"/>
            </p:cNvSpPr>
            <p:nvPr/>
          </p:nvSpPr>
          <p:spPr bwMode="auto">
            <a:xfrm>
              <a:off x="7521338" y="5094882"/>
              <a:ext cx="867275" cy="867275"/>
            </a:xfrm>
            <a:custGeom>
              <a:avLst/>
              <a:gdLst>
                <a:gd name="T0" fmla="*/ 299 w 599"/>
                <a:gd name="T1" fmla="*/ 599 h 599"/>
                <a:gd name="T2" fmla="*/ 0 w 599"/>
                <a:gd name="T3" fmla="*/ 300 h 599"/>
                <a:gd name="T4" fmla="*/ 299 w 599"/>
                <a:gd name="T5" fmla="*/ 0 h 599"/>
                <a:gd name="T6" fmla="*/ 599 w 599"/>
                <a:gd name="T7" fmla="*/ 300 h 599"/>
                <a:gd name="T8" fmla="*/ 299 w 599"/>
                <a:gd name="T9" fmla="*/ 599 h 599"/>
                <a:gd name="T10" fmla="*/ 299 w 599"/>
                <a:gd name="T11" fmla="*/ 18 h 599"/>
                <a:gd name="T12" fmla="*/ 18 w 599"/>
                <a:gd name="T13" fmla="*/ 300 h 599"/>
                <a:gd name="T14" fmla="*/ 299 w 599"/>
                <a:gd name="T15" fmla="*/ 581 h 599"/>
                <a:gd name="T16" fmla="*/ 581 w 599"/>
                <a:gd name="T17" fmla="*/ 300 h 599"/>
                <a:gd name="T18" fmla="*/ 299 w 599"/>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599">
                  <a:moveTo>
                    <a:pt x="299" y="599"/>
                  </a:moveTo>
                  <a:cubicBezTo>
                    <a:pt x="134" y="599"/>
                    <a:pt x="0" y="465"/>
                    <a:pt x="0" y="300"/>
                  </a:cubicBezTo>
                  <a:cubicBezTo>
                    <a:pt x="0" y="134"/>
                    <a:pt x="134" y="0"/>
                    <a:pt x="299" y="0"/>
                  </a:cubicBezTo>
                  <a:cubicBezTo>
                    <a:pt x="465" y="0"/>
                    <a:pt x="599" y="134"/>
                    <a:pt x="599" y="300"/>
                  </a:cubicBezTo>
                  <a:cubicBezTo>
                    <a:pt x="599" y="465"/>
                    <a:pt x="465" y="599"/>
                    <a:pt x="299" y="599"/>
                  </a:cubicBezTo>
                  <a:close/>
                  <a:moveTo>
                    <a:pt x="299" y="18"/>
                  </a:moveTo>
                  <a:cubicBezTo>
                    <a:pt x="144" y="18"/>
                    <a:pt x="18" y="144"/>
                    <a:pt x="18" y="300"/>
                  </a:cubicBezTo>
                  <a:cubicBezTo>
                    <a:pt x="18" y="455"/>
                    <a:pt x="144" y="581"/>
                    <a:pt x="299" y="581"/>
                  </a:cubicBezTo>
                  <a:cubicBezTo>
                    <a:pt x="455" y="581"/>
                    <a:pt x="581" y="455"/>
                    <a:pt x="581" y="300"/>
                  </a:cubicBezTo>
                  <a:cubicBezTo>
                    <a:pt x="581" y="144"/>
                    <a:pt x="455" y="18"/>
                    <a:pt x="299" y="18"/>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870297" y="5094882"/>
              <a:ext cx="866663" cy="867275"/>
            </a:xfrm>
            <a:custGeom>
              <a:avLst/>
              <a:gdLst>
                <a:gd name="T0" fmla="*/ 299 w 599"/>
                <a:gd name="T1" fmla="*/ 599 h 599"/>
                <a:gd name="T2" fmla="*/ 0 w 599"/>
                <a:gd name="T3" fmla="*/ 300 h 599"/>
                <a:gd name="T4" fmla="*/ 299 w 599"/>
                <a:gd name="T5" fmla="*/ 0 h 599"/>
                <a:gd name="T6" fmla="*/ 599 w 599"/>
                <a:gd name="T7" fmla="*/ 300 h 599"/>
                <a:gd name="T8" fmla="*/ 299 w 599"/>
                <a:gd name="T9" fmla="*/ 599 h 599"/>
                <a:gd name="T10" fmla="*/ 299 w 599"/>
                <a:gd name="T11" fmla="*/ 18 h 599"/>
                <a:gd name="T12" fmla="*/ 18 w 599"/>
                <a:gd name="T13" fmla="*/ 300 h 599"/>
                <a:gd name="T14" fmla="*/ 299 w 599"/>
                <a:gd name="T15" fmla="*/ 581 h 599"/>
                <a:gd name="T16" fmla="*/ 581 w 599"/>
                <a:gd name="T17" fmla="*/ 300 h 599"/>
                <a:gd name="T18" fmla="*/ 299 w 599"/>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599">
                  <a:moveTo>
                    <a:pt x="299" y="599"/>
                  </a:moveTo>
                  <a:cubicBezTo>
                    <a:pt x="134" y="599"/>
                    <a:pt x="0" y="465"/>
                    <a:pt x="0" y="300"/>
                  </a:cubicBezTo>
                  <a:cubicBezTo>
                    <a:pt x="0" y="134"/>
                    <a:pt x="134" y="0"/>
                    <a:pt x="299" y="0"/>
                  </a:cubicBezTo>
                  <a:cubicBezTo>
                    <a:pt x="465" y="0"/>
                    <a:pt x="599" y="134"/>
                    <a:pt x="599" y="300"/>
                  </a:cubicBezTo>
                  <a:cubicBezTo>
                    <a:pt x="599" y="465"/>
                    <a:pt x="465" y="599"/>
                    <a:pt x="299" y="599"/>
                  </a:cubicBezTo>
                  <a:close/>
                  <a:moveTo>
                    <a:pt x="299" y="18"/>
                  </a:moveTo>
                  <a:cubicBezTo>
                    <a:pt x="144" y="18"/>
                    <a:pt x="18" y="144"/>
                    <a:pt x="18" y="300"/>
                  </a:cubicBezTo>
                  <a:cubicBezTo>
                    <a:pt x="18" y="455"/>
                    <a:pt x="144" y="581"/>
                    <a:pt x="299" y="581"/>
                  </a:cubicBezTo>
                  <a:cubicBezTo>
                    <a:pt x="455" y="581"/>
                    <a:pt x="581" y="455"/>
                    <a:pt x="581" y="300"/>
                  </a:cubicBezTo>
                  <a:cubicBezTo>
                    <a:pt x="581" y="144"/>
                    <a:pt x="455" y="18"/>
                    <a:pt x="299" y="1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9"/>
            <p:cNvSpPr>
              <a:spLocks noEditPoints="1"/>
            </p:cNvSpPr>
            <p:nvPr/>
          </p:nvSpPr>
          <p:spPr bwMode="auto">
            <a:xfrm>
              <a:off x="10071139" y="4953498"/>
              <a:ext cx="1028856" cy="1028856"/>
            </a:xfrm>
            <a:custGeom>
              <a:avLst/>
              <a:gdLst>
                <a:gd name="T0" fmla="*/ 355 w 711"/>
                <a:gd name="T1" fmla="*/ 711 h 711"/>
                <a:gd name="T2" fmla="*/ 0 w 711"/>
                <a:gd name="T3" fmla="*/ 356 h 711"/>
                <a:gd name="T4" fmla="*/ 355 w 711"/>
                <a:gd name="T5" fmla="*/ 0 h 711"/>
                <a:gd name="T6" fmla="*/ 711 w 711"/>
                <a:gd name="T7" fmla="*/ 356 h 711"/>
                <a:gd name="T8" fmla="*/ 355 w 711"/>
                <a:gd name="T9" fmla="*/ 711 h 711"/>
                <a:gd name="T10" fmla="*/ 355 w 711"/>
                <a:gd name="T11" fmla="*/ 22 h 711"/>
                <a:gd name="T12" fmla="*/ 21 w 711"/>
                <a:gd name="T13" fmla="*/ 356 h 711"/>
                <a:gd name="T14" fmla="*/ 355 w 711"/>
                <a:gd name="T15" fmla="*/ 690 h 711"/>
                <a:gd name="T16" fmla="*/ 689 w 711"/>
                <a:gd name="T17" fmla="*/ 356 h 711"/>
                <a:gd name="T18" fmla="*/ 355 w 711"/>
                <a:gd name="T19" fmla="*/ 2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355" y="711"/>
                  </a:moveTo>
                  <a:cubicBezTo>
                    <a:pt x="159" y="711"/>
                    <a:pt x="0" y="552"/>
                    <a:pt x="0" y="356"/>
                  </a:cubicBezTo>
                  <a:cubicBezTo>
                    <a:pt x="0" y="160"/>
                    <a:pt x="159" y="0"/>
                    <a:pt x="355" y="0"/>
                  </a:cubicBezTo>
                  <a:cubicBezTo>
                    <a:pt x="551" y="0"/>
                    <a:pt x="711" y="160"/>
                    <a:pt x="711" y="356"/>
                  </a:cubicBezTo>
                  <a:cubicBezTo>
                    <a:pt x="711" y="552"/>
                    <a:pt x="551" y="711"/>
                    <a:pt x="355" y="711"/>
                  </a:cubicBezTo>
                  <a:close/>
                  <a:moveTo>
                    <a:pt x="355" y="22"/>
                  </a:moveTo>
                  <a:cubicBezTo>
                    <a:pt x="171" y="22"/>
                    <a:pt x="21" y="171"/>
                    <a:pt x="21" y="356"/>
                  </a:cubicBezTo>
                  <a:cubicBezTo>
                    <a:pt x="21" y="540"/>
                    <a:pt x="171" y="690"/>
                    <a:pt x="355" y="690"/>
                  </a:cubicBezTo>
                  <a:cubicBezTo>
                    <a:pt x="540" y="690"/>
                    <a:pt x="689" y="540"/>
                    <a:pt x="689" y="356"/>
                  </a:cubicBezTo>
                  <a:cubicBezTo>
                    <a:pt x="689" y="171"/>
                    <a:pt x="540" y="22"/>
                    <a:pt x="355" y="22"/>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40"/>
            <p:cNvSpPr>
              <a:spLocks/>
            </p:cNvSpPr>
            <p:nvPr/>
          </p:nvSpPr>
          <p:spPr bwMode="auto">
            <a:xfrm>
              <a:off x="10266383" y="5176284"/>
              <a:ext cx="493924" cy="351317"/>
            </a:xfrm>
            <a:custGeom>
              <a:avLst/>
              <a:gdLst>
                <a:gd name="T0" fmla="*/ 24 w 807"/>
                <a:gd name="T1" fmla="*/ 567 h 574"/>
                <a:gd name="T2" fmla="*/ 0 w 807"/>
                <a:gd name="T3" fmla="*/ 452 h 574"/>
                <a:gd name="T4" fmla="*/ 22 w 807"/>
                <a:gd name="T5" fmla="*/ 23 h 574"/>
                <a:gd name="T6" fmla="*/ 104 w 807"/>
                <a:gd name="T7" fmla="*/ 5 h 574"/>
                <a:gd name="T8" fmla="*/ 766 w 807"/>
                <a:gd name="T9" fmla="*/ 0 h 574"/>
                <a:gd name="T10" fmla="*/ 807 w 807"/>
                <a:gd name="T11" fmla="*/ 66 h 574"/>
                <a:gd name="T12" fmla="*/ 797 w 807"/>
                <a:gd name="T13" fmla="*/ 522 h 574"/>
                <a:gd name="T14" fmla="*/ 755 w 807"/>
                <a:gd name="T15" fmla="*/ 574 h 574"/>
                <a:gd name="T16" fmla="*/ 24 w 807"/>
                <a:gd name="T17" fmla="*/ 567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574">
                  <a:moveTo>
                    <a:pt x="24" y="567"/>
                  </a:moveTo>
                  <a:lnTo>
                    <a:pt x="0" y="452"/>
                  </a:lnTo>
                  <a:lnTo>
                    <a:pt x="22" y="23"/>
                  </a:lnTo>
                  <a:lnTo>
                    <a:pt x="104" y="5"/>
                  </a:lnTo>
                  <a:lnTo>
                    <a:pt x="766" y="0"/>
                  </a:lnTo>
                  <a:lnTo>
                    <a:pt x="807" y="66"/>
                  </a:lnTo>
                  <a:lnTo>
                    <a:pt x="797" y="522"/>
                  </a:lnTo>
                  <a:lnTo>
                    <a:pt x="755" y="574"/>
                  </a:lnTo>
                  <a:lnTo>
                    <a:pt x="24" y="567"/>
                  </a:lnTo>
                  <a:close/>
                </a:path>
              </a:pathLst>
            </a:custGeom>
            <a:solidFill>
              <a:schemeClr val="accent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41"/>
            <p:cNvSpPr>
              <a:spLocks/>
            </p:cNvSpPr>
            <p:nvPr/>
          </p:nvSpPr>
          <p:spPr bwMode="auto">
            <a:xfrm>
              <a:off x="10266383" y="5176284"/>
              <a:ext cx="493924" cy="351317"/>
            </a:xfrm>
            <a:custGeom>
              <a:avLst/>
              <a:gdLst>
                <a:gd name="T0" fmla="*/ 24 w 807"/>
                <a:gd name="T1" fmla="*/ 567 h 574"/>
                <a:gd name="T2" fmla="*/ 0 w 807"/>
                <a:gd name="T3" fmla="*/ 452 h 574"/>
                <a:gd name="T4" fmla="*/ 22 w 807"/>
                <a:gd name="T5" fmla="*/ 23 h 574"/>
                <a:gd name="T6" fmla="*/ 104 w 807"/>
                <a:gd name="T7" fmla="*/ 5 h 574"/>
                <a:gd name="T8" fmla="*/ 766 w 807"/>
                <a:gd name="T9" fmla="*/ 0 h 574"/>
                <a:gd name="T10" fmla="*/ 807 w 807"/>
                <a:gd name="T11" fmla="*/ 66 h 574"/>
                <a:gd name="T12" fmla="*/ 797 w 807"/>
                <a:gd name="T13" fmla="*/ 522 h 574"/>
                <a:gd name="T14" fmla="*/ 755 w 807"/>
                <a:gd name="T15" fmla="*/ 574 h 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7" h="574">
                  <a:moveTo>
                    <a:pt x="24" y="567"/>
                  </a:moveTo>
                  <a:lnTo>
                    <a:pt x="0" y="452"/>
                  </a:lnTo>
                  <a:lnTo>
                    <a:pt x="22" y="23"/>
                  </a:lnTo>
                  <a:lnTo>
                    <a:pt x="104" y="5"/>
                  </a:lnTo>
                  <a:lnTo>
                    <a:pt x="766" y="0"/>
                  </a:lnTo>
                  <a:lnTo>
                    <a:pt x="807" y="66"/>
                  </a:lnTo>
                  <a:lnTo>
                    <a:pt x="797" y="522"/>
                  </a:lnTo>
                  <a:lnTo>
                    <a:pt x="755" y="5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2"/>
            <p:cNvSpPr>
              <a:spLocks noEditPoints="1"/>
            </p:cNvSpPr>
            <p:nvPr/>
          </p:nvSpPr>
          <p:spPr bwMode="auto">
            <a:xfrm>
              <a:off x="10254754" y="5163431"/>
              <a:ext cx="519630" cy="422314"/>
            </a:xfrm>
            <a:custGeom>
              <a:avLst/>
              <a:gdLst>
                <a:gd name="T0" fmla="*/ 332 w 359"/>
                <a:gd name="T1" fmla="*/ 0 h 292"/>
                <a:gd name="T2" fmla="*/ 27 w 359"/>
                <a:gd name="T3" fmla="*/ 0 h 292"/>
                <a:gd name="T4" fmla="*/ 0 w 359"/>
                <a:gd name="T5" fmla="*/ 27 h 292"/>
                <a:gd name="T6" fmla="*/ 0 w 359"/>
                <a:gd name="T7" fmla="*/ 234 h 292"/>
                <a:gd name="T8" fmla="*/ 27 w 359"/>
                <a:gd name="T9" fmla="*/ 261 h 292"/>
                <a:gd name="T10" fmla="*/ 147 w 359"/>
                <a:gd name="T11" fmla="*/ 261 h 292"/>
                <a:gd name="T12" fmla="*/ 147 w 359"/>
                <a:gd name="T13" fmla="*/ 279 h 292"/>
                <a:gd name="T14" fmla="*/ 33 w 359"/>
                <a:gd name="T15" fmla="*/ 279 h 292"/>
                <a:gd name="T16" fmla="*/ 27 w 359"/>
                <a:gd name="T17" fmla="*/ 286 h 292"/>
                <a:gd name="T18" fmla="*/ 33 w 359"/>
                <a:gd name="T19" fmla="*/ 292 h 292"/>
                <a:gd name="T20" fmla="*/ 327 w 359"/>
                <a:gd name="T21" fmla="*/ 292 h 292"/>
                <a:gd name="T22" fmla="*/ 333 w 359"/>
                <a:gd name="T23" fmla="*/ 286 h 292"/>
                <a:gd name="T24" fmla="*/ 327 w 359"/>
                <a:gd name="T25" fmla="*/ 279 h 292"/>
                <a:gd name="T26" fmla="*/ 226 w 359"/>
                <a:gd name="T27" fmla="*/ 279 h 292"/>
                <a:gd name="T28" fmla="*/ 226 w 359"/>
                <a:gd name="T29" fmla="*/ 261 h 292"/>
                <a:gd name="T30" fmla="*/ 332 w 359"/>
                <a:gd name="T31" fmla="*/ 261 h 292"/>
                <a:gd name="T32" fmla="*/ 359 w 359"/>
                <a:gd name="T33" fmla="*/ 234 h 292"/>
                <a:gd name="T34" fmla="*/ 359 w 359"/>
                <a:gd name="T35" fmla="*/ 27 h 292"/>
                <a:gd name="T36" fmla="*/ 332 w 359"/>
                <a:gd name="T37" fmla="*/ 0 h 292"/>
                <a:gd name="T38" fmla="*/ 340 w 359"/>
                <a:gd name="T39" fmla="*/ 215 h 292"/>
                <a:gd name="T40" fmla="*/ 316 w 359"/>
                <a:gd name="T41" fmla="*/ 238 h 292"/>
                <a:gd name="T42" fmla="*/ 45 w 359"/>
                <a:gd name="T43" fmla="*/ 238 h 292"/>
                <a:gd name="T44" fmla="*/ 21 w 359"/>
                <a:gd name="T45" fmla="*/ 215 h 292"/>
                <a:gd name="T46" fmla="*/ 21 w 359"/>
                <a:gd name="T47" fmla="*/ 40 h 292"/>
                <a:gd name="T48" fmla="*/ 45 w 359"/>
                <a:gd name="T49" fmla="*/ 17 h 292"/>
                <a:gd name="T50" fmla="*/ 316 w 359"/>
                <a:gd name="T51" fmla="*/ 17 h 292"/>
                <a:gd name="T52" fmla="*/ 340 w 359"/>
                <a:gd name="T53" fmla="*/ 40 h 292"/>
                <a:gd name="T54" fmla="*/ 340 w 359"/>
                <a:gd name="T55" fmla="*/ 2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 h="292">
                  <a:moveTo>
                    <a:pt x="332" y="0"/>
                  </a:moveTo>
                  <a:cubicBezTo>
                    <a:pt x="27" y="0"/>
                    <a:pt x="27" y="0"/>
                    <a:pt x="27" y="0"/>
                  </a:cubicBezTo>
                  <a:cubicBezTo>
                    <a:pt x="12" y="0"/>
                    <a:pt x="0" y="12"/>
                    <a:pt x="0" y="27"/>
                  </a:cubicBezTo>
                  <a:cubicBezTo>
                    <a:pt x="0" y="234"/>
                    <a:pt x="0" y="234"/>
                    <a:pt x="0" y="234"/>
                  </a:cubicBezTo>
                  <a:cubicBezTo>
                    <a:pt x="0" y="249"/>
                    <a:pt x="12" y="261"/>
                    <a:pt x="27" y="261"/>
                  </a:cubicBezTo>
                  <a:cubicBezTo>
                    <a:pt x="147" y="261"/>
                    <a:pt x="147" y="261"/>
                    <a:pt x="147" y="261"/>
                  </a:cubicBezTo>
                  <a:cubicBezTo>
                    <a:pt x="147" y="279"/>
                    <a:pt x="147" y="279"/>
                    <a:pt x="147" y="279"/>
                  </a:cubicBezTo>
                  <a:cubicBezTo>
                    <a:pt x="33" y="279"/>
                    <a:pt x="33" y="279"/>
                    <a:pt x="33" y="279"/>
                  </a:cubicBezTo>
                  <a:cubicBezTo>
                    <a:pt x="30" y="279"/>
                    <a:pt x="27" y="282"/>
                    <a:pt x="27" y="286"/>
                  </a:cubicBezTo>
                  <a:cubicBezTo>
                    <a:pt x="27" y="289"/>
                    <a:pt x="30" y="292"/>
                    <a:pt x="33" y="292"/>
                  </a:cubicBezTo>
                  <a:cubicBezTo>
                    <a:pt x="327" y="292"/>
                    <a:pt x="327" y="292"/>
                    <a:pt x="327" y="292"/>
                  </a:cubicBezTo>
                  <a:cubicBezTo>
                    <a:pt x="330" y="292"/>
                    <a:pt x="333" y="289"/>
                    <a:pt x="333" y="286"/>
                  </a:cubicBezTo>
                  <a:cubicBezTo>
                    <a:pt x="333" y="282"/>
                    <a:pt x="330" y="279"/>
                    <a:pt x="327" y="279"/>
                  </a:cubicBezTo>
                  <a:cubicBezTo>
                    <a:pt x="226" y="279"/>
                    <a:pt x="226" y="279"/>
                    <a:pt x="226" y="279"/>
                  </a:cubicBezTo>
                  <a:cubicBezTo>
                    <a:pt x="226" y="261"/>
                    <a:pt x="226" y="261"/>
                    <a:pt x="226" y="261"/>
                  </a:cubicBezTo>
                  <a:cubicBezTo>
                    <a:pt x="332" y="261"/>
                    <a:pt x="332" y="261"/>
                    <a:pt x="332" y="261"/>
                  </a:cubicBezTo>
                  <a:cubicBezTo>
                    <a:pt x="347" y="261"/>
                    <a:pt x="359" y="249"/>
                    <a:pt x="359" y="234"/>
                  </a:cubicBezTo>
                  <a:cubicBezTo>
                    <a:pt x="359" y="27"/>
                    <a:pt x="359" y="27"/>
                    <a:pt x="359" y="27"/>
                  </a:cubicBezTo>
                  <a:cubicBezTo>
                    <a:pt x="359" y="12"/>
                    <a:pt x="347" y="0"/>
                    <a:pt x="332" y="0"/>
                  </a:cubicBezTo>
                  <a:close/>
                  <a:moveTo>
                    <a:pt x="340" y="215"/>
                  </a:moveTo>
                  <a:cubicBezTo>
                    <a:pt x="340" y="228"/>
                    <a:pt x="329" y="238"/>
                    <a:pt x="316" y="238"/>
                  </a:cubicBezTo>
                  <a:cubicBezTo>
                    <a:pt x="45" y="238"/>
                    <a:pt x="45" y="238"/>
                    <a:pt x="45" y="238"/>
                  </a:cubicBezTo>
                  <a:cubicBezTo>
                    <a:pt x="31" y="238"/>
                    <a:pt x="21" y="228"/>
                    <a:pt x="21" y="215"/>
                  </a:cubicBezTo>
                  <a:cubicBezTo>
                    <a:pt x="21" y="40"/>
                    <a:pt x="21" y="40"/>
                    <a:pt x="21" y="40"/>
                  </a:cubicBezTo>
                  <a:cubicBezTo>
                    <a:pt x="21" y="27"/>
                    <a:pt x="31" y="17"/>
                    <a:pt x="45" y="17"/>
                  </a:cubicBezTo>
                  <a:cubicBezTo>
                    <a:pt x="316" y="17"/>
                    <a:pt x="316" y="17"/>
                    <a:pt x="316" y="17"/>
                  </a:cubicBezTo>
                  <a:cubicBezTo>
                    <a:pt x="329" y="17"/>
                    <a:pt x="340" y="27"/>
                    <a:pt x="340" y="40"/>
                  </a:cubicBezTo>
                  <a:lnTo>
                    <a:pt x="340" y="215"/>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43"/>
            <p:cNvSpPr>
              <a:spLocks noChangeArrowheads="1"/>
            </p:cNvSpPr>
            <p:nvPr/>
          </p:nvSpPr>
          <p:spPr bwMode="auto">
            <a:xfrm>
              <a:off x="10762755" y="5612064"/>
              <a:ext cx="101600" cy="97928"/>
            </a:xfrm>
            <a:prstGeom prst="ellipse">
              <a:avLst/>
            </a:prstGeom>
            <a:solidFill>
              <a:srgbClr val="B5E3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44"/>
            <p:cNvSpPr>
              <a:spLocks/>
            </p:cNvSpPr>
            <p:nvPr/>
          </p:nvSpPr>
          <p:spPr bwMode="auto">
            <a:xfrm>
              <a:off x="10712567" y="5372752"/>
              <a:ext cx="181779" cy="145056"/>
            </a:xfrm>
            <a:custGeom>
              <a:avLst/>
              <a:gdLst>
                <a:gd name="T0" fmla="*/ 4 w 297"/>
                <a:gd name="T1" fmla="*/ 237 h 237"/>
                <a:gd name="T2" fmla="*/ 0 w 297"/>
                <a:gd name="T3" fmla="*/ 0 h 237"/>
                <a:gd name="T4" fmla="*/ 295 w 297"/>
                <a:gd name="T5" fmla="*/ 8 h 237"/>
                <a:gd name="T6" fmla="*/ 297 w 297"/>
                <a:gd name="T7" fmla="*/ 237 h 237"/>
                <a:gd name="T8" fmla="*/ 4 w 297"/>
                <a:gd name="T9" fmla="*/ 237 h 237"/>
              </a:gdLst>
              <a:ahLst/>
              <a:cxnLst>
                <a:cxn ang="0">
                  <a:pos x="T0" y="T1"/>
                </a:cxn>
                <a:cxn ang="0">
                  <a:pos x="T2" y="T3"/>
                </a:cxn>
                <a:cxn ang="0">
                  <a:pos x="T4" y="T5"/>
                </a:cxn>
                <a:cxn ang="0">
                  <a:pos x="T6" y="T7"/>
                </a:cxn>
                <a:cxn ang="0">
                  <a:pos x="T8" y="T9"/>
                </a:cxn>
              </a:cxnLst>
              <a:rect l="0" t="0" r="r" b="b"/>
              <a:pathLst>
                <a:path w="297" h="237">
                  <a:moveTo>
                    <a:pt x="4" y="237"/>
                  </a:moveTo>
                  <a:lnTo>
                    <a:pt x="0" y="0"/>
                  </a:lnTo>
                  <a:lnTo>
                    <a:pt x="295" y="8"/>
                  </a:lnTo>
                  <a:lnTo>
                    <a:pt x="297" y="237"/>
                  </a:lnTo>
                  <a:lnTo>
                    <a:pt x="4" y="237"/>
                  </a:lnTo>
                  <a:close/>
                </a:path>
              </a:pathLst>
            </a:custGeom>
            <a:solidFill>
              <a:srgbClr val="B5E3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5"/>
            <p:cNvSpPr>
              <a:spLocks noEditPoints="1"/>
            </p:cNvSpPr>
            <p:nvPr/>
          </p:nvSpPr>
          <p:spPr bwMode="auto">
            <a:xfrm>
              <a:off x="10686249" y="5307875"/>
              <a:ext cx="238700" cy="440064"/>
            </a:xfrm>
            <a:custGeom>
              <a:avLst/>
              <a:gdLst>
                <a:gd name="T0" fmla="*/ 83 w 165"/>
                <a:gd name="T1" fmla="*/ 0 h 304"/>
                <a:gd name="T2" fmla="*/ 0 w 165"/>
                <a:gd name="T3" fmla="*/ 69 h 304"/>
                <a:gd name="T4" fmla="*/ 0 w 165"/>
                <a:gd name="T5" fmla="*/ 236 h 304"/>
                <a:gd name="T6" fmla="*/ 83 w 165"/>
                <a:gd name="T7" fmla="*/ 304 h 304"/>
                <a:gd name="T8" fmla="*/ 165 w 165"/>
                <a:gd name="T9" fmla="*/ 236 h 304"/>
                <a:gd name="T10" fmla="*/ 165 w 165"/>
                <a:gd name="T11" fmla="*/ 69 h 304"/>
                <a:gd name="T12" fmla="*/ 83 w 165"/>
                <a:gd name="T13" fmla="*/ 0 h 304"/>
                <a:gd name="T14" fmla="*/ 85 w 165"/>
                <a:gd name="T15" fmla="*/ 265 h 304"/>
                <a:gd name="T16" fmla="*/ 65 w 165"/>
                <a:gd name="T17" fmla="*/ 245 h 304"/>
                <a:gd name="T18" fmla="*/ 85 w 165"/>
                <a:gd name="T19" fmla="*/ 225 h 304"/>
                <a:gd name="T20" fmla="*/ 105 w 165"/>
                <a:gd name="T21" fmla="*/ 245 h 304"/>
                <a:gd name="T22" fmla="*/ 85 w 165"/>
                <a:gd name="T23" fmla="*/ 265 h 304"/>
                <a:gd name="T24" fmla="*/ 129 w 165"/>
                <a:gd name="T25" fmla="*/ 124 h 304"/>
                <a:gd name="T26" fmla="*/ 38 w 165"/>
                <a:gd name="T27" fmla="*/ 124 h 304"/>
                <a:gd name="T28" fmla="*/ 31 w 165"/>
                <a:gd name="T29" fmla="*/ 117 h 304"/>
                <a:gd name="T30" fmla="*/ 38 w 165"/>
                <a:gd name="T31" fmla="*/ 110 h 304"/>
                <a:gd name="T32" fmla="*/ 129 w 165"/>
                <a:gd name="T33" fmla="*/ 110 h 304"/>
                <a:gd name="T34" fmla="*/ 136 w 165"/>
                <a:gd name="T35" fmla="*/ 117 h 304"/>
                <a:gd name="T36" fmla="*/ 129 w 165"/>
                <a:gd name="T37" fmla="*/ 124 h 304"/>
                <a:gd name="T38" fmla="*/ 129 w 165"/>
                <a:gd name="T39" fmla="*/ 75 h 304"/>
                <a:gd name="T40" fmla="*/ 38 w 165"/>
                <a:gd name="T41" fmla="*/ 75 h 304"/>
                <a:gd name="T42" fmla="*/ 31 w 165"/>
                <a:gd name="T43" fmla="*/ 68 h 304"/>
                <a:gd name="T44" fmla="*/ 38 w 165"/>
                <a:gd name="T45" fmla="*/ 61 h 304"/>
                <a:gd name="T46" fmla="*/ 129 w 165"/>
                <a:gd name="T47" fmla="*/ 61 h 304"/>
                <a:gd name="T48" fmla="*/ 136 w 165"/>
                <a:gd name="T49" fmla="*/ 68 h 304"/>
                <a:gd name="T50" fmla="*/ 129 w 165"/>
                <a:gd name="T51" fmla="*/ 7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5" h="304">
                  <a:moveTo>
                    <a:pt x="83" y="0"/>
                  </a:moveTo>
                  <a:cubicBezTo>
                    <a:pt x="37" y="0"/>
                    <a:pt x="3" y="8"/>
                    <a:pt x="0" y="69"/>
                  </a:cubicBezTo>
                  <a:cubicBezTo>
                    <a:pt x="0" y="236"/>
                    <a:pt x="0" y="236"/>
                    <a:pt x="0" y="236"/>
                  </a:cubicBezTo>
                  <a:cubicBezTo>
                    <a:pt x="2" y="299"/>
                    <a:pt x="37" y="304"/>
                    <a:pt x="83" y="304"/>
                  </a:cubicBezTo>
                  <a:cubicBezTo>
                    <a:pt x="128" y="304"/>
                    <a:pt x="165" y="296"/>
                    <a:pt x="165" y="236"/>
                  </a:cubicBezTo>
                  <a:cubicBezTo>
                    <a:pt x="165" y="69"/>
                    <a:pt x="165" y="69"/>
                    <a:pt x="165" y="69"/>
                  </a:cubicBezTo>
                  <a:cubicBezTo>
                    <a:pt x="164" y="15"/>
                    <a:pt x="128" y="0"/>
                    <a:pt x="83" y="0"/>
                  </a:cubicBezTo>
                  <a:close/>
                  <a:moveTo>
                    <a:pt x="85" y="265"/>
                  </a:moveTo>
                  <a:cubicBezTo>
                    <a:pt x="74" y="265"/>
                    <a:pt x="65" y="256"/>
                    <a:pt x="65" y="245"/>
                  </a:cubicBezTo>
                  <a:cubicBezTo>
                    <a:pt x="65" y="234"/>
                    <a:pt x="74" y="225"/>
                    <a:pt x="85" y="225"/>
                  </a:cubicBezTo>
                  <a:cubicBezTo>
                    <a:pt x="96" y="225"/>
                    <a:pt x="105" y="234"/>
                    <a:pt x="105" y="245"/>
                  </a:cubicBezTo>
                  <a:cubicBezTo>
                    <a:pt x="105" y="256"/>
                    <a:pt x="96" y="265"/>
                    <a:pt x="85" y="265"/>
                  </a:cubicBezTo>
                  <a:close/>
                  <a:moveTo>
                    <a:pt x="129" y="124"/>
                  </a:moveTo>
                  <a:cubicBezTo>
                    <a:pt x="38" y="124"/>
                    <a:pt x="38" y="124"/>
                    <a:pt x="38" y="124"/>
                  </a:cubicBezTo>
                  <a:cubicBezTo>
                    <a:pt x="34" y="124"/>
                    <a:pt x="31" y="121"/>
                    <a:pt x="31" y="117"/>
                  </a:cubicBezTo>
                  <a:cubicBezTo>
                    <a:pt x="31" y="113"/>
                    <a:pt x="34" y="110"/>
                    <a:pt x="38" y="110"/>
                  </a:cubicBezTo>
                  <a:cubicBezTo>
                    <a:pt x="129" y="110"/>
                    <a:pt x="129" y="110"/>
                    <a:pt x="129" y="110"/>
                  </a:cubicBezTo>
                  <a:cubicBezTo>
                    <a:pt x="133" y="110"/>
                    <a:pt x="136" y="113"/>
                    <a:pt x="136" y="117"/>
                  </a:cubicBezTo>
                  <a:cubicBezTo>
                    <a:pt x="136" y="121"/>
                    <a:pt x="133" y="124"/>
                    <a:pt x="129" y="124"/>
                  </a:cubicBezTo>
                  <a:close/>
                  <a:moveTo>
                    <a:pt x="129" y="75"/>
                  </a:moveTo>
                  <a:cubicBezTo>
                    <a:pt x="38" y="75"/>
                    <a:pt x="38" y="75"/>
                    <a:pt x="38" y="75"/>
                  </a:cubicBezTo>
                  <a:cubicBezTo>
                    <a:pt x="34" y="75"/>
                    <a:pt x="31" y="72"/>
                    <a:pt x="31" y="68"/>
                  </a:cubicBezTo>
                  <a:cubicBezTo>
                    <a:pt x="31" y="64"/>
                    <a:pt x="34" y="61"/>
                    <a:pt x="38" y="61"/>
                  </a:cubicBezTo>
                  <a:cubicBezTo>
                    <a:pt x="129" y="61"/>
                    <a:pt x="129" y="61"/>
                    <a:pt x="129" y="61"/>
                  </a:cubicBezTo>
                  <a:cubicBezTo>
                    <a:pt x="133" y="61"/>
                    <a:pt x="136" y="64"/>
                    <a:pt x="136" y="68"/>
                  </a:cubicBezTo>
                  <a:cubicBezTo>
                    <a:pt x="136" y="72"/>
                    <a:pt x="133" y="75"/>
                    <a:pt x="129" y="75"/>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6"/>
            <p:cNvSpPr>
              <a:spLocks/>
            </p:cNvSpPr>
            <p:nvPr/>
          </p:nvSpPr>
          <p:spPr bwMode="auto">
            <a:xfrm>
              <a:off x="8761964" y="3117960"/>
              <a:ext cx="61817" cy="60593"/>
            </a:xfrm>
            <a:custGeom>
              <a:avLst/>
              <a:gdLst>
                <a:gd name="T0" fmla="*/ 38 w 43"/>
                <a:gd name="T1" fmla="*/ 29 h 42"/>
                <a:gd name="T2" fmla="*/ 29 w 43"/>
                <a:gd name="T3" fmla="*/ 4 h 42"/>
                <a:gd name="T4" fmla="*/ 4 w 43"/>
                <a:gd name="T5" fmla="*/ 14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20"/>
                    <a:pt x="38" y="9"/>
                    <a:pt x="29" y="4"/>
                  </a:cubicBezTo>
                  <a:cubicBezTo>
                    <a:pt x="20" y="0"/>
                    <a:pt x="9" y="4"/>
                    <a:pt x="4" y="14"/>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7"/>
            <p:cNvSpPr>
              <a:spLocks/>
            </p:cNvSpPr>
            <p:nvPr/>
          </p:nvSpPr>
          <p:spPr bwMode="auto">
            <a:xfrm>
              <a:off x="8671992" y="3077565"/>
              <a:ext cx="60593" cy="60593"/>
            </a:xfrm>
            <a:custGeom>
              <a:avLst/>
              <a:gdLst>
                <a:gd name="T0" fmla="*/ 38 w 42"/>
                <a:gd name="T1" fmla="*/ 29 h 42"/>
                <a:gd name="T2" fmla="*/ 28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8" y="4"/>
                  </a:cubicBezTo>
                  <a:cubicBezTo>
                    <a:pt x="19" y="0"/>
                    <a:pt x="8" y="4"/>
                    <a:pt x="4" y="13"/>
                  </a:cubicBezTo>
                  <a:cubicBezTo>
                    <a:pt x="0" y="23"/>
                    <a:pt x="4" y="34"/>
                    <a:pt x="13" y="38"/>
                  </a:cubicBezTo>
                  <a:cubicBezTo>
                    <a:pt x="22"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8"/>
            <p:cNvSpPr>
              <a:spLocks/>
            </p:cNvSpPr>
            <p:nvPr/>
          </p:nvSpPr>
          <p:spPr bwMode="auto">
            <a:xfrm>
              <a:off x="8580797" y="3035333"/>
              <a:ext cx="60593" cy="62429"/>
            </a:xfrm>
            <a:custGeom>
              <a:avLst/>
              <a:gdLst>
                <a:gd name="T0" fmla="*/ 38 w 42"/>
                <a:gd name="T1" fmla="*/ 29 h 43"/>
                <a:gd name="T2" fmla="*/ 29 w 42"/>
                <a:gd name="T3" fmla="*/ 5 h 43"/>
                <a:gd name="T4" fmla="*/ 4 w 42"/>
                <a:gd name="T5" fmla="*/ 14 h 43"/>
                <a:gd name="T6" fmla="*/ 14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9" y="5"/>
                  </a:cubicBezTo>
                  <a:cubicBezTo>
                    <a:pt x="20" y="0"/>
                    <a:pt x="9" y="5"/>
                    <a:pt x="4" y="14"/>
                  </a:cubicBezTo>
                  <a:cubicBezTo>
                    <a:pt x="0" y="23"/>
                    <a:pt x="4" y="34"/>
                    <a:pt x="14"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9"/>
            <p:cNvSpPr>
              <a:spLocks/>
            </p:cNvSpPr>
            <p:nvPr/>
          </p:nvSpPr>
          <p:spPr bwMode="auto">
            <a:xfrm>
              <a:off x="8489602" y="2994938"/>
              <a:ext cx="62429" cy="60593"/>
            </a:xfrm>
            <a:custGeom>
              <a:avLst/>
              <a:gdLst>
                <a:gd name="T0" fmla="*/ 39 w 43"/>
                <a:gd name="T1" fmla="*/ 29 h 42"/>
                <a:gd name="T2" fmla="*/ 29 w 43"/>
                <a:gd name="T3" fmla="*/ 4 h 42"/>
                <a:gd name="T4" fmla="*/ 5 w 43"/>
                <a:gd name="T5" fmla="*/ 14 h 42"/>
                <a:gd name="T6" fmla="*/ 14 w 43"/>
                <a:gd name="T7" fmla="*/ 38 h 42"/>
                <a:gd name="T8" fmla="*/ 39 w 43"/>
                <a:gd name="T9" fmla="*/ 29 h 42"/>
              </a:gdLst>
              <a:ahLst/>
              <a:cxnLst>
                <a:cxn ang="0">
                  <a:pos x="T0" y="T1"/>
                </a:cxn>
                <a:cxn ang="0">
                  <a:pos x="T2" y="T3"/>
                </a:cxn>
                <a:cxn ang="0">
                  <a:pos x="T4" y="T5"/>
                </a:cxn>
                <a:cxn ang="0">
                  <a:pos x="T6" y="T7"/>
                </a:cxn>
                <a:cxn ang="0">
                  <a:pos x="T8" y="T9"/>
                </a:cxn>
              </a:cxnLst>
              <a:rect l="0" t="0" r="r" b="b"/>
              <a:pathLst>
                <a:path w="43" h="42">
                  <a:moveTo>
                    <a:pt x="39" y="29"/>
                  </a:moveTo>
                  <a:cubicBezTo>
                    <a:pt x="43" y="20"/>
                    <a:pt x="39" y="9"/>
                    <a:pt x="29" y="4"/>
                  </a:cubicBezTo>
                  <a:cubicBezTo>
                    <a:pt x="20" y="0"/>
                    <a:pt x="9" y="4"/>
                    <a:pt x="5" y="14"/>
                  </a:cubicBezTo>
                  <a:cubicBezTo>
                    <a:pt x="0" y="23"/>
                    <a:pt x="5" y="34"/>
                    <a:pt x="14" y="38"/>
                  </a:cubicBezTo>
                  <a:cubicBezTo>
                    <a:pt x="23" y="42"/>
                    <a:pt x="34" y="38"/>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0"/>
            <p:cNvSpPr>
              <a:spLocks/>
            </p:cNvSpPr>
            <p:nvPr/>
          </p:nvSpPr>
          <p:spPr bwMode="auto">
            <a:xfrm>
              <a:off x="8400242" y="2954543"/>
              <a:ext cx="60593" cy="60593"/>
            </a:xfrm>
            <a:custGeom>
              <a:avLst/>
              <a:gdLst>
                <a:gd name="T0" fmla="*/ 38 w 42"/>
                <a:gd name="T1" fmla="*/ 29 h 42"/>
                <a:gd name="T2" fmla="*/ 29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9" y="4"/>
                  </a:cubicBezTo>
                  <a:cubicBezTo>
                    <a:pt x="19" y="0"/>
                    <a:pt x="8" y="4"/>
                    <a:pt x="4" y="13"/>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51"/>
            <p:cNvSpPr>
              <a:spLocks/>
            </p:cNvSpPr>
            <p:nvPr/>
          </p:nvSpPr>
          <p:spPr bwMode="auto">
            <a:xfrm>
              <a:off x="8309047" y="2912311"/>
              <a:ext cx="61817" cy="62429"/>
            </a:xfrm>
            <a:custGeom>
              <a:avLst/>
              <a:gdLst>
                <a:gd name="T0" fmla="*/ 39 w 43"/>
                <a:gd name="T1" fmla="*/ 29 h 43"/>
                <a:gd name="T2" fmla="*/ 29 w 43"/>
                <a:gd name="T3" fmla="*/ 5 h 43"/>
                <a:gd name="T4" fmla="*/ 5 w 43"/>
                <a:gd name="T5" fmla="*/ 14 h 43"/>
                <a:gd name="T6" fmla="*/ 14 w 43"/>
                <a:gd name="T7" fmla="*/ 39 h 43"/>
                <a:gd name="T8" fmla="*/ 39 w 43"/>
                <a:gd name="T9" fmla="*/ 29 h 43"/>
              </a:gdLst>
              <a:ahLst/>
              <a:cxnLst>
                <a:cxn ang="0">
                  <a:pos x="T0" y="T1"/>
                </a:cxn>
                <a:cxn ang="0">
                  <a:pos x="T2" y="T3"/>
                </a:cxn>
                <a:cxn ang="0">
                  <a:pos x="T4" y="T5"/>
                </a:cxn>
                <a:cxn ang="0">
                  <a:pos x="T6" y="T7"/>
                </a:cxn>
                <a:cxn ang="0">
                  <a:pos x="T8" y="T9"/>
                </a:cxn>
              </a:cxnLst>
              <a:rect l="0" t="0" r="r" b="b"/>
              <a:pathLst>
                <a:path w="43" h="43">
                  <a:moveTo>
                    <a:pt x="39" y="29"/>
                  </a:moveTo>
                  <a:cubicBezTo>
                    <a:pt x="43" y="20"/>
                    <a:pt x="39" y="9"/>
                    <a:pt x="29" y="5"/>
                  </a:cubicBezTo>
                  <a:cubicBezTo>
                    <a:pt x="20" y="0"/>
                    <a:pt x="9" y="5"/>
                    <a:pt x="5" y="14"/>
                  </a:cubicBezTo>
                  <a:cubicBezTo>
                    <a:pt x="0" y="23"/>
                    <a:pt x="5" y="34"/>
                    <a:pt x="14" y="39"/>
                  </a:cubicBezTo>
                  <a:cubicBezTo>
                    <a:pt x="23" y="43"/>
                    <a:pt x="34" y="39"/>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52"/>
            <p:cNvSpPr>
              <a:spLocks/>
            </p:cNvSpPr>
            <p:nvPr/>
          </p:nvSpPr>
          <p:spPr bwMode="auto">
            <a:xfrm>
              <a:off x="8219075" y="2871916"/>
              <a:ext cx="60593" cy="60593"/>
            </a:xfrm>
            <a:custGeom>
              <a:avLst/>
              <a:gdLst>
                <a:gd name="T0" fmla="*/ 38 w 42"/>
                <a:gd name="T1" fmla="*/ 29 h 42"/>
                <a:gd name="T2" fmla="*/ 29 w 42"/>
                <a:gd name="T3" fmla="*/ 4 h 42"/>
                <a:gd name="T4" fmla="*/ 4 w 42"/>
                <a:gd name="T5" fmla="*/ 14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20"/>
                    <a:pt x="38" y="9"/>
                    <a:pt x="29" y="4"/>
                  </a:cubicBezTo>
                  <a:cubicBezTo>
                    <a:pt x="19" y="0"/>
                    <a:pt x="8" y="4"/>
                    <a:pt x="4" y="14"/>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53"/>
            <p:cNvSpPr>
              <a:spLocks/>
            </p:cNvSpPr>
            <p:nvPr/>
          </p:nvSpPr>
          <p:spPr bwMode="auto">
            <a:xfrm>
              <a:off x="8127880" y="2831521"/>
              <a:ext cx="62429" cy="60593"/>
            </a:xfrm>
            <a:custGeom>
              <a:avLst/>
              <a:gdLst>
                <a:gd name="T0" fmla="*/ 39 w 43"/>
                <a:gd name="T1" fmla="*/ 29 h 42"/>
                <a:gd name="T2" fmla="*/ 29 w 43"/>
                <a:gd name="T3" fmla="*/ 4 h 42"/>
                <a:gd name="T4" fmla="*/ 5 w 43"/>
                <a:gd name="T5" fmla="*/ 13 h 42"/>
                <a:gd name="T6" fmla="*/ 14 w 43"/>
                <a:gd name="T7" fmla="*/ 38 h 42"/>
                <a:gd name="T8" fmla="*/ 39 w 43"/>
                <a:gd name="T9" fmla="*/ 29 h 42"/>
              </a:gdLst>
              <a:ahLst/>
              <a:cxnLst>
                <a:cxn ang="0">
                  <a:pos x="T0" y="T1"/>
                </a:cxn>
                <a:cxn ang="0">
                  <a:pos x="T2" y="T3"/>
                </a:cxn>
                <a:cxn ang="0">
                  <a:pos x="T4" y="T5"/>
                </a:cxn>
                <a:cxn ang="0">
                  <a:pos x="T6" y="T7"/>
                </a:cxn>
                <a:cxn ang="0">
                  <a:pos x="T8" y="T9"/>
                </a:cxn>
              </a:cxnLst>
              <a:rect l="0" t="0" r="r" b="b"/>
              <a:pathLst>
                <a:path w="43" h="42">
                  <a:moveTo>
                    <a:pt x="39" y="29"/>
                  </a:moveTo>
                  <a:cubicBezTo>
                    <a:pt x="43" y="19"/>
                    <a:pt x="39" y="8"/>
                    <a:pt x="29" y="4"/>
                  </a:cubicBezTo>
                  <a:cubicBezTo>
                    <a:pt x="20" y="0"/>
                    <a:pt x="9" y="4"/>
                    <a:pt x="5" y="13"/>
                  </a:cubicBezTo>
                  <a:cubicBezTo>
                    <a:pt x="0" y="23"/>
                    <a:pt x="4" y="34"/>
                    <a:pt x="14" y="38"/>
                  </a:cubicBezTo>
                  <a:cubicBezTo>
                    <a:pt x="23" y="42"/>
                    <a:pt x="34" y="38"/>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4"/>
            <p:cNvSpPr>
              <a:spLocks/>
            </p:cNvSpPr>
            <p:nvPr/>
          </p:nvSpPr>
          <p:spPr bwMode="auto">
            <a:xfrm>
              <a:off x="8037909" y="2789289"/>
              <a:ext cx="61205" cy="62429"/>
            </a:xfrm>
            <a:custGeom>
              <a:avLst/>
              <a:gdLst>
                <a:gd name="T0" fmla="*/ 38 w 42"/>
                <a:gd name="T1" fmla="*/ 29 h 43"/>
                <a:gd name="T2" fmla="*/ 29 w 42"/>
                <a:gd name="T3" fmla="*/ 5 h 43"/>
                <a:gd name="T4" fmla="*/ 4 w 42"/>
                <a:gd name="T5" fmla="*/ 14 h 43"/>
                <a:gd name="T6" fmla="*/ 13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9" y="5"/>
                  </a:cubicBezTo>
                  <a:cubicBezTo>
                    <a:pt x="19" y="0"/>
                    <a:pt x="8" y="5"/>
                    <a:pt x="4" y="14"/>
                  </a:cubicBezTo>
                  <a:cubicBezTo>
                    <a:pt x="0" y="23"/>
                    <a:pt x="4" y="34"/>
                    <a:pt x="13"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5"/>
            <p:cNvSpPr>
              <a:spLocks/>
            </p:cNvSpPr>
            <p:nvPr/>
          </p:nvSpPr>
          <p:spPr bwMode="auto">
            <a:xfrm>
              <a:off x="7947325" y="2748894"/>
              <a:ext cx="61817" cy="60593"/>
            </a:xfrm>
            <a:custGeom>
              <a:avLst/>
              <a:gdLst>
                <a:gd name="T0" fmla="*/ 38 w 43"/>
                <a:gd name="T1" fmla="*/ 29 h 42"/>
                <a:gd name="T2" fmla="*/ 29 w 43"/>
                <a:gd name="T3" fmla="*/ 4 h 42"/>
                <a:gd name="T4" fmla="*/ 4 w 43"/>
                <a:gd name="T5" fmla="*/ 14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20"/>
                    <a:pt x="39" y="9"/>
                    <a:pt x="29" y="4"/>
                  </a:cubicBezTo>
                  <a:cubicBezTo>
                    <a:pt x="20" y="0"/>
                    <a:pt x="9" y="4"/>
                    <a:pt x="4" y="14"/>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6"/>
            <p:cNvSpPr>
              <a:spLocks/>
            </p:cNvSpPr>
            <p:nvPr/>
          </p:nvSpPr>
          <p:spPr bwMode="auto">
            <a:xfrm>
              <a:off x="7857354" y="2708499"/>
              <a:ext cx="60593" cy="60593"/>
            </a:xfrm>
            <a:custGeom>
              <a:avLst/>
              <a:gdLst>
                <a:gd name="T0" fmla="*/ 38 w 42"/>
                <a:gd name="T1" fmla="*/ 29 h 42"/>
                <a:gd name="T2" fmla="*/ 29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9" y="4"/>
                  </a:cubicBezTo>
                  <a:cubicBezTo>
                    <a:pt x="19" y="0"/>
                    <a:pt x="8" y="4"/>
                    <a:pt x="4" y="13"/>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7"/>
            <p:cNvSpPr>
              <a:spLocks/>
            </p:cNvSpPr>
            <p:nvPr/>
          </p:nvSpPr>
          <p:spPr bwMode="auto">
            <a:xfrm>
              <a:off x="7766158" y="2666267"/>
              <a:ext cx="62429" cy="62429"/>
            </a:xfrm>
            <a:custGeom>
              <a:avLst/>
              <a:gdLst>
                <a:gd name="T0" fmla="*/ 38 w 43"/>
                <a:gd name="T1" fmla="*/ 29 h 43"/>
                <a:gd name="T2" fmla="*/ 29 w 43"/>
                <a:gd name="T3" fmla="*/ 5 h 43"/>
                <a:gd name="T4" fmla="*/ 4 w 43"/>
                <a:gd name="T5" fmla="*/ 14 h 43"/>
                <a:gd name="T6" fmla="*/ 14 w 43"/>
                <a:gd name="T7" fmla="*/ 39 h 43"/>
                <a:gd name="T8" fmla="*/ 38 w 43"/>
                <a:gd name="T9" fmla="*/ 29 h 43"/>
              </a:gdLst>
              <a:ahLst/>
              <a:cxnLst>
                <a:cxn ang="0">
                  <a:pos x="T0" y="T1"/>
                </a:cxn>
                <a:cxn ang="0">
                  <a:pos x="T2" y="T3"/>
                </a:cxn>
                <a:cxn ang="0">
                  <a:pos x="T4" y="T5"/>
                </a:cxn>
                <a:cxn ang="0">
                  <a:pos x="T6" y="T7"/>
                </a:cxn>
                <a:cxn ang="0">
                  <a:pos x="T8" y="T9"/>
                </a:cxn>
              </a:cxnLst>
              <a:rect l="0" t="0" r="r" b="b"/>
              <a:pathLst>
                <a:path w="43" h="43">
                  <a:moveTo>
                    <a:pt x="38" y="29"/>
                  </a:moveTo>
                  <a:cubicBezTo>
                    <a:pt x="43" y="20"/>
                    <a:pt x="38" y="9"/>
                    <a:pt x="29" y="5"/>
                  </a:cubicBezTo>
                  <a:cubicBezTo>
                    <a:pt x="20" y="0"/>
                    <a:pt x="9" y="4"/>
                    <a:pt x="4" y="14"/>
                  </a:cubicBezTo>
                  <a:cubicBezTo>
                    <a:pt x="0" y="23"/>
                    <a:pt x="4" y="34"/>
                    <a:pt x="14"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8"/>
            <p:cNvSpPr>
              <a:spLocks/>
            </p:cNvSpPr>
            <p:nvPr/>
          </p:nvSpPr>
          <p:spPr bwMode="auto">
            <a:xfrm>
              <a:off x="7676187" y="2625872"/>
              <a:ext cx="61205" cy="60593"/>
            </a:xfrm>
            <a:custGeom>
              <a:avLst/>
              <a:gdLst>
                <a:gd name="T0" fmla="*/ 38 w 42"/>
                <a:gd name="T1" fmla="*/ 29 h 42"/>
                <a:gd name="T2" fmla="*/ 29 w 42"/>
                <a:gd name="T3" fmla="*/ 4 h 42"/>
                <a:gd name="T4" fmla="*/ 4 w 42"/>
                <a:gd name="T5" fmla="*/ 14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20"/>
                    <a:pt x="38" y="8"/>
                    <a:pt x="29" y="4"/>
                  </a:cubicBezTo>
                  <a:cubicBezTo>
                    <a:pt x="19" y="0"/>
                    <a:pt x="8" y="4"/>
                    <a:pt x="4" y="14"/>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9"/>
            <p:cNvSpPr>
              <a:spLocks/>
            </p:cNvSpPr>
            <p:nvPr/>
          </p:nvSpPr>
          <p:spPr bwMode="auto">
            <a:xfrm>
              <a:off x="7584992" y="2585476"/>
              <a:ext cx="62429" cy="60593"/>
            </a:xfrm>
            <a:custGeom>
              <a:avLst/>
              <a:gdLst>
                <a:gd name="T0" fmla="*/ 38 w 43"/>
                <a:gd name="T1" fmla="*/ 29 h 42"/>
                <a:gd name="T2" fmla="*/ 29 w 43"/>
                <a:gd name="T3" fmla="*/ 4 h 42"/>
                <a:gd name="T4" fmla="*/ 4 w 43"/>
                <a:gd name="T5" fmla="*/ 13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19"/>
                    <a:pt x="38" y="8"/>
                    <a:pt x="29" y="4"/>
                  </a:cubicBezTo>
                  <a:cubicBezTo>
                    <a:pt x="20" y="0"/>
                    <a:pt x="9" y="4"/>
                    <a:pt x="4" y="13"/>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0"/>
            <p:cNvSpPr>
              <a:spLocks/>
            </p:cNvSpPr>
            <p:nvPr/>
          </p:nvSpPr>
          <p:spPr bwMode="auto">
            <a:xfrm>
              <a:off x="7495632" y="2543245"/>
              <a:ext cx="60593" cy="62429"/>
            </a:xfrm>
            <a:custGeom>
              <a:avLst/>
              <a:gdLst>
                <a:gd name="T0" fmla="*/ 38 w 42"/>
                <a:gd name="T1" fmla="*/ 29 h 43"/>
                <a:gd name="T2" fmla="*/ 28 w 42"/>
                <a:gd name="T3" fmla="*/ 5 h 43"/>
                <a:gd name="T4" fmla="*/ 4 w 42"/>
                <a:gd name="T5" fmla="*/ 14 h 43"/>
                <a:gd name="T6" fmla="*/ 13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8" y="5"/>
                  </a:cubicBezTo>
                  <a:cubicBezTo>
                    <a:pt x="19" y="0"/>
                    <a:pt x="8" y="4"/>
                    <a:pt x="4" y="14"/>
                  </a:cubicBezTo>
                  <a:cubicBezTo>
                    <a:pt x="0" y="23"/>
                    <a:pt x="4" y="34"/>
                    <a:pt x="13" y="39"/>
                  </a:cubicBezTo>
                  <a:cubicBezTo>
                    <a:pt x="22" y="43"/>
                    <a:pt x="33"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61"/>
            <p:cNvSpPr>
              <a:spLocks/>
            </p:cNvSpPr>
            <p:nvPr/>
          </p:nvSpPr>
          <p:spPr bwMode="auto">
            <a:xfrm>
              <a:off x="7999350" y="3610048"/>
              <a:ext cx="54472" cy="53248"/>
            </a:xfrm>
            <a:custGeom>
              <a:avLst/>
              <a:gdLst>
                <a:gd name="T0" fmla="*/ 38 w 38"/>
                <a:gd name="T1" fmla="*/ 19 h 37"/>
                <a:gd name="T2" fmla="*/ 19 w 38"/>
                <a:gd name="T3" fmla="*/ 0 h 37"/>
                <a:gd name="T4" fmla="*/ 0 w 38"/>
                <a:gd name="T5" fmla="*/ 19 h 37"/>
                <a:gd name="T6" fmla="*/ 19 w 38"/>
                <a:gd name="T7" fmla="*/ 37 h 37"/>
                <a:gd name="T8" fmla="*/ 38 w 38"/>
                <a:gd name="T9" fmla="*/ 19 h 37"/>
              </a:gdLst>
              <a:ahLst/>
              <a:cxnLst>
                <a:cxn ang="0">
                  <a:pos x="T0" y="T1"/>
                </a:cxn>
                <a:cxn ang="0">
                  <a:pos x="T2" y="T3"/>
                </a:cxn>
                <a:cxn ang="0">
                  <a:pos x="T4" y="T5"/>
                </a:cxn>
                <a:cxn ang="0">
                  <a:pos x="T6" y="T7"/>
                </a:cxn>
                <a:cxn ang="0">
                  <a:pos x="T8" y="T9"/>
                </a:cxn>
              </a:cxnLst>
              <a:rect l="0" t="0" r="r" b="b"/>
              <a:pathLst>
                <a:path w="38" h="37">
                  <a:moveTo>
                    <a:pt x="38" y="19"/>
                  </a:moveTo>
                  <a:cubicBezTo>
                    <a:pt x="38" y="8"/>
                    <a:pt x="29" y="0"/>
                    <a:pt x="19" y="0"/>
                  </a:cubicBezTo>
                  <a:cubicBezTo>
                    <a:pt x="9" y="0"/>
                    <a:pt x="0" y="9"/>
                    <a:pt x="0" y="19"/>
                  </a:cubicBezTo>
                  <a:cubicBezTo>
                    <a:pt x="0" y="29"/>
                    <a:pt x="9" y="37"/>
                    <a:pt x="19" y="37"/>
                  </a:cubicBezTo>
                  <a:cubicBezTo>
                    <a:pt x="29" y="37"/>
                    <a:pt x="38" y="29"/>
                    <a:pt x="38" y="1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Oval 62"/>
            <p:cNvSpPr>
              <a:spLocks noChangeArrowheads="1"/>
            </p:cNvSpPr>
            <p:nvPr/>
          </p:nvSpPr>
          <p:spPr bwMode="auto">
            <a:xfrm>
              <a:off x="7900809" y="3610048"/>
              <a:ext cx="53248" cy="55084"/>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Oval 63"/>
            <p:cNvSpPr>
              <a:spLocks noChangeArrowheads="1"/>
            </p:cNvSpPr>
            <p:nvPr/>
          </p:nvSpPr>
          <p:spPr bwMode="auto">
            <a:xfrm>
              <a:off x="7801045" y="3611272"/>
              <a:ext cx="53248" cy="53860"/>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64"/>
            <p:cNvSpPr>
              <a:spLocks/>
            </p:cNvSpPr>
            <p:nvPr/>
          </p:nvSpPr>
          <p:spPr bwMode="auto">
            <a:xfrm>
              <a:off x="7701281" y="3611272"/>
              <a:ext cx="54472" cy="53860"/>
            </a:xfrm>
            <a:custGeom>
              <a:avLst/>
              <a:gdLst>
                <a:gd name="T0" fmla="*/ 38 w 38"/>
                <a:gd name="T1" fmla="*/ 18 h 37"/>
                <a:gd name="T2" fmla="*/ 19 w 38"/>
                <a:gd name="T3" fmla="*/ 0 h 37"/>
                <a:gd name="T4" fmla="*/ 0 w 38"/>
                <a:gd name="T5" fmla="*/ 19 h 37"/>
                <a:gd name="T6" fmla="*/ 19 w 38"/>
                <a:gd name="T7" fmla="*/ 37 h 37"/>
                <a:gd name="T8" fmla="*/ 38 w 38"/>
                <a:gd name="T9" fmla="*/ 18 h 37"/>
              </a:gdLst>
              <a:ahLst/>
              <a:cxnLst>
                <a:cxn ang="0">
                  <a:pos x="T0" y="T1"/>
                </a:cxn>
                <a:cxn ang="0">
                  <a:pos x="T2" y="T3"/>
                </a:cxn>
                <a:cxn ang="0">
                  <a:pos x="T4" y="T5"/>
                </a:cxn>
                <a:cxn ang="0">
                  <a:pos x="T6" y="T7"/>
                </a:cxn>
                <a:cxn ang="0">
                  <a:pos x="T8" y="T9"/>
                </a:cxn>
              </a:cxnLst>
              <a:rect l="0" t="0" r="r" b="b"/>
              <a:pathLst>
                <a:path w="38" h="37">
                  <a:moveTo>
                    <a:pt x="38" y="18"/>
                  </a:moveTo>
                  <a:cubicBezTo>
                    <a:pt x="38" y="8"/>
                    <a:pt x="29" y="0"/>
                    <a:pt x="19" y="0"/>
                  </a:cubicBezTo>
                  <a:cubicBezTo>
                    <a:pt x="9" y="0"/>
                    <a:pt x="0" y="8"/>
                    <a:pt x="0" y="19"/>
                  </a:cubicBezTo>
                  <a:cubicBezTo>
                    <a:pt x="0" y="29"/>
                    <a:pt x="9" y="37"/>
                    <a:pt x="19" y="37"/>
                  </a:cubicBezTo>
                  <a:cubicBezTo>
                    <a:pt x="29" y="37"/>
                    <a:pt x="38" y="29"/>
                    <a:pt x="38"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65"/>
            <p:cNvSpPr>
              <a:spLocks/>
            </p:cNvSpPr>
            <p:nvPr/>
          </p:nvSpPr>
          <p:spPr bwMode="auto">
            <a:xfrm>
              <a:off x="7602741" y="3611272"/>
              <a:ext cx="53248" cy="53860"/>
            </a:xfrm>
            <a:custGeom>
              <a:avLst/>
              <a:gdLst>
                <a:gd name="T0" fmla="*/ 37 w 37"/>
                <a:gd name="T1" fmla="*/ 19 h 37"/>
                <a:gd name="T2" fmla="*/ 18 w 37"/>
                <a:gd name="T3" fmla="*/ 0 h 37"/>
                <a:gd name="T4" fmla="*/ 0 w 37"/>
                <a:gd name="T5" fmla="*/ 19 h 37"/>
                <a:gd name="T6" fmla="*/ 18 w 37"/>
                <a:gd name="T7" fmla="*/ 37 h 37"/>
                <a:gd name="T8" fmla="*/ 37 w 37"/>
                <a:gd name="T9" fmla="*/ 19 h 37"/>
              </a:gdLst>
              <a:ahLst/>
              <a:cxnLst>
                <a:cxn ang="0">
                  <a:pos x="T0" y="T1"/>
                </a:cxn>
                <a:cxn ang="0">
                  <a:pos x="T2" y="T3"/>
                </a:cxn>
                <a:cxn ang="0">
                  <a:pos x="T4" y="T5"/>
                </a:cxn>
                <a:cxn ang="0">
                  <a:pos x="T6" y="T7"/>
                </a:cxn>
                <a:cxn ang="0">
                  <a:pos x="T8" y="T9"/>
                </a:cxn>
              </a:cxnLst>
              <a:rect l="0" t="0" r="r" b="b"/>
              <a:pathLst>
                <a:path w="37" h="37">
                  <a:moveTo>
                    <a:pt x="37" y="19"/>
                  </a:moveTo>
                  <a:cubicBezTo>
                    <a:pt x="37" y="8"/>
                    <a:pt x="29" y="0"/>
                    <a:pt x="18" y="0"/>
                  </a:cubicBezTo>
                  <a:cubicBezTo>
                    <a:pt x="8" y="0"/>
                    <a:pt x="0" y="9"/>
                    <a:pt x="0" y="19"/>
                  </a:cubicBezTo>
                  <a:cubicBezTo>
                    <a:pt x="0" y="29"/>
                    <a:pt x="8" y="37"/>
                    <a:pt x="18" y="37"/>
                  </a:cubicBezTo>
                  <a:cubicBezTo>
                    <a:pt x="29" y="37"/>
                    <a:pt x="37" y="29"/>
                    <a:pt x="37" y="1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Oval 66"/>
            <p:cNvSpPr>
              <a:spLocks noChangeArrowheads="1"/>
            </p:cNvSpPr>
            <p:nvPr/>
          </p:nvSpPr>
          <p:spPr bwMode="auto">
            <a:xfrm>
              <a:off x="7502977" y="3611272"/>
              <a:ext cx="53248" cy="55084"/>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7"/>
            <p:cNvSpPr>
              <a:spLocks/>
            </p:cNvSpPr>
            <p:nvPr/>
          </p:nvSpPr>
          <p:spPr bwMode="auto">
            <a:xfrm>
              <a:off x="7403213" y="3613108"/>
              <a:ext cx="54472" cy="53248"/>
            </a:xfrm>
            <a:custGeom>
              <a:avLst/>
              <a:gdLst>
                <a:gd name="T0" fmla="*/ 38 w 38"/>
                <a:gd name="T1" fmla="*/ 18 h 37"/>
                <a:gd name="T2" fmla="*/ 19 w 38"/>
                <a:gd name="T3" fmla="*/ 0 h 37"/>
                <a:gd name="T4" fmla="*/ 0 w 38"/>
                <a:gd name="T5" fmla="*/ 18 h 37"/>
                <a:gd name="T6" fmla="*/ 19 w 38"/>
                <a:gd name="T7" fmla="*/ 37 h 37"/>
                <a:gd name="T8" fmla="*/ 38 w 38"/>
                <a:gd name="T9" fmla="*/ 18 h 37"/>
              </a:gdLst>
              <a:ahLst/>
              <a:cxnLst>
                <a:cxn ang="0">
                  <a:pos x="T0" y="T1"/>
                </a:cxn>
                <a:cxn ang="0">
                  <a:pos x="T2" y="T3"/>
                </a:cxn>
                <a:cxn ang="0">
                  <a:pos x="T4" y="T5"/>
                </a:cxn>
                <a:cxn ang="0">
                  <a:pos x="T6" y="T7"/>
                </a:cxn>
                <a:cxn ang="0">
                  <a:pos x="T8" y="T9"/>
                </a:cxn>
              </a:cxnLst>
              <a:rect l="0" t="0" r="r" b="b"/>
              <a:pathLst>
                <a:path w="38" h="37">
                  <a:moveTo>
                    <a:pt x="38" y="18"/>
                  </a:moveTo>
                  <a:cubicBezTo>
                    <a:pt x="38" y="8"/>
                    <a:pt x="29" y="0"/>
                    <a:pt x="19" y="0"/>
                  </a:cubicBezTo>
                  <a:cubicBezTo>
                    <a:pt x="9" y="0"/>
                    <a:pt x="0" y="8"/>
                    <a:pt x="0" y="18"/>
                  </a:cubicBezTo>
                  <a:cubicBezTo>
                    <a:pt x="0" y="29"/>
                    <a:pt x="9" y="37"/>
                    <a:pt x="19" y="37"/>
                  </a:cubicBezTo>
                  <a:cubicBezTo>
                    <a:pt x="29" y="37"/>
                    <a:pt x="38" y="28"/>
                    <a:pt x="38"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8"/>
            <p:cNvSpPr>
              <a:spLocks/>
            </p:cNvSpPr>
            <p:nvPr/>
          </p:nvSpPr>
          <p:spPr bwMode="auto">
            <a:xfrm>
              <a:off x="7304673" y="3613108"/>
              <a:ext cx="53248" cy="53248"/>
            </a:xfrm>
            <a:custGeom>
              <a:avLst/>
              <a:gdLst>
                <a:gd name="T0" fmla="*/ 37 w 37"/>
                <a:gd name="T1" fmla="*/ 18 h 37"/>
                <a:gd name="T2" fmla="*/ 18 w 37"/>
                <a:gd name="T3" fmla="*/ 0 h 37"/>
                <a:gd name="T4" fmla="*/ 0 w 37"/>
                <a:gd name="T5" fmla="*/ 19 h 37"/>
                <a:gd name="T6" fmla="*/ 18 w 37"/>
                <a:gd name="T7" fmla="*/ 37 h 37"/>
                <a:gd name="T8" fmla="*/ 37 w 37"/>
                <a:gd name="T9" fmla="*/ 18 h 37"/>
              </a:gdLst>
              <a:ahLst/>
              <a:cxnLst>
                <a:cxn ang="0">
                  <a:pos x="T0" y="T1"/>
                </a:cxn>
                <a:cxn ang="0">
                  <a:pos x="T2" y="T3"/>
                </a:cxn>
                <a:cxn ang="0">
                  <a:pos x="T4" y="T5"/>
                </a:cxn>
                <a:cxn ang="0">
                  <a:pos x="T6" y="T7"/>
                </a:cxn>
                <a:cxn ang="0">
                  <a:pos x="T8" y="T9"/>
                </a:cxn>
              </a:cxnLst>
              <a:rect l="0" t="0" r="r" b="b"/>
              <a:pathLst>
                <a:path w="37" h="37">
                  <a:moveTo>
                    <a:pt x="37" y="18"/>
                  </a:moveTo>
                  <a:cubicBezTo>
                    <a:pt x="37" y="8"/>
                    <a:pt x="29" y="0"/>
                    <a:pt x="18" y="0"/>
                  </a:cubicBezTo>
                  <a:cubicBezTo>
                    <a:pt x="8" y="0"/>
                    <a:pt x="0" y="8"/>
                    <a:pt x="0" y="19"/>
                  </a:cubicBezTo>
                  <a:cubicBezTo>
                    <a:pt x="0" y="29"/>
                    <a:pt x="8" y="37"/>
                    <a:pt x="18" y="37"/>
                  </a:cubicBezTo>
                  <a:cubicBezTo>
                    <a:pt x="29" y="37"/>
                    <a:pt x="37" y="29"/>
                    <a:pt x="37"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Oval 69"/>
            <p:cNvSpPr>
              <a:spLocks noChangeArrowheads="1"/>
            </p:cNvSpPr>
            <p:nvPr/>
          </p:nvSpPr>
          <p:spPr bwMode="auto">
            <a:xfrm>
              <a:off x="7204909" y="3613108"/>
              <a:ext cx="53248" cy="53248"/>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70"/>
            <p:cNvSpPr>
              <a:spLocks/>
            </p:cNvSpPr>
            <p:nvPr/>
          </p:nvSpPr>
          <p:spPr bwMode="auto">
            <a:xfrm>
              <a:off x="7850009" y="4424687"/>
              <a:ext cx="60593" cy="61205"/>
            </a:xfrm>
            <a:custGeom>
              <a:avLst/>
              <a:gdLst>
                <a:gd name="T0" fmla="*/ 37 w 42"/>
                <a:gd name="T1" fmla="*/ 12 h 42"/>
                <a:gd name="T2" fmla="*/ 12 w 42"/>
                <a:gd name="T3" fmla="*/ 4 h 42"/>
                <a:gd name="T4" fmla="*/ 4 w 42"/>
                <a:gd name="T5" fmla="*/ 30 h 42"/>
                <a:gd name="T6" fmla="*/ 30 w 42"/>
                <a:gd name="T7" fmla="*/ 37 h 42"/>
                <a:gd name="T8" fmla="*/ 37 w 42"/>
                <a:gd name="T9" fmla="*/ 12 h 42"/>
              </a:gdLst>
              <a:ahLst/>
              <a:cxnLst>
                <a:cxn ang="0">
                  <a:pos x="T0" y="T1"/>
                </a:cxn>
                <a:cxn ang="0">
                  <a:pos x="T2" y="T3"/>
                </a:cxn>
                <a:cxn ang="0">
                  <a:pos x="T4" y="T5"/>
                </a:cxn>
                <a:cxn ang="0">
                  <a:pos x="T6" y="T7"/>
                </a:cxn>
                <a:cxn ang="0">
                  <a:pos x="T8" y="T9"/>
                </a:cxn>
              </a:cxnLst>
              <a:rect l="0" t="0" r="r" b="b"/>
              <a:pathLst>
                <a:path w="42" h="42">
                  <a:moveTo>
                    <a:pt x="37" y="12"/>
                  </a:moveTo>
                  <a:cubicBezTo>
                    <a:pt x="33" y="3"/>
                    <a:pt x="21" y="0"/>
                    <a:pt x="12" y="4"/>
                  </a:cubicBezTo>
                  <a:cubicBezTo>
                    <a:pt x="3" y="9"/>
                    <a:pt x="0" y="21"/>
                    <a:pt x="4" y="30"/>
                  </a:cubicBezTo>
                  <a:cubicBezTo>
                    <a:pt x="9" y="39"/>
                    <a:pt x="21" y="42"/>
                    <a:pt x="30" y="37"/>
                  </a:cubicBezTo>
                  <a:cubicBezTo>
                    <a:pt x="39" y="32"/>
                    <a:pt x="42" y="21"/>
                    <a:pt x="37"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71"/>
            <p:cNvSpPr>
              <a:spLocks/>
            </p:cNvSpPr>
            <p:nvPr/>
          </p:nvSpPr>
          <p:spPr bwMode="auto">
            <a:xfrm>
              <a:off x="7761874" y="4471203"/>
              <a:ext cx="62429" cy="62429"/>
            </a:xfrm>
            <a:custGeom>
              <a:avLst/>
              <a:gdLst>
                <a:gd name="T0" fmla="*/ 38 w 43"/>
                <a:gd name="T1" fmla="*/ 12 h 43"/>
                <a:gd name="T2" fmla="*/ 13 w 43"/>
                <a:gd name="T3" fmla="*/ 5 h 43"/>
                <a:gd name="T4" fmla="*/ 5 w 43"/>
                <a:gd name="T5" fmla="*/ 30 h 43"/>
                <a:gd name="T6" fmla="*/ 30 w 43"/>
                <a:gd name="T7" fmla="*/ 38 h 43"/>
                <a:gd name="T8" fmla="*/ 38 w 43"/>
                <a:gd name="T9" fmla="*/ 12 h 43"/>
              </a:gdLst>
              <a:ahLst/>
              <a:cxnLst>
                <a:cxn ang="0">
                  <a:pos x="T0" y="T1"/>
                </a:cxn>
                <a:cxn ang="0">
                  <a:pos x="T2" y="T3"/>
                </a:cxn>
                <a:cxn ang="0">
                  <a:pos x="T4" y="T5"/>
                </a:cxn>
                <a:cxn ang="0">
                  <a:pos x="T6" y="T7"/>
                </a:cxn>
                <a:cxn ang="0">
                  <a:pos x="T8" y="T9"/>
                </a:cxn>
              </a:cxnLst>
              <a:rect l="0" t="0" r="r" b="b"/>
              <a:pathLst>
                <a:path w="43" h="43">
                  <a:moveTo>
                    <a:pt x="38" y="12"/>
                  </a:moveTo>
                  <a:cubicBezTo>
                    <a:pt x="33" y="3"/>
                    <a:pt x="22" y="0"/>
                    <a:pt x="13" y="5"/>
                  </a:cubicBezTo>
                  <a:cubicBezTo>
                    <a:pt x="4" y="10"/>
                    <a:pt x="0" y="21"/>
                    <a:pt x="5" y="30"/>
                  </a:cubicBezTo>
                  <a:cubicBezTo>
                    <a:pt x="10" y="39"/>
                    <a:pt x="21" y="43"/>
                    <a:pt x="30" y="38"/>
                  </a:cubicBezTo>
                  <a:cubicBezTo>
                    <a:pt x="39" y="33"/>
                    <a:pt x="43" y="22"/>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72"/>
            <p:cNvSpPr>
              <a:spLocks/>
            </p:cNvSpPr>
            <p:nvPr/>
          </p:nvSpPr>
          <p:spPr bwMode="auto">
            <a:xfrm>
              <a:off x="7674963" y="4517718"/>
              <a:ext cx="60593" cy="61817"/>
            </a:xfrm>
            <a:custGeom>
              <a:avLst/>
              <a:gdLst>
                <a:gd name="T0" fmla="*/ 37 w 42"/>
                <a:gd name="T1" fmla="*/ 13 h 43"/>
                <a:gd name="T2" fmla="*/ 12 w 42"/>
                <a:gd name="T3" fmla="*/ 5 h 43"/>
                <a:gd name="T4" fmla="*/ 4 w 42"/>
                <a:gd name="T5" fmla="*/ 30 h 43"/>
                <a:gd name="T6" fmla="*/ 30 w 42"/>
                <a:gd name="T7" fmla="*/ 38 h 43"/>
                <a:gd name="T8" fmla="*/ 37 w 42"/>
                <a:gd name="T9" fmla="*/ 13 h 43"/>
              </a:gdLst>
              <a:ahLst/>
              <a:cxnLst>
                <a:cxn ang="0">
                  <a:pos x="T0" y="T1"/>
                </a:cxn>
                <a:cxn ang="0">
                  <a:pos x="T2" y="T3"/>
                </a:cxn>
                <a:cxn ang="0">
                  <a:pos x="T4" y="T5"/>
                </a:cxn>
                <a:cxn ang="0">
                  <a:pos x="T6" y="T7"/>
                </a:cxn>
                <a:cxn ang="0">
                  <a:pos x="T8" y="T9"/>
                </a:cxn>
              </a:cxnLst>
              <a:rect l="0" t="0" r="r" b="b"/>
              <a:pathLst>
                <a:path w="42" h="43">
                  <a:moveTo>
                    <a:pt x="37" y="13"/>
                  </a:moveTo>
                  <a:cubicBezTo>
                    <a:pt x="32" y="4"/>
                    <a:pt x="21" y="0"/>
                    <a:pt x="12" y="5"/>
                  </a:cubicBezTo>
                  <a:cubicBezTo>
                    <a:pt x="3" y="10"/>
                    <a:pt x="0" y="21"/>
                    <a:pt x="4" y="30"/>
                  </a:cubicBezTo>
                  <a:cubicBezTo>
                    <a:pt x="9" y="39"/>
                    <a:pt x="21" y="43"/>
                    <a:pt x="30" y="38"/>
                  </a:cubicBezTo>
                  <a:cubicBezTo>
                    <a:pt x="39" y="33"/>
                    <a:pt x="42" y="22"/>
                    <a:pt x="37"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3"/>
            <p:cNvSpPr>
              <a:spLocks/>
            </p:cNvSpPr>
            <p:nvPr/>
          </p:nvSpPr>
          <p:spPr bwMode="auto">
            <a:xfrm>
              <a:off x="7586828" y="4565458"/>
              <a:ext cx="62429" cy="60593"/>
            </a:xfrm>
            <a:custGeom>
              <a:avLst/>
              <a:gdLst>
                <a:gd name="T0" fmla="*/ 38 w 43"/>
                <a:gd name="T1" fmla="*/ 12 h 42"/>
                <a:gd name="T2" fmla="*/ 12 w 43"/>
                <a:gd name="T3" fmla="*/ 5 h 42"/>
                <a:gd name="T4" fmla="*/ 5 w 43"/>
                <a:gd name="T5" fmla="*/ 30 h 42"/>
                <a:gd name="T6" fmla="*/ 30 w 43"/>
                <a:gd name="T7" fmla="*/ 37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2" y="5"/>
                  </a:cubicBezTo>
                  <a:cubicBezTo>
                    <a:pt x="3" y="9"/>
                    <a:pt x="0" y="21"/>
                    <a:pt x="5" y="30"/>
                  </a:cubicBezTo>
                  <a:cubicBezTo>
                    <a:pt x="10" y="39"/>
                    <a:pt x="21" y="42"/>
                    <a:pt x="30" y="37"/>
                  </a:cubicBezTo>
                  <a:cubicBezTo>
                    <a:pt x="39" y="33"/>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74"/>
            <p:cNvSpPr>
              <a:spLocks/>
            </p:cNvSpPr>
            <p:nvPr/>
          </p:nvSpPr>
          <p:spPr bwMode="auto">
            <a:xfrm>
              <a:off x="7498693" y="4611974"/>
              <a:ext cx="61817" cy="61817"/>
            </a:xfrm>
            <a:custGeom>
              <a:avLst/>
              <a:gdLst>
                <a:gd name="T0" fmla="*/ 38 w 43"/>
                <a:gd name="T1" fmla="*/ 13 h 43"/>
                <a:gd name="T2" fmla="*/ 13 w 43"/>
                <a:gd name="T3" fmla="*/ 5 h 43"/>
                <a:gd name="T4" fmla="*/ 5 w 43"/>
                <a:gd name="T5" fmla="*/ 30 h 43"/>
                <a:gd name="T6" fmla="*/ 30 w 43"/>
                <a:gd name="T7" fmla="*/ 38 h 43"/>
                <a:gd name="T8" fmla="*/ 38 w 43"/>
                <a:gd name="T9" fmla="*/ 13 h 43"/>
              </a:gdLst>
              <a:ahLst/>
              <a:cxnLst>
                <a:cxn ang="0">
                  <a:pos x="T0" y="T1"/>
                </a:cxn>
                <a:cxn ang="0">
                  <a:pos x="T2" y="T3"/>
                </a:cxn>
                <a:cxn ang="0">
                  <a:pos x="T4" y="T5"/>
                </a:cxn>
                <a:cxn ang="0">
                  <a:pos x="T6" y="T7"/>
                </a:cxn>
                <a:cxn ang="0">
                  <a:pos x="T8" y="T9"/>
                </a:cxn>
              </a:cxnLst>
              <a:rect l="0" t="0" r="r" b="b"/>
              <a:pathLst>
                <a:path w="43" h="43">
                  <a:moveTo>
                    <a:pt x="38" y="13"/>
                  </a:moveTo>
                  <a:cubicBezTo>
                    <a:pt x="33" y="3"/>
                    <a:pt x="22" y="0"/>
                    <a:pt x="13" y="5"/>
                  </a:cubicBezTo>
                  <a:cubicBezTo>
                    <a:pt x="4" y="10"/>
                    <a:pt x="0" y="21"/>
                    <a:pt x="5" y="30"/>
                  </a:cubicBezTo>
                  <a:cubicBezTo>
                    <a:pt x="10" y="39"/>
                    <a:pt x="21" y="43"/>
                    <a:pt x="30" y="38"/>
                  </a:cubicBezTo>
                  <a:cubicBezTo>
                    <a:pt x="40" y="33"/>
                    <a:pt x="43" y="22"/>
                    <a:pt x="38"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75"/>
            <p:cNvSpPr>
              <a:spLocks/>
            </p:cNvSpPr>
            <p:nvPr/>
          </p:nvSpPr>
          <p:spPr bwMode="auto">
            <a:xfrm>
              <a:off x="7411781" y="4657878"/>
              <a:ext cx="60593" cy="62429"/>
            </a:xfrm>
            <a:custGeom>
              <a:avLst/>
              <a:gdLst>
                <a:gd name="T0" fmla="*/ 38 w 42"/>
                <a:gd name="T1" fmla="*/ 13 h 43"/>
                <a:gd name="T2" fmla="*/ 12 w 42"/>
                <a:gd name="T3" fmla="*/ 5 h 43"/>
                <a:gd name="T4" fmla="*/ 5 w 42"/>
                <a:gd name="T5" fmla="*/ 31 h 43"/>
                <a:gd name="T6" fmla="*/ 30 w 42"/>
                <a:gd name="T7" fmla="*/ 38 h 43"/>
                <a:gd name="T8" fmla="*/ 38 w 42"/>
                <a:gd name="T9" fmla="*/ 13 h 43"/>
              </a:gdLst>
              <a:ahLst/>
              <a:cxnLst>
                <a:cxn ang="0">
                  <a:pos x="T0" y="T1"/>
                </a:cxn>
                <a:cxn ang="0">
                  <a:pos x="T2" y="T3"/>
                </a:cxn>
                <a:cxn ang="0">
                  <a:pos x="T4" y="T5"/>
                </a:cxn>
                <a:cxn ang="0">
                  <a:pos x="T6" y="T7"/>
                </a:cxn>
                <a:cxn ang="0">
                  <a:pos x="T8" y="T9"/>
                </a:cxn>
              </a:cxnLst>
              <a:rect l="0" t="0" r="r" b="b"/>
              <a:pathLst>
                <a:path w="42" h="43">
                  <a:moveTo>
                    <a:pt x="38" y="13"/>
                  </a:moveTo>
                  <a:cubicBezTo>
                    <a:pt x="33" y="4"/>
                    <a:pt x="21" y="0"/>
                    <a:pt x="12" y="5"/>
                  </a:cubicBezTo>
                  <a:cubicBezTo>
                    <a:pt x="3" y="10"/>
                    <a:pt x="0" y="21"/>
                    <a:pt x="5" y="31"/>
                  </a:cubicBezTo>
                  <a:cubicBezTo>
                    <a:pt x="10" y="40"/>
                    <a:pt x="21" y="43"/>
                    <a:pt x="30" y="38"/>
                  </a:cubicBezTo>
                  <a:cubicBezTo>
                    <a:pt x="39" y="33"/>
                    <a:pt x="42" y="22"/>
                    <a:pt x="38"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76"/>
            <p:cNvSpPr>
              <a:spLocks/>
            </p:cNvSpPr>
            <p:nvPr/>
          </p:nvSpPr>
          <p:spPr bwMode="auto">
            <a:xfrm>
              <a:off x="7323646" y="4705618"/>
              <a:ext cx="61817" cy="61205"/>
            </a:xfrm>
            <a:custGeom>
              <a:avLst/>
              <a:gdLst>
                <a:gd name="T0" fmla="*/ 38 w 43"/>
                <a:gd name="T1" fmla="*/ 12 h 42"/>
                <a:gd name="T2" fmla="*/ 13 w 43"/>
                <a:gd name="T3" fmla="*/ 5 h 42"/>
                <a:gd name="T4" fmla="*/ 5 w 43"/>
                <a:gd name="T5" fmla="*/ 30 h 42"/>
                <a:gd name="T6" fmla="*/ 30 w 43"/>
                <a:gd name="T7" fmla="*/ 38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3" y="5"/>
                  </a:cubicBezTo>
                  <a:cubicBezTo>
                    <a:pt x="4" y="10"/>
                    <a:pt x="0" y="21"/>
                    <a:pt x="5" y="30"/>
                  </a:cubicBezTo>
                  <a:cubicBezTo>
                    <a:pt x="10" y="39"/>
                    <a:pt x="21" y="42"/>
                    <a:pt x="30" y="38"/>
                  </a:cubicBezTo>
                  <a:cubicBezTo>
                    <a:pt x="39" y="33"/>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7"/>
            <p:cNvSpPr>
              <a:spLocks/>
            </p:cNvSpPr>
            <p:nvPr/>
          </p:nvSpPr>
          <p:spPr bwMode="auto">
            <a:xfrm>
              <a:off x="7236735" y="4752134"/>
              <a:ext cx="60593" cy="62429"/>
            </a:xfrm>
            <a:custGeom>
              <a:avLst/>
              <a:gdLst>
                <a:gd name="T0" fmla="*/ 37 w 42"/>
                <a:gd name="T1" fmla="*/ 13 h 43"/>
                <a:gd name="T2" fmla="*/ 12 w 42"/>
                <a:gd name="T3" fmla="*/ 5 h 43"/>
                <a:gd name="T4" fmla="*/ 5 w 42"/>
                <a:gd name="T5" fmla="*/ 30 h 43"/>
                <a:gd name="T6" fmla="*/ 30 w 42"/>
                <a:gd name="T7" fmla="*/ 38 h 43"/>
                <a:gd name="T8" fmla="*/ 37 w 42"/>
                <a:gd name="T9" fmla="*/ 13 h 43"/>
              </a:gdLst>
              <a:ahLst/>
              <a:cxnLst>
                <a:cxn ang="0">
                  <a:pos x="T0" y="T1"/>
                </a:cxn>
                <a:cxn ang="0">
                  <a:pos x="T2" y="T3"/>
                </a:cxn>
                <a:cxn ang="0">
                  <a:pos x="T4" y="T5"/>
                </a:cxn>
                <a:cxn ang="0">
                  <a:pos x="T6" y="T7"/>
                </a:cxn>
                <a:cxn ang="0">
                  <a:pos x="T8" y="T9"/>
                </a:cxn>
              </a:cxnLst>
              <a:rect l="0" t="0" r="r" b="b"/>
              <a:pathLst>
                <a:path w="42" h="43">
                  <a:moveTo>
                    <a:pt x="37" y="13"/>
                  </a:moveTo>
                  <a:cubicBezTo>
                    <a:pt x="33" y="4"/>
                    <a:pt x="21" y="0"/>
                    <a:pt x="12" y="5"/>
                  </a:cubicBezTo>
                  <a:cubicBezTo>
                    <a:pt x="3" y="10"/>
                    <a:pt x="0" y="21"/>
                    <a:pt x="5" y="30"/>
                  </a:cubicBezTo>
                  <a:cubicBezTo>
                    <a:pt x="9" y="39"/>
                    <a:pt x="21" y="43"/>
                    <a:pt x="30" y="38"/>
                  </a:cubicBezTo>
                  <a:cubicBezTo>
                    <a:pt x="39" y="33"/>
                    <a:pt x="42" y="22"/>
                    <a:pt x="37"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78"/>
            <p:cNvSpPr>
              <a:spLocks/>
            </p:cNvSpPr>
            <p:nvPr/>
          </p:nvSpPr>
          <p:spPr bwMode="auto">
            <a:xfrm>
              <a:off x="7147988" y="4799873"/>
              <a:ext cx="62429" cy="60593"/>
            </a:xfrm>
            <a:custGeom>
              <a:avLst/>
              <a:gdLst>
                <a:gd name="T0" fmla="*/ 38 w 43"/>
                <a:gd name="T1" fmla="*/ 12 h 42"/>
                <a:gd name="T2" fmla="*/ 13 w 43"/>
                <a:gd name="T3" fmla="*/ 4 h 42"/>
                <a:gd name="T4" fmla="*/ 5 w 43"/>
                <a:gd name="T5" fmla="*/ 30 h 42"/>
                <a:gd name="T6" fmla="*/ 30 w 43"/>
                <a:gd name="T7" fmla="*/ 37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3" y="4"/>
                  </a:cubicBezTo>
                  <a:cubicBezTo>
                    <a:pt x="4" y="9"/>
                    <a:pt x="0" y="21"/>
                    <a:pt x="5" y="30"/>
                  </a:cubicBezTo>
                  <a:cubicBezTo>
                    <a:pt x="10" y="39"/>
                    <a:pt x="21" y="42"/>
                    <a:pt x="30" y="37"/>
                  </a:cubicBezTo>
                  <a:cubicBezTo>
                    <a:pt x="39" y="32"/>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9"/>
            <p:cNvSpPr>
              <a:spLocks/>
            </p:cNvSpPr>
            <p:nvPr/>
          </p:nvSpPr>
          <p:spPr bwMode="auto">
            <a:xfrm>
              <a:off x="8528773" y="4584432"/>
              <a:ext cx="62429" cy="60593"/>
            </a:xfrm>
            <a:custGeom>
              <a:avLst/>
              <a:gdLst>
                <a:gd name="T0" fmla="*/ 31 w 43"/>
                <a:gd name="T1" fmla="*/ 6 h 42"/>
                <a:gd name="T2" fmla="*/ 6 w 43"/>
                <a:gd name="T3" fmla="*/ 11 h 42"/>
                <a:gd name="T4" fmla="*/ 11 w 43"/>
                <a:gd name="T5" fmla="*/ 37 h 42"/>
                <a:gd name="T6" fmla="*/ 37 w 43"/>
                <a:gd name="T7" fmla="*/ 31 h 42"/>
                <a:gd name="T8" fmla="*/ 31 w 43"/>
                <a:gd name="T9" fmla="*/ 6 h 42"/>
              </a:gdLst>
              <a:ahLst/>
              <a:cxnLst>
                <a:cxn ang="0">
                  <a:pos x="T0" y="T1"/>
                </a:cxn>
                <a:cxn ang="0">
                  <a:pos x="T2" y="T3"/>
                </a:cxn>
                <a:cxn ang="0">
                  <a:pos x="T4" y="T5"/>
                </a:cxn>
                <a:cxn ang="0">
                  <a:pos x="T6" y="T7"/>
                </a:cxn>
                <a:cxn ang="0">
                  <a:pos x="T8" y="T9"/>
                </a:cxn>
              </a:cxnLst>
              <a:rect l="0" t="0" r="r" b="b"/>
              <a:pathLst>
                <a:path w="43" h="42">
                  <a:moveTo>
                    <a:pt x="31" y="6"/>
                  </a:moveTo>
                  <a:cubicBezTo>
                    <a:pt x="23" y="0"/>
                    <a:pt x="11" y="3"/>
                    <a:pt x="6" y="11"/>
                  </a:cubicBezTo>
                  <a:cubicBezTo>
                    <a:pt x="0" y="20"/>
                    <a:pt x="3" y="31"/>
                    <a:pt x="11" y="37"/>
                  </a:cubicBezTo>
                  <a:cubicBezTo>
                    <a:pt x="20" y="42"/>
                    <a:pt x="32" y="40"/>
                    <a:pt x="37" y="31"/>
                  </a:cubicBezTo>
                  <a:cubicBezTo>
                    <a:pt x="43" y="23"/>
                    <a:pt x="40" y="11"/>
                    <a:pt x="31"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80"/>
            <p:cNvSpPr>
              <a:spLocks/>
            </p:cNvSpPr>
            <p:nvPr/>
          </p:nvSpPr>
          <p:spPr bwMode="auto">
            <a:xfrm>
              <a:off x="8474912" y="4668283"/>
              <a:ext cx="62429" cy="60593"/>
            </a:xfrm>
            <a:custGeom>
              <a:avLst/>
              <a:gdLst>
                <a:gd name="T0" fmla="*/ 31 w 43"/>
                <a:gd name="T1" fmla="*/ 5 h 42"/>
                <a:gd name="T2" fmla="*/ 6 w 43"/>
                <a:gd name="T3" fmla="*/ 11 h 42"/>
                <a:gd name="T4" fmla="*/ 11 w 43"/>
                <a:gd name="T5" fmla="*/ 37 h 42"/>
                <a:gd name="T6" fmla="*/ 37 w 43"/>
                <a:gd name="T7" fmla="*/ 31 h 42"/>
                <a:gd name="T8" fmla="*/ 31 w 43"/>
                <a:gd name="T9" fmla="*/ 5 h 42"/>
              </a:gdLst>
              <a:ahLst/>
              <a:cxnLst>
                <a:cxn ang="0">
                  <a:pos x="T0" y="T1"/>
                </a:cxn>
                <a:cxn ang="0">
                  <a:pos x="T2" y="T3"/>
                </a:cxn>
                <a:cxn ang="0">
                  <a:pos x="T4" y="T5"/>
                </a:cxn>
                <a:cxn ang="0">
                  <a:pos x="T6" y="T7"/>
                </a:cxn>
                <a:cxn ang="0">
                  <a:pos x="T8" y="T9"/>
                </a:cxn>
              </a:cxnLst>
              <a:rect l="0" t="0" r="r" b="b"/>
              <a:pathLst>
                <a:path w="43" h="42">
                  <a:moveTo>
                    <a:pt x="31" y="5"/>
                  </a:moveTo>
                  <a:cubicBezTo>
                    <a:pt x="23" y="0"/>
                    <a:pt x="11" y="2"/>
                    <a:pt x="6" y="11"/>
                  </a:cubicBezTo>
                  <a:cubicBezTo>
                    <a:pt x="0" y="20"/>
                    <a:pt x="3" y="31"/>
                    <a:pt x="11" y="37"/>
                  </a:cubicBezTo>
                  <a:cubicBezTo>
                    <a:pt x="20" y="42"/>
                    <a:pt x="32" y="40"/>
                    <a:pt x="37" y="31"/>
                  </a:cubicBezTo>
                  <a:cubicBezTo>
                    <a:pt x="43" y="22"/>
                    <a:pt x="40" y="11"/>
                    <a:pt x="31"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81"/>
            <p:cNvSpPr>
              <a:spLocks/>
            </p:cNvSpPr>
            <p:nvPr/>
          </p:nvSpPr>
          <p:spPr bwMode="auto">
            <a:xfrm>
              <a:off x="8421664" y="4752134"/>
              <a:ext cx="62429" cy="60593"/>
            </a:xfrm>
            <a:custGeom>
              <a:avLst/>
              <a:gdLst>
                <a:gd name="T0" fmla="*/ 32 w 43"/>
                <a:gd name="T1" fmla="*/ 5 h 42"/>
                <a:gd name="T2" fmla="*/ 6 w 43"/>
                <a:gd name="T3" fmla="*/ 11 h 42"/>
                <a:gd name="T4" fmla="*/ 11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20"/>
                    <a:pt x="3" y="31"/>
                    <a:pt x="11" y="37"/>
                  </a:cubicBezTo>
                  <a:cubicBezTo>
                    <a:pt x="20" y="42"/>
                    <a:pt x="32" y="40"/>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82"/>
            <p:cNvSpPr>
              <a:spLocks/>
            </p:cNvSpPr>
            <p:nvPr/>
          </p:nvSpPr>
          <p:spPr bwMode="auto">
            <a:xfrm>
              <a:off x="8368416" y="4835984"/>
              <a:ext cx="61817" cy="60593"/>
            </a:xfrm>
            <a:custGeom>
              <a:avLst/>
              <a:gdLst>
                <a:gd name="T0" fmla="*/ 32 w 43"/>
                <a:gd name="T1" fmla="*/ 5 h 42"/>
                <a:gd name="T2" fmla="*/ 6 w 43"/>
                <a:gd name="T3" fmla="*/ 11 h 42"/>
                <a:gd name="T4" fmla="*/ 12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20"/>
                    <a:pt x="3" y="31"/>
                    <a:pt x="12" y="37"/>
                  </a:cubicBezTo>
                  <a:cubicBezTo>
                    <a:pt x="20" y="42"/>
                    <a:pt x="32" y="40"/>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83"/>
            <p:cNvSpPr>
              <a:spLocks/>
            </p:cNvSpPr>
            <p:nvPr/>
          </p:nvSpPr>
          <p:spPr bwMode="auto">
            <a:xfrm>
              <a:off x="8314555" y="4919835"/>
              <a:ext cx="62429" cy="61205"/>
            </a:xfrm>
            <a:custGeom>
              <a:avLst/>
              <a:gdLst>
                <a:gd name="T0" fmla="*/ 32 w 43"/>
                <a:gd name="T1" fmla="*/ 5 h 42"/>
                <a:gd name="T2" fmla="*/ 6 w 43"/>
                <a:gd name="T3" fmla="*/ 11 h 42"/>
                <a:gd name="T4" fmla="*/ 12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19"/>
                    <a:pt x="3" y="31"/>
                    <a:pt x="12" y="37"/>
                  </a:cubicBezTo>
                  <a:cubicBezTo>
                    <a:pt x="20" y="42"/>
                    <a:pt x="32" y="39"/>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84"/>
            <p:cNvSpPr>
              <a:spLocks/>
            </p:cNvSpPr>
            <p:nvPr/>
          </p:nvSpPr>
          <p:spPr bwMode="auto">
            <a:xfrm>
              <a:off x="8261307" y="5002462"/>
              <a:ext cx="61817" cy="62429"/>
            </a:xfrm>
            <a:custGeom>
              <a:avLst/>
              <a:gdLst>
                <a:gd name="T0" fmla="*/ 32 w 43"/>
                <a:gd name="T1" fmla="*/ 6 h 43"/>
                <a:gd name="T2" fmla="*/ 6 w 43"/>
                <a:gd name="T3" fmla="*/ 12 h 43"/>
                <a:gd name="T4" fmla="*/ 12 w 43"/>
                <a:gd name="T5" fmla="*/ 37 h 43"/>
                <a:gd name="T6" fmla="*/ 37 w 43"/>
                <a:gd name="T7" fmla="*/ 32 h 43"/>
                <a:gd name="T8" fmla="*/ 32 w 43"/>
                <a:gd name="T9" fmla="*/ 6 h 43"/>
              </a:gdLst>
              <a:ahLst/>
              <a:cxnLst>
                <a:cxn ang="0">
                  <a:pos x="T0" y="T1"/>
                </a:cxn>
                <a:cxn ang="0">
                  <a:pos x="T2" y="T3"/>
                </a:cxn>
                <a:cxn ang="0">
                  <a:pos x="T4" y="T5"/>
                </a:cxn>
                <a:cxn ang="0">
                  <a:pos x="T6" y="T7"/>
                </a:cxn>
                <a:cxn ang="0">
                  <a:pos x="T8" y="T9"/>
                </a:cxn>
              </a:cxnLst>
              <a:rect l="0" t="0" r="r" b="b"/>
              <a:pathLst>
                <a:path w="43" h="43">
                  <a:moveTo>
                    <a:pt x="32" y="6"/>
                  </a:moveTo>
                  <a:cubicBezTo>
                    <a:pt x="23" y="0"/>
                    <a:pt x="12" y="3"/>
                    <a:pt x="6" y="12"/>
                  </a:cubicBezTo>
                  <a:cubicBezTo>
                    <a:pt x="0" y="20"/>
                    <a:pt x="3" y="32"/>
                    <a:pt x="12" y="37"/>
                  </a:cubicBezTo>
                  <a:cubicBezTo>
                    <a:pt x="20" y="43"/>
                    <a:pt x="32" y="40"/>
                    <a:pt x="37" y="32"/>
                  </a:cubicBezTo>
                  <a:cubicBezTo>
                    <a:pt x="43" y="23"/>
                    <a:pt x="40" y="12"/>
                    <a:pt x="32"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85"/>
            <p:cNvSpPr>
              <a:spLocks/>
            </p:cNvSpPr>
            <p:nvPr/>
          </p:nvSpPr>
          <p:spPr bwMode="auto">
            <a:xfrm>
              <a:off x="8208671" y="5086313"/>
              <a:ext cx="61205" cy="62429"/>
            </a:xfrm>
            <a:custGeom>
              <a:avLst/>
              <a:gdLst>
                <a:gd name="T0" fmla="*/ 31 w 42"/>
                <a:gd name="T1" fmla="*/ 6 h 43"/>
                <a:gd name="T2" fmla="*/ 5 w 42"/>
                <a:gd name="T3" fmla="*/ 12 h 43"/>
                <a:gd name="T4" fmla="*/ 11 w 42"/>
                <a:gd name="T5" fmla="*/ 37 h 43"/>
                <a:gd name="T6" fmla="*/ 37 w 42"/>
                <a:gd name="T7" fmla="*/ 32 h 43"/>
                <a:gd name="T8" fmla="*/ 31 w 42"/>
                <a:gd name="T9" fmla="*/ 6 h 43"/>
              </a:gdLst>
              <a:ahLst/>
              <a:cxnLst>
                <a:cxn ang="0">
                  <a:pos x="T0" y="T1"/>
                </a:cxn>
                <a:cxn ang="0">
                  <a:pos x="T2" y="T3"/>
                </a:cxn>
                <a:cxn ang="0">
                  <a:pos x="T4" y="T5"/>
                </a:cxn>
                <a:cxn ang="0">
                  <a:pos x="T6" y="T7"/>
                </a:cxn>
                <a:cxn ang="0">
                  <a:pos x="T8" y="T9"/>
                </a:cxn>
              </a:cxnLst>
              <a:rect l="0" t="0" r="r" b="b"/>
              <a:pathLst>
                <a:path w="42" h="43">
                  <a:moveTo>
                    <a:pt x="31" y="6"/>
                  </a:moveTo>
                  <a:cubicBezTo>
                    <a:pt x="22" y="0"/>
                    <a:pt x="11" y="3"/>
                    <a:pt x="5" y="12"/>
                  </a:cubicBezTo>
                  <a:cubicBezTo>
                    <a:pt x="0" y="20"/>
                    <a:pt x="2" y="32"/>
                    <a:pt x="11" y="37"/>
                  </a:cubicBezTo>
                  <a:cubicBezTo>
                    <a:pt x="19" y="43"/>
                    <a:pt x="31" y="40"/>
                    <a:pt x="37" y="32"/>
                  </a:cubicBezTo>
                  <a:cubicBezTo>
                    <a:pt x="42" y="23"/>
                    <a:pt x="40" y="11"/>
                    <a:pt x="31"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86"/>
            <p:cNvSpPr>
              <a:spLocks/>
            </p:cNvSpPr>
            <p:nvPr/>
          </p:nvSpPr>
          <p:spPr bwMode="auto">
            <a:xfrm>
              <a:off x="9346472" y="4782736"/>
              <a:ext cx="57533" cy="57533"/>
            </a:xfrm>
            <a:custGeom>
              <a:avLst/>
              <a:gdLst>
                <a:gd name="T0" fmla="*/ 22 w 40"/>
                <a:gd name="T1" fmla="*/ 1 h 40"/>
                <a:gd name="T2" fmla="*/ 1 w 40"/>
                <a:gd name="T3" fmla="*/ 17 h 40"/>
                <a:gd name="T4" fmla="*/ 17 w 40"/>
                <a:gd name="T5" fmla="*/ 38 h 40"/>
                <a:gd name="T6" fmla="*/ 38 w 40"/>
                <a:gd name="T7" fmla="*/ 22 h 40"/>
                <a:gd name="T8" fmla="*/ 22 w 40"/>
                <a:gd name="T9" fmla="*/ 1 h 40"/>
              </a:gdLst>
              <a:ahLst/>
              <a:cxnLst>
                <a:cxn ang="0">
                  <a:pos x="T0" y="T1"/>
                </a:cxn>
                <a:cxn ang="0">
                  <a:pos x="T2" y="T3"/>
                </a:cxn>
                <a:cxn ang="0">
                  <a:pos x="T4" y="T5"/>
                </a:cxn>
                <a:cxn ang="0">
                  <a:pos x="T6" y="T7"/>
                </a:cxn>
                <a:cxn ang="0">
                  <a:pos x="T8" y="T9"/>
                </a:cxn>
              </a:cxnLst>
              <a:rect l="0" t="0" r="r" b="b"/>
              <a:pathLst>
                <a:path w="40" h="40">
                  <a:moveTo>
                    <a:pt x="22" y="1"/>
                  </a:moveTo>
                  <a:cubicBezTo>
                    <a:pt x="12" y="0"/>
                    <a:pt x="3" y="7"/>
                    <a:pt x="1" y="17"/>
                  </a:cubicBezTo>
                  <a:cubicBezTo>
                    <a:pt x="0" y="27"/>
                    <a:pt x="7" y="36"/>
                    <a:pt x="17" y="38"/>
                  </a:cubicBezTo>
                  <a:cubicBezTo>
                    <a:pt x="27" y="40"/>
                    <a:pt x="37" y="32"/>
                    <a:pt x="38" y="22"/>
                  </a:cubicBezTo>
                  <a:cubicBezTo>
                    <a:pt x="40" y="12"/>
                    <a:pt x="33" y="3"/>
                    <a:pt x="22" y="1"/>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7"/>
            <p:cNvSpPr>
              <a:spLocks/>
            </p:cNvSpPr>
            <p:nvPr/>
          </p:nvSpPr>
          <p:spPr bwMode="auto">
            <a:xfrm>
              <a:off x="9331782" y="4880664"/>
              <a:ext cx="58145" cy="56921"/>
            </a:xfrm>
            <a:custGeom>
              <a:avLst/>
              <a:gdLst>
                <a:gd name="T0" fmla="*/ 22 w 40"/>
                <a:gd name="T1" fmla="*/ 1 h 39"/>
                <a:gd name="T2" fmla="*/ 1 w 40"/>
                <a:gd name="T3" fmla="*/ 17 h 39"/>
                <a:gd name="T4" fmla="*/ 17 w 40"/>
                <a:gd name="T5" fmla="*/ 38 h 39"/>
                <a:gd name="T6" fmla="*/ 38 w 40"/>
                <a:gd name="T7" fmla="*/ 22 h 39"/>
                <a:gd name="T8" fmla="*/ 22 w 40"/>
                <a:gd name="T9" fmla="*/ 1 h 39"/>
              </a:gdLst>
              <a:ahLst/>
              <a:cxnLst>
                <a:cxn ang="0">
                  <a:pos x="T0" y="T1"/>
                </a:cxn>
                <a:cxn ang="0">
                  <a:pos x="T2" y="T3"/>
                </a:cxn>
                <a:cxn ang="0">
                  <a:pos x="T4" y="T5"/>
                </a:cxn>
                <a:cxn ang="0">
                  <a:pos x="T6" y="T7"/>
                </a:cxn>
                <a:cxn ang="0">
                  <a:pos x="T8" y="T9"/>
                </a:cxn>
              </a:cxnLst>
              <a:rect l="0" t="0" r="r" b="b"/>
              <a:pathLst>
                <a:path w="40" h="39">
                  <a:moveTo>
                    <a:pt x="22" y="1"/>
                  </a:moveTo>
                  <a:cubicBezTo>
                    <a:pt x="12" y="0"/>
                    <a:pt x="3" y="7"/>
                    <a:pt x="1" y="17"/>
                  </a:cubicBezTo>
                  <a:cubicBezTo>
                    <a:pt x="0" y="27"/>
                    <a:pt x="7" y="36"/>
                    <a:pt x="17" y="38"/>
                  </a:cubicBezTo>
                  <a:cubicBezTo>
                    <a:pt x="27" y="39"/>
                    <a:pt x="37" y="32"/>
                    <a:pt x="38" y="22"/>
                  </a:cubicBezTo>
                  <a:cubicBezTo>
                    <a:pt x="40" y="12"/>
                    <a:pt x="33" y="3"/>
                    <a:pt x="22" y="1"/>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88"/>
            <p:cNvSpPr>
              <a:spLocks/>
            </p:cNvSpPr>
            <p:nvPr/>
          </p:nvSpPr>
          <p:spPr bwMode="auto">
            <a:xfrm>
              <a:off x="9317093" y="4977980"/>
              <a:ext cx="58145" cy="57533"/>
            </a:xfrm>
            <a:custGeom>
              <a:avLst/>
              <a:gdLst>
                <a:gd name="T0" fmla="*/ 22 w 40"/>
                <a:gd name="T1" fmla="*/ 2 h 40"/>
                <a:gd name="T2" fmla="*/ 1 w 40"/>
                <a:gd name="T3" fmla="*/ 18 h 40"/>
                <a:gd name="T4" fmla="*/ 17 w 40"/>
                <a:gd name="T5" fmla="*/ 39 h 40"/>
                <a:gd name="T6" fmla="*/ 38 w 40"/>
                <a:gd name="T7" fmla="*/ 23 h 40"/>
                <a:gd name="T8" fmla="*/ 22 w 40"/>
                <a:gd name="T9" fmla="*/ 2 h 40"/>
              </a:gdLst>
              <a:ahLst/>
              <a:cxnLst>
                <a:cxn ang="0">
                  <a:pos x="T0" y="T1"/>
                </a:cxn>
                <a:cxn ang="0">
                  <a:pos x="T2" y="T3"/>
                </a:cxn>
                <a:cxn ang="0">
                  <a:pos x="T4" y="T5"/>
                </a:cxn>
                <a:cxn ang="0">
                  <a:pos x="T6" y="T7"/>
                </a:cxn>
                <a:cxn ang="0">
                  <a:pos x="T8" y="T9"/>
                </a:cxn>
              </a:cxnLst>
              <a:rect l="0" t="0" r="r" b="b"/>
              <a:pathLst>
                <a:path w="40" h="40">
                  <a:moveTo>
                    <a:pt x="22" y="2"/>
                  </a:moveTo>
                  <a:cubicBezTo>
                    <a:pt x="12" y="0"/>
                    <a:pt x="3" y="7"/>
                    <a:pt x="1" y="18"/>
                  </a:cubicBezTo>
                  <a:cubicBezTo>
                    <a:pt x="0" y="28"/>
                    <a:pt x="7" y="37"/>
                    <a:pt x="17" y="39"/>
                  </a:cubicBezTo>
                  <a:cubicBezTo>
                    <a:pt x="27" y="40"/>
                    <a:pt x="36" y="33"/>
                    <a:pt x="38" y="23"/>
                  </a:cubicBezTo>
                  <a:cubicBezTo>
                    <a:pt x="40" y="13"/>
                    <a:pt x="32" y="3"/>
                    <a:pt x="22" y="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89"/>
            <p:cNvSpPr>
              <a:spLocks/>
            </p:cNvSpPr>
            <p:nvPr/>
          </p:nvSpPr>
          <p:spPr bwMode="auto">
            <a:xfrm>
              <a:off x="10301270" y="4574027"/>
              <a:ext cx="60593" cy="60593"/>
            </a:xfrm>
            <a:custGeom>
              <a:avLst/>
              <a:gdLst>
                <a:gd name="T0" fmla="*/ 16 w 42"/>
                <a:gd name="T1" fmla="*/ 3 h 42"/>
                <a:gd name="T2" fmla="*/ 3 w 42"/>
                <a:gd name="T3" fmla="*/ 26 h 42"/>
                <a:gd name="T4" fmla="*/ 27 w 42"/>
                <a:gd name="T5" fmla="*/ 39 h 42"/>
                <a:gd name="T6" fmla="*/ 39 w 42"/>
                <a:gd name="T7" fmla="*/ 15 h 42"/>
                <a:gd name="T8" fmla="*/ 16 w 42"/>
                <a:gd name="T9" fmla="*/ 3 h 42"/>
              </a:gdLst>
              <a:ahLst/>
              <a:cxnLst>
                <a:cxn ang="0">
                  <a:pos x="T0" y="T1"/>
                </a:cxn>
                <a:cxn ang="0">
                  <a:pos x="T2" y="T3"/>
                </a:cxn>
                <a:cxn ang="0">
                  <a:pos x="T4" y="T5"/>
                </a:cxn>
                <a:cxn ang="0">
                  <a:pos x="T6" y="T7"/>
                </a:cxn>
                <a:cxn ang="0">
                  <a:pos x="T8" y="T9"/>
                </a:cxn>
              </a:cxnLst>
              <a:rect l="0" t="0" r="r" b="b"/>
              <a:pathLst>
                <a:path w="42" h="42">
                  <a:moveTo>
                    <a:pt x="16" y="3"/>
                  </a:moveTo>
                  <a:cubicBezTo>
                    <a:pt x="6" y="6"/>
                    <a:pt x="0" y="17"/>
                    <a:pt x="3" y="26"/>
                  </a:cubicBezTo>
                  <a:cubicBezTo>
                    <a:pt x="7" y="36"/>
                    <a:pt x="17" y="42"/>
                    <a:pt x="27" y="39"/>
                  </a:cubicBezTo>
                  <a:cubicBezTo>
                    <a:pt x="37" y="35"/>
                    <a:pt x="42" y="25"/>
                    <a:pt x="39" y="15"/>
                  </a:cubicBezTo>
                  <a:cubicBezTo>
                    <a:pt x="36" y="5"/>
                    <a:pt x="25" y="0"/>
                    <a:pt x="16"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90"/>
            <p:cNvSpPr>
              <a:spLocks/>
            </p:cNvSpPr>
            <p:nvPr/>
          </p:nvSpPr>
          <p:spPr bwMode="auto">
            <a:xfrm>
              <a:off x="10331872" y="4668283"/>
              <a:ext cx="60593" cy="60593"/>
            </a:xfrm>
            <a:custGeom>
              <a:avLst/>
              <a:gdLst>
                <a:gd name="T0" fmla="*/ 15 w 42"/>
                <a:gd name="T1" fmla="*/ 4 h 42"/>
                <a:gd name="T2" fmla="*/ 3 w 42"/>
                <a:gd name="T3" fmla="*/ 27 h 42"/>
                <a:gd name="T4" fmla="*/ 27 w 42"/>
                <a:gd name="T5" fmla="*/ 39 h 42"/>
                <a:gd name="T6" fmla="*/ 39 w 42"/>
                <a:gd name="T7" fmla="*/ 16 h 42"/>
                <a:gd name="T8" fmla="*/ 15 w 42"/>
                <a:gd name="T9" fmla="*/ 4 h 42"/>
              </a:gdLst>
              <a:ahLst/>
              <a:cxnLst>
                <a:cxn ang="0">
                  <a:pos x="T0" y="T1"/>
                </a:cxn>
                <a:cxn ang="0">
                  <a:pos x="T2" y="T3"/>
                </a:cxn>
                <a:cxn ang="0">
                  <a:pos x="T4" y="T5"/>
                </a:cxn>
                <a:cxn ang="0">
                  <a:pos x="T6" y="T7"/>
                </a:cxn>
                <a:cxn ang="0">
                  <a:pos x="T8" y="T9"/>
                </a:cxn>
              </a:cxnLst>
              <a:rect l="0" t="0" r="r" b="b"/>
              <a:pathLst>
                <a:path w="42" h="42">
                  <a:moveTo>
                    <a:pt x="15" y="4"/>
                  </a:moveTo>
                  <a:cubicBezTo>
                    <a:pt x="5" y="7"/>
                    <a:pt x="0" y="17"/>
                    <a:pt x="3" y="27"/>
                  </a:cubicBezTo>
                  <a:cubicBezTo>
                    <a:pt x="6" y="37"/>
                    <a:pt x="17" y="42"/>
                    <a:pt x="27" y="39"/>
                  </a:cubicBezTo>
                  <a:cubicBezTo>
                    <a:pt x="36" y="36"/>
                    <a:pt x="42" y="25"/>
                    <a:pt x="39" y="16"/>
                  </a:cubicBezTo>
                  <a:cubicBezTo>
                    <a:pt x="36" y="6"/>
                    <a:pt x="25" y="0"/>
                    <a:pt x="15" y="4"/>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91"/>
            <p:cNvSpPr>
              <a:spLocks/>
            </p:cNvSpPr>
            <p:nvPr/>
          </p:nvSpPr>
          <p:spPr bwMode="auto">
            <a:xfrm>
              <a:off x="10361863" y="4763762"/>
              <a:ext cx="59369" cy="60593"/>
            </a:xfrm>
            <a:custGeom>
              <a:avLst/>
              <a:gdLst>
                <a:gd name="T0" fmla="*/ 15 w 41"/>
                <a:gd name="T1" fmla="*/ 3 h 42"/>
                <a:gd name="T2" fmla="*/ 3 w 41"/>
                <a:gd name="T3" fmla="*/ 26 h 42"/>
                <a:gd name="T4" fmla="*/ 26 w 41"/>
                <a:gd name="T5" fmla="*/ 39 h 42"/>
                <a:gd name="T6" fmla="*/ 38 w 41"/>
                <a:gd name="T7" fmla="*/ 15 h 42"/>
                <a:gd name="T8" fmla="*/ 15 w 41"/>
                <a:gd name="T9" fmla="*/ 3 h 42"/>
              </a:gdLst>
              <a:ahLst/>
              <a:cxnLst>
                <a:cxn ang="0">
                  <a:pos x="T0" y="T1"/>
                </a:cxn>
                <a:cxn ang="0">
                  <a:pos x="T2" y="T3"/>
                </a:cxn>
                <a:cxn ang="0">
                  <a:pos x="T4" y="T5"/>
                </a:cxn>
                <a:cxn ang="0">
                  <a:pos x="T6" y="T7"/>
                </a:cxn>
                <a:cxn ang="0">
                  <a:pos x="T8" y="T9"/>
                </a:cxn>
              </a:cxnLst>
              <a:rect l="0" t="0" r="r" b="b"/>
              <a:pathLst>
                <a:path w="41" h="42">
                  <a:moveTo>
                    <a:pt x="15" y="3"/>
                  </a:moveTo>
                  <a:cubicBezTo>
                    <a:pt x="5" y="6"/>
                    <a:pt x="0" y="17"/>
                    <a:pt x="3" y="26"/>
                  </a:cubicBezTo>
                  <a:cubicBezTo>
                    <a:pt x="6" y="36"/>
                    <a:pt x="16" y="42"/>
                    <a:pt x="26" y="39"/>
                  </a:cubicBezTo>
                  <a:cubicBezTo>
                    <a:pt x="36" y="35"/>
                    <a:pt x="41" y="25"/>
                    <a:pt x="38" y="15"/>
                  </a:cubicBezTo>
                  <a:cubicBezTo>
                    <a:pt x="35" y="5"/>
                    <a:pt x="25" y="0"/>
                    <a:pt x="15"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92"/>
            <p:cNvSpPr>
              <a:spLocks/>
            </p:cNvSpPr>
            <p:nvPr/>
          </p:nvSpPr>
          <p:spPr bwMode="auto">
            <a:xfrm>
              <a:off x="10391241" y="4858018"/>
              <a:ext cx="60593" cy="60593"/>
            </a:xfrm>
            <a:custGeom>
              <a:avLst/>
              <a:gdLst>
                <a:gd name="T0" fmla="*/ 16 w 42"/>
                <a:gd name="T1" fmla="*/ 3 h 42"/>
                <a:gd name="T2" fmla="*/ 4 w 42"/>
                <a:gd name="T3" fmla="*/ 27 h 42"/>
                <a:gd name="T4" fmla="*/ 27 w 42"/>
                <a:gd name="T5" fmla="*/ 39 h 42"/>
                <a:gd name="T6" fmla="*/ 39 w 42"/>
                <a:gd name="T7" fmla="*/ 16 h 42"/>
                <a:gd name="T8" fmla="*/ 16 w 42"/>
                <a:gd name="T9" fmla="*/ 3 h 42"/>
              </a:gdLst>
              <a:ahLst/>
              <a:cxnLst>
                <a:cxn ang="0">
                  <a:pos x="T0" y="T1"/>
                </a:cxn>
                <a:cxn ang="0">
                  <a:pos x="T2" y="T3"/>
                </a:cxn>
                <a:cxn ang="0">
                  <a:pos x="T4" y="T5"/>
                </a:cxn>
                <a:cxn ang="0">
                  <a:pos x="T6" y="T7"/>
                </a:cxn>
                <a:cxn ang="0">
                  <a:pos x="T8" y="T9"/>
                </a:cxn>
              </a:cxnLst>
              <a:rect l="0" t="0" r="r" b="b"/>
              <a:pathLst>
                <a:path w="42" h="42">
                  <a:moveTo>
                    <a:pt x="16" y="3"/>
                  </a:moveTo>
                  <a:cubicBezTo>
                    <a:pt x="6" y="7"/>
                    <a:pt x="0" y="17"/>
                    <a:pt x="4" y="27"/>
                  </a:cubicBezTo>
                  <a:cubicBezTo>
                    <a:pt x="7" y="37"/>
                    <a:pt x="17" y="42"/>
                    <a:pt x="27" y="39"/>
                  </a:cubicBezTo>
                  <a:cubicBezTo>
                    <a:pt x="37" y="36"/>
                    <a:pt x="42" y="25"/>
                    <a:pt x="39" y="16"/>
                  </a:cubicBezTo>
                  <a:cubicBezTo>
                    <a:pt x="36" y="6"/>
                    <a:pt x="25" y="0"/>
                    <a:pt x="16"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Rectangle 93"/>
            <p:cNvSpPr>
              <a:spLocks noChangeArrowheads="1"/>
            </p:cNvSpPr>
            <p:nvPr/>
          </p:nvSpPr>
          <p:spPr bwMode="auto">
            <a:xfrm>
              <a:off x="9071661" y="5771197"/>
              <a:ext cx="441288" cy="18974"/>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94"/>
            <p:cNvSpPr>
              <a:spLocks noChangeArrowheads="1"/>
            </p:cNvSpPr>
            <p:nvPr/>
          </p:nvSpPr>
          <p:spPr bwMode="auto">
            <a:xfrm>
              <a:off x="9290163" y="5636546"/>
              <a:ext cx="18362" cy="143220"/>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95"/>
            <p:cNvSpPr>
              <a:spLocks/>
            </p:cNvSpPr>
            <p:nvPr/>
          </p:nvSpPr>
          <p:spPr bwMode="auto">
            <a:xfrm>
              <a:off x="9046567" y="5293186"/>
              <a:ext cx="504941" cy="97316"/>
            </a:xfrm>
            <a:custGeom>
              <a:avLst/>
              <a:gdLst>
                <a:gd name="T0" fmla="*/ 349 w 349"/>
                <a:gd name="T1" fmla="*/ 33 h 67"/>
                <a:gd name="T2" fmla="*/ 316 w 349"/>
                <a:gd name="T3" fmla="*/ 67 h 67"/>
                <a:gd name="T4" fmla="*/ 33 w 349"/>
                <a:gd name="T5" fmla="*/ 67 h 67"/>
                <a:gd name="T6" fmla="*/ 0 w 349"/>
                <a:gd name="T7" fmla="*/ 33 h 67"/>
                <a:gd name="T8" fmla="*/ 33 w 349"/>
                <a:gd name="T9" fmla="*/ 0 h 67"/>
                <a:gd name="T10" fmla="*/ 316 w 349"/>
                <a:gd name="T11" fmla="*/ 0 h 67"/>
                <a:gd name="T12" fmla="*/ 349 w 349"/>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3"/>
                  </a:moveTo>
                  <a:cubicBezTo>
                    <a:pt x="349" y="52"/>
                    <a:pt x="334" y="67"/>
                    <a:pt x="316" y="67"/>
                  </a:cubicBezTo>
                  <a:cubicBezTo>
                    <a:pt x="33" y="67"/>
                    <a:pt x="33" y="67"/>
                    <a:pt x="33" y="67"/>
                  </a:cubicBezTo>
                  <a:cubicBezTo>
                    <a:pt x="15" y="67"/>
                    <a:pt x="0" y="52"/>
                    <a:pt x="0" y="33"/>
                  </a:cubicBezTo>
                  <a:cubicBezTo>
                    <a:pt x="0" y="15"/>
                    <a:pt x="15" y="0"/>
                    <a:pt x="33" y="0"/>
                  </a:cubicBezTo>
                  <a:cubicBezTo>
                    <a:pt x="316" y="0"/>
                    <a:pt x="316" y="0"/>
                    <a:pt x="316" y="0"/>
                  </a:cubicBezTo>
                  <a:cubicBezTo>
                    <a:pt x="334" y="0"/>
                    <a:pt x="349" y="15"/>
                    <a:pt x="349" y="33"/>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96"/>
            <p:cNvSpPr>
              <a:spLocks/>
            </p:cNvSpPr>
            <p:nvPr/>
          </p:nvSpPr>
          <p:spPr bwMode="auto">
            <a:xfrm>
              <a:off x="9046567" y="5420492"/>
              <a:ext cx="504941" cy="97316"/>
            </a:xfrm>
            <a:custGeom>
              <a:avLst/>
              <a:gdLst>
                <a:gd name="T0" fmla="*/ 349 w 349"/>
                <a:gd name="T1" fmla="*/ 34 h 67"/>
                <a:gd name="T2" fmla="*/ 316 w 349"/>
                <a:gd name="T3" fmla="*/ 67 h 67"/>
                <a:gd name="T4" fmla="*/ 33 w 349"/>
                <a:gd name="T5" fmla="*/ 67 h 67"/>
                <a:gd name="T6" fmla="*/ 0 w 349"/>
                <a:gd name="T7" fmla="*/ 34 h 67"/>
                <a:gd name="T8" fmla="*/ 33 w 349"/>
                <a:gd name="T9" fmla="*/ 0 h 67"/>
                <a:gd name="T10" fmla="*/ 316 w 349"/>
                <a:gd name="T11" fmla="*/ 0 h 67"/>
                <a:gd name="T12" fmla="*/ 349 w 349"/>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4"/>
                  </a:moveTo>
                  <a:cubicBezTo>
                    <a:pt x="349" y="52"/>
                    <a:pt x="334" y="67"/>
                    <a:pt x="316" y="67"/>
                  </a:cubicBezTo>
                  <a:cubicBezTo>
                    <a:pt x="33" y="67"/>
                    <a:pt x="33" y="67"/>
                    <a:pt x="33" y="67"/>
                  </a:cubicBezTo>
                  <a:cubicBezTo>
                    <a:pt x="15" y="67"/>
                    <a:pt x="0" y="52"/>
                    <a:pt x="0" y="34"/>
                  </a:cubicBezTo>
                  <a:cubicBezTo>
                    <a:pt x="0" y="15"/>
                    <a:pt x="15" y="0"/>
                    <a:pt x="33" y="0"/>
                  </a:cubicBezTo>
                  <a:cubicBezTo>
                    <a:pt x="316" y="0"/>
                    <a:pt x="316" y="0"/>
                    <a:pt x="316" y="0"/>
                  </a:cubicBezTo>
                  <a:cubicBezTo>
                    <a:pt x="334" y="0"/>
                    <a:pt x="349" y="15"/>
                    <a:pt x="349"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97"/>
            <p:cNvSpPr>
              <a:spLocks/>
            </p:cNvSpPr>
            <p:nvPr/>
          </p:nvSpPr>
          <p:spPr bwMode="auto">
            <a:xfrm>
              <a:off x="9046567" y="5549635"/>
              <a:ext cx="504941" cy="96704"/>
            </a:xfrm>
            <a:custGeom>
              <a:avLst/>
              <a:gdLst>
                <a:gd name="T0" fmla="*/ 349 w 349"/>
                <a:gd name="T1" fmla="*/ 34 h 67"/>
                <a:gd name="T2" fmla="*/ 316 w 349"/>
                <a:gd name="T3" fmla="*/ 67 h 67"/>
                <a:gd name="T4" fmla="*/ 33 w 349"/>
                <a:gd name="T5" fmla="*/ 67 h 67"/>
                <a:gd name="T6" fmla="*/ 0 w 349"/>
                <a:gd name="T7" fmla="*/ 34 h 67"/>
                <a:gd name="T8" fmla="*/ 33 w 349"/>
                <a:gd name="T9" fmla="*/ 0 h 67"/>
                <a:gd name="T10" fmla="*/ 316 w 349"/>
                <a:gd name="T11" fmla="*/ 0 h 67"/>
                <a:gd name="T12" fmla="*/ 349 w 349"/>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4"/>
                  </a:moveTo>
                  <a:cubicBezTo>
                    <a:pt x="349" y="52"/>
                    <a:pt x="334" y="67"/>
                    <a:pt x="316" y="67"/>
                  </a:cubicBezTo>
                  <a:cubicBezTo>
                    <a:pt x="33" y="67"/>
                    <a:pt x="33" y="67"/>
                    <a:pt x="33" y="67"/>
                  </a:cubicBezTo>
                  <a:cubicBezTo>
                    <a:pt x="15" y="67"/>
                    <a:pt x="0" y="52"/>
                    <a:pt x="0" y="34"/>
                  </a:cubicBezTo>
                  <a:cubicBezTo>
                    <a:pt x="0" y="15"/>
                    <a:pt x="15" y="0"/>
                    <a:pt x="33" y="0"/>
                  </a:cubicBezTo>
                  <a:cubicBezTo>
                    <a:pt x="316" y="0"/>
                    <a:pt x="316" y="0"/>
                    <a:pt x="316" y="0"/>
                  </a:cubicBezTo>
                  <a:cubicBezTo>
                    <a:pt x="334" y="0"/>
                    <a:pt x="349" y="15"/>
                    <a:pt x="349"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98"/>
            <p:cNvSpPr>
              <a:spLocks noChangeArrowheads="1"/>
            </p:cNvSpPr>
            <p:nvPr/>
          </p:nvSpPr>
          <p:spPr bwMode="auto">
            <a:xfrm>
              <a:off x="9120625"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99"/>
            <p:cNvSpPr>
              <a:spLocks noChangeArrowheads="1"/>
            </p:cNvSpPr>
            <p:nvPr/>
          </p:nvSpPr>
          <p:spPr bwMode="auto">
            <a:xfrm>
              <a:off x="9175710" y="5322564"/>
              <a:ext cx="33051"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100"/>
            <p:cNvSpPr>
              <a:spLocks noChangeArrowheads="1"/>
            </p:cNvSpPr>
            <p:nvPr/>
          </p:nvSpPr>
          <p:spPr bwMode="auto">
            <a:xfrm>
              <a:off x="9228958" y="5322564"/>
              <a:ext cx="33663"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Rectangle 101"/>
            <p:cNvSpPr>
              <a:spLocks noChangeArrowheads="1"/>
            </p:cNvSpPr>
            <p:nvPr/>
          </p:nvSpPr>
          <p:spPr bwMode="auto">
            <a:xfrm>
              <a:off x="9282818" y="5322564"/>
              <a:ext cx="33051"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102"/>
            <p:cNvSpPr>
              <a:spLocks noChangeArrowheads="1"/>
            </p:cNvSpPr>
            <p:nvPr/>
          </p:nvSpPr>
          <p:spPr bwMode="auto">
            <a:xfrm>
              <a:off x="9336067"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103"/>
            <p:cNvSpPr>
              <a:spLocks noChangeArrowheads="1"/>
            </p:cNvSpPr>
            <p:nvPr/>
          </p:nvSpPr>
          <p:spPr bwMode="auto">
            <a:xfrm>
              <a:off x="9389927" y="5322564"/>
              <a:ext cx="34275"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104"/>
            <p:cNvSpPr>
              <a:spLocks noChangeArrowheads="1"/>
            </p:cNvSpPr>
            <p:nvPr/>
          </p:nvSpPr>
          <p:spPr bwMode="auto">
            <a:xfrm>
              <a:off x="9443176"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105"/>
            <p:cNvSpPr>
              <a:spLocks noChangeArrowheads="1"/>
            </p:cNvSpPr>
            <p:nvPr/>
          </p:nvSpPr>
          <p:spPr bwMode="auto">
            <a:xfrm>
              <a:off x="9120625"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Rectangle 106"/>
            <p:cNvSpPr>
              <a:spLocks noChangeArrowheads="1"/>
            </p:cNvSpPr>
            <p:nvPr/>
          </p:nvSpPr>
          <p:spPr bwMode="auto">
            <a:xfrm>
              <a:off x="9175710" y="5582685"/>
              <a:ext cx="33051"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7"/>
            <p:cNvSpPr>
              <a:spLocks noChangeArrowheads="1"/>
            </p:cNvSpPr>
            <p:nvPr/>
          </p:nvSpPr>
          <p:spPr bwMode="auto">
            <a:xfrm>
              <a:off x="9228958" y="5582685"/>
              <a:ext cx="33663"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8"/>
            <p:cNvSpPr>
              <a:spLocks noChangeArrowheads="1"/>
            </p:cNvSpPr>
            <p:nvPr/>
          </p:nvSpPr>
          <p:spPr bwMode="auto">
            <a:xfrm>
              <a:off x="9336067"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Rectangle 109"/>
            <p:cNvSpPr>
              <a:spLocks noChangeArrowheads="1"/>
            </p:cNvSpPr>
            <p:nvPr/>
          </p:nvSpPr>
          <p:spPr bwMode="auto">
            <a:xfrm>
              <a:off x="9443176"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10"/>
            <p:cNvSpPr>
              <a:spLocks noChangeArrowheads="1"/>
            </p:cNvSpPr>
            <p:nvPr/>
          </p:nvSpPr>
          <p:spPr bwMode="auto">
            <a:xfrm>
              <a:off x="9237527" y="5448034"/>
              <a:ext cx="39171"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11"/>
            <p:cNvSpPr>
              <a:spLocks noChangeArrowheads="1"/>
            </p:cNvSpPr>
            <p:nvPr/>
          </p:nvSpPr>
          <p:spPr bwMode="auto">
            <a:xfrm>
              <a:off x="9172649" y="5448034"/>
              <a:ext cx="40395"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12"/>
            <p:cNvSpPr>
              <a:spLocks noChangeArrowheads="1"/>
            </p:cNvSpPr>
            <p:nvPr/>
          </p:nvSpPr>
          <p:spPr bwMode="auto">
            <a:xfrm>
              <a:off x="9108996" y="5448034"/>
              <a:ext cx="39171"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7" name="TextBox 62"/>
          <p:cNvSpPr txBox="1"/>
          <p:nvPr/>
        </p:nvSpPr>
        <p:spPr>
          <a:xfrm>
            <a:off x="1287217" y="1818524"/>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Rectangle 64"/>
          <p:cNvSpPr/>
          <p:nvPr/>
        </p:nvSpPr>
        <p:spPr>
          <a:xfrm>
            <a:off x="1282292" y="2083075"/>
            <a:ext cx="4744767"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Donut 65"/>
          <p:cNvSpPr/>
          <p:nvPr/>
        </p:nvSpPr>
        <p:spPr>
          <a:xfrm>
            <a:off x="1370341" y="3519677"/>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66"/>
          <p:cNvSpPr>
            <a:spLocks noEditPoints="1"/>
          </p:cNvSpPr>
          <p:nvPr/>
        </p:nvSpPr>
        <p:spPr bwMode="auto">
          <a:xfrm>
            <a:off x="1576097" y="3717118"/>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67"/>
          <p:cNvSpPr>
            <a:spLocks noEditPoints="1"/>
          </p:cNvSpPr>
          <p:nvPr/>
        </p:nvSpPr>
        <p:spPr bwMode="auto">
          <a:xfrm>
            <a:off x="1547746" y="5242261"/>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68"/>
          <p:cNvSpPr>
            <a:spLocks noEditPoints="1"/>
          </p:cNvSpPr>
          <p:nvPr/>
        </p:nvSpPr>
        <p:spPr bwMode="auto">
          <a:xfrm>
            <a:off x="4287300" y="5239740"/>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69"/>
          <p:cNvSpPr>
            <a:spLocks noEditPoints="1"/>
          </p:cNvSpPr>
          <p:nvPr/>
        </p:nvSpPr>
        <p:spPr bwMode="auto">
          <a:xfrm>
            <a:off x="4277168" y="3729971"/>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Donut 70"/>
          <p:cNvSpPr/>
          <p:nvPr/>
        </p:nvSpPr>
        <p:spPr>
          <a:xfrm>
            <a:off x="4043745" y="5036716"/>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Donut 71"/>
          <p:cNvSpPr/>
          <p:nvPr/>
        </p:nvSpPr>
        <p:spPr>
          <a:xfrm>
            <a:off x="1364921" y="50368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Donut 72"/>
          <p:cNvSpPr/>
          <p:nvPr/>
        </p:nvSpPr>
        <p:spPr>
          <a:xfrm>
            <a:off x="4038039" y="3519677"/>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Box 73"/>
          <p:cNvSpPr txBox="1"/>
          <p:nvPr/>
        </p:nvSpPr>
        <p:spPr>
          <a:xfrm>
            <a:off x="2112994" y="382768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Box 74"/>
          <p:cNvSpPr txBox="1"/>
          <p:nvPr/>
        </p:nvSpPr>
        <p:spPr>
          <a:xfrm>
            <a:off x="2112994" y="355845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TextBox 75"/>
          <p:cNvSpPr txBox="1"/>
          <p:nvPr/>
        </p:nvSpPr>
        <p:spPr>
          <a:xfrm>
            <a:off x="4810998" y="3827681"/>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TextBox 76"/>
          <p:cNvSpPr txBox="1"/>
          <p:nvPr/>
        </p:nvSpPr>
        <p:spPr>
          <a:xfrm>
            <a:off x="4810998" y="355845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TextBox 77"/>
          <p:cNvSpPr txBox="1"/>
          <p:nvPr/>
        </p:nvSpPr>
        <p:spPr>
          <a:xfrm>
            <a:off x="2112994" y="5353627"/>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TextBox 78"/>
          <p:cNvSpPr txBox="1"/>
          <p:nvPr/>
        </p:nvSpPr>
        <p:spPr>
          <a:xfrm>
            <a:off x="2112994" y="506782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TextBox 79"/>
          <p:cNvSpPr txBox="1"/>
          <p:nvPr/>
        </p:nvSpPr>
        <p:spPr>
          <a:xfrm>
            <a:off x="4810998" y="5353627"/>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TextBox 80"/>
          <p:cNvSpPr txBox="1"/>
          <p:nvPr/>
        </p:nvSpPr>
        <p:spPr>
          <a:xfrm>
            <a:off x="4810998" y="506782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Rectangle 81"/>
          <p:cNvSpPr/>
          <p:nvPr/>
        </p:nvSpPr>
        <p:spPr>
          <a:xfrm>
            <a:off x="1317222" y="425448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Rectangle 82"/>
          <p:cNvSpPr/>
          <p:nvPr/>
        </p:nvSpPr>
        <p:spPr>
          <a:xfrm>
            <a:off x="1317222" y="577802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Rectangle 83"/>
          <p:cNvSpPr/>
          <p:nvPr/>
        </p:nvSpPr>
        <p:spPr>
          <a:xfrm>
            <a:off x="3981534" y="425448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Rectangle 84"/>
          <p:cNvSpPr/>
          <p:nvPr/>
        </p:nvSpPr>
        <p:spPr>
          <a:xfrm>
            <a:off x="3975405" y="577802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66736033"/>
      </p:ext>
    </p:extLst>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8"/>
                                        </p:tgtEl>
                                        <p:attrNameLst>
                                          <p:attrName>style.visibility</p:attrName>
                                        </p:attrNameLst>
                                      </p:cBhvr>
                                      <p:to>
                                        <p:strVal val="visible"/>
                                      </p:to>
                                    </p:set>
                                    <p:animEffect transition="in" filter="wipe(left)">
                                      <p:cBhvr>
                                        <p:cTn id="19" dur="500"/>
                                        <p:tgtEl>
                                          <p:spTgt spid="128"/>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129"/>
                                        </p:tgtEl>
                                        <p:attrNameLst>
                                          <p:attrName>style.visibility</p:attrName>
                                        </p:attrNameLst>
                                      </p:cBhvr>
                                      <p:to>
                                        <p:strVal val="visible"/>
                                      </p:to>
                                    </p:set>
                                    <p:anim calcmode="lin" valueType="num">
                                      <p:cBhvr>
                                        <p:cTn id="23" dur="500" fill="hold"/>
                                        <p:tgtEl>
                                          <p:spTgt spid="129"/>
                                        </p:tgtEl>
                                        <p:attrNameLst>
                                          <p:attrName>ppt_w</p:attrName>
                                        </p:attrNameLst>
                                      </p:cBhvr>
                                      <p:tavLst>
                                        <p:tav tm="0">
                                          <p:val>
                                            <p:fltVal val="0"/>
                                          </p:val>
                                        </p:tav>
                                        <p:tav tm="100000">
                                          <p:val>
                                            <p:strVal val="#ppt_w"/>
                                          </p:val>
                                        </p:tav>
                                      </p:tavLst>
                                    </p:anim>
                                    <p:anim calcmode="lin" valueType="num">
                                      <p:cBhvr>
                                        <p:cTn id="24" dur="500" fill="hold"/>
                                        <p:tgtEl>
                                          <p:spTgt spid="129"/>
                                        </p:tgtEl>
                                        <p:attrNameLst>
                                          <p:attrName>ppt_h</p:attrName>
                                        </p:attrNameLst>
                                      </p:cBhvr>
                                      <p:tavLst>
                                        <p:tav tm="0">
                                          <p:val>
                                            <p:fltVal val="0"/>
                                          </p:val>
                                        </p:tav>
                                        <p:tav tm="100000">
                                          <p:val>
                                            <p:strVal val="#ppt_h"/>
                                          </p:val>
                                        </p:tav>
                                      </p:tavLst>
                                    </p:anim>
                                    <p:anim calcmode="lin" valueType="num">
                                      <p:cBhvr>
                                        <p:cTn id="25" dur="500" fill="hold"/>
                                        <p:tgtEl>
                                          <p:spTgt spid="129"/>
                                        </p:tgtEl>
                                        <p:attrNameLst>
                                          <p:attrName>style.rotation</p:attrName>
                                        </p:attrNameLst>
                                      </p:cBhvr>
                                      <p:tavLst>
                                        <p:tav tm="0">
                                          <p:val>
                                            <p:fltVal val="360"/>
                                          </p:val>
                                        </p:tav>
                                        <p:tav tm="100000">
                                          <p:val>
                                            <p:fltVal val="0"/>
                                          </p:val>
                                        </p:tav>
                                      </p:tavLst>
                                    </p:anim>
                                    <p:animEffect transition="in" filter="fade">
                                      <p:cBhvr>
                                        <p:cTn id="26" dur="500"/>
                                        <p:tgtEl>
                                          <p:spTgt spid="129"/>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130"/>
                                        </p:tgtEl>
                                        <p:attrNameLst>
                                          <p:attrName>style.visibility</p:attrName>
                                        </p:attrNameLst>
                                      </p:cBhvr>
                                      <p:to>
                                        <p:strVal val="visible"/>
                                      </p:to>
                                    </p:set>
                                    <p:anim calcmode="lin" valueType="num">
                                      <p:cBhvr>
                                        <p:cTn id="30" dur="500" fill="hold"/>
                                        <p:tgtEl>
                                          <p:spTgt spid="130"/>
                                        </p:tgtEl>
                                        <p:attrNameLst>
                                          <p:attrName>ppt_w</p:attrName>
                                        </p:attrNameLst>
                                      </p:cBhvr>
                                      <p:tavLst>
                                        <p:tav tm="0">
                                          <p:val>
                                            <p:fltVal val="0"/>
                                          </p:val>
                                        </p:tav>
                                        <p:tav tm="100000">
                                          <p:val>
                                            <p:strVal val="#ppt_w"/>
                                          </p:val>
                                        </p:tav>
                                      </p:tavLst>
                                    </p:anim>
                                    <p:anim calcmode="lin" valueType="num">
                                      <p:cBhvr>
                                        <p:cTn id="31" dur="500" fill="hold"/>
                                        <p:tgtEl>
                                          <p:spTgt spid="130"/>
                                        </p:tgtEl>
                                        <p:attrNameLst>
                                          <p:attrName>ppt_h</p:attrName>
                                        </p:attrNameLst>
                                      </p:cBhvr>
                                      <p:tavLst>
                                        <p:tav tm="0">
                                          <p:val>
                                            <p:fltVal val="0"/>
                                          </p:val>
                                        </p:tav>
                                        <p:tav tm="100000">
                                          <p:val>
                                            <p:strVal val="#ppt_h"/>
                                          </p:val>
                                        </p:tav>
                                      </p:tavLst>
                                    </p:anim>
                                    <p:anim calcmode="lin" valueType="num">
                                      <p:cBhvr>
                                        <p:cTn id="32" dur="500" fill="hold"/>
                                        <p:tgtEl>
                                          <p:spTgt spid="130"/>
                                        </p:tgtEl>
                                        <p:attrNameLst>
                                          <p:attrName>style.rotation</p:attrName>
                                        </p:attrNameLst>
                                      </p:cBhvr>
                                      <p:tavLst>
                                        <p:tav tm="0">
                                          <p:val>
                                            <p:fltVal val="360"/>
                                          </p:val>
                                        </p:tav>
                                        <p:tav tm="100000">
                                          <p:val>
                                            <p:fltVal val="0"/>
                                          </p:val>
                                        </p:tav>
                                      </p:tavLst>
                                    </p:anim>
                                    <p:animEffect transition="in" filter="fade">
                                      <p:cBhvr>
                                        <p:cTn id="33" dur="500"/>
                                        <p:tgtEl>
                                          <p:spTgt spid="1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61"/>
                                        </p:tgtEl>
                                        <p:attrNameLst>
                                          <p:attrName>style.visibility</p:attrName>
                                        </p:attrNameLst>
                                      </p:cBhvr>
                                      <p:to>
                                        <p:strVal val="visible"/>
                                      </p:to>
                                    </p:set>
                                    <p:animEffect transition="in" filter="fade">
                                      <p:cBhvr>
                                        <p:cTn id="37" dur="500"/>
                                        <p:tgtEl>
                                          <p:spTgt spid="16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fade">
                                      <p:cBhvr>
                                        <p:cTn id="41" dur="500"/>
                                        <p:tgtEl>
                                          <p:spTgt spid="16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68"/>
                                        </p:tgtEl>
                                        <p:attrNameLst>
                                          <p:attrName>style.visibility</p:attrName>
                                        </p:attrNameLst>
                                      </p:cBhvr>
                                      <p:to>
                                        <p:strVal val="visible"/>
                                      </p:to>
                                    </p:set>
                                    <p:anim calcmode="lin" valueType="num">
                                      <p:cBhvr>
                                        <p:cTn id="45" dur="500" fill="hold"/>
                                        <p:tgtEl>
                                          <p:spTgt spid="168"/>
                                        </p:tgtEl>
                                        <p:attrNameLst>
                                          <p:attrName>ppt_w</p:attrName>
                                        </p:attrNameLst>
                                      </p:cBhvr>
                                      <p:tavLst>
                                        <p:tav tm="0">
                                          <p:val>
                                            <p:fltVal val="0"/>
                                          </p:val>
                                        </p:tav>
                                        <p:tav tm="100000">
                                          <p:val>
                                            <p:strVal val="#ppt_w"/>
                                          </p:val>
                                        </p:tav>
                                      </p:tavLst>
                                    </p:anim>
                                    <p:anim calcmode="lin" valueType="num">
                                      <p:cBhvr>
                                        <p:cTn id="46" dur="500" fill="hold"/>
                                        <p:tgtEl>
                                          <p:spTgt spid="168"/>
                                        </p:tgtEl>
                                        <p:attrNameLst>
                                          <p:attrName>ppt_h</p:attrName>
                                        </p:attrNameLst>
                                      </p:cBhvr>
                                      <p:tavLst>
                                        <p:tav tm="0">
                                          <p:val>
                                            <p:fltVal val="0"/>
                                          </p:val>
                                        </p:tav>
                                        <p:tav tm="100000">
                                          <p:val>
                                            <p:strVal val="#ppt_h"/>
                                          </p:val>
                                        </p:tav>
                                      </p:tavLst>
                                    </p:anim>
                                    <p:animEffect transition="in" filter="fade">
                                      <p:cBhvr>
                                        <p:cTn id="47" dur="500"/>
                                        <p:tgtEl>
                                          <p:spTgt spid="168"/>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159"/>
                                        </p:tgtEl>
                                        <p:attrNameLst>
                                          <p:attrName>style.visibility</p:attrName>
                                        </p:attrNameLst>
                                      </p:cBhvr>
                                      <p:to>
                                        <p:strVal val="visible"/>
                                      </p:to>
                                    </p:set>
                                    <p:anim calcmode="lin" valueType="num">
                                      <p:cBhvr>
                                        <p:cTn id="51" dur="500" fill="hold"/>
                                        <p:tgtEl>
                                          <p:spTgt spid="159"/>
                                        </p:tgtEl>
                                        <p:attrNameLst>
                                          <p:attrName>ppt_w</p:attrName>
                                        </p:attrNameLst>
                                      </p:cBhvr>
                                      <p:tavLst>
                                        <p:tav tm="0">
                                          <p:val>
                                            <p:fltVal val="0"/>
                                          </p:val>
                                        </p:tav>
                                        <p:tav tm="100000">
                                          <p:val>
                                            <p:strVal val="#ppt_w"/>
                                          </p:val>
                                        </p:tav>
                                      </p:tavLst>
                                    </p:anim>
                                    <p:anim calcmode="lin" valueType="num">
                                      <p:cBhvr>
                                        <p:cTn id="52" dur="500" fill="hold"/>
                                        <p:tgtEl>
                                          <p:spTgt spid="159"/>
                                        </p:tgtEl>
                                        <p:attrNameLst>
                                          <p:attrName>ppt_h</p:attrName>
                                        </p:attrNameLst>
                                      </p:cBhvr>
                                      <p:tavLst>
                                        <p:tav tm="0">
                                          <p:val>
                                            <p:fltVal val="0"/>
                                          </p:val>
                                        </p:tav>
                                        <p:tav tm="100000">
                                          <p:val>
                                            <p:strVal val="#ppt_h"/>
                                          </p:val>
                                        </p:tav>
                                      </p:tavLst>
                                    </p:anim>
                                    <p:anim calcmode="lin" valueType="num">
                                      <p:cBhvr>
                                        <p:cTn id="53" dur="500" fill="hold"/>
                                        <p:tgtEl>
                                          <p:spTgt spid="159"/>
                                        </p:tgtEl>
                                        <p:attrNameLst>
                                          <p:attrName>style.rotation</p:attrName>
                                        </p:attrNameLst>
                                      </p:cBhvr>
                                      <p:tavLst>
                                        <p:tav tm="0">
                                          <p:val>
                                            <p:fltVal val="360"/>
                                          </p:val>
                                        </p:tav>
                                        <p:tav tm="100000">
                                          <p:val>
                                            <p:fltVal val="0"/>
                                          </p:val>
                                        </p:tav>
                                      </p:tavLst>
                                    </p:anim>
                                    <p:animEffect transition="in" filter="fade">
                                      <p:cBhvr>
                                        <p:cTn id="54" dur="500"/>
                                        <p:tgtEl>
                                          <p:spTgt spid="159"/>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156"/>
                                        </p:tgtEl>
                                        <p:attrNameLst>
                                          <p:attrName>style.visibility</p:attrName>
                                        </p:attrNameLst>
                                      </p:cBhvr>
                                      <p:to>
                                        <p:strVal val="visible"/>
                                      </p:to>
                                    </p:set>
                                    <p:anim calcmode="lin" valueType="num">
                                      <p:cBhvr>
                                        <p:cTn id="58" dur="500" fill="hold"/>
                                        <p:tgtEl>
                                          <p:spTgt spid="156"/>
                                        </p:tgtEl>
                                        <p:attrNameLst>
                                          <p:attrName>ppt_w</p:attrName>
                                        </p:attrNameLst>
                                      </p:cBhvr>
                                      <p:tavLst>
                                        <p:tav tm="0">
                                          <p:val>
                                            <p:fltVal val="0"/>
                                          </p:val>
                                        </p:tav>
                                        <p:tav tm="100000">
                                          <p:val>
                                            <p:strVal val="#ppt_w"/>
                                          </p:val>
                                        </p:tav>
                                      </p:tavLst>
                                    </p:anim>
                                    <p:anim calcmode="lin" valueType="num">
                                      <p:cBhvr>
                                        <p:cTn id="59" dur="500" fill="hold"/>
                                        <p:tgtEl>
                                          <p:spTgt spid="156"/>
                                        </p:tgtEl>
                                        <p:attrNameLst>
                                          <p:attrName>ppt_h</p:attrName>
                                        </p:attrNameLst>
                                      </p:cBhvr>
                                      <p:tavLst>
                                        <p:tav tm="0">
                                          <p:val>
                                            <p:fltVal val="0"/>
                                          </p:val>
                                        </p:tav>
                                        <p:tav tm="100000">
                                          <p:val>
                                            <p:strVal val="#ppt_h"/>
                                          </p:val>
                                        </p:tav>
                                      </p:tavLst>
                                    </p:anim>
                                    <p:anim calcmode="lin" valueType="num">
                                      <p:cBhvr>
                                        <p:cTn id="60" dur="500" fill="hold"/>
                                        <p:tgtEl>
                                          <p:spTgt spid="156"/>
                                        </p:tgtEl>
                                        <p:attrNameLst>
                                          <p:attrName>style.rotation</p:attrName>
                                        </p:attrNameLst>
                                      </p:cBhvr>
                                      <p:tavLst>
                                        <p:tav tm="0">
                                          <p:val>
                                            <p:fltVal val="360"/>
                                          </p:val>
                                        </p:tav>
                                        <p:tav tm="100000">
                                          <p:val>
                                            <p:fltVal val="0"/>
                                          </p:val>
                                        </p:tav>
                                      </p:tavLst>
                                    </p:anim>
                                    <p:animEffect transition="in" filter="fade">
                                      <p:cBhvr>
                                        <p:cTn id="61" dur="500"/>
                                        <p:tgtEl>
                                          <p:spTgt spid="156"/>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163"/>
                                        </p:tgtEl>
                                        <p:attrNameLst>
                                          <p:attrName>style.visibility</p:attrName>
                                        </p:attrNameLst>
                                      </p:cBhvr>
                                      <p:to>
                                        <p:strVal val="visible"/>
                                      </p:to>
                                    </p:set>
                                    <p:animEffect transition="in" filter="fade">
                                      <p:cBhvr>
                                        <p:cTn id="65" dur="500"/>
                                        <p:tgtEl>
                                          <p:spTgt spid="163"/>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fade">
                                      <p:cBhvr>
                                        <p:cTn id="69" dur="500"/>
                                        <p:tgtEl>
                                          <p:spTgt spid="162"/>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170"/>
                                        </p:tgtEl>
                                        <p:attrNameLst>
                                          <p:attrName>style.visibility</p:attrName>
                                        </p:attrNameLst>
                                      </p:cBhvr>
                                      <p:to>
                                        <p:strVal val="visible"/>
                                      </p:to>
                                    </p:set>
                                    <p:anim calcmode="lin" valueType="num">
                                      <p:cBhvr>
                                        <p:cTn id="73" dur="500" fill="hold"/>
                                        <p:tgtEl>
                                          <p:spTgt spid="170"/>
                                        </p:tgtEl>
                                        <p:attrNameLst>
                                          <p:attrName>ppt_w</p:attrName>
                                        </p:attrNameLst>
                                      </p:cBhvr>
                                      <p:tavLst>
                                        <p:tav tm="0">
                                          <p:val>
                                            <p:fltVal val="0"/>
                                          </p:val>
                                        </p:tav>
                                        <p:tav tm="100000">
                                          <p:val>
                                            <p:strVal val="#ppt_w"/>
                                          </p:val>
                                        </p:tav>
                                      </p:tavLst>
                                    </p:anim>
                                    <p:anim calcmode="lin" valueType="num">
                                      <p:cBhvr>
                                        <p:cTn id="74" dur="500" fill="hold"/>
                                        <p:tgtEl>
                                          <p:spTgt spid="170"/>
                                        </p:tgtEl>
                                        <p:attrNameLst>
                                          <p:attrName>ppt_h</p:attrName>
                                        </p:attrNameLst>
                                      </p:cBhvr>
                                      <p:tavLst>
                                        <p:tav tm="0">
                                          <p:val>
                                            <p:fltVal val="0"/>
                                          </p:val>
                                        </p:tav>
                                        <p:tav tm="100000">
                                          <p:val>
                                            <p:strVal val="#ppt_h"/>
                                          </p:val>
                                        </p:tav>
                                      </p:tavLst>
                                    </p:anim>
                                    <p:animEffect transition="in" filter="fade">
                                      <p:cBhvr>
                                        <p:cTn id="75" dur="500"/>
                                        <p:tgtEl>
                                          <p:spTgt spid="170"/>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158"/>
                                        </p:tgtEl>
                                        <p:attrNameLst>
                                          <p:attrName>style.visibility</p:attrName>
                                        </p:attrNameLst>
                                      </p:cBhvr>
                                      <p:to>
                                        <p:strVal val="visible"/>
                                      </p:to>
                                    </p:set>
                                    <p:anim calcmode="lin" valueType="num">
                                      <p:cBhvr>
                                        <p:cTn id="79" dur="500" fill="hold"/>
                                        <p:tgtEl>
                                          <p:spTgt spid="158"/>
                                        </p:tgtEl>
                                        <p:attrNameLst>
                                          <p:attrName>ppt_w</p:attrName>
                                        </p:attrNameLst>
                                      </p:cBhvr>
                                      <p:tavLst>
                                        <p:tav tm="0">
                                          <p:val>
                                            <p:fltVal val="0"/>
                                          </p:val>
                                        </p:tav>
                                        <p:tav tm="100000">
                                          <p:val>
                                            <p:strVal val="#ppt_w"/>
                                          </p:val>
                                        </p:tav>
                                      </p:tavLst>
                                    </p:anim>
                                    <p:anim calcmode="lin" valueType="num">
                                      <p:cBhvr>
                                        <p:cTn id="80" dur="500" fill="hold"/>
                                        <p:tgtEl>
                                          <p:spTgt spid="158"/>
                                        </p:tgtEl>
                                        <p:attrNameLst>
                                          <p:attrName>ppt_h</p:attrName>
                                        </p:attrNameLst>
                                      </p:cBhvr>
                                      <p:tavLst>
                                        <p:tav tm="0">
                                          <p:val>
                                            <p:fltVal val="0"/>
                                          </p:val>
                                        </p:tav>
                                        <p:tav tm="100000">
                                          <p:val>
                                            <p:strVal val="#ppt_h"/>
                                          </p:val>
                                        </p:tav>
                                      </p:tavLst>
                                    </p:anim>
                                    <p:anim calcmode="lin" valueType="num">
                                      <p:cBhvr>
                                        <p:cTn id="81" dur="500" fill="hold"/>
                                        <p:tgtEl>
                                          <p:spTgt spid="158"/>
                                        </p:tgtEl>
                                        <p:attrNameLst>
                                          <p:attrName>style.rotation</p:attrName>
                                        </p:attrNameLst>
                                      </p:cBhvr>
                                      <p:tavLst>
                                        <p:tav tm="0">
                                          <p:val>
                                            <p:fltVal val="360"/>
                                          </p:val>
                                        </p:tav>
                                        <p:tav tm="100000">
                                          <p:val>
                                            <p:fltVal val="0"/>
                                          </p:val>
                                        </p:tav>
                                      </p:tavLst>
                                    </p:anim>
                                    <p:animEffect transition="in" filter="fade">
                                      <p:cBhvr>
                                        <p:cTn id="82" dur="500"/>
                                        <p:tgtEl>
                                          <p:spTgt spid="158"/>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154"/>
                                        </p:tgtEl>
                                        <p:attrNameLst>
                                          <p:attrName>style.visibility</p:attrName>
                                        </p:attrNameLst>
                                      </p:cBhvr>
                                      <p:to>
                                        <p:strVal val="visible"/>
                                      </p:to>
                                    </p:set>
                                    <p:anim calcmode="lin" valueType="num">
                                      <p:cBhvr>
                                        <p:cTn id="86" dur="500" fill="hold"/>
                                        <p:tgtEl>
                                          <p:spTgt spid="154"/>
                                        </p:tgtEl>
                                        <p:attrNameLst>
                                          <p:attrName>ppt_w</p:attrName>
                                        </p:attrNameLst>
                                      </p:cBhvr>
                                      <p:tavLst>
                                        <p:tav tm="0">
                                          <p:val>
                                            <p:fltVal val="0"/>
                                          </p:val>
                                        </p:tav>
                                        <p:tav tm="100000">
                                          <p:val>
                                            <p:strVal val="#ppt_w"/>
                                          </p:val>
                                        </p:tav>
                                      </p:tavLst>
                                    </p:anim>
                                    <p:anim calcmode="lin" valueType="num">
                                      <p:cBhvr>
                                        <p:cTn id="87" dur="500" fill="hold"/>
                                        <p:tgtEl>
                                          <p:spTgt spid="154"/>
                                        </p:tgtEl>
                                        <p:attrNameLst>
                                          <p:attrName>ppt_h</p:attrName>
                                        </p:attrNameLst>
                                      </p:cBhvr>
                                      <p:tavLst>
                                        <p:tav tm="0">
                                          <p:val>
                                            <p:fltVal val="0"/>
                                          </p:val>
                                        </p:tav>
                                        <p:tav tm="100000">
                                          <p:val>
                                            <p:strVal val="#ppt_h"/>
                                          </p:val>
                                        </p:tav>
                                      </p:tavLst>
                                    </p:anim>
                                    <p:anim calcmode="lin" valueType="num">
                                      <p:cBhvr>
                                        <p:cTn id="88" dur="500" fill="hold"/>
                                        <p:tgtEl>
                                          <p:spTgt spid="154"/>
                                        </p:tgtEl>
                                        <p:attrNameLst>
                                          <p:attrName>style.rotation</p:attrName>
                                        </p:attrNameLst>
                                      </p:cBhvr>
                                      <p:tavLst>
                                        <p:tav tm="0">
                                          <p:val>
                                            <p:fltVal val="360"/>
                                          </p:val>
                                        </p:tav>
                                        <p:tav tm="100000">
                                          <p:val>
                                            <p:fltVal val="0"/>
                                          </p:val>
                                        </p:tav>
                                      </p:tavLst>
                                    </p:anim>
                                    <p:animEffect transition="in" filter="fade">
                                      <p:cBhvr>
                                        <p:cTn id="89" dur="500"/>
                                        <p:tgtEl>
                                          <p:spTgt spid="154"/>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165"/>
                                        </p:tgtEl>
                                        <p:attrNameLst>
                                          <p:attrName>style.visibility</p:attrName>
                                        </p:attrNameLst>
                                      </p:cBhvr>
                                      <p:to>
                                        <p:strVal val="visible"/>
                                      </p:to>
                                    </p:set>
                                    <p:animEffect transition="in" filter="fade">
                                      <p:cBhvr>
                                        <p:cTn id="93" dur="500"/>
                                        <p:tgtEl>
                                          <p:spTgt spid="165"/>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Effect transition="in" filter="fade">
                                      <p:cBhvr>
                                        <p:cTn id="97" dur="500"/>
                                        <p:tgtEl>
                                          <p:spTgt spid="164"/>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169"/>
                                        </p:tgtEl>
                                        <p:attrNameLst>
                                          <p:attrName>style.visibility</p:attrName>
                                        </p:attrNameLst>
                                      </p:cBhvr>
                                      <p:to>
                                        <p:strVal val="visible"/>
                                      </p:to>
                                    </p:set>
                                    <p:anim calcmode="lin" valueType="num">
                                      <p:cBhvr>
                                        <p:cTn id="101" dur="500" fill="hold"/>
                                        <p:tgtEl>
                                          <p:spTgt spid="169"/>
                                        </p:tgtEl>
                                        <p:attrNameLst>
                                          <p:attrName>ppt_w</p:attrName>
                                        </p:attrNameLst>
                                      </p:cBhvr>
                                      <p:tavLst>
                                        <p:tav tm="0">
                                          <p:val>
                                            <p:fltVal val="0"/>
                                          </p:val>
                                        </p:tav>
                                        <p:tav tm="100000">
                                          <p:val>
                                            <p:strVal val="#ppt_w"/>
                                          </p:val>
                                        </p:tav>
                                      </p:tavLst>
                                    </p:anim>
                                    <p:anim calcmode="lin" valueType="num">
                                      <p:cBhvr>
                                        <p:cTn id="102" dur="500" fill="hold"/>
                                        <p:tgtEl>
                                          <p:spTgt spid="169"/>
                                        </p:tgtEl>
                                        <p:attrNameLst>
                                          <p:attrName>ppt_h</p:attrName>
                                        </p:attrNameLst>
                                      </p:cBhvr>
                                      <p:tavLst>
                                        <p:tav tm="0">
                                          <p:val>
                                            <p:fltVal val="0"/>
                                          </p:val>
                                        </p:tav>
                                        <p:tav tm="100000">
                                          <p:val>
                                            <p:strVal val="#ppt_h"/>
                                          </p:val>
                                        </p:tav>
                                      </p:tavLst>
                                    </p:anim>
                                    <p:animEffect transition="in" filter="fade">
                                      <p:cBhvr>
                                        <p:cTn id="103" dur="500"/>
                                        <p:tgtEl>
                                          <p:spTgt spid="169"/>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157"/>
                                        </p:tgtEl>
                                        <p:attrNameLst>
                                          <p:attrName>style.visibility</p:attrName>
                                        </p:attrNameLst>
                                      </p:cBhvr>
                                      <p:to>
                                        <p:strVal val="visible"/>
                                      </p:to>
                                    </p:set>
                                    <p:anim calcmode="lin" valueType="num">
                                      <p:cBhvr>
                                        <p:cTn id="107" dur="500" fill="hold"/>
                                        <p:tgtEl>
                                          <p:spTgt spid="157"/>
                                        </p:tgtEl>
                                        <p:attrNameLst>
                                          <p:attrName>ppt_w</p:attrName>
                                        </p:attrNameLst>
                                      </p:cBhvr>
                                      <p:tavLst>
                                        <p:tav tm="0">
                                          <p:val>
                                            <p:fltVal val="0"/>
                                          </p:val>
                                        </p:tav>
                                        <p:tav tm="100000">
                                          <p:val>
                                            <p:strVal val="#ppt_w"/>
                                          </p:val>
                                        </p:tav>
                                      </p:tavLst>
                                    </p:anim>
                                    <p:anim calcmode="lin" valueType="num">
                                      <p:cBhvr>
                                        <p:cTn id="108" dur="500" fill="hold"/>
                                        <p:tgtEl>
                                          <p:spTgt spid="157"/>
                                        </p:tgtEl>
                                        <p:attrNameLst>
                                          <p:attrName>ppt_h</p:attrName>
                                        </p:attrNameLst>
                                      </p:cBhvr>
                                      <p:tavLst>
                                        <p:tav tm="0">
                                          <p:val>
                                            <p:fltVal val="0"/>
                                          </p:val>
                                        </p:tav>
                                        <p:tav tm="100000">
                                          <p:val>
                                            <p:strVal val="#ppt_h"/>
                                          </p:val>
                                        </p:tav>
                                      </p:tavLst>
                                    </p:anim>
                                    <p:anim calcmode="lin" valueType="num">
                                      <p:cBhvr>
                                        <p:cTn id="109" dur="500" fill="hold"/>
                                        <p:tgtEl>
                                          <p:spTgt spid="157"/>
                                        </p:tgtEl>
                                        <p:attrNameLst>
                                          <p:attrName>style.rotation</p:attrName>
                                        </p:attrNameLst>
                                      </p:cBhvr>
                                      <p:tavLst>
                                        <p:tav tm="0">
                                          <p:val>
                                            <p:fltVal val="360"/>
                                          </p:val>
                                        </p:tav>
                                        <p:tav tm="100000">
                                          <p:val>
                                            <p:fltVal val="0"/>
                                          </p:val>
                                        </p:tav>
                                      </p:tavLst>
                                    </p:anim>
                                    <p:animEffect transition="in" filter="fade">
                                      <p:cBhvr>
                                        <p:cTn id="110" dur="500"/>
                                        <p:tgtEl>
                                          <p:spTgt spid="157"/>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155"/>
                                        </p:tgtEl>
                                        <p:attrNameLst>
                                          <p:attrName>style.visibility</p:attrName>
                                        </p:attrNameLst>
                                      </p:cBhvr>
                                      <p:to>
                                        <p:strVal val="visible"/>
                                      </p:to>
                                    </p:set>
                                    <p:anim calcmode="lin" valueType="num">
                                      <p:cBhvr>
                                        <p:cTn id="114" dur="500" fill="hold"/>
                                        <p:tgtEl>
                                          <p:spTgt spid="155"/>
                                        </p:tgtEl>
                                        <p:attrNameLst>
                                          <p:attrName>ppt_w</p:attrName>
                                        </p:attrNameLst>
                                      </p:cBhvr>
                                      <p:tavLst>
                                        <p:tav tm="0">
                                          <p:val>
                                            <p:fltVal val="0"/>
                                          </p:val>
                                        </p:tav>
                                        <p:tav tm="100000">
                                          <p:val>
                                            <p:strVal val="#ppt_w"/>
                                          </p:val>
                                        </p:tav>
                                      </p:tavLst>
                                    </p:anim>
                                    <p:anim calcmode="lin" valueType="num">
                                      <p:cBhvr>
                                        <p:cTn id="115" dur="500" fill="hold"/>
                                        <p:tgtEl>
                                          <p:spTgt spid="155"/>
                                        </p:tgtEl>
                                        <p:attrNameLst>
                                          <p:attrName>ppt_h</p:attrName>
                                        </p:attrNameLst>
                                      </p:cBhvr>
                                      <p:tavLst>
                                        <p:tav tm="0">
                                          <p:val>
                                            <p:fltVal val="0"/>
                                          </p:val>
                                        </p:tav>
                                        <p:tav tm="100000">
                                          <p:val>
                                            <p:strVal val="#ppt_h"/>
                                          </p:val>
                                        </p:tav>
                                      </p:tavLst>
                                    </p:anim>
                                    <p:anim calcmode="lin" valueType="num">
                                      <p:cBhvr>
                                        <p:cTn id="116" dur="500" fill="hold"/>
                                        <p:tgtEl>
                                          <p:spTgt spid="155"/>
                                        </p:tgtEl>
                                        <p:attrNameLst>
                                          <p:attrName>style.rotation</p:attrName>
                                        </p:attrNameLst>
                                      </p:cBhvr>
                                      <p:tavLst>
                                        <p:tav tm="0">
                                          <p:val>
                                            <p:fltVal val="360"/>
                                          </p:val>
                                        </p:tav>
                                        <p:tav tm="100000">
                                          <p:val>
                                            <p:fltVal val="0"/>
                                          </p:val>
                                        </p:tav>
                                      </p:tavLst>
                                    </p:anim>
                                    <p:animEffect transition="in" filter="fade">
                                      <p:cBhvr>
                                        <p:cTn id="117" dur="500"/>
                                        <p:tgtEl>
                                          <p:spTgt spid="155"/>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167"/>
                                        </p:tgtEl>
                                        <p:attrNameLst>
                                          <p:attrName>style.visibility</p:attrName>
                                        </p:attrNameLst>
                                      </p:cBhvr>
                                      <p:to>
                                        <p:strVal val="visible"/>
                                      </p:to>
                                    </p:set>
                                    <p:animEffect transition="in" filter="fade">
                                      <p:cBhvr>
                                        <p:cTn id="121" dur="500"/>
                                        <p:tgtEl>
                                          <p:spTgt spid="167"/>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166"/>
                                        </p:tgtEl>
                                        <p:attrNameLst>
                                          <p:attrName>style.visibility</p:attrName>
                                        </p:attrNameLst>
                                      </p:cBhvr>
                                      <p:to>
                                        <p:strVal val="visible"/>
                                      </p:to>
                                    </p:set>
                                    <p:animEffect transition="in" filter="fade">
                                      <p:cBhvr>
                                        <p:cTn id="125" dur="500"/>
                                        <p:tgtEl>
                                          <p:spTgt spid="166"/>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171"/>
                                        </p:tgtEl>
                                        <p:attrNameLst>
                                          <p:attrName>style.visibility</p:attrName>
                                        </p:attrNameLst>
                                      </p:cBhvr>
                                      <p:to>
                                        <p:strVal val="visible"/>
                                      </p:to>
                                    </p:set>
                                    <p:anim calcmode="lin" valueType="num">
                                      <p:cBhvr>
                                        <p:cTn id="129" dur="500" fill="hold"/>
                                        <p:tgtEl>
                                          <p:spTgt spid="171"/>
                                        </p:tgtEl>
                                        <p:attrNameLst>
                                          <p:attrName>ppt_w</p:attrName>
                                        </p:attrNameLst>
                                      </p:cBhvr>
                                      <p:tavLst>
                                        <p:tav tm="0">
                                          <p:val>
                                            <p:fltVal val="0"/>
                                          </p:val>
                                        </p:tav>
                                        <p:tav tm="100000">
                                          <p:val>
                                            <p:strVal val="#ppt_w"/>
                                          </p:val>
                                        </p:tav>
                                      </p:tavLst>
                                    </p:anim>
                                    <p:anim calcmode="lin" valueType="num">
                                      <p:cBhvr>
                                        <p:cTn id="130" dur="500" fill="hold"/>
                                        <p:tgtEl>
                                          <p:spTgt spid="171"/>
                                        </p:tgtEl>
                                        <p:attrNameLst>
                                          <p:attrName>ppt_h</p:attrName>
                                        </p:attrNameLst>
                                      </p:cBhvr>
                                      <p:tavLst>
                                        <p:tav tm="0">
                                          <p:val>
                                            <p:fltVal val="0"/>
                                          </p:val>
                                        </p:tav>
                                        <p:tav tm="100000">
                                          <p:val>
                                            <p:strVal val="#ppt_h"/>
                                          </p:val>
                                        </p:tav>
                                      </p:tavLst>
                                    </p:anim>
                                    <p:animEffect transition="in" filter="fade">
                                      <p:cBhvr>
                                        <p:cTn id="131"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animBg="1"/>
      <p:bldP spid="130" grpId="0" animBg="1"/>
      <p:bldP spid="154" grpId="0" animBg="1"/>
      <p:bldP spid="155" grpId="0" animBg="1"/>
      <p:bldP spid="156" grpId="0" animBg="1"/>
      <p:bldP spid="157" grpId="0" animBg="1"/>
      <p:bldP spid="158" grpId="0" animBg="1"/>
      <p:bldP spid="159" grpId="0" animBg="1"/>
      <p:bldP spid="160" grpId="0"/>
      <p:bldP spid="161" grpId="0"/>
      <p:bldP spid="162" grpId="0"/>
      <p:bldP spid="163" grpId="0"/>
      <p:bldP spid="164" grpId="0"/>
      <p:bldP spid="165" grpId="0"/>
      <p:bldP spid="166" grpId="0"/>
      <p:bldP spid="167" grpId="0"/>
      <p:bldP spid="168" grpId="0"/>
      <p:bldP spid="169" grpId="0"/>
      <p:bldP spid="170" grpId="0"/>
      <p:bldP spid="1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05" name="Chart 1905"/>
          <p:cNvGraphicFramePr/>
          <p:nvPr>
            <p:extLst/>
          </p:nvPr>
        </p:nvGraphicFramePr>
        <p:xfrm>
          <a:off x="1388815" y="2046514"/>
          <a:ext cx="5486234" cy="4033684"/>
        </p:xfrm>
        <a:graphic>
          <a:graphicData uri="http://schemas.openxmlformats.org/drawingml/2006/chart">
            <c:chart xmlns:c="http://schemas.openxmlformats.org/drawingml/2006/chart" xmlns:r="http://schemas.openxmlformats.org/officeDocument/2006/relationships" r:id="rId3"/>
          </a:graphicData>
        </a:graphic>
      </p:graphicFrame>
      <p:grpSp>
        <p:nvGrpSpPr>
          <p:cNvPr id="1911" name="Group 1911"/>
          <p:cNvGrpSpPr/>
          <p:nvPr/>
        </p:nvGrpSpPr>
        <p:grpSpPr>
          <a:xfrm>
            <a:off x="7023154" y="1937117"/>
            <a:ext cx="5101910" cy="1056172"/>
            <a:chOff x="-1" y="-1"/>
            <a:chExt cx="7000766" cy="2365563"/>
          </a:xfrm>
        </p:grpSpPr>
        <p:sp>
          <p:nvSpPr>
            <p:cNvPr id="1906" name="Shape 1906"/>
            <p:cNvSpPr/>
            <p:nvPr/>
          </p:nvSpPr>
          <p:spPr>
            <a:xfrm>
              <a:off x="4528" y="-1"/>
              <a:ext cx="6996237" cy="2365563"/>
            </a:xfrm>
            <a:prstGeom prst="rect">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07" name="Shape 1907"/>
            <p:cNvSpPr/>
            <p:nvPr/>
          </p:nvSpPr>
          <p:spPr>
            <a:xfrm>
              <a:off x="-1" y="-1"/>
              <a:ext cx="2119082" cy="2365563"/>
            </a:xfrm>
            <a:prstGeom prst="rect">
              <a:avLst/>
            </a:prstGeom>
            <a:solidFill>
              <a:srgbClr val="FFFFFF">
                <a:alpha val="30921"/>
              </a:srgbClr>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08" name="Shape 1908"/>
            <p:cNvSpPr/>
            <p:nvPr/>
          </p:nvSpPr>
          <p:spPr>
            <a:xfrm>
              <a:off x="2528998" y="491026"/>
              <a:ext cx="1724499" cy="57904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600">
                  <a:solidFill>
                    <a:srgbClr val="FFFFFF"/>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09" name="Shape 1909"/>
            <p:cNvSpPr/>
            <p:nvPr/>
          </p:nvSpPr>
          <p:spPr>
            <a:xfrm>
              <a:off x="2545646" y="1100349"/>
              <a:ext cx="2968540" cy="9622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lnSpc>
                  <a:spcPct val="120000"/>
                </a:lnSpc>
                <a:defRPr sz="1600">
                  <a:solidFill>
                    <a:srgbClr val="FFFFFF"/>
                  </a:solidFill>
                  <a:latin typeface="STIXGeneral-Regular"/>
                  <a:ea typeface="STIXGeneral-Regular"/>
                  <a:cs typeface="STIXGeneral-Regular"/>
                  <a:sym typeface="STIXGeneral-Regular"/>
                </a:defRPr>
              </a:lvl1pPr>
            </a:lstStyle>
            <a:p>
              <a:pPr lvl="0">
                <a:defRPr sz="1800">
                  <a:solidFill>
                    <a:srgbClr val="000000"/>
                  </a:solidFill>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10" name="Shape 1910"/>
            <p:cNvSpPr/>
            <p:nvPr/>
          </p:nvSpPr>
          <p:spPr>
            <a:xfrm>
              <a:off x="646788" y="646028"/>
              <a:ext cx="558703" cy="10735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6400">
                  <a:solidFill>
                    <a:srgbClr val="FFFFFF"/>
                  </a:solidFill>
                  <a:latin typeface="Sosa"/>
                  <a:ea typeface="Sosa"/>
                  <a:cs typeface="Sosa"/>
                  <a:sym typeface="Sosa"/>
                </a:defRPr>
              </a:lvl1pPr>
            </a:lstStyle>
            <a:p>
              <a:pPr lvl="0">
                <a:lnSpc>
                  <a:spcPct val="120000"/>
                </a:lnSpc>
                <a:defRPr sz="1800">
                  <a:solidFill>
                    <a:srgbClr val="000000"/>
                  </a:solidFill>
                </a:defRPr>
              </a:pPr>
              <a:r>
                <a:rPr lang="en-US" sz="2858"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28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17" name="Group 1917"/>
          <p:cNvGrpSpPr/>
          <p:nvPr/>
        </p:nvGrpSpPr>
        <p:grpSpPr>
          <a:xfrm>
            <a:off x="7025177" y="5100828"/>
            <a:ext cx="5098732" cy="1068607"/>
            <a:chOff x="-1" y="0"/>
            <a:chExt cx="6996404" cy="2393415"/>
          </a:xfrm>
        </p:grpSpPr>
        <p:sp>
          <p:nvSpPr>
            <p:cNvPr id="1912" name="Shape 1912"/>
            <p:cNvSpPr/>
            <p:nvPr/>
          </p:nvSpPr>
          <p:spPr>
            <a:xfrm>
              <a:off x="-1" y="0"/>
              <a:ext cx="6996236" cy="2365563"/>
            </a:xfrm>
            <a:prstGeom prst="rect">
              <a:avLst/>
            </a:pr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13" name="Shape 1913"/>
            <p:cNvSpPr/>
            <p:nvPr/>
          </p:nvSpPr>
          <p:spPr>
            <a:xfrm>
              <a:off x="4877320" y="27851"/>
              <a:ext cx="2119083" cy="2365564"/>
            </a:xfrm>
            <a:prstGeom prst="rect">
              <a:avLst/>
            </a:prstGeom>
            <a:solidFill>
              <a:srgbClr val="FFFFFF">
                <a:alpha val="30921"/>
              </a:srgbClr>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14" name="Shape 1914"/>
            <p:cNvSpPr/>
            <p:nvPr/>
          </p:nvSpPr>
          <p:spPr>
            <a:xfrm>
              <a:off x="2783402" y="510334"/>
              <a:ext cx="1724499" cy="5790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r" defTabSz="457200">
                <a:defRPr sz="3600">
                  <a:solidFill>
                    <a:srgbClr val="FFFFFF"/>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15" name="Shape 1915"/>
            <p:cNvSpPr/>
            <p:nvPr/>
          </p:nvSpPr>
          <p:spPr>
            <a:xfrm>
              <a:off x="1632398" y="1163112"/>
              <a:ext cx="2953591" cy="9622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r" defTabSz="457200">
                <a:lnSpc>
                  <a:spcPct val="120000"/>
                </a:lnSpc>
                <a:defRPr sz="1600">
                  <a:solidFill>
                    <a:srgbClr val="FFFFFF"/>
                  </a:solidFill>
                  <a:latin typeface="STIXGeneral-Regular"/>
                  <a:ea typeface="STIXGeneral-Regular"/>
                  <a:cs typeface="STIXGeneral-Regular"/>
                  <a:sym typeface="STIXGeneral-Regular"/>
                </a:defRPr>
              </a:lvl1pPr>
            </a:lstStyle>
            <a:p>
              <a:pPr lvl="0">
                <a:defRPr sz="1800">
                  <a:solidFill>
                    <a:srgbClr val="000000"/>
                  </a:solidFill>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16" name="Shape 1916"/>
            <p:cNvSpPr/>
            <p:nvPr/>
          </p:nvSpPr>
          <p:spPr>
            <a:xfrm>
              <a:off x="5524109" y="673879"/>
              <a:ext cx="558703" cy="10735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6400">
                  <a:solidFill>
                    <a:srgbClr val="FFFFFF"/>
                  </a:solidFill>
                  <a:latin typeface="Sosa"/>
                  <a:ea typeface="Sosa"/>
                  <a:cs typeface="Sosa"/>
                  <a:sym typeface="Sosa"/>
                </a:defRPr>
              </a:lvl1pPr>
            </a:lstStyle>
            <a:p>
              <a:pPr lvl="0">
                <a:lnSpc>
                  <a:spcPct val="120000"/>
                </a:lnSpc>
                <a:defRPr sz="1800">
                  <a:solidFill>
                    <a:srgbClr val="000000"/>
                  </a:solidFill>
                </a:defRPr>
              </a:pPr>
              <a:r>
                <a:rPr lang="en-US" sz="2858"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sz="28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23" name="Group 1923"/>
          <p:cNvGrpSpPr/>
          <p:nvPr/>
        </p:nvGrpSpPr>
        <p:grpSpPr>
          <a:xfrm>
            <a:off x="7023154" y="4048512"/>
            <a:ext cx="5101910" cy="1056173"/>
            <a:chOff x="-1" y="0"/>
            <a:chExt cx="7000766" cy="2365564"/>
          </a:xfrm>
        </p:grpSpPr>
        <p:sp>
          <p:nvSpPr>
            <p:cNvPr id="1918" name="Shape 1918"/>
            <p:cNvSpPr/>
            <p:nvPr/>
          </p:nvSpPr>
          <p:spPr>
            <a:xfrm>
              <a:off x="4528" y="0"/>
              <a:ext cx="6996237" cy="2365564"/>
            </a:xfrm>
            <a:prstGeom prst="rect">
              <a:avLst/>
            </a:pr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19" name="Shape 1919"/>
            <p:cNvSpPr/>
            <p:nvPr/>
          </p:nvSpPr>
          <p:spPr>
            <a:xfrm>
              <a:off x="-1" y="0"/>
              <a:ext cx="2119082" cy="2365564"/>
            </a:xfrm>
            <a:prstGeom prst="rect">
              <a:avLst/>
            </a:prstGeom>
            <a:solidFill>
              <a:srgbClr val="FFFFFF">
                <a:alpha val="30921"/>
              </a:srgbClr>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0" name="Shape 1920"/>
            <p:cNvSpPr/>
            <p:nvPr/>
          </p:nvSpPr>
          <p:spPr>
            <a:xfrm>
              <a:off x="2537323" y="487267"/>
              <a:ext cx="1724499" cy="5290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600">
                  <a:solidFill>
                    <a:srgbClr val="FFFFFF"/>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1" name="Shape 1921"/>
            <p:cNvSpPr/>
            <p:nvPr/>
          </p:nvSpPr>
          <p:spPr>
            <a:xfrm>
              <a:off x="2553969" y="1096589"/>
              <a:ext cx="2972916" cy="9622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lnSpc>
                  <a:spcPct val="120000"/>
                </a:lnSpc>
                <a:defRPr sz="1600">
                  <a:solidFill>
                    <a:srgbClr val="FFFFFF"/>
                  </a:solidFill>
                  <a:latin typeface="STIXGeneral-Regular"/>
                  <a:ea typeface="STIXGeneral-Regular"/>
                  <a:cs typeface="STIXGeneral-Regular"/>
                  <a:sym typeface="STIXGeneral-Regular"/>
                </a:defRPr>
              </a:lvl1pPr>
            </a:lstStyle>
            <a:p>
              <a:pPr lvl="0">
                <a:defRPr sz="1800">
                  <a:solidFill>
                    <a:srgbClr val="000000"/>
                  </a:solidFill>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2" name="Shape 1922"/>
            <p:cNvSpPr/>
            <p:nvPr/>
          </p:nvSpPr>
          <p:spPr>
            <a:xfrm>
              <a:off x="646788" y="648070"/>
              <a:ext cx="558703" cy="10735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6400">
                  <a:solidFill>
                    <a:srgbClr val="FFFFFF"/>
                  </a:solidFill>
                  <a:latin typeface="Sosa"/>
                  <a:ea typeface="Sosa"/>
                  <a:cs typeface="Sosa"/>
                  <a:sym typeface="Sosa"/>
                </a:defRPr>
              </a:lvl1pPr>
            </a:lstStyle>
            <a:p>
              <a:pPr lvl="0">
                <a:lnSpc>
                  <a:spcPct val="120000"/>
                </a:lnSpc>
                <a:defRPr sz="1800">
                  <a:solidFill>
                    <a:srgbClr val="000000"/>
                  </a:solidFill>
                </a:defRPr>
              </a:pPr>
              <a:r>
                <a:rPr lang="en-US" sz="2858"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28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29" name="Group 1929"/>
          <p:cNvGrpSpPr/>
          <p:nvPr/>
        </p:nvGrpSpPr>
        <p:grpSpPr>
          <a:xfrm>
            <a:off x="7025177" y="2989433"/>
            <a:ext cx="5098732" cy="1057995"/>
            <a:chOff x="-1" y="-1"/>
            <a:chExt cx="6996404" cy="2369648"/>
          </a:xfrm>
        </p:grpSpPr>
        <p:sp>
          <p:nvSpPr>
            <p:cNvPr id="1924" name="Shape 1924"/>
            <p:cNvSpPr/>
            <p:nvPr/>
          </p:nvSpPr>
          <p:spPr>
            <a:xfrm>
              <a:off x="-1" y="4084"/>
              <a:ext cx="6996236" cy="2365563"/>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5" name="Shape 1925"/>
            <p:cNvSpPr/>
            <p:nvPr/>
          </p:nvSpPr>
          <p:spPr>
            <a:xfrm>
              <a:off x="4877320" y="-1"/>
              <a:ext cx="2119083" cy="2365563"/>
            </a:xfrm>
            <a:prstGeom prst="rect">
              <a:avLst/>
            </a:prstGeom>
            <a:solidFill>
              <a:srgbClr val="FFFFFF">
                <a:alpha val="30921"/>
              </a:srgbClr>
            </a:solidFill>
            <a:ln w="12700" cap="flat">
              <a:noFill/>
              <a:miter lim="400000"/>
            </a:ln>
            <a:effectLst/>
          </p:spPr>
          <p:txBody>
            <a:bodyPr wrap="square" lIns="0" tIns="0" rIns="0" bIns="0" numCol="1" anchor="ctr">
              <a:noAutofit/>
            </a:bodyPr>
            <a:lstStyle/>
            <a:p>
              <a:pPr lvl="0">
                <a:lnSpc>
                  <a:spcPct val="120000"/>
                </a:lnSpc>
                <a:defRPr sz="3200"/>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6" name="Shape 1926"/>
            <p:cNvSpPr/>
            <p:nvPr/>
          </p:nvSpPr>
          <p:spPr>
            <a:xfrm>
              <a:off x="2778324" y="445589"/>
              <a:ext cx="1724499" cy="5790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r" defTabSz="457200">
                <a:defRPr sz="3600">
                  <a:solidFill>
                    <a:srgbClr val="FFFFFF"/>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7" name="Shape 1927"/>
            <p:cNvSpPr/>
            <p:nvPr/>
          </p:nvSpPr>
          <p:spPr>
            <a:xfrm>
              <a:off x="1632400" y="1098367"/>
              <a:ext cx="2948509" cy="9622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r" defTabSz="457200">
                <a:lnSpc>
                  <a:spcPct val="120000"/>
                </a:lnSpc>
                <a:defRPr sz="1600">
                  <a:solidFill>
                    <a:srgbClr val="FFFFFF"/>
                  </a:solidFill>
                  <a:latin typeface="STIXGeneral-Regular"/>
                  <a:ea typeface="STIXGeneral-Regular"/>
                  <a:cs typeface="STIXGeneral-Regular"/>
                  <a:sym typeface="STIXGeneral-Regular"/>
                </a:defRPr>
              </a:lvl1pPr>
            </a:lstStyle>
            <a:p>
              <a:pPr lvl="0">
                <a:defRPr sz="1800">
                  <a:solidFill>
                    <a:srgbClr val="000000"/>
                  </a:solidFill>
                </a:defRPr>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28" name="Shape 1928"/>
            <p:cNvSpPr/>
            <p:nvPr/>
          </p:nvSpPr>
          <p:spPr>
            <a:xfrm>
              <a:off x="5511409" y="646027"/>
              <a:ext cx="558703" cy="10735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6400">
                  <a:solidFill>
                    <a:srgbClr val="FFFFFF"/>
                  </a:solidFill>
                  <a:latin typeface="Sosa"/>
                  <a:ea typeface="Sosa"/>
                  <a:cs typeface="Sosa"/>
                  <a:sym typeface="Sosa"/>
                </a:defRPr>
              </a:lvl1pPr>
            </a:lstStyle>
            <a:p>
              <a:pPr lvl="0">
                <a:lnSpc>
                  <a:spcPct val="120000"/>
                </a:lnSpc>
                <a:defRPr sz="1800">
                  <a:solidFill>
                    <a:srgbClr val="000000"/>
                  </a:solidFill>
                </a:defRPr>
              </a:pPr>
              <a:r>
                <a:rPr lang="en-US" sz="2858"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28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189911653"/>
      </p:ext>
    </p:extLst>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p:tmAbs val="0"/>
                                  </p:iterate>
                                  <p:childTnLst>
                                    <p:set>
                                      <p:cBhvr>
                                        <p:cTn id="6" fill="hold"/>
                                        <p:tgtEl>
                                          <p:spTgt spid="1905"/>
                                        </p:tgtEl>
                                        <p:attrNameLst>
                                          <p:attrName>style.visibility</p:attrName>
                                        </p:attrNameLst>
                                      </p:cBhvr>
                                      <p:to>
                                        <p:strVal val="visible"/>
                                      </p:to>
                                    </p:set>
                                    <p:anim calcmode="lin" valueType="num">
                                      <p:cBhvr>
                                        <p:cTn id="7" dur="1000" fill="hold"/>
                                        <p:tgtEl>
                                          <p:spTgt spid="1905"/>
                                        </p:tgtEl>
                                        <p:attrNameLst>
                                          <p:attrName>ppt_x</p:attrName>
                                        </p:attrNameLst>
                                      </p:cBhvr>
                                      <p:tavLst>
                                        <p:tav tm="0">
                                          <p:val>
                                            <p:strVal val="0-#ppt_w/2"/>
                                          </p:val>
                                        </p:tav>
                                        <p:tav tm="100000">
                                          <p:val>
                                            <p:strVal val="#ppt_x"/>
                                          </p:val>
                                        </p:tav>
                                      </p:tavLst>
                                    </p:anim>
                                    <p:anim calcmode="lin" valueType="num">
                                      <p:cBhvr>
                                        <p:cTn id="8" dur="1000" fill="hold"/>
                                        <p:tgtEl>
                                          <p:spTgt spid="190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1911"/>
                                        </p:tgtEl>
                                        <p:attrNameLst>
                                          <p:attrName>style.visibility</p:attrName>
                                        </p:attrNameLst>
                                      </p:cBhvr>
                                      <p:to>
                                        <p:strVal val="visible"/>
                                      </p:to>
                                    </p:set>
                                    <p:animEffect transition="in" filter="fade">
                                      <p:cBhvr>
                                        <p:cTn id="13" dur="750"/>
                                        <p:tgtEl>
                                          <p:spTgt spid="1911"/>
                                        </p:tgtEl>
                                      </p:cBhvr>
                                    </p:animEffect>
                                    <p:anim calcmode="lin" valueType="num">
                                      <p:cBhvr>
                                        <p:cTn id="14" dur="750" fill="hold"/>
                                        <p:tgtEl>
                                          <p:spTgt spid="1911"/>
                                        </p:tgtEl>
                                        <p:attrNameLst>
                                          <p:attrName>ppt_w</p:attrName>
                                        </p:attrNameLst>
                                      </p:cBhvr>
                                      <p:tavLst>
                                        <p:tav tm="0" fmla="#ppt_w*sin(2.5*pi*$)">
                                          <p:val>
                                            <p:fltVal val="0"/>
                                          </p:val>
                                        </p:tav>
                                        <p:tav tm="100000">
                                          <p:val>
                                            <p:fltVal val="1"/>
                                          </p:val>
                                        </p:tav>
                                      </p:tavLst>
                                    </p:anim>
                                    <p:anim calcmode="lin" valueType="num">
                                      <p:cBhvr>
                                        <p:cTn id="15" dur="750" fill="hold"/>
                                        <p:tgtEl>
                                          <p:spTgt spid="1911"/>
                                        </p:tgtEl>
                                        <p:attrNameLst>
                                          <p:attrName>ppt_h</p:attrName>
                                        </p:attrNameLst>
                                      </p:cBhvr>
                                      <p:tavLst>
                                        <p:tav tm="0">
                                          <p:val>
                                            <p:strVal val="#ppt_h"/>
                                          </p:val>
                                        </p:tav>
                                        <p:tav tm="100000">
                                          <p:val>
                                            <p:strVal val="#ppt_h"/>
                                          </p:val>
                                        </p:tav>
                                      </p:tavLst>
                                    </p:anim>
                                  </p:childTnLst>
                                </p:cTn>
                              </p:par>
                              <p:par>
                                <p:cTn id="16" presetID="45" presetClass="entr" presetSubtype="0" fill="hold" grpId="0" nodeType="withEffect">
                                  <p:stCondLst>
                                    <p:cond delay="500"/>
                                  </p:stCondLst>
                                  <p:childTnLst>
                                    <p:set>
                                      <p:cBhvr>
                                        <p:cTn id="17" dur="1" fill="hold">
                                          <p:stCondLst>
                                            <p:cond delay="0"/>
                                          </p:stCondLst>
                                        </p:cTn>
                                        <p:tgtEl>
                                          <p:spTgt spid="1929"/>
                                        </p:tgtEl>
                                        <p:attrNameLst>
                                          <p:attrName>style.visibility</p:attrName>
                                        </p:attrNameLst>
                                      </p:cBhvr>
                                      <p:to>
                                        <p:strVal val="visible"/>
                                      </p:to>
                                    </p:set>
                                    <p:animEffect transition="in" filter="fade">
                                      <p:cBhvr>
                                        <p:cTn id="18" dur="750"/>
                                        <p:tgtEl>
                                          <p:spTgt spid="1929"/>
                                        </p:tgtEl>
                                      </p:cBhvr>
                                    </p:animEffect>
                                    <p:anim calcmode="lin" valueType="num">
                                      <p:cBhvr>
                                        <p:cTn id="19" dur="750" fill="hold"/>
                                        <p:tgtEl>
                                          <p:spTgt spid="1929"/>
                                        </p:tgtEl>
                                        <p:attrNameLst>
                                          <p:attrName>ppt_w</p:attrName>
                                        </p:attrNameLst>
                                      </p:cBhvr>
                                      <p:tavLst>
                                        <p:tav tm="0" fmla="#ppt_w*sin(2.5*pi*$)">
                                          <p:val>
                                            <p:fltVal val="0"/>
                                          </p:val>
                                        </p:tav>
                                        <p:tav tm="100000">
                                          <p:val>
                                            <p:fltVal val="1"/>
                                          </p:val>
                                        </p:tav>
                                      </p:tavLst>
                                    </p:anim>
                                    <p:anim calcmode="lin" valueType="num">
                                      <p:cBhvr>
                                        <p:cTn id="20" dur="750" fill="hold"/>
                                        <p:tgtEl>
                                          <p:spTgt spid="1929"/>
                                        </p:tgtEl>
                                        <p:attrNameLst>
                                          <p:attrName>ppt_h</p:attrName>
                                        </p:attrNameLst>
                                      </p:cBhvr>
                                      <p:tavLst>
                                        <p:tav tm="0">
                                          <p:val>
                                            <p:strVal val="#ppt_h"/>
                                          </p:val>
                                        </p:tav>
                                        <p:tav tm="100000">
                                          <p:val>
                                            <p:strVal val="#ppt_h"/>
                                          </p:val>
                                        </p:tav>
                                      </p:tavLst>
                                    </p:anim>
                                  </p:childTnLst>
                                </p:cTn>
                              </p:par>
                              <p:par>
                                <p:cTn id="21" presetID="45" presetClass="entr" presetSubtype="0" fill="hold" grpId="0" nodeType="withEffect">
                                  <p:stCondLst>
                                    <p:cond delay="1000"/>
                                  </p:stCondLst>
                                  <p:childTnLst>
                                    <p:set>
                                      <p:cBhvr>
                                        <p:cTn id="22" dur="1" fill="hold">
                                          <p:stCondLst>
                                            <p:cond delay="0"/>
                                          </p:stCondLst>
                                        </p:cTn>
                                        <p:tgtEl>
                                          <p:spTgt spid="1923"/>
                                        </p:tgtEl>
                                        <p:attrNameLst>
                                          <p:attrName>style.visibility</p:attrName>
                                        </p:attrNameLst>
                                      </p:cBhvr>
                                      <p:to>
                                        <p:strVal val="visible"/>
                                      </p:to>
                                    </p:set>
                                    <p:animEffect transition="in" filter="fade">
                                      <p:cBhvr>
                                        <p:cTn id="23" dur="750"/>
                                        <p:tgtEl>
                                          <p:spTgt spid="1923"/>
                                        </p:tgtEl>
                                      </p:cBhvr>
                                    </p:animEffect>
                                    <p:anim calcmode="lin" valueType="num">
                                      <p:cBhvr>
                                        <p:cTn id="24" dur="750" fill="hold"/>
                                        <p:tgtEl>
                                          <p:spTgt spid="1923"/>
                                        </p:tgtEl>
                                        <p:attrNameLst>
                                          <p:attrName>ppt_w</p:attrName>
                                        </p:attrNameLst>
                                      </p:cBhvr>
                                      <p:tavLst>
                                        <p:tav tm="0" fmla="#ppt_w*sin(2.5*pi*$)">
                                          <p:val>
                                            <p:fltVal val="0"/>
                                          </p:val>
                                        </p:tav>
                                        <p:tav tm="100000">
                                          <p:val>
                                            <p:fltVal val="1"/>
                                          </p:val>
                                        </p:tav>
                                      </p:tavLst>
                                    </p:anim>
                                    <p:anim calcmode="lin" valueType="num">
                                      <p:cBhvr>
                                        <p:cTn id="25" dur="750" fill="hold"/>
                                        <p:tgtEl>
                                          <p:spTgt spid="1923"/>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1500"/>
                                  </p:stCondLst>
                                  <p:childTnLst>
                                    <p:set>
                                      <p:cBhvr>
                                        <p:cTn id="27" dur="1" fill="hold">
                                          <p:stCondLst>
                                            <p:cond delay="0"/>
                                          </p:stCondLst>
                                        </p:cTn>
                                        <p:tgtEl>
                                          <p:spTgt spid="1917"/>
                                        </p:tgtEl>
                                        <p:attrNameLst>
                                          <p:attrName>style.visibility</p:attrName>
                                        </p:attrNameLst>
                                      </p:cBhvr>
                                      <p:to>
                                        <p:strVal val="visible"/>
                                      </p:to>
                                    </p:set>
                                    <p:animEffect transition="in" filter="fade">
                                      <p:cBhvr>
                                        <p:cTn id="28" dur="750"/>
                                        <p:tgtEl>
                                          <p:spTgt spid="1917"/>
                                        </p:tgtEl>
                                      </p:cBhvr>
                                    </p:animEffect>
                                    <p:anim calcmode="lin" valueType="num">
                                      <p:cBhvr>
                                        <p:cTn id="29" dur="750" fill="hold"/>
                                        <p:tgtEl>
                                          <p:spTgt spid="1917"/>
                                        </p:tgtEl>
                                        <p:attrNameLst>
                                          <p:attrName>ppt_w</p:attrName>
                                        </p:attrNameLst>
                                      </p:cBhvr>
                                      <p:tavLst>
                                        <p:tav tm="0" fmla="#ppt_w*sin(2.5*pi*$)">
                                          <p:val>
                                            <p:fltVal val="0"/>
                                          </p:val>
                                        </p:tav>
                                        <p:tav tm="100000">
                                          <p:val>
                                            <p:fltVal val="1"/>
                                          </p:val>
                                        </p:tav>
                                      </p:tavLst>
                                    </p:anim>
                                    <p:anim calcmode="lin" valueType="num">
                                      <p:cBhvr>
                                        <p:cTn id="30" dur="750" fill="hold"/>
                                        <p:tgtEl>
                                          <p:spTgt spid="19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5" grpId="0" advAuto="0"/>
      <p:bldP spid="1911" grpId="0" advAuto="0"/>
      <p:bldP spid="1917" grpId="0" advAuto="0"/>
      <p:bldP spid="1923" grpId="0" advAuto="0"/>
      <p:bldP spid="1929" grpId="0"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1" name="Group 430"/>
          <p:cNvGrpSpPr/>
          <p:nvPr/>
        </p:nvGrpSpPr>
        <p:grpSpPr>
          <a:xfrm>
            <a:off x="9813751" y="3811425"/>
            <a:ext cx="1145016" cy="1144045"/>
            <a:chOff x="6434437" y="4380470"/>
            <a:chExt cx="1218099" cy="1217066"/>
          </a:xfrm>
        </p:grpSpPr>
        <p:sp>
          <p:nvSpPr>
            <p:cNvPr id="432" name="Donut 431"/>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60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3" name="Block Arc 432"/>
            <p:cNvSpPr/>
            <p:nvPr/>
          </p:nvSpPr>
          <p:spPr>
            <a:xfrm rot="5400000" flipH="1">
              <a:off x="6434437" y="4380470"/>
              <a:ext cx="1216800" cy="1216800"/>
            </a:xfrm>
            <a:prstGeom prst="blockArc">
              <a:avLst>
                <a:gd name="adj1" fmla="val 2204812"/>
                <a:gd name="adj2" fmla="val 0"/>
                <a:gd name="adj3" fmla="val 1261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60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5" name="Group 434"/>
          <p:cNvGrpSpPr/>
          <p:nvPr/>
        </p:nvGrpSpPr>
        <p:grpSpPr>
          <a:xfrm>
            <a:off x="7956358" y="3811425"/>
            <a:ext cx="1145016" cy="1144045"/>
            <a:chOff x="6434437" y="4380470"/>
            <a:chExt cx="1218099" cy="1217066"/>
          </a:xfrm>
        </p:grpSpPr>
        <p:sp>
          <p:nvSpPr>
            <p:cNvPr id="436" name="Donut 435"/>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60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7" name="Block Arc 436"/>
            <p:cNvSpPr/>
            <p:nvPr/>
          </p:nvSpPr>
          <p:spPr>
            <a:xfrm rot="5400000" flipH="1">
              <a:off x="6434437" y="4380470"/>
              <a:ext cx="1216800" cy="1216800"/>
            </a:xfrm>
            <a:prstGeom prst="blockArc">
              <a:avLst>
                <a:gd name="adj1" fmla="val 9495697"/>
                <a:gd name="adj2" fmla="val 0"/>
                <a:gd name="adj3" fmla="val 1261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60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2" name="TextBox 441"/>
          <p:cNvSpPr txBox="1"/>
          <p:nvPr/>
        </p:nvSpPr>
        <p:spPr>
          <a:xfrm>
            <a:off x="6016091" y="5066555"/>
            <a:ext cx="1256754" cy="258532"/>
          </a:xfrm>
          <a:prstGeom prst="rect">
            <a:avLst/>
          </a:prstGeom>
          <a:noFill/>
        </p:spPr>
        <p:txBody>
          <a:bodyPr wrap="non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3" name="TextBox 442"/>
          <p:cNvSpPr txBox="1"/>
          <p:nvPr/>
        </p:nvSpPr>
        <p:spPr>
          <a:xfrm>
            <a:off x="7900489" y="5062375"/>
            <a:ext cx="1256754" cy="258532"/>
          </a:xfrm>
          <a:prstGeom prst="rect">
            <a:avLst/>
          </a:prstGeom>
          <a:noFill/>
        </p:spPr>
        <p:txBody>
          <a:bodyPr wrap="non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4" name="TextBox 443"/>
          <p:cNvSpPr txBox="1"/>
          <p:nvPr/>
        </p:nvSpPr>
        <p:spPr>
          <a:xfrm>
            <a:off x="9757882" y="5062375"/>
            <a:ext cx="1256754" cy="258532"/>
          </a:xfrm>
          <a:prstGeom prst="rect">
            <a:avLst/>
          </a:prstGeom>
          <a:noFill/>
        </p:spPr>
        <p:txBody>
          <a:bodyPr wrap="non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5" name="Group 444"/>
          <p:cNvGrpSpPr/>
          <p:nvPr/>
        </p:nvGrpSpPr>
        <p:grpSpPr>
          <a:xfrm>
            <a:off x="6071960" y="3811425"/>
            <a:ext cx="1145016" cy="1144045"/>
            <a:chOff x="6434437" y="4380470"/>
            <a:chExt cx="1218099" cy="1217066"/>
          </a:xfrm>
        </p:grpSpPr>
        <p:sp>
          <p:nvSpPr>
            <p:cNvPr id="446" name="Donut 445"/>
            <p:cNvSpPr/>
            <p:nvPr/>
          </p:nvSpPr>
          <p:spPr>
            <a:xfrm>
              <a:off x="6435470" y="4380470"/>
              <a:ext cx="1217066" cy="1217066"/>
            </a:xfrm>
            <a:prstGeom prst="donut">
              <a:avLst>
                <a:gd name="adj" fmla="val 124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60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7" name="Block Arc 446"/>
            <p:cNvSpPr/>
            <p:nvPr/>
          </p:nvSpPr>
          <p:spPr>
            <a:xfrm rot="5400000" flipH="1">
              <a:off x="6434437" y="4380470"/>
              <a:ext cx="1216800" cy="1216800"/>
            </a:xfrm>
            <a:prstGeom prst="blockArc">
              <a:avLst>
                <a:gd name="adj1" fmla="val 4362058"/>
                <a:gd name="adj2" fmla="val 0"/>
                <a:gd name="adj3" fmla="val 126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60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6" name="TextBox 455"/>
          <p:cNvSpPr txBox="1"/>
          <p:nvPr/>
        </p:nvSpPr>
        <p:spPr>
          <a:xfrm>
            <a:off x="6372599" y="4179641"/>
            <a:ext cx="543739" cy="350865"/>
          </a:xfrm>
          <a:prstGeom prst="rect">
            <a:avLst/>
          </a:prstGeom>
          <a:noFill/>
        </p:spPr>
        <p:txBody>
          <a:bodyPr wrap="none" rtlCol="0">
            <a:spAutoFit/>
          </a:bodyPr>
          <a:lstStyle/>
          <a:p>
            <a:pPr algn="ctr">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80%</a:t>
            </a:r>
          </a:p>
        </p:txBody>
      </p:sp>
      <p:sp>
        <p:nvSpPr>
          <p:cNvPr id="457" name="TextBox 456"/>
          <p:cNvSpPr txBox="1"/>
          <p:nvPr/>
        </p:nvSpPr>
        <p:spPr>
          <a:xfrm>
            <a:off x="8256997" y="4179641"/>
            <a:ext cx="543739" cy="350865"/>
          </a:xfrm>
          <a:prstGeom prst="rect">
            <a:avLst/>
          </a:prstGeom>
          <a:noFill/>
        </p:spPr>
        <p:txBody>
          <a:bodyPr wrap="none" rtlCol="0">
            <a:spAutoFit/>
          </a:bodyPr>
          <a:lstStyle/>
          <a:p>
            <a:pPr algn="ctr">
              <a:lnSpc>
                <a:spcPct val="120000"/>
              </a:lnSpc>
            </a:pPr>
            <a:r>
              <a:rPr lang="en-US"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80%</a:t>
            </a:r>
          </a:p>
        </p:txBody>
      </p:sp>
      <p:sp>
        <p:nvSpPr>
          <p:cNvPr id="458" name="TextBox 457"/>
          <p:cNvSpPr txBox="1"/>
          <p:nvPr/>
        </p:nvSpPr>
        <p:spPr>
          <a:xfrm>
            <a:off x="10114390" y="4179641"/>
            <a:ext cx="543739" cy="350865"/>
          </a:xfrm>
          <a:prstGeom prst="rect">
            <a:avLst/>
          </a:prstGeom>
          <a:noFill/>
        </p:spPr>
        <p:txBody>
          <a:bodyPr wrap="none" rtlCol="0">
            <a:spAutoFit/>
          </a:bodyPr>
          <a:lstStyle/>
          <a:p>
            <a:pPr algn="ctr">
              <a:lnSpc>
                <a:spcPct val="120000"/>
              </a:lnSpc>
            </a:pPr>
            <a:r>
              <a:rPr lang="en-US"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80%</a:t>
            </a:r>
          </a:p>
        </p:txBody>
      </p:sp>
      <p:grpSp>
        <p:nvGrpSpPr>
          <p:cNvPr id="5" name="Group 4"/>
          <p:cNvGrpSpPr/>
          <p:nvPr/>
        </p:nvGrpSpPr>
        <p:grpSpPr>
          <a:xfrm>
            <a:off x="1633802" y="2371482"/>
            <a:ext cx="3740843" cy="3568706"/>
            <a:chOff x="1366272" y="2088755"/>
            <a:chExt cx="3979610" cy="3796486"/>
          </a:xfrm>
        </p:grpSpPr>
        <p:sp>
          <p:nvSpPr>
            <p:cNvPr id="459" name="Freeform 15"/>
            <p:cNvSpPr>
              <a:spLocks/>
            </p:cNvSpPr>
            <p:nvPr/>
          </p:nvSpPr>
          <p:spPr bwMode="auto">
            <a:xfrm>
              <a:off x="3356414" y="2088755"/>
              <a:ext cx="1989468" cy="2025824"/>
            </a:xfrm>
            <a:custGeom>
              <a:avLst/>
              <a:gdLst>
                <a:gd name="T0" fmla="*/ 1249 w 1249"/>
                <a:gd name="T1" fmla="*/ 1192 h 1272"/>
                <a:gd name="T2" fmla="*/ 1155 w 1249"/>
                <a:gd name="T3" fmla="*/ 728 h 1272"/>
                <a:gd name="T4" fmla="*/ 900 w 1249"/>
                <a:gd name="T5" fmla="*/ 349 h 1272"/>
                <a:gd name="T6" fmla="*/ 521 w 1249"/>
                <a:gd name="T7" fmla="*/ 94 h 1272"/>
                <a:gd name="T8" fmla="*/ 57 w 1249"/>
                <a:gd name="T9" fmla="*/ 0 h 1272"/>
                <a:gd name="T10" fmla="*/ 0 w 1249"/>
                <a:gd name="T11" fmla="*/ 1 h 1272"/>
                <a:gd name="T12" fmla="*/ 0 w 1249"/>
                <a:gd name="T13" fmla="*/ 603 h 1272"/>
                <a:gd name="T14" fmla="*/ 57 w 1249"/>
                <a:gd name="T15" fmla="*/ 600 h 1272"/>
                <a:gd name="T16" fmla="*/ 648 w 1249"/>
                <a:gd name="T17" fmla="*/ 1151 h 1272"/>
                <a:gd name="T18" fmla="*/ 1246 w 1249"/>
                <a:gd name="T19" fmla="*/ 1272 h 1272"/>
                <a:gd name="T20" fmla="*/ 1249 w 1249"/>
                <a:gd name="T21" fmla="*/ 1192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1272">
                  <a:moveTo>
                    <a:pt x="1249" y="1192"/>
                  </a:moveTo>
                  <a:cubicBezTo>
                    <a:pt x="1249" y="1031"/>
                    <a:pt x="1217" y="875"/>
                    <a:pt x="1155" y="728"/>
                  </a:cubicBezTo>
                  <a:cubicBezTo>
                    <a:pt x="1095" y="586"/>
                    <a:pt x="1009" y="458"/>
                    <a:pt x="900" y="349"/>
                  </a:cubicBezTo>
                  <a:cubicBezTo>
                    <a:pt x="790" y="240"/>
                    <a:pt x="663" y="154"/>
                    <a:pt x="521" y="94"/>
                  </a:cubicBezTo>
                  <a:cubicBezTo>
                    <a:pt x="374" y="31"/>
                    <a:pt x="218" y="0"/>
                    <a:pt x="57" y="0"/>
                  </a:cubicBezTo>
                  <a:cubicBezTo>
                    <a:pt x="38" y="0"/>
                    <a:pt x="19" y="0"/>
                    <a:pt x="0" y="1"/>
                  </a:cubicBezTo>
                  <a:cubicBezTo>
                    <a:pt x="0" y="603"/>
                    <a:pt x="0" y="603"/>
                    <a:pt x="0" y="603"/>
                  </a:cubicBezTo>
                  <a:cubicBezTo>
                    <a:pt x="18" y="601"/>
                    <a:pt x="38" y="600"/>
                    <a:pt x="57" y="600"/>
                  </a:cubicBezTo>
                  <a:cubicBezTo>
                    <a:pt x="370" y="600"/>
                    <a:pt x="626" y="844"/>
                    <a:pt x="648" y="1151"/>
                  </a:cubicBezTo>
                  <a:cubicBezTo>
                    <a:pt x="1246" y="1272"/>
                    <a:pt x="1246" y="1272"/>
                    <a:pt x="1246" y="1272"/>
                  </a:cubicBezTo>
                  <a:cubicBezTo>
                    <a:pt x="1248" y="1246"/>
                    <a:pt x="1249" y="1219"/>
                    <a:pt x="1249" y="1192"/>
                  </a:cubicBezTo>
                  <a:close/>
                </a:path>
              </a:pathLst>
            </a:custGeom>
            <a:solidFill>
              <a:schemeClr val="accent4"/>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0" name="Freeform 16"/>
            <p:cNvSpPr>
              <a:spLocks/>
            </p:cNvSpPr>
            <p:nvPr/>
          </p:nvSpPr>
          <p:spPr bwMode="auto">
            <a:xfrm>
              <a:off x="2840700" y="4023691"/>
              <a:ext cx="2490370" cy="1861550"/>
            </a:xfrm>
            <a:custGeom>
              <a:avLst/>
              <a:gdLst>
                <a:gd name="T0" fmla="*/ 381 w 1564"/>
                <a:gd name="T1" fmla="*/ 569 h 1169"/>
                <a:gd name="T2" fmla="*/ 301 w 1564"/>
                <a:gd name="T3" fmla="*/ 564 h 1169"/>
                <a:gd name="T4" fmla="*/ 0 w 1564"/>
                <a:gd name="T5" fmla="*/ 1107 h 1169"/>
                <a:gd name="T6" fmla="*/ 381 w 1564"/>
                <a:gd name="T7" fmla="*/ 1169 h 1169"/>
                <a:gd name="T8" fmla="*/ 845 w 1564"/>
                <a:gd name="T9" fmla="*/ 1075 h 1169"/>
                <a:gd name="T10" fmla="*/ 1224 w 1564"/>
                <a:gd name="T11" fmla="*/ 820 h 1169"/>
                <a:gd name="T12" fmla="*/ 1479 w 1564"/>
                <a:gd name="T13" fmla="*/ 441 h 1169"/>
                <a:gd name="T14" fmla="*/ 1564 w 1564"/>
                <a:gd name="T15" fmla="*/ 120 h 1169"/>
                <a:gd name="T16" fmla="*/ 972 w 1564"/>
                <a:gd name="T17" fmla="*/ 0 h 1169"/>
                <a:gd name="T18" fmla="*/ 381 w 1564"/>
                <a:gd name="T19" fmla="*/ 569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4" h="1169">
                  <a:moveTo>
                    <a:pt x="381" y="569"/>
                  </a:moveTo>
                  <a:cubicBezTo>
                    <a:pt x="354" y="569"/>
                    <a:pt x="327" y="567"/>
                    <a:pt x="301" y="564"/>
                  </a:cubicBezTo>
                  <a:cubicBezTo>
                    <a:pt x="0" y="1107"/>
                    <a:pt x="0" y="1107"/>
                    <a:pt x="0" y="1107"/>
                  </a:cubicBezTo>
                  <a:cubicBezTo>
                    <a:pt x="122" y="1148"/>
                    <a:pt x="250" y="1169"/>
                    <a:pt x="381" y="1169"/>
                  </a:cubicBezTo>
                  <a:cubicBezTo>
                    <a:pt x="542" y="1169"/>
                    <a:pt x="698" y="1138"/>
                    <a:pt x="845" y="1075"/>
                  </a:cubicBezTo>
                  <a:cubicBezTo>
                    <a:pt x="987" y="1015"/>
                    <a:pt x="1114" y="929"/>
                    <a:pt x="1224" y="820"/>
                  </a:cubicBezTo>
                  <a:cubicBezTo>
                    <a:pt x="1333" y="711"/>
                    <a:pt x="1419" y="583"/>
                    <a:pt x="1479" y="441"/>
                  </a:cubicBezTo>
                  <a:cubicBezTo>
                    <a:pt x="1523" y="338"/>
                    <a:pt x="1551" y="231"/>
                    <a:pt x="1564" y="120"/>
                  </a:cubicBezTo>
                  <a:cubicBezTo>
                    <a:pt x="972" y="0"/>
                    <a:pt x="972" y="0"/>
                    <a:pt x="972" y="0"/>
                  </a:cubicBezTo>
                  <a:cubicBezTo>
                    <a:pt x="960" y="316"/>
                    <a:pt x="700" y="569"/>
                    <a:pt x="381" y="569"/>
                  </a:cubicBezTo>
                  <a:close/>
                </a:path>
              </a:pathLst>
            </a:custGeom>
            <a:solidFill>
              <a:schemeClr val="accent3"/>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1" name="Freeform 27"/>
            <p:cNvSpPr>
              <a:spLocks/>
            </p:cNvSpPr>
            <p:nvPr/>
          </p:nvSpPr>
          <p:spPr bwMode="auto">
            <a:xfrm>
              <a:off x="1609990" y="4463326"/>
              <a:ext cx="1606386" cy="1287937"/>
            </a:xfrm>
            <a:custGeom>
              <a:avLst/>
              <a:gdLst>
                <a:gd name="T0" fmla="*/ 643 w 1009"/>
                <a:gd name="T1" fmla="*/ 0 h 809"/>
                <a:gd name="T2" fmla="*/ 0 w 1009"/>
                <a:gd name="T3" fmla="*/ 0 h 809"/>
                <a:gd name="T4" fmla="*/ 56 w 1009"/>
                <a:gd name="T5" fmla="*/ 165 h 809"/>
                <a:gd name="T6" fmla="*/ 311 w 1009"/>
                <a:gd name="T7" fmla="*/ 544 h 809"/>
                <a:gd name="T8" fmla="*/ 690 w 1009"/>
                <a:gd name="T9" fmla="*/ 799 h 809"/>
                <a:gd name="T10" fmla="*/ 713 w 1009"/>
                <a:gd name="T11" fmla="*/ 809 h 809"/>
                <a:gd name="T12" fmla="*/ 1009 w 1009"/>
                <a:gd name="T13" fmla="*/ 275 h 809"/>
                <a:gd name="T14" fmla="*/ 643 w 1009"/>
                <a:gd name="T15" fmla="*/ 0 h 8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9" h="809">
                  <a:moveTo>
                    <a:pt x="643" y="0"/>
                  </a:moveTo>
                  <a:cubicBezTo>
                    <a:pt x="0" y="0"/>
                    <a:pt x="0" y="0"/>
                    <a:pt x="0" y="0"/>
                  </a:cubicBezTo>
                  <a:cubicBezTo>
                    <a:pt x="14" y="56"/>
                    <a:pt x="33" y="111"/>
                    <a:pt x="56" y="165"/>
                  </a:cubicBezTo>
                  <a:cubicBezTo>
                    <a:pt x="116" y="307"/>
                    <a:pt x="202" y="435"/>
                    <a:pt x="311" y="544"/>
                  </a:cubicBezTo>
                  <a:cubicBezTo>
                    <a:pt x="420" y="653"/>
                    <a:pt x="548" y="739"/>
                    <a:pt x="690" y="799"/>
                  </a:cubicBezTo>
                  <a:cubicBezTo>
                    <a:pt x="698" y="803"/>
                    <a:pt x="705" y="806"/>
                    <a:pt x="713" y="809"/>
                  </a:cubicBezTo>
                  <a:cubicBezTo>
                    <a:pt x="1009" y="275"/>
                    <a:pt x="1009" y="275"/>
                    <a:pt x="1009" y="275"/>
                  </a:cubicBezTo>
                  <a:cubicBezTo>
                    <a:pt x="854" y="236"/>
                    <a:pt x="722" y="135"/>
                    <a:pt x="643" y="0"/>
                  </a:cubicBezTo>
                  <a:close/>
                </a:path>
              </a:pathLst>
            </a:custGeom>
            <a:solidFill>
              <a:schemeClr val="accent2"/>
            </a:solidFill>
            <a:ln>
              <a:noFill/>
            </a:ln>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nvGrpSpPr>
            <p:cNvPr id="462" name="Group 461"/>
            <p:cNvGrpSpPr/>
            <p:nvPr/>
          </p:nvGrpSpPr>
          <p:grpSpPr>
            <a:xfrm>
              <a:off x="1366272" y="2966681"/>
              <a:ext cx="1289957" cy="1438745"/>
              <a:chOff x="5786292" y="2869763"/>
              <a:chExt cx="1289957" cy="1438745"/>
            </a:xfrm>
            <a:solidFill>
              <a:schemeClr val="accent1"/>
            </a:solidFill>
          </p:grpSpPr>
          <p:sp>
            <p:nvSpPr>
              <p:cNvPr id="463" name="Freeform 6"/>
              <p:cNvSpPr>
                <a:spLocks noEditPoints="1"/>
              </p:cNvSpPr>
              <p:nvPr/>
            </p:nvSpPr>
            <p:spPr bwMode="auto">
              <a:xfrm>
                <a:off x="6211116" y="3202350"/>
                <a:ext cx="865133" cy="676622"/>
              </a:xfrm>
              <a:custGeom>
                <a:avLst/>
                <a:gdLst>
                  <a:gd name="T0" fmla="*/ 536 w 543"/>
                  <a:gd name="T1" fmla="*/ 423 h 425"/>
                  <a:gd name="T2" fmla="*/ 9 w 543"/>
                  <a:gd name="T3" fmla="*/ 425 h 425"/>
                  <a:gd name="T4" fmla="*/ 2 w 543"/>
                  <a:gd name="T5" fmla="*/ 418 h 425"/>
                  <a:gd name="T6" fmla="*/ 0 w 543"/>
                  <a:gd name="T7" fmla="*/ 10 h 425"/>
                  <a:gd name="T8" fmla="*/ 7 w 543"/>
                  <a:gd name="T9" fmla="*/ 3 h 425"/>
                  <a:gd name="T10" fmla="*/ 534 w 543"/>
                  <a:gd name="T11" fmla="*/ 0 h 425"/>
                  <a:gd name="T12" fmla="*/ 541 w 543"/>
                  <a:gd name="T13" fmla="*/ 7 h 425"/>
                  <a:gd name="T14" fmla="*/ 543 w 543"/>
                  <a:gd name="T15" fmla="*/ 415 h 425"/>
                  <a:gd name="T16" fmla="*/ 536 w 543"/>
                  <a:gd name="T17" fmla="*/ 423 h 425"/>
                  <a:gd name="T18" fmla="*/ 17 w 543"/>
                  <a:gd name="T19" fmla="*/ 411 h 425"/>
                  <a:gd name="T20" fmla="*/ 528 w 543"/>
                  <a:gd name="T21" fmla="*/ 408 h 425"/>
                  <a:gd name="T22" fmla="*/ 527 w 543"/>
                  <a:gd name="T23" fmla="*/ 15 h 425"/>
                  <a:gd name="T24" fmla="*/ 15 w 543"/>
                  <a:gd name="T25" fmla="*/ 17 h 425"/>
                  <a:gd name="T26" fmla="*/ 17 w 543"/>
                  <a:gd name="T27" fmla="*/ 41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3" h="425">
                    <a:moveTo>
                      <a:pt x="536" y="423"/>
                    </a:moveTo>
                    <a:cubicBezTo>
                      <a:pt x="9" y="425"/>
                      <a:pt x="9" y="425"/>
                      <a:pt x="9" y="425"/>
                    </a:cubicBezTo>
                    <a:cubicBezTo>
                      <a:pt x="5" y="425"/>
                      <a:pt x="2" y="422"/>
                      <a:pt x="2" y="418"/>
                    </a:cubicBezTo>
                    <a:cubicBezTo>
                      <a:pt x="0" y="10"/>
                      <a:pt x="0" y="10"/>
                      <a:pt x="0" y="10"/>
                    </a:cubicBezTo>
                    <a:cubicBezTo>
                      <a:pt x="0" y="6"/>
                      <a:pt x="3" y="3"/>
                      <a:pt x="7" y="3"/>
                    </a:cubicBezTo>
                    <a:cubicBezTo>
                      <a:pt x="534" y="0"/>
                      <a:pt x="534" y="0"/>
                      <a:pt x="534" y="0"/>
                    </a:cubicBezTo>
                    <a:cubicBezTo>
                      <a:pt x="538" y="0"/>
                      <a:pt x="541" y="3"/>
                      <a:pt x="541" y="7"/>
                    </a:cubicBezTo>
                    <a:cubicBezTo>
                      <a:pt x="543" y="415"/>
                      <a:pt x="543" y="415"/>
                      <a:pt x="543" y="415"/>
                    </a:cubicBezTo>
                    <a:cubicBezTo>
                      <a:pt x="543" y="419"/>
                      <a:pt x="540" y="423"/>
                      <a:pt x="536" y="423"/>
                    </a:cubicBezTo>
                    <a:close/>
                    <a:moveTo>
                      <a:pt x="17" y="411"/>
                    </a:moveTo>
                    <a:cubicBezTo>
                      <a:pt x="528" y="408"/>
                      <a:pt x="528" y="408"/>
                      <a:pt x="528" y="408"/>
                    </a:cubicBezTo>
                    <a:cubicBezTo>
                      <a:pt x="527" y="15"/>
                      <a:pt x="527" y="15"/>
                      <a:pt x="527" y="15"/>
                    </a:cubicBezTo>
                    <a:cubicBezTo>
                      <a:pt x="15" y="17"/>
                      <a:pt x="15" y="17"/>
                      <a:pt x="15" y="17"/>
                    </a:cubicBezTo>
                    <a:lnTo>
                      <a:pt x="17" y="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4" name="Freeform 7"/>
              <p:cNvSpPr>
                <a:spLocks/>
              </p:cNvSpPr>
              <p:nvPr/>
            </p:nvSpPr>
            <p:spPr bwMode="auto">
              <a:xfrm>
                <a:off x="5786292" y="2869763"/>
                <a:ext cx="1250234" cy="1135107"/>
              </a:xfrm>
              <a:custGeom>
                <a:avLst/>
                <a:gdLst>
                  <a:gd name="T0" fmla="*/ 763 w 785"/>
                  <a:gd name="T1" fmla="*/ 666 h 713"/>
                  <a:gd name="T2" fmla="*/ 201 w 785"/>
                  <a:gd name="T3" fmla="*/ 669 h 713"/>
                  <a:gd name="T4" fmla="*/ 237 w 785"/>
                  <a:gd name="T5" fmla="*/ 631 h 713"/>
                  <a:gd name="T6" fmla="*/ 244 w 785"/>
                  <a:gd name="T7" fmla="*/ 616 h 713"/>
                  <a:gd name="T8" fmla="*/ 242 w 785"/>
                  <a:gd name="T9" fmla="*/ 217 h 713"/>
                  <a:gd name="T10" fmla="*/ 235 w 785"/>
                  <a:gd name="T11" fmla="*/ 202 h 713"/>
                  <a:gd name="T12" fmla="*/ 40 w 785"/>
                  <a:gd name="T13" fmla="*/ 8 h 713"/>
                  <a:gd name="T14" fmla="*/ 9 w 785"/>
                  <a:gd name="T15" fmla="*/ 8 h 713"/>
                  <a:gd name="T16" fmla="*/ 9 w 785"/>
                  <a:gd name="T17" fmla="*/ 40 h 713"/>
                  <a:gd name="T18" fmla="*/ 198 w 785"/>
                  <a:gd name="T19" fmla="*/ 227 h 713"/>
                  <a:gd name="T20" fmla="*/ 200 w 785"/>
                  <a:gd name="T21" fmla="*/ 607 h 713"/>
                  <a:gd name="T22" fmla="*/ 132 w 785"/>
                  <a:gd name="T23" fmla="*/ 675 h 713"/>
                  <a:gd name="T24" fmla="*/ 127 w 785"/>
                  <a:gd name="T25" fmla="*/ 700 h 713"/>
                  <a:gd name="T26" fmla="*/ 147 w 785"/>
                  <a:gd name="T27" fmla="*/ 713 h 713"/>
                  <a:gd name="T28" fmla="*/ 215 w 785"/>
                  <a:gd name="T29" fmla="*/ 713 h 713"/>
                  <a:gd name="T30" fmla="*/ 290 w 785"/>
                  <a:gd name="T31" fmla="*/ 681 h 713"/>
                  <a:gd name="T32" fmla="*/ 365 w 785"/>
                  <a:gd name="T33" fmla="*/ 712 h 713"/>
                  <a:gd name="T34" fmla="*/ 592 w 785"/>
                  <a:gd name="T35" fmla="*/ 711 h 713"/>
                  <a:gd name="T36" fmla="*/ 667 w 785"/>
                  <a:gd name="T37" fmla="*/ 679 h 713"/>
                  <a:gd name="T38" fmla="*/ 742 w 785"/>
                  <a:gd name="T39" fmla="*/ 710 h 713"/>
                  <a:gd name="T40" fmla="*/ 763 w 785"/>
                  <a:gd name="T41" fmla="*/ 710 h 713"/>
                  <a:gd name="T42" fmla="*/ 785 w 785"/>
                  <a:gd name="T43" fmla="*/ 688 h 713"/>
                  <a:gd name="T44" fmla="*/ 763 w 785"/>
                  <a:gd name="T45" fmla="*/ 6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5" h="713">
                    <a:moveTo>
                      <a:pt x="763" y="666"/>
                    </a:moveTo>
                    <a:cubicBezTo>
                      <a:pt x="201" y="669"/>
                      <a:pt x="201" y="669"/>
                      <a:pt x="201" y="669"/>
                    </a:cubicBezTo>
                    <a:cubicBezTo>
                      <a:pt x="237" y="631"/>
                      <a:pt x="237" y="631"/>
                      <a:pt x="237" y="631"/>
                    </a:cubicBezTo>
                    <a:cubicBezTo>
                      <a:pt x="242" y="627"/>
                      <a:pt x="244" y="622"/>
                      <a:pt x="244" y="616"/>
                    </a:cubicBezTo>
                    <a:cubicBezTo>
                      <a:pt x="242" y="217"/>
                      <a:pt x="242" y="217"/>
                      <a:pt x="242" y="217"/>
                    </a:cubicBezTo>
                    <a:cubicBezTo>
                      <a:pt x="242" y="211"/>
                      <a:pt x="240" y="206"/>
                      <a:pt x="235" y="202"/>
                    </a:cubicBezTo>
                    <a:cubicBezTo>
                      <a:pt x="40" y="8"/>
                      <a:pt x="40" y="8"/>
                      <a:pt x="40" y="8"/>
                    </a:cubicBezTo>
                    <a:cubicBezTo>
                      <a:pt x="31" y="0"/>
                      <a:pt x="17" y="0"/>
                      <a:pt x="9" y="8"/>
                    </a:cubicBezTo>
                    <a:cubicBezTo>
                      <a:pt x="0" y="17"/>
                      <a:pt x="0" y="31"/>
                      <a:pt x="9" y="40"/>
                    </a:cubicBezTo>
                    <a:cubicBezTo>
                      <a:pt x="198" y="227"/>
                      <a:pt x="198" y="227"/>
                      <a:pt x="198" y="227"/>
                    </a:cubicBezTo>
                    <a:cubicBezTo>
                      <a:pt x="200" y="607"/>
                      <a:pt x="200" y="607"/>
                      <a:pt x="200" y="607"/>
                    </a:cubicBezTo>
                    <a:cubicBezTo>
                      <a:pt x="132" y="675"/>
                      <a:pt x="132" y="675"/>
                      <a:pt x="132" y="675"/>
                    </a:cubicBezTo>
                    <a:cubicBezTo>
                      <a:pt x="125" y="682"/>
                      <a:pt x="123" y="691"/>
                      <a:pt x="127" y="700"/>
                    </a:cubicBezTo>
                    <a:cubicBezTo>
                      <a:pt x="130" y="708"/>
                      <a:pt x="139" y="713"/>
                      <a:pt x="147" y="713"/>
                    </a:cubicBezTo>
                    <a:cubicBezTo>
                      <a:pt x="215" y="713"/>
                      <a:pt x="215" y="713"/>
                      <a:pt x="215" y="713"/>
                    </a:cubicBezTo>
                    <a:cubicBezTo>
                      <a:pt x="234" y="693"/>
                      <a:pt x="260" y="681"/>
                      <a:pt x="290" y="681"/>
                    </a:cubicBezTo>
                    <a:cubicBezTo>
                      <a:pt x="319" y="681"/>
                      <a:pt x="346" y="693"/>
                      <a:pt x="365" y="712"/>
                    </a:cubicBezTo>
                    <a:cubicBezTo>
                      <a:pt x="592" y="711"/>
                      <a:pt x="592" y="711"/>
                      <a:pt x="592" y="711"/>
                    </a:cubicBezTo>
                    <a:cubicBezTo>
                      <a:pt x="611" y="691"/>
                      <a:pt x="638" y="679"/>
                      <a:pt x="667" y="679"/>
                    </a:cubicBezTo>
                    <a:cubicBezTo>
                      <a:pt x="697" y="679"/>
                      <a:pt x="723" y="691"/>
                      <a:pt x="742" y="710"/>
                    </a:cubicBezTo>
                    <a:cubicBezTo>
                      <a:pt x="763" y="710"/>
                      <a:pt x="763" y="710"/>
                      <a:pt x="763" y="710"/>
                    </a:cubicBezTo>
                    <a:cubicBezTo>
                      <a:pt x="775" y="710"/>
                      <a:pt x="785" y="700"/>
                      <a:pt x="785" y="688"/>
                    </a:cubicBezTo>
                    <a:cubicBezTo>
                      <a:pt x="785" y="676"/>
                      <a:pt x="775" y="666"/>
                      <a:pt x="763" y="6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5" name="Freeform 8"/>
              <p:cNvSpPr>
                <a:spLocks noEditPoints="1"/>
              </p:cNvSpPr>
              <p:nvPr/>
            </p:nvSpPr>
            <p:spPr bwMode="auto">
              <a:xfrm>
                <a:off x="6682394" y="3969861"/>
                <a:ext cx="336627" cy="335954"/>
              </a:xfrm>
              <a:custGeom>
                <a:avLst/>
                <a:gdLst>
                  <a:gd name="T0" fmla="*/ 106 w 211"/>
                  <a:gd name="T1" fmla="*/ 211 h 211"/>
                  <a:gd name="T2" fmla="*/ 0 w 211"/>
                  <a:gd name="T3" fmla="*/ 106 h 211"/>
                  <a:gd name="T4" fmla="*/ 105 w 211"/>
                  <a:gd name="T5" fmla="*/ 0 h 211"/>
                  <a:gd name="T6" fmla="*/ 211 w 211"/>
                  <a:gd name="T7" fmla="*/ 105 h 211"/>
                  <a:gd name="T8" fmla="*/ 106 w 211"/>
                  <a:gd name="T9" fmla="*/ 211 h 211"/>
                  <a:gd name="T10" fmla="*/ 105 w 211"/>
                  <a:gd name="T11" fmla="*/ 64 h 211"/>
                  <a:gd name="T12" fmla="*/ 64 w 211"/>
                  <a:gd name="T13" fmla="*/ 105 h 211"/>
                  <a:gd name="T14" fmla="*/ 106 w 211"/>
                  <a:gd name="T15" fmla="*/ 147 h 211"/>
                  <a:gd name="T16" fmla="*/ 147 w 211"/>
                  <a:gd name="T17" fmla="*/ 105 h 211"/>
                  <a:gd name="T18" fmla="*/ 105 w 211"/>
                  <a:gd name="T19" fmla="*/ 6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11">
                    <a:moveTo>
                      <a:pt x="106" y="211"/>
                    </a:moveTo>
                    <a:cubicBezTo>
                      <a:pt x="48" y="211"/>
                      <a:pt x="0" y="164"/>
                      <a:pt x="0" y="106"/>
                    </a:cubicBezTo>
                    <a:cubicBezTo>
                      <a:pt x="0" y="48"/>
                      <a:pt x="47" y="0"/>
                      <a:pt x="105" y="0"/>
                    </a:cubicBezTo>
                    <a:cubicBezTo>
                      <a:pt x="163" y="0"/>
                      <a:pt x="211" y="47"/>
                      <a:pt x="211" y="105"/>
                    </a:cubicBezTo>
                    <a:cubicBezTo>
                      <a:pt x="211" y="163"/>
                      <a:pt x="164" y="210"/>
                      <a:pt x="106" y="211"/>
                    </a:cubicBezTo>
                    <a:close/>
                    <a:moveTo>
                      <a:pt x="105" y="64"/>
                    </a:moveTo>
                    <a:cubicBezTo>
                      <a:pt x="82" y="64"/>
                      <a:pt x="64" y="82"/>
                      <a:pt x="64" y="105"/>
                    </a:cubicBezTo>
                    <a:cubicBezTo>
                      <a:pt x="64" y="128"/>
                      <a:pt x="83" y="147"/>
                      <a:pt x="106" y="147"/>
                    </a:cubicBezTo>
                    <a:cubicBezTo>
                      <a:pt x="129" y="147"/>
                      <a:pt x="147" y="128"/>
                      <a:pt x="147" y="105"/>
                    </a:cubicBezTo>
                    <a:cubicBezTo>
                      <a:pt x="147" y="82"/>
                      <a:pt x="128" y="63"/>
                      <a:pt x="10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6" name="Freeform 9"/>
              <p:cNvSpPr>
                <a:spLocks noEditPoints="1"/>
              </p:cNvSpPr>
              <p:nvPr/>
            </p:nvSpPr>
            <p:spPr bwMode="auto">
              <a:xfrm>
                <a:off x="6080504" y="3971207"/>
                <a:ext cx="336627" cy="337301"/>
              </a:xfrm>
              <a:custGeom>
                <a:avLst/>
                <a:gdLst>
                  <a:gd name="T0" fmla="*/ 106 w 211"/>
                  <a:gd name="T1" fmla="*/ 211 h 212"/>
                  <a:gd name="T2" fmla="*/ 0 w 211"/>
                  <a:gd name="T3" fmla="*/ 107 h 212"/>
                  <a:gd name="T4" fmla="*/ 105 w 211"/>
                  <a:gd name="T5" fmla="*/ 1 h 212"/>
                  <a:gd name="T6" fmla="*/ 211 w 211"/>
                  <a:gd name="T7" fmla="*/ 106 h 212"/>
                  <a:gd name="T8" fmla="*/ 106 w 211"/>
                  <a:gd name="T9" fmla="*/ 211 h 212"/>
                  <a:gd name="T10" fmla="*/ 105 w 211"/>
                  <a:gd name="T11" fmla="*/ 64 h 212"/>
                  <a:gd name="T12" fmla="*/ 64 w 211"/>
                  <a:gd name="T13" fmla="*/ 106 h 212"/>
                  <a:gd name="T14" fmla="*/ 106 w 211"/>
                  <a:gd name="T15" fmla="*/ 148 h 212"/>
                  <a:gd name="T16" fmla="*/ 147 w 211"/>
                  <a:gd name="T17" fmla="*/ 106 h 212"/>
                  <a:gd name="T18" fmla="*/ 105 w 211"/>
                  <a:gd name="T19" fmla="*/ 6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12">
                    <a:moveTo>
                      <a:pt x="106" y="211"/>
                    </a:moveTo>
                    <a:cubicBezTo>
                      <a:pt x="48" y="212"/>
                      <a:pt x="0" y="165"/>
                      <a:pt x="0" y="107"/>
                    </a:cubicBezTo>
                    <a:cubicBezTo>
                      <a:pt x="0" y="48"/>
                      <a:pt x="47" y="1"/>
                      <a:pt x="105" y="1"/>
                    </a:cubicBezTo>
                    <a:cubicBezTo>
                      <a:pt x="163" y="0"/>
                      <a:pt x="210" y="47"/>
                      <a:pt x="211" y="106"/>
                    </a:cubicBezTo>
                    <a:cubicBezTo>
                      <a:pt x="211" y="164"/>
                      <a:pt x="164" y="211"/>
                      <a:pt x="106" y="211"/>
                    </a:cubicBezTo>
                    <a:close/>
                    <a:moveTo>
                      <a:pt x="105" y="64"/>
                    </a:moveTo>
                    <a:cubicBezTo>
                      <a:pt x="82" y="65"/>
                      <a:pt x="64" y="83"/>
                      <a:pt x="64" y="106"/>
                    </a:cubicBezTo>
                    <a:cubicBezTo>
                      <a:pt x="64" y="129"/>
                      <a:pt x="83" y="148"/>
                      <a:pt x="106" y="148"/>
                    </a:cubicBezTo>
                    <a:cubicBezTo>
                      <a:pt x="128" y="148"/>
                      <a:pt x="147" y="129"/>
                      <a:pt x="147" y="106"/>
                    </a:cubicBezTo>
                    <a:cubicBezTo>
                      <a:pt x="147" y="83"/>
                      <a:pt x="128" y="64"/>
                      <a:pt x="10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7" name="Freeform 10"/>
              <p:cNvSpPr>
                <a:spLocks/>
              </p:cNvSpPr>
              <p:nvPr/>
            </p:nvSpPr>
            <p:spPr bwMode="auto">
              <a:xfrm>
                <a:off x="6351826" y="3229280"/>
                <a:ext cx="12119" cy="625454"/>
              </a:xfrm>
              <a:custGeom>
                <a:avLst/>
                <a:gdLst>
                  <a:gd name="T0" fmla="*/ 18 w 18"/>
                  <a:gd name="T1" fmla="*/ 929 h 929"/>
                  <a:gd name="T2" fmla="*/ 4 w 18"/>
                  <a:gd name="T3" fmla="*/ 929 h 929"/>
                  <a:gd name="T4" fmla="*/ 0 w 18"/>
                  <a:gd name="T5" fmla="*/ 0 h 929"/>
                  <a:gd name="T6" fmla="*/ 16 w 18"/>
                  <a:gd name="T7" fmla="*/ 0 h 929"/>
                  <a:gd name="T8" fmla="*/ 18 w 18"/>
                  <a:gd name="T9" fmla="*/ 929 h 929"/>
                </a:gdLst>
                <a:ahLst/>
                <a:cxnLst>
                  <a:cxn ang="0">
                    <a:pos x="T0" y="T1"/>
                  </a:cxn>
                  <a:cxn ang="0">
                    <a:pos x="T2" y="T3"/>
                  </a:cxn>
                  <a:cxn ang="0">
                    <a:pos x="T4" y="T5"/>
                  </a:cxn>
                  <a:cxn ang="0">
                    <a:pos x="T6" y="T7"/>
                  </a:cxn>
                  <a:cxn ang="0">
                    <a:pos x="T8" y="T9"/>
                  </a:cxn>
                </a:cxnLst>
                <a:rect l="0" t="0" r="r" b="b"/>
                <a:pathLst>
                  <a:path w="18" h="929">
                    <a:moveTo>
                      <a:pt x="18" y="929"/>
                    </a:moveTo>
                    <a:lnTo>
                      <a:pt x="4" y="929"/>
                    </a:lnTo>
                    <a:lnTo>
                      <a:pt x="0" y="0"/>
                    </a:lnTo>
                    <a:lnTo>
                      <a:pt x="16" y="0"/>
                    </a:lnTo>
                    <a:lnTo>
                      <a:pt x="18" y="9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8" name="Freeform 11"/>
              <p:cNvSpPr>
                <a:spLocks/>
              </p:cNvSpPr>
              <p:nvPr/>
            </p:nvSpPr>
            <p:spPr bwMode="auto">
              <a:xfrm>
                <a:off x="6499269" y="3229280"/>
                <a:ext cx="12792" cy="625454"/>
              </a:xfrm>
              <a:custGeom>
                <a:avLst/>
                <a:gdLst>
                  <a:gd name="T0" fmla="*/ 19 w 19"/>
                  <a:gd name="T1" fmla="*/ 929 h 929"/>
                  <a:gd name="T2" fmla="*/ 5 w 19"/>
                  <a:gd name="T3" fmla="*/ 929 h 929"/>
                  <a:gd name="T4" fmla="*/ 0 w 19"/>
                  <a:gd name="T5" fmla="*/ 0 h 929"/>
                  <a:gd name="T6" fmla="*/ 15 w 19"/>
                  <a:gd name="T7" fmla="*/ 0 h 929"/>
                  <a:gd name="T8" fmla="*/ 19 w 19"/>
                  <a:gd name="T9" fmla="*/ 929 h 929"/>
                </a:gdLst>
                <a:ahLst/>
                <a:cxnLst>
                  <a:cxn ang="0">
                    <a:pos x="T0" y="T1"/>
                  </a:cxn>
                  <a:cxn ang="0">
                    <a:pos x="T2" y="T3"/>
                  </a:cxn>
                  <a:cxn ang="0">
                    <a:pos x="T4" y="T5"/>
                  </a:cxn>
                  <a:cxn ang="0">
                    <a:pos x="T6" y="T7"/>
                  </a:cxn>
                  <a:cxn ang="0">
                    <a:pos x="T8" y="T9"/>
                  </a:cxn>
                </a:cxnLst>
                <a:rect l="0" t="0" r="r" b="b"/>
                <a:pathLst>
                  <a:path w="19" h="929">
                    <a:moveTo>
                      <a:pt x="19" y="929"/>
                    </a:moveTo>
                    <a:lnTo>
                      <a:pt x="5" y="929"/>
                    </a:lnTo>
                    <a:lnTo>
                      <a:pt x="0" y="0"/>
                    </a:lnTo>
                    <a:lnTo>
                      <a:pt x="15" y="0"/>
                    </a:lnTo>
                    <a:lnTo>
                      <a:pt x="19" y="9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69" name="Freeform 12"/>
              <p:cNvSpPr>
                <a:spLocks/>
              </p:cNvSpPr>
              <p:nvPr/>
            </p:nvSpPr>
            <p:spPr bwMode="auto">
              <a:xfrm>
                <a:off x="6637960" y="3227933"/>
                <a:ext cx="12792" cy="625454"/>
              </a:xfrm>
              <a:custGeom>
                <a:avLst/>
                <a:gdLst>
                  <a:gd name="T0" fmla="*/ 19 w 19"/>
                  <a:gd name="T1" fmla="*/ 929 h 929"/>
                  <a:gd name="T2" fmla="*/ 3 w 19"/>
                  <a:gd name="T3" fmla="*/ 929 h 929"/>
                  <a:gd name="T4" fmla="*/ 0 w 19"/>
                  <a:gd name="T5" fmla="*/ 0 h 929"/>
                  <a:gd name="T6" fmla="*/ 14 w 19"/>
                  <a:gd name="T7" fmla="*/ 0 h 929"/>
                  <a:gd name="T8" fmla="*/ 19 w 19"/>
                  <a:gd name="T9" fmla="*/ 929 h 929"/>
                </a:gdLst>
                <a:ahLst/>
                <a:cxnLst>
                  <a:cxn ang="0">
                    <a:pos x="T0" y="T1"/>
                  </a:cxn>
                  <a:cxn ang="0">
                    <a:pos x="T2" y="T3"/>
                  </a:cxn>
                  <a:cxn ang="0">
                    <a:pos x="T4" y="T5"/>
                  </a:cxn>
                  <a:cxn ang="0">
                    <a:pos x="T6" y="T7"/>
                  </a:cxn>
                  <a:cxn ang="0">
                    <a:pos x="T8" y="T9"/>
                  </a:cxn>
                </a:cxnLst>
                <a:rect l="0" t="0" r="r" b="b"/>
                <a:pathLst>
                  <a:path w="19" h="929">
                    <a:moveTo>
                      <a:pt x="19" y="929"/>
                    </a:moveTo>
                    <a:lnTo>
                      <a:pt x="3" y="929"/>
                    </a:lnTo>
                    <a:lnTo>
                      <a:pt x="0" y="0"/>
                    </a:lnTo>
                    <a:lnTo>
                      <a:pt x="14" y="0"/>
                    </a:lnTo>
                    <a:lnTo>
                      <a:pt x="19" y="9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0" name="Freeform 13"/>
              <p:cNvSpPr>
                <a:spLocks/>
              </p:cNvSpPr>
              <p:nvPr/>
            </p:nvSpPr>
            <p:spPr bwMode="auto">
              <a:xfrm>
                <a:off x="6775304" y="3227933"/>
                <a:ext cx="12792" cy="625454"/>
              </a:xfrm>
              <a:custGeom>
                <a:avLst/>
                <a:gdLst>
                  <a:gd name="T0" fmla="*/ 19 w 19"/>
                  <a:gd name="T1" fmla="*/ 929 h 929"/>
                  <a:gd name="T2" fmla="*/ 4 w 19"/>
                  <a:gd name="T3" fmla="*/ 929 h 929"/>
                  <a:gd name="T4" fmla="*/ 0 w 19"/>
                  <a:gd name="T5" fmla="*/ 0 h 929"/>
                  <a:gd name="T6" fmla="*/ 14 w 19"/>
                  <a:gd name="T7" fmla="*/ 0 h 929"/>
                  <a:gd name="T8" fmla="*/ 19 w 19"/>
                  <a:gd name="T9" fmla="*/ 929 h 929"/>
                </a:gdLst>
                <a:ahLst/>
                <a:cxnLst>
                  <a:cxn ang="0">
                    <a:pos x="T0" y="T1"/>
                  </a:cxn>
                  <a:cxn ang="0">
                    <a:pos x="T2" y="T3"/>
                  </a:cxn>
                  <a:cxn ang="0">
                    <a:pos x="T4" y="T5"/>
                  </a:cxn>
                  <a:cxn ang="0">
                    <a:pos x="T6" y="T7"/>
                  </a:cxn>
                  <a:cxn ang="0">
                    <a:pos x="T8" y="T9"/>
                  </a:cxn>
                </a:cxnLst>
                <a:rect l="0" t="0" r="r" b="b"/>
                <a:pathLst>
                  <a:path w="19" h="929">
                    <a:moveTo>
                      <a:pt x="19" y="929"/>
                    </a:moveTo>
                    <a:lnTo>
                      <a:pt x="4" y="929"/>
                    </a:lnTo>
                    <a:lnTo>
                      <a:pt x="0" y="0"/>
                    </a:lnTo>
                    <a:lnTo>
                      <a:pt x="14" y="0"/>
                    </a:lnTo>
                    <a:lnTo>
                      <a:pt x="19" y="9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1" name="Freeform 14"/>
              <p:cNvSpPr>
                <a:spLocks/>
              </p:cNvSpPr>
              <p:nvPr/>
            </p:nvSpPr>
            <p:spPr bwMode="auto">
              <a:xfrm>
                <a:off x="6910628" y="3225914"/>
                <a:ext cx="12792" cy="626127"/>
              </a:xfrm>
              <a:custGeom>
                <a:avLst/>
                <a:gdLst>
                  <a:gd name="T0" fmla="*/ 19 w 19"/>
                  <a:gd name="T1" fmla="*/ 930 h 930"/>
                  <a:gd name="T2" fmla="*/ 2 w 19"/>
                  <a:gd name="T3" fmla="*/ 930 h 930"/>
                  <a:gd name="T4" fmla="*/ 0 w 19"/>
                  <a:gd name="T5" fmla="*/ 0 h 930"/>
                  <a:gd name="T6" fmla="*/ 14 w 19"/>
                  <a:gd name="T7" fmla="*/ 0 h 930"/>
                  <a:gd name="T8" fmla="*/ 19 w 19"/>
                  <a:gd name="T9" fmla="*/ 930 h 930"/>
                </a:gdLst>
                <a:ahLst/>
                <a:cxnLst>
                  <a:cxn ang="0">
                    <a:pos x="T0" y="T1"/>
                  </a:cxn>
                  <a:cxn ang="0">
                    <a:pos x="T2" y="T3"/>
                  </a:cxn>
                  <a:cxn ang="0">
                    <a:pos x="T4" y="T5"/>
                  </a:cxn>
                  <a:cxn ang="0">
                    <a:pos x="T6" y="T7"/>
                  </a:cxn>
                  <a:cxn ang="0">
                    <a:pos x="T8" y="T9"/>
                  </a:cxn>
                </a:cxnLst>
                <a:rect l="0" t="0" r="r" b="b"/>
                <a:pathLst>
                  <a:path w="19" h="930">
                    <a:moveTo>
                      <a:pt x="19" y="930"/>
                    </a:moveTo>
                    <a:lnTo>
                      <a:pt x="2" y="930"/>
                    </a:lnTo>
                    <a:lnTo>
                      <a:pt x="0" y="0"/>
                    </a:lnTo>
                    <a:lnTo>
                      <a:pt x="14" y="0"/>
                    </a:lnTo>
                    <a:lnTo>
                      <a:pt x="19" y="9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2" name="Group 471"/>
            <p:cNvGrpSpPr/>
            <p:nvPr/>
          </p:nvGrpSpPr>
          <p:grpSpPr>
            <a:xfrm>
              <a:off x="2862918" y="3550391"/>
              <a:ext cx="1253600" cy="818679"/>
              <a:chOff x="7282938" y="3453473"/>
              <a:chExt cx="1253600" cy="818679"/>
            </a:xfrm>
            <a:solidFill>
              <a:schemeClr val="tx1">
                <a:lumMod val="50000"/>
                <a:lumOff val="50000"/>
              </a:schemeClr>
            </a:solidFill>
          </p:grpSpPr>
          <p:sp>
            <p:nvSpPr>
              <p:cNvPr id="473" name="Freeform 29"/>
              <p:cNvSpPr>
                <a:spLocks/>
              </p:cNvSpPr>
              <p:nvPr/>
            </p:nvSpPr>
            <p:spPr bwMode="auto">
              <a:xfrm>
                <a:off x="8242999" y="3471652"/>
                <a:ext cx="2020" cy="2693"/>
              </a:xfrm>
              <a:custGeom>
                <a:avLst/>
                <a:gdLst>
                  <a:gd name="T0" fmla="*/ 1 w 1"/>
                  <a:gd name="T1" fmla="*/ 0 h 2"/>
                  <a:gd name="T2" fmla="*/ 1 w 1"/>
                  <a:gd name="T3" fmla="*/ 0 h 2"/>
                  <a:gd name="T4" fmla="*/ 0 w 1"/>
                  <a:gd name="T5" fmla="*/ 2 h 2"/>
                  <a:gd name="T6" fmla="*/ 1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1"/>
                      <a:pt x="0" y="1"/>
                      <a:pt x="0" y="2"/>
                    </a:cubicBezTo>
                    <a:cubicBezTo>
                      <a:pt x="0" y="2"/>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4" name="Freeform 30"/>
              <p:cNvSpPr>
                <a:spLocks/>
              </p:cNvSpPr>
              <p:nvPr/>
            </p:nvSpPr>
            <p:spPr bwMode="auto">
              <a:xfrm>
                <a:off x="8219435" y="3487137"/>
                <a:ext cx="26930" cy="20871"/>
              </a:xfrm>
              <a:custGeom>
                <a:avLst/>
                <a:gdLst>
                  <a:gd name="T0" fmla="*/ 7 w 17"/>
                  <a:gd name="T1" fmla="*/ 0 h 13"/>
                  <a:gd name="T2" fmla="*/ 7 w 17"/>
                  <a:gd name="T3" fmla="*/ 0 h 13"/>
                  <a:gd name="T4" fmla="*/ 8 w 17"/>
                  <a:gd name="T5" fmla="*/ 1 h 13"/>
                  <a:gd name="T6" fmla="*/ 7 w 17"/>
                  <a:gd name="T7" fmla="*/ 1 h 13"/>
                  <a:gd name="T8" fmla="*/ 8 w 17"/>
                  <a:gd name="T9" fmla="*/ 5 h 13"/>
                  <a:gd name="T10" fmla="*/ 8 w 17"/>
                  <a:gd name="T11" fmla="*/ 5 h 13"/>
                  <a:gd name="T12" fmla="*/ 6 w 17"/>
                  <a:gd name="T13" fmla="*/ 3 h 13"/>
                  <a:gd name="T14" fmla="*/ 5 w 17"/>
                  <a:gd name="T15" fmla="*/ 3 h 13"/>
                  <a:gd name="T16" fmla="*/ 5 w 17"/>
                  <a:gd name="T17" fmla="*/ 2 h 13"/>
                  <a:gd name="T18" fmla="*/ 2 w 17"/>
                  <a:gd name="T19" fmla="*/ 1 h 13"/>
                  <a:gd name="T20" fmla="*/ 0 w 17"/>
                  <a:gd name="T21" fmla="*/ 5 h 13"/>
                  <a:gd name="T22" fmla="*/ 2 w 17"/>
                  <a:gd name="T23" fmla="*/ 6 h 13"/>
                  <a:gd name="T24" fmla="*/ 1 w 17"/>
                  <a:gd name="T25" fmla="*/ 6 h 13"/>
                  <a:gd name="T26" fmla="*/ 2 w 17"/>
                  <a:gd name="T27" fmla="*/ 7 h 13"/>
                  <a:gd name="T28" fmla="*/ 3 w 17"/>
                  <a:gd name="T29" fmla="*/ 8 h 13"/>
                  <a:gd name="T30" fmla="*/ 3 w 17"/>
                  <a:gd name="T31" fmla="*/ 9 h 13"/>
                  <a:gd name="T32" fmla="*/ 3 w 17"/>
                  <a:gd name="T33" fmla="*/ 8 h 13"/>
                  <a:gd name="T34" fmla="*/ 3 w 17"/>
                  <a:gd name="T35" fmla="*/ 8 h 13"/>
                  <a:gd name="T36" fmla="*/ 4 w 17"/>
                  <a:gd name="T37" fmla="*/ 9 h 13"/>
                  <a:gd name="T38" fmla="*/ 3 w 17"/>
                  <a:gd name="T39" fmla="*/ 9 h 13"/>
                  <a:gd name="T40" fmla="*/ 3 w 17"/>
                  <a:gd name="T41" fmla="*/ 9 h 13"/>
                  <a:gd name="T42" fmla="*/ 7 w 17"/>
                  <a:gd name="T43" fmla="*/ 12 h 13"/>
                  <a:gd name="T44" fmla="*/ 9 w 17"/>
                  <a:gd name="T45" fmla="*/ 12 h 13"/>
                  <a:gd name="T46" fmla="*/ 10 w 17"/>
                  <a:gd name="T47" fmla="*/ 13 h 13"/>
                  <a:gd name="T48" fmla="*/ 11 w 17"/>
                  <a:gd name="T49" fmla="*/ 11 h 13"/>
                  <a:gd name="T50" fmla="*/ 10 w 17"/>
                  <a:gd name="T51" fmla="*/ 10 h 13"/>
                  <a:gd name="T52" fmla="*/ 10 w 17"/>
                  <a:gd name="T53" fmla="*/ 10 h 13"/>
                  <a:gd name="T54" fmla="*/ 12 w 17"/>
                  <a:gd name="T55" fmla="*/ 11 h 13"/>
                  <a:gd name="T56" fmla="*/ 15 w 17"/>
                  <a:gd name="T57" fmla="*/ 8 h 13"/>
                  <a:gd name="T58" fmla="*/ 16 w 17"/>
                  <a:gd name="T59" fmla="*/ 9 h 13"/>
                  <a:gd name="T60" fmla="*/ 17 w 17"/>
                  <a:gd name="T61" fmla="*/ 7 h 13"/>
                  <a:gd name="T62" fmla="*/ 17 w 17"/>
                  <a:gd name="T63" fmla="*/ 7 h 13"/>
                  <a:gd name="T64" fmla="*/ 15 w 17"/>
                  <a:gd name="T65" fmla="*/ 7 h 13"/>
                  <a:gd name="T66" fmla="*/ 10 w 17"/>
                  <a:gd name="T67" fmla="*/ 2 h 13"/>
                  <a:gd name="T68" fmla="*/ 11 w 17"/>
                  <a:gd name="T69" fmla="*/ 1 h 13"/>
                  <a:gd name="T70" fmla="*/ 7 w 17"/>
                  <a:gd name="T7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13">
                    <a:moveTo>
                      <a:pt x="7" y="0"/>
                    </a:moveTo>
                    <a:cubicBezTo>
                      <a:pt x="7" y="0"/>
                      <a:pt x="7" y="0"/>
                      <a:pt x="7" y="0"/>
                    </a:cubicBezTo>
                    <a:cubicBezTo>
                      <a:pt x="7" y="1"/>
                      <a:pt x="8" y="1"/>
                      <a:pt x="8" y="1"/>
                    </a:cubicBezTo>
                    <a:cubicBezTo>
                      <a:pt x="8" y="1"/>
                      <a:pt x="7" y="1"/>
                      <a:pt x="7" y="1"/>
                    </a:cubicBezTo>
                    <a:cubicBezTo>
                      <a:pt x="6" y="2"/>
                      <a:pt x="8" y="4"/>
                      <a:pt x="8" y="5"/>
                    </a:cubicBezTo>
                    <a:cubicBezTo>
                      <a:pt x="8" y="5"/>
                      <a:pt x="8" y="5"/>
                      <a:pt x="8" y="5"/>
                    </a:cubicBezTo>
                    <a:cubicBezTo>
                      <a:pt x="7" y="5"/>
                      <a:pt x="7" y="4"/>
                      <a:pt x="6" y="3"/>
                    </a:cubicBezTo>
                    <a:cubicBezTo>
                      <a:pt x="6" y="3"/>
                      <a:pt x="6" y="3"/>
                      <a:pt x="5" y="3"/>
                    </a:cubicBezTo>
                    <a:cubicBezTo>
                      <a:pt x="5" y="3"/>
                      <a:pt x="5" y="3"/>
                      <a:pt x="5" y="2"/>
                    </a:cubicBezTo>
                    <a:cubicBezTo>
                      <a:pt x="4" y="2"/>
                      <a:pt x="3" y="2"/>
                      <a:pt x="2" y="1"/>
                    </a:cubicBezTo>
                    <a:cubicBezTo>
                      <a:pt x="1" y="2"/>
                      <a:pt x="1" y="4"/>
                      <a:pt x="0" y="5"/>
                    </a:cubicBezTo>
                    <a:cubicBezTo>
                      <a:pt x="1" y="5"/>
                      <a:pt x="1" y="5"/>
                      <a:pt x="2" y="6"/>
                    </a:cubicBezTo>
                    <a:cubicBezTo>
                      <a:pt x="2" y="6"/>
                      <a:pt x="1" y="6"/>
                      <a:pt x="1" y="6"/>
                    </a:cubicBezTo>
                    <a:cubicBezTo>
                      <a:pt x="2" y="6"/>
                      <a:pt x="2" y="7"/>
                      <a:pt x="2" y="7"/>
                    </a:cubicBezTo>
                    <a:cubicBezTo>
                      <a:pt x="2" y="8"/>
                      <a:pt x="3" y="8"/>
                      <a:pt x="3" y="8"/>
                    </a:cubicBezTo>
                    <a:cubicBezTo>
                      <a:pt x="3" y="8"/>
                      <a:pt x="3" y="9"/>
                      <a:pt x="3" y="9"/>
                    </a:cubicBezTo>
                    <a:cubicBezTo>
                      <a:pt x="3" y="9"/>
                      <a:pt x="3" y="8"/>
                      <a:pt x="3" y="8"/>
                    </a:cubicBezTo>
                    <a:cubicBezTo>
                      <a:pt x="3" y="8"/>
                      <a:pt x="3" y="8"/>
                      <a:pt x="3" y="8"/>
                    </a:cubicBezTo>
                    <a:cubicBezTo>
                      <a:pt x="4" y="8"/>
                      <a:pt x="4" y="9"/>
                      <a:pt x="4" y="9"/>
                    </a:cubicBezTo>
                    <a:cubicBezTo>
                      <a:pt x="4" y="9"/>
                      <a:pt x="3" y="9"/>
                      <a:pt x="3" y="9"/>
                    </a:cubicBezTo>
                    <a:cubicBezTo>
                      <a:pt x="3" y="9"/>
                      <a:pt x="3" y="9"/>
                      <a:pt x="3" y="9"/>
                    </a:cubicBezTo>
                    <a:cubicBezTo>
                      <a:pt x="3" y="11"/>
                      <a:pt x="7" y="10"/>
                      <a:pt x="7" y="12"/>
                    </a:cubicBezTo>
                    <a:cubicBezTo>
                      <a:pt x="8" y="12"/>
                      <a:pt x="9" y="12"/>
                      <a:pt x="9" y="12"/>
                    </a:cubicBezTo>
                    <a:cubicBezTo>
                      <a:pt x="10" y="12"/>
                      <a:pt x="10" y="12"/>
                      <a:pt x="10" y="13"/>
                    </a:cubicBezTo>
                    <a:cubicBezTo>
                      <a:pt x="11" y="12"/>
                      <a:pt x="11" y="11"/>
                      <a:pt x="11" y="11"/>
                    </a:cubicBezTo>
                    <a:cubicBezTo>
                      <a:pt x="10" y="10"/>
                      <a:pt x="10" y="10"/>
                      <a:pt x="10" y="10"/>
                    </a:cubicBezTo>
                    <a:cubicBezTo>
                      <a:pt x="10" y="10"/>
                      <a:pt x="10" y="10"/>
                      <a:pt x="10" y="10"/>
                    </a:cubicBezTo>
                    <a:cubicBezTo>
                      <a:pt x="11" y="10"/>
                      <a:pt x="11" y="11"/>
                      <a:pt x="12" y="11"/>
                    </a:cubicBezTo>
                    <a:cubicBezTo>
                      <a:pt x="12" y="10"/>
                      <a:pt x="13" y="8"/>
                      <a:pt x="15" y="8"/>
                    </a:cubicBezTo>
                    <a:cubicBezTo>
                      <a:pt x="15" y="8"/>
                      <a:pt x="15" y="9"/>
                      <a:pt x="16" y="9"/>
                    </a:cubicBezTo>
                    <a:cubicBezTo>
                      <a:pt x="16" y="8"/>
                      <a:pt x="17" y="8"/>
                      <a:pt x="17" y="7"/>
                    </a:cubicBezTo>
                    <a:cubicBezTo>
                      <a:pt x="17" y="7"/>
                      <a:pt x="17" y="7"/>
                      <a:pt x="17" y="7"/>
                    </a:cubicBezTo>
                    <a:cubicBezTo>
                      <a:pt x="16" y="7"/>
                      <a:pt x="16" y="7"/>
                      <a:pt x="15" y="7"/>
                    </a:cubicBezTo>
                    <a:cubicBezTo>
                      <a:pt x="13" y="7"/>
                      <a:pt x="11" y="5"/>
                      <a:pt x="10" y="2"/>
                    </a:cubicBezTo>
                    <a:cubicBezTo>
                      <a:pt x="11" y="2"/>
                      <a:pt x="10" y="2"/>
                      <a:pt x="11" y="1"/>
                    </a:cubicBezTo>
                    <a:cubicBezTo>
                      <a:pt x="9"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5" name="Freeform 31"/>
              <p:cNvSpPr>
                <a:spLocks/>
              </p:cNvSpPr>
              <p:nvPr/>
            </p:nvSpPr>
            <p:spPr bwMode="auto">
              <a:xfrm>
                <a:off x="8236940" y="3489156"/>
                <a:ext cx="11445" cy="9426"/>
              </a:xfrm>
              <a:custGeom>
                <a:avLst/>
                <a:gdLst>
                  <a:gd name="T0" fmla="*/ 0 w 7"/>
                  <a:gd name="T1" fmla="*/ 0 h 6"/>
                  <a:gd name="T2" fmla="*/ 1 w 7"/>
                  <a:gd name="T3" fmla="*/ 4 h 6"/>
                  <a:gd name="T4" fmla="*/ 5 w 7"/>
                  <a:gd name="T5" fmla="*/ 6 h 6"/>
                  <a:gd name="T6" fmla="*/ 6 w 7"/>
                  <a:gd name="T7" fmla="*/ 5 h 6"/>
                  <a:gd name="T8" fmla="*/ 6 w 7"/>
                  <a:gd name="T9" fmla="*/ 6 h 6"/>
                  <a:gd name="T10" fmla="*/ 7 w 7"/>
                  <a:gd name="T11" fmla="*/ 3 h 6"/>
                  <a:gd name="T12" fmla="*/ 6 w 7"/>
                  <a:gd name="T13" fmla="*/ 2 h 6"/>
                  <a:gd name="T14" fmla="*/ 7 w 7"/>
                  <a:gd name="T15" fmla="*/ 1 h 6"/>
                  <a:gd name="T16" fmla="*/ 0 w 7"/>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6">
                    <a:moveTo>
                      <a:pt x="0" y="0"/>
                    </a:moveTo>
                    <a:cubicBezTo>
                      <a:pt x="1" y="1"/>
                      <a:pt x="2" y="1"/>
                      <a:pt x="1" y="4"/>
                    </a:cubicBezTo>
                    <a:cubicBezTo>
                      <a:pt x="2" y="4"/>
                      <a:pt x="3" y="6"/>
                      <a:pt x="5" y="6"/>
                    </a:cubicBezTo>
                    <a:cubicBezTo>
                      <a:pt x="5" y="6"/>
                      <a:pt x="5" y="5"/>
                      <a:pt x="6" y="5"/>
                    </a:cubicBezTo>
                    <a:cubicBezTo>
                      <a:pt x="6" y="5"/>
                      <a:pt x="6" y="5"/>
                      <a:pt x="6" y="6"/>
                    </a:cubicBezTo>
                    <a:cubicBezTo>
                      <a:pt x="7" y="5"/>
                      <a:pt x="7" y="4"/>
                      <a:pt x="7" y="3"/>
                    </a:cubicBezTo>
                    <a:cubicBezTo>
                      <a:pt x="6" y="3"/>
                      <a:pt x="6" y="2"/>
                      <a:pt x="6" y="2"/>
                    </a:cubicBezTo>
                    <a:cubicBezTo>
                      <a:pt x="6" y="1"/>
                      <a:pt x="7" y="1"/>
                      <a:pt x="7" y="1"/>
                    </a:cubicBezTo>
                    <a:cubicBezTo>
                      <a:pt x="5" y="0"/>
                      <a:pt x="3"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6" name="Freeform 32"/>
              <p:cNvSpPr>
                <a:spLocks/>
              </p:cNvSpPr>
              <p:nvPr/>
            </p:nvSpPr>
            <p:spPr bwMode="auto">
              <a:xfrm>
                <a:off x="8251078" y="3489156"/>
                <a:ext cx="16158" cy="4713"/>
              </a:xfrm>
              <a:custGeom>
                <a:avLst/>
                <a:gdLst>
                  <a:gd name="T0" fmla="*/ 9 w 10"/>
                  <a:gd name="T1" fmla="*/ 0 h 3"/>
                  <a:gd name="T2" fmla="*/ 5 w 10"/>
                  <a:gd name="T3" fmla="*/ 1 h 3"/>
                  <a:gd name="T4" fmla="*/ 5 w 10"/>
                  <a:gd name="T5" fmla="*/ 0 h 3"/>
                  <a:gd name="T6" fmla="*/ 2 w 10"/>
                  <a:gd name="T7" fmla="*/ 1 h 3"/>
                  <a:gd name="T8" fmla="*/ 0 w 10"/>
                  <a:gd name="T9" fmla="*/ 0 h 3"/>
                  <a:gd name="T10" fmla="*/ 6 w 10"/>
                  <a:gd name="T11" fmla="*/ 3 h 3"/>
                  <a:gd name="T12" fmla="*/ 7 w 10"/>
                  <a:gd name="T13" fmla="*/ 3 h 3"/>
                  <a:gd name="T14" fmla="*/ 10 w 10"/>
                  <a:gd name="T15" fmla="*/ 1 h 3"/>
                  <a:gd name="T16" fmla="*/ 9 w 10"/>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
                    <a:moveTo>
                      <a:pt x="9" y="0"/>
                    </a:moveTo>
                    <a:cubicBezTo>
                      <a:pt x="7" y="0"/>
                      <a:pt x="6" y="0"/>
                      <a:pt x="5" y="1"/>
                    </a:cubicBezTo>
                    <a:cubicBezTo>
                      <a:pt x="5" y="0"/>
                      <a:pt x="5" y="0"/>
                      <a:pt x="5" y="0"/>
                    </a:cubicBezTo>
                    <a:cubicBezTo>
                      <a:pt x="4" y="0"/>
                      <a:pt x="2" y="0"/>
                      <a:pt x="2" y="1"/>
                    </a:cubicBezTo>
                    <a:cubicBezTo>
                      <a:pt x="1" y="1"/>
                      <a:pt x="1" y="0"/>
                      <a:pt x="0" y="0"/>
                    </a:cubicBezTo>
                    <a:cubicBezTo>
                      <a:pt x="1" y="2"/>
                      <a:pt x="3" y="3"/>
                      <a:pt x="6" y="3"/>
                    </a:cubicBezTo>
                    <a:cubicBezTo>
                      <a:pt x="6" y="3"/>
                      <a:pt x="6" y="3"/>
                      <a:pt x="7" y="3"/>
                    </a:cubicBezTo>
                    <a:cubicBezTo>
                      <a:pt x="9" y="3"/>
                      <a:pt x="10" y="3"/>
                      <a:pt x="10" y="1"/>
                    </a:cubicBezTo>
                    <a:cubicBezTo>
                      <a:pt x="9" y="0"/>
                      <a:pt x="9" y="1"/>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7" name="Freeform 33"/>
              <p:cNvSpPr>
                <a:spLocks/>
              </p:cNvSpPr>
              <p:nvPr/>
            </p:nvSpPr>
            <p:spPr bwMode="auto">
              <a:xfrm>
                <a:off x="8216069" y="3496562"/>
                <a:ext cx="4713" cy="6733"/>
              </a:xfrm>
              <a:custGeom>
                <a:avLst/>
                <a:gdLst>
                  <a:gd name="T0" fmla="*/ 0 w 3"/>
                  <a:gd name="T1" fmla="*/ 0 h 4"/>
                  <a:gd name="T2" fmla="*/ 1 w 3"/>
                  <a:gd name="T3" fmla="*/ 3 h 4"/>
                  <a:gd name="T4" fmla="*/ 2 w 3"/>
                  <a:gd name="T5" fmla="*/ 4 h 4"/>
                  <a:gd name="T6" fmla="*/ 3 w 3"/>
                  <a:gd name="T7" fmla="*/ 4 h 4"/>
                  <a:gd name="T8" fmla="*/ 2 w 3"/>
                  <a:gd name="T9" fmla="*/ 1 h 4"/>
                  <a:gd name="T10" fmla="*/ 2 w 3"/>
                  <a:gd name="T11" fmla="*/ 1 h 4"/>
                  <a:gd name="T12" fmla="*/ 0 w 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0"/>
                    </a:moveTo>
                    <a:cubicBezTo>
                      <a:pt x="0" y="1"/>
                      <a:pt x="1" y="2"/>
                      <a:pt x="1" y="3"/>
                    </a:cubicBezTo>
                    <a:cubicBezTo>
                      <a:pt x="2" y="3"/>
                      <a:pt x="2" y="4"/>
                      <a:pt x="2" y="4"/>
                    </a:cubicBezTo>
                    <a:cubicBezTo>
                      <a:pt x="2" y="4"/>
                      <a:pt x="3" y="4"/>
                      <a:pt x="3" y="4"/>
                    </a:cubicBezTo>
                    <a:cubicBezTo>
                      <a:pt x="3" y="3"/>
                      <a:pt x="2" y="3"/>
                      <a:pt x="2" y="1"/>
                    </a:cubicBezTo>
                    <a:cubicBezTo>
                      <a:pt x="2" y="1"/>
                      <a:pt x="2" y="1"/>
                      <a:pt x="2" y="1"/>
                    </a:cubicBezTo>
                    <a:cubicBezTo>
                      <a:pt x="1"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8" name="Freeform 34"/>
              <p:cNvSpPr>
                <a:spLocks/>
              </p:cNvSpPr>
              <p:nvPr/>
            </p:nvSpPr>
            <p:spPr bwMode="auto">
              <a:xfrm>
                <a:off x="8242999" y="3509354"/>
                <a:ext cx="5386" cy="4713"/>
              </a:xfrm>
              <a:custGeom>
                <a:avLst/>
                <a:gdLst>
                  <a:gd name="T0" fmla="*/ 2 w 3"/>
                  <a:gd name="T1" fmla="*/ 0 h 3"/>
                  <a:gd name="T2" fmla="*/ 0 w 3"/>
                  <a:gd name="T3" fmla="*/ 1 h 3"/>
                  <a:gd name="T4" fmla="*/ 2 w 3"/>
                  <a:gd name="T5" fmla="*/ 3 h 3"/>
                  <a:gd name="T6" fmla="*/ 3 w 3"/>
                  <a:gd name="T7" fmla="*/ 1 h 3"/>
                  <a:gd name="T8" fmla="*/ 2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1" y="0"/>
                      <a:pt x="0" y="0"/>
                      <a:pt x="0" y="1"/>
                    </a:cubicBezTo>
                    <a:cubicBezTo>
                      <a:pt x="1" y="2"/>
                      <a:pt x="1" y="2"/>
                      <a:pt x="2" y="3"/>
                    </a:cubicBezTo>
                    <a:cubicBezTo>
                      <a:pt x="2" y="2"/>
                      <a:pt x="3" y="2"/>
                      <a:pt x="3" y="1"/>
                    </a:cubicBezTo>
                    <a:cubicBezTo>
                      <a:pt x="2"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9" name="Freeform 35"/>
              <p:cNvSpPr>
                <a:spLocks noEditPoints="1"/>
              </p:cNvSpPr>
              <p:nvPr/>
            </p:nvSpPr>
            <p:spPr bwMode="auto">
              <a:xfrm>
                <a:off x="8248385" y="3512720"/>
                <a:ext cx="10772" cy="8079"/>
              </a:xfrm>
              <a:custGeom>
                <a:avLst/>
                <a:gdLst>
                  <a:gd name="T0" fmla="*/ 1 w 7"/>
                  <a:gd name="T1" fmla="*/ 3 h 5"/>
                  <a:gd name="T2" fmla="*/ 0 w 7"/>
                  <a:gd name="T3" fmla="*/ 5 h 5"/>
                  <a:gd name="T4" fmla="*/ 2 w 7"/>
                  <a:gd name="T5" fmla="*/ 4 h 5"/>
                  <a:gd name="T6" fmla="*/ 3 w 7"/>
                  <a:gd name="T7" fmla="*/ 4 h 5"/>
                  <a:gd name="T8" fmla="*/ 1 w 7"/>
                  <a:gd name="T9" fmla="*/ 3 h 5"/>
                  <a:gd name="T10" fmla="*/ 3 w 7"/>
                  <a:gd name="T11" fmla="*/ 0 h 5"/>
                  <a:gd name="T12" fmla="*/ 1 w 7"/>
                  <a:gd name="T13" fmla="*/ 2 h 5"/>
                  <a:gd name="T14" fmla="*/ 2 w 7"/>
                  <a:gd name="T15" fmla="*/ 2 h 5"/>
                  <a:gd name="T16" fmla="*/ 3 w 7"/>
                  <a:gd name="T17" fmla="*/ 2 h 5"/>
                  <a:gd name="T18" fmla="*/ 4 w 7"/>
                  <a:gd name="T19" fmla="*/ 2 h 5"/>
                  <a:gd name="T20" fmla="*/ 4 w 7"/>
                  <a:gd name="T21" fmla="*/ 2 h 5"/>
                  <a:gd name="T22" fmla="*/ 7 w 7"/>
                  <a:gd name="T23" fmla="*/ 2 h 5"/>
                  <a:gd name="T24" fmla="*/ 4 w 7"/>
                  <a:gd name="T25" fmla="*/ 0 h 5"/>
                  <a:gd name="T26" fmla="*/ 3 w 7"/>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5">
                    <a:moveTo>
                      <a:pt x="1" y="3"/>
                    </a:moveTo>
                    <a:cubicBezTo>
                      <a:pt x="1" y="4"/>
                      <a:pt x="1" y="4"/>
                      <a:pt x="0" y="5"/>
                    </a:cubicBezTo>
                    <a:cubicBezTo>
                      <a:pt x="1" y="5"/>
                      <a:pt x="1" y="4"/>
                      <a:pt x="2" y="4"/>
                    </a:cubicBezTo>
                    <a:cubicBezTo>
                      <a:pt x="2" y="4"/>
                      <a:pt x="3" y="4"/>
                      <a:pt x="3" y="4"/>
                    </a:cubicBezTo>
                    <a:cubicBezTo>
                      <a:pt x="3" y="3"/>
                      <a:pt x="2" y="3"/>
                      <a:pt x="1" y="3"/>
                    </a:cubicBezTo>
                    <a:moveTo>
                      <a:pt x="3" y="0"/>
                    </a:moveTo>
                    <a:cubicBezTo>
                      <a:pt x="1" y="0"/>
                      <a:pt x="1" y="1"/>
                      <a:pt x="1" y="2"/>
                    </a:cubicBezTo>
                    <a:cubicBezTo>
                      <a:pt x="1" y="2"/>
                      <a:pt x="1" y="2"/>
                      <a:pt x="2" y="2"/>
                    </a:cubicBezTo>
                    <a:cubicBezTo>
                      <a:pt x="2" y="2"/>
                      <a:pt x="2" y="2"/>
                      <a:pt x="3" y="2"/>
                    </a:cubicBezTo>
                    <a:cubicBezTo>
                      <a:pt x="3" y="2"/>
                      <a:pt x="3" y="2"/>
                      <a:pt x="4" y="2"/>
                    </a:cubicBezTo>
                    <a:cubicBezTo>
                      <a:pt x="4" y="2"/>
                      <a:pt x="4" y="2"/>
                      <a:pt x="4" y="2"/>
                    </a:cubicBezTo>
                    <a:cubicBezTo>
                      <a:pt x="5" y="2"/>
                      <a:pt x="6" y="2"/>
                      <a:pt x="7" y="2"/>
                    </a:cubicBezTo>
                    <a:cubicBezTo>
                      <a:pt x="6" y="1"/>
                      <a:pt x="5"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0" name="Freeform 36"/>
              <p:cNvSpPr>
                <a:spLocks/>
              </p:cNvSpPr>
              <p:nvPr/>
            </p:nvSpPr>
            <p:spPr bwMode="auto">
              <a:xfrm>
                <a:off x="8228861" y="3516087"/>
                <a:ext cx="4713" cy="2693"/>
              </a:xfrm>
              <a:custGeom>
                <a:avLst/>
                <a:gdLst>
                  <a:gd name="T0" fmla="*/ 0 w 3"/>
                  <a:gd name="T1" fmla="*/ 0 h 2"/>
                  <a:gd name="T2" fmla="*/ 1 w 3"/>
                  <a:gd name="T3" fmla="*/ 1 h 2"/>
                  <a:gd name="T4" fmla="*/ 1 w 3"/>
                  <a:gd name="T5" fmla="*/ 1 h 2"/>
                  <a:gd name="T6" fmla="*/ 2 w 3"/>
                  <a:gd name="T7" fmla="*/ 2 h 2"/>
                  <a:gd name="T8" fmla="*/ 3 w 3"/>
                  <a:gd name="T9" fmla="*/ 2 h 2"/>
                  <a:gd name="T10" fmla="*/ 3 w 3"/>
                  <a:gd name="T11" fmla="*/ 2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cubicBezTo>
                      <a:pt x="0" y="1"/>
                      <a:pt x="1" y="1"/>
                      <a:pt x="1" y="1"/>
                    </a:cubicBezTo>
                    <a:cubicBezTo>
                      <a:pt x="1" y="1"/>
                      <a:pt x="1" y="1"/>
                      <a:pt x="1" y="1"/>
                    </a:cubicBezTo>
                    <a:cubicBezTo>
                      <a:pt x="1" y="1"/>
                      <a:pt x="2" y="1"/>
                      <a:pt x="2" y="2"/>
                    </a:cubicBezTo>
                    <a:cubicBezTo>
                      <a:pt x="3" y="2"/>
                      <a:pt x="3" y="2"/>
                      <a:pt x="3" y="2"/>
                    </a:cubicBezTo>
                    <a:cubicBezTo>
                      <a:pt x="3" y="2"/>
                      <a:pt x="3" y="2"/>
                      <a:pt x="3" y="2"/>
                    </a:cubicBezTo>
                    <a:cubicBezTo>
                      <a:pt x="3"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1" name="Freeform 37"/>
              <p:cNvSpPr>
                <a:spLocks/>
              </p:cNvSpPr>
              <p:nvPr/>
            </p:nvSpPr>
            <p:spPr bwMode="auto">
              <a:xfrm>
                <a:off x="8333889" y="3520799"/>
                <a:ext cx="2020" cy="1347"/>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2" name="Oval 38"/>
              <p:cNvSpPr>
                <a:spLocks noChangeArrowheads="1"/>
              </p:cNvSpPr>
              <p:nvPr/>
            </p:nvSpPr>
            <p:spPr bwMode="auto">
              <a:xfrm>
                <a:off x="8331196" y="3522146"/>
                <a:ext cx="1347" cy="6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3" name="Freeform 39"/>
              <p:cNvSpPr>
                <a:spLocks/>
              </p:cNvSpPr>
              <p:nvPr/>
            </p:nvSpPr>
            <p:spPr bwMode="auto">
              <a:xfrm>
                <a:off x="8366205" y="3522146"/>
                <a:ext cx="1347" cy="3366"/>
              </a:xfrm>
              <a:custGeom>
                <a:avLst/>
                <a:gdLst>
                  <a:gd name="T0" fmla="*/ 0 w 1"/>
                  <a:gd name="T1" fmla="*/ 0 h 2"/>
                  <a:gd name="T2" fmla="*/ 1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1"/>
                      <a:pt x="1" y="1"/>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4" name="Freeform 40"/>
              <p:cNvSpPr>
                <a:spLocks/>
              </p:cNvSpPr>
              <p:nvPr/>
            </p:nvSpPr>
            <p:spPr bwMode="auto">
              <a:xfrm>
                <a:off x="8162209" y="3533591"/>
                <a:ext cx="3366" cy="4713"/>
              </a:xfrm>
              <a:custGeom>
                <a:avLst/>
                <a:gdLst>
                  <a:gd name="T0" fmla="*/ 2 w 2"/>
                  <a:gd name="T1" fmla="*/ 0 h 3"/>
                  <a:gd name="T2" fmla="*/ 0 w 2"/>
                  <a:gd name="T3" fmla="*/ 1 h 3"/>
                  <a:gd name="T4" fmla="*/ 0 w 2"/>
                  <a:gd name="T5" fmla="*/ 1 h 3"/>
                  <a:gd name="T6" fmla="*/ 1 w 2"/>
                  <a:gd name="T7" fmla="*/ 3 h 3"/>
                  <a:gd name="T8" fmla="*/ 2 w 2"/>
                  <a:gd name="T9" fmla="*/ 2 h 3"/>
                  <a:gd name="T10" fmla="*/ 2 w 2"/>
                  <a:gd name="T11" fmla="*/ 2 h 3"/>
                  <a:gd name="T12" fmla="*/ 2 w 2"/>
                  <a:gd name="T13" fmla="*/ 2 h 3"/>
                  <a:gd name="T14" fmla="*/ 1 w 2"/>
                  <a:gd name="T15" fmla="*/ 2 h 3"/>
                  <a:gd name="T16" fmla="*/ 1 w 2"/>
                  <a:gd name="T17" fmla="*/ 2 h 3"/>
                  <a:gd name="T18" fmla="*/ 1 w 2"/>
                  <a:gd name="T19" fmla="*/ 1 h 3"/>
                  <a:gd name="T20" fmla="*/ 2 w 2"/>
                  <a:gd name="T21" fmla="*/ 0 h 3"/>
                  <a:gd name="T22" fmla="*/ 2 w 2"/>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3">
                    <a:moveTo>
                      <a:pt x="2" y="0"/>
                    </a:moveTo>
                    <a:cubicBezTo>
                      <a:pt x="1" y="0"/>
                      <a:pt x="1" y="0"/>
                      <a:pt x="0" y="1"/>
                    </a:cubicBezTo>
                    <a:cubicBezTo>
                      <a:pt x="0" y="1"/>
                      <a:pt x="0" y="1"/>
                      <a:pt x="0" y="1"/>
                    </a:cubicBezTo>
                    <a:cubicBezTo>
                      <a:pt x="0" y="2"/>
                      <a:pt x="1" y="2"/>
                      <a:pt x="1" y="3"/>
                    </a:cubicBezTo>
                    <a:cubicBezTo>
                      <a:pt x="1" y="3"/>
                      <a:pt x="2" y="2"/>
                      <a:pt x="2" y="2"/>
                    </a:cubicBezTo>
                    <a:cubicBezTo>
                      <a:pt x="2" y="2"/>
                      <a:pt x="2" y="2"/>
                      <a:pt x="2" y="2"/>
                    </a:cubicBezTo>
                    <a:cubicBezTo>
                      <a:pt x="2" y="2"/>
                      <a:pt x="2" y="2"/>
                      <a:pt x="2" y="2"/>
                    </a:cubicBezTo>
                    <a:cubicBezTo>
                      <a:pt x="2" y="2"/>
                      <a:pt x="1" y="2"/>
                      <a:pt x="1" y="2"/>
                    </a:cubicBezTo>
                    <a:cubicBezTo>
                      <a:pt x="1" y="2"/>
                      <a:pt x="1" y="2"/>
                      <a:pt x="1" y="2"/>
                    </a:cubicBezTo>
                    <a:cubicBezTo>
                      <a:pt x="1" y="1"/>
                      <a:pt x="1" y="1"/>
                      <a:pt x="1" y="1"/>
                    </a:cubicBezTo>
                    <a:cubicBezTo>
                      <a:pt x="1" y="1"/>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5" name="Freeform 41"/>
              <p:cNvSpPr>
                <a:spLocks/>
              </p:cNvSpPr>
              <p:nvPr/>
            </p:nvSpPr>
            <p:spPr bwMode="auto">
              <a:xfrm>
                <a:off x="7934649" y="3812319"/>
                <a:ext cx="1347" cy="1347"/>
              </a:xfrm>
              <a:custGeom>
                <a:avLst/>
                <a:gdLst>
                  <a:gd name="T0" fmla="*/ 1 w 1"/>
                  <a:gd name="T1" fmla="*/ 0 h 1"/>
                  <a:gd name="T2" fmla="*/ 0 w 1"/>
                  <a:gd name="T3" fmla="*/ 0 h 1"/>
                  <a:gd name="T4" fmla="*/ 0 w 1"/>
                  <a:gd name="T5" fmla="*/ 1 h 1"/>
                  <a:gd name="T6" fmla="*/ 1 w 1"/>
                  <a:gd name="T7" fmla="*/ 1 h 1"/>
                  <a:gd name="T8" fmla="*/ 1 w 1"/>
                  <a:gd name="T9" fmla="*/ 1 h 1"/>
                  <a:gd name="T10" fmla="*/ 1 w 1"/>
                  <a:gd name="T11" fmla="*/ 1 h 1"/>
                  <a:gd name="T12" fmla="*/ 1 w 1"/>
                  <a:gd name="T13" fmla="*/ 1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0" y="0"/>
                      <a:pt x="0" y="0"/>
                      <a:pt x="0" y="0"/>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6" name="Freeform 42"/>
              <p:cNvSpPr>
                <a:spLocks/>
              </p:cNvSpPr>
              <p:nvPr/>
            </p:nvSpPr>
            <p:spPr bwMode="auto">
              <a:xfrm>
                <a:off x="7939361" y="3819725"/>
                <a:ext cx="2693" cy="202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0"/>
                      <a:pt x="1" y="1"/>
                    </a:cubicBezTo>
                    <a:cubicBezTo>
                      <a:pt x="1"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7" name="Freeform 43"/>
              <p:cNvSpPr>
                <a:spLocks/>
              </p:cNvSpPr>
              <p:nvPr/>
            </p:nvSpPr>
            <p:spPr bwMode="auto">
              <a:xfrm>
                <a:off x="7937342" y="3823091"/>
                <a:ext cx="2020" cy="2020"/>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0"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8" name="Freeform 44"/>
              <p:cNvSpPr>
                <a:spLocks/>
              </p:cNvSpPr>
              <p:nvPr/>
            </p:nvSpPr>
            <p:spPr bwMode="auto">
              <a:xfrm>
                <a:off x="7958213" y="3823091"/>
                <a:ext cx="4713" cy="4713"/>
              </a:xfrm>
              <a:custGeom>
                <a:avLst/>
                <a:gdLst>
                  <a:gd name="T0" fmla="*/ 2 w 3"/>
                  <a:gd name="T1" fmla="*/ 0 h 3"/>
                  <a:gd name="T2" fmla="*/ 0 w 3"/>
                  <a:gd name="T3" fmla="*/ 1 h 3"/>
                  <a:gd name="T4" fmla="*/ 2 w 3"/>
                  <a:gd name="T5" fmla="*/ 3 h 3"/>
                  <a:gd name="T6" fmla="*/ 2 w 3"/>
                  <a:gd name="T7" fmla="*/ 3 h 3"/>
                  <a:gd name="T8" fmla="*/ 3 w 3"/>
                  <a:gd name="T9" fmla="*/ 1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1" y="1"/>
                      <a:pt x="0" y="1"/>
                    </a:cubicBezTo>
                    <a:cubicBezTo>
                      <a:pt x="0" y="2"/>
                      <a:pt x="1" y="3"/>
                      <a:pt x="2" y="3"/>
                    </a:cubicBezTo>
                    <a:cubicBezTo>
                      <a:pt x="2" y="3"/>
                      <a:pt x="2" y="3"/>
                      <a:pt x="2" y="3"/>
                    </a:cubicBezTo>
                    <a:cubicBezTo>
                      <a:pt x="2" y="2"/>
                      <a:pt x="2"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89" name="Freeform 45"/>
              <p:cNvSpPr>
                <a:spLocks/>
              </p:cNvSpPr>
              <p:nvPr/>
            </p:nvSpPr>
            <p:spPr bwMode="auto">
              <a:xfrm>
                <a:off x="7762295" y="3853387"/>
                <a:ext cx="0" cy="134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0" name="Freeform 46"/>
              <p:cNvSpPr>
                <a:spLocks/>
              </p:cNvSpPr>
              <p:nvPr/>
            </p:nvSpPr>
            <p:spPr bwMode="auto">
              <a:xfrm>
                <a:off x="7765662" y="3854734"/>
                <a:ext cx="3366" cy="3366"/>
              </a:xfrm>
              <a:custGeom>
                <a:avLst/>
                <a:gdLst>
                  <a:gd name="T0" fmla="*/ 2 w 2"/>
                  <a:gd name="T1" fmla="*/ 0 h 2"/>
                  <a:gd name="T2" fmla="*/ 0 w 2"/>
                  <a:gd name="T3" fmla="*/ 1 h 2"/>
                  <a:gd name="T4" fmla="*/ 0 w 2"/>
                  <a:gd name="T5" fmla="*/ 2 h 2"/>
                  <a:gd name="T6" fmla="*/ 1 w 2"/>
                  <a:gd name="T7" fmla="*/ 1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1" y="0"/>
                      <a:pt x="1" y="1"/>
                      <a:pt x="0" y="1"/>
                    </a:cubicBezTo>
                    <a:cubicBezTo>
                      <a:pt x="0" y="1"/>
                      <a:pt x="0" y="1"/>
                      <a:pt x="0" y="2"/>
                    </a:cubicBezTo>
                    <a:cubicBezTo>
                      <a:pt x="1" y="2"/>
                      <a:pt x="1" y="1"/>
                      <a:pt x="1" y="1"/>
                    </a:cubicBezTo>
                    <a:cubicBezTo>
                      <a:pt x="1" y="1"/>
                      <a:pt x="1" y="1"/>
                      <a:pt x="1" y="1"/>
                    </a:cubicBezTo>
                    <a:cubicBezTo>
                      <a:pt x="1"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1" name="Freeform 47"/>
              <p:cNvSpPr>
                <a:spLocks/>
              </p:cNvSpPr>
              <p:nvPr/>
            </p:nvSpPr>
            <p:spPr bwMode="auto">
              <a:xfrm>
                <a:off x="7730652" y="3902535"/>
                <a:ext cx="1347" cy="2020"/>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2" name="Freeform 48"/>
              <p:cNvSpPr>
                <a:spLocks/>
              </p:cNvSpPr>
              <p:nvPr/>
            </p:nvSpPr>
            <p:spPr bwMode="auto">
              <a:xfrm>
                <a:off x="7740078" y="3907921"/>
                <a:ext cx="1347"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0"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3" name="Freeform 49"/>
              <p:cNvSpPr>
                <a:spLocks/>
              </p:cNvSpPr>
              <p:nvPr/>
            </p:nvSpPr>
            <p:spPr bwMode="auto">
              <a:xfrm>
                <a:off x="7736712" y="3910614"/>
                <a:ext cx="2020" cy="2020"/>
              </a:xfrm>
              <a:custGeom>
                <a:avLst/>
                <a:gdLst>
                  <a:gd name="T0" fmla="*/ 0 w 1"/>
                  <a:gd name="T1" fmla="*/ 0 h 1"/>
                  <a:gd name="T2" fmla="*/ 0 w 1"/>
                  <a:gd name="T3" fmla="*/ 1 h 1"/>
                  <a:gd name="T4" fmla="*/ 0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4" name="Freeform 50"/>
              <p:cNvSpPr>
                <a:spLocks/>
              </p:cNvSpPr>
              <p:nvPr/>
            </p:nvSpPr>
            <p:spPr bwMode="auto">
              <a:xfrm>
                <a:off x="8049102" y="3922059"/>
                <a:ext cx="4713" cy="3366"/>
              </a:xfrm>
              <a:custGeom>
                <a:avLst/>
                <a:gdLst>
                  <a:gd name="T0" fmla="*/ 1 w 3"/>
                  <a:gd name="T1" fmla="*/ 0 h 2"/>
                  <a:gd name="T2" fmla="*/ 0 w 3"/>
                  <a:gd name="T3" fmla="*/ 1 h 2"/>
                  <a:gd name="T4" fmla="*/ 1 w 3"/>
                  <a:gd name="T5" fmla="*/ 2 h 2"/>
                  <a:gd name="T6" fmla="*/ 3 w 3"/>
                  <a:gd name="T7" fmla="*/ 1 h 2"/>
                  <a:gd name="T8" fmla="*/ 2 w 3"/>
                  <a:gd name="T9" fmla="*/ 1 h 2"/>
                  <a:gd name="T10" fmla="*/ 2 w 3"/>
                  <a:gd name="T11" fmla="*/ 1 h 2"/>
                  <a:gd name="T12" fmla="*/ 2 w 3"/>
                  <a:gd name="T13" fmla="*/ 1 h 2"/>
                  <a:gd name="T14" fmla="*/ 1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0"/>
                    </a:moveTo>
                    <a:cubicBezTo>
                      <a:pt x="1" y="1"/>
                      <a:pt x="0" y="1"/>
                      <a:pt x="0" y="1"/>
                    </a:cubicBezTo>
                    <a:cubicBezTo>
                      <a:pt x="1" y="1"/>
                      <a:pt x="1" y="2"/>
                      <a:pt x="1" y="2"/>
                    </a:cubicBezTo>
                    <a:cubicBezTo>
                      <a:pt x="2" y="2"/>
                      <a:pt x="3" y="1"/>
                      <a:pt x="3" y="1"/>
                    </a:cubicBezTo>
                    <a:cubicBezTo>
                      <a:pt x="3" y="1"/>
                      <a:pt x="3" y="1"/>
                      <a:pt x="2" y="1"/>
                    </a:cubicBezTo>
                    <a:cubicBezTo>
                      <a:pt x="2" y="1"/>
                      <a:pt x="2" y="1"/>
                      <a:pt x="2" y="1"/>
                    </a:cubicBezTo>
                    <a:cubicBezTo>
                      <a:pt x="2" y="1"/>
                      <a:pt x="2" y="1"/>
                      <a:pt x="2"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5" name="Freeform 51"/>
              <p:cNvSpPr>
                <a:spLocks/>
              </p:cNvSpPr>
              <p:nvPr/>
            </p:nvSpPr>
            <p:spPr bwMode="auto">
              <a:xfrm>
                <a:off x="8058528" y="3993424"/>
                <a:ext cx="0" cy="2020"/>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6" name="Freeform 52"/>
              <p:cNvSpPr>
                <a:spLocks/>
              </p:cNvSpPr>
              <p:nvPr/>
            </p:nvSpPr>
            <p:spPr bwMode="auto">
              <a:xfrm>
                <a:off x="8020152" y="4012949"/>
                <a:ext cx="2020" cy="1347"/>
              </a:xfrm>
              <a:custGeom>
                <a:avLst/>
                <a:gdLst>
                  <a:gd name="T0" fmla="*/ 0 w 1"/>
                  <a:gd name="T1" fmla="*/ 0 h 1"/>
                  <a:gd name="T2" fmla="*/ 0 w 1"/>
                  <a:gd name="T3" fmla="*/ 1 h 1"/>
                  <a:gd name="T4" fmla="*/ 0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7" name="Freeform 53"/>
              <p:cNvSpPr>
                <a:spLocks/>
              </p:cNvSpPr>
              <p:nvPr/>
            </p:nvSpPr>
            <p:spPr bwMode="auto">
              <a:xfrm>
                <a:off x="8007360" y="4022374"/>
                <a:ext cx="2020" cy="1347"/>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0" y="1"/>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8" name="Freeform 54"/>
              <p:cNvSpPr>
                <a:spLocks/>
              </p:cNvSpPr>
              <p:nvPr/>
            </p:nvSpPr>
            <p:spPr bwMode="auto">
              <a:xfrm>
                <a:off x="8004667" y="4023721"/>
                <a:ext cx="31643" cy="59246"/>
              </a:xfrm>
              <a:custGeom>
                <a:avLst/>
                <a:gdLst>
                  <a:gd name="T0" fmla="*/ 18 w 20"/>
                  <a:gd name="T1" fmla="*/ 0 h 37"/>
                  <a:gd name="T2" fmla="*/ 16 w 20"/>
                  <a:gd name="T3" fmla="*/ 2 h 37"/>
                  <a:gd name="T4" fmla="*/ 16 w 20"/>
                  <a:gd name="T5" fmla="*/ 2 h 37"/>
                  <a:gd name="T6" fmla="*/ 17 w 20"/>
                  <a:gd name="T7" fmla="*/ 3 h 37"/>
                  <a:gd name="T8" fmla="*/ 16 w 20"/>
                  <a:gd name="T9" fmla="*/ 4 h 37"/>
                  <a:gd name="T10" fmla="*/ 15 w 20"/>
                  <a:gd name="T11" fmla="*/ 5 h 37"/>
                  <a:gd name="T12" fmla="*/ 14 w 20"/>
                  <a:gd name="T13" fmla="*/ 5 h 37"/>
                  <a:gd name="T14" fmla="*/ 14 w 20"/>
                  <a:gd name="T15" fmla="*/ 6 h 37"/>
                  <a:gd name="T16" fmla="*/ 13 w 20"/>
                  <a:gd name="T17" fmla="*/ 6 h 37"/>
                  <a:gd name="T18" fmla="*/ 14 w 20"/>
                  <a:gd name="T19" fmla="*/ 8 h 37"/>
                  <a:gd name="T20" fmla="*/ 14 w 20"/>
                  <a:gd name="T21" fmla="*/ 8 h 37"/>
                  <a:gd name="T22" fmla="*/ 12 w 20"/>
                  <a:gd name="T23" fmla="*/ 8 h 37"/>
                  <a:gd name="T24" fmla="*/ 12 w 20"/>
                  <a:gd name="T25" fmla="*/ 8 h 37"/>
                  <a:gd name="T26" fmla="*/ 12 w 20"/>
                  <a:gd name="T27" fmla="*/ 9 h 37"/>
                  <a:gd name="T28" fmla="*/ 12 w 20"/>
                  <a:gd name="T29" fmla="*/ 10 h 37"/>
                  <a:gd name="T30" fmla="*/ 12 w 20"/>
                  <a:gd name="T31" fmla="*/ 10 h 37"/>
                  <a:gd name="T32" fmla="*/ 11 w 20"/>
                  <a:gd name="T33" fmla="*/ 10 h 37"/>
                  <a:gd name="T34" fmla="*/ 11 w 20"/>
                  <a:gd name="T35" fmla="*/ 9 h 37"/>
                  <a:gd name="T36" fmla="*/ 10 w 20"/>
                  <a:gd name="T37" fmla="*/ 10 h 37"/>
                  <a:gd name="T38" fmla="*/ 10 w 20"/>
                  <a:gd name="T39" fmla="*/ 11 h 37"/>
                  <a:gd name="T40" fmla="*/ 10 w 20"/>
                  <a:gd name="T41" fmla="*/ 11 h 37"/>
                  <a:gd name="T42" fmla="*/ 9 w 20"/>
                  <a:gd name="T43" fmla="*/ 10 h 37"/>
                  <a:gd name="T44" fmla="*/ 8 w 20"/>
                  <a:gd name="T45" fmla="*/ 11 h 37"/>
                  <a:gd name="T46" fmla="*/ 8 w 20"/>
                  <a:gd name="T47" fmla="*/ 10 h 37"/>
                  <a:gd name="T48" fmla="*/ 7 w 20"/>
                  <a:gd name="T49" fmla="*/ 11 h 37"/>
                  <a:gd name="T50" fmla="*/ 7 w 20"/>
                  <a:gd name="T51" fmla="*/ 11 h 37"/>
                  <a:gd name="T52" fmla="*/ 6 w 20"/>
                  <a:gd name="T53" fmla="*/ 11 h 37"/>
                  <a:gd name="T54" fmla="*/ 5 w 20"/>
                  <a:gd name="T55" fmla="*/ 12 h 37"/>
                  <a:gd name="T56" fmla="*/ 4 w 20"/>
                  <a:gd name="T57" fmla="*/ 11 h 37"/>
                  <a:gd name="T58" fmla="*/ 3 w 20"/>
                  <a:gd name="T59" fmla="*/ 15 h 37"/>
                  <a:gd name="T60" fmla="*/ 4 w 20"/>
                  <a:gd name="T61" fmla="*/ 20 h 37"/>
                  <a:gd name="T62" fmla="*/ 4 w 20"/>
                  <a:gd name="T63" fmla="*/ 22 h 37"/>
                  <a:gd name="T64" fmla="*/ 1 w 20"/>
                  <a:gd name="T65" fmla="*/ 25 h 37"/>
                  <a:gd name="T66" fmla="*/ 0 w 20"/>
                  <a:gd name="T67" fmla="*/ 29 h 37"/>
                  <a:gd name="T68" fmla="*/ 1 w 20"/>
                  <a:gd name="T69" fmla="*/ 31 h 37"/>
                  <a:gd name="T70" fmla="*/ 1 w 20"/>
                  <a:gd name="T71" fmla="*/ 31 h 37"/>
                  <a:gd name="T72" fmla="*/ 5 w 20"/>
                  <a:gd name="T73" fmla="*/ 37 h 37"/>
                  <a:gd name="T74" fmla="*/ 8 w 20"/>
                  <a:gd name="T75" fmla="*/ 35 h 37"/>
                  <a:gd name="T76" fmla="*/ 9 w 20"/>
                  <a:gd name="T77" fmla="*/ 36 h 37"/>
                  <a:gd name="T78" fmla="*/ 11 w 20"/>
                  <a:gd name="T79" fmla="*/ 32 h 37"/>
                  <a:gd name="T80" fmla="*/ 13 w 20"/>
                  <a:gd name="T81" fmla="*/ 25 h 37"/>
                  <a:gd name="T82" fmla="*/ 15 w 20"/>
                  <a:gd name="T83" fmla="*/ 22 h 37"/>
                  <a:gd name="T84" fmla="*/ 17 w 20"/>
                  <a:gd name="T85" fmla="*/ 15 h 37"/>
                  <a:gd name="T86" fmla="*/ 17 w 20"/>
                  <a:gd name="T87" fmla="*/ 14 h 37"/>
                  <a:gd name="T88" fmla="*/ 18 w 20"/>
                  <a:gd name="T89" fmla="*/ 10 h 37"/>
                  <a:gd name="T90" fmla="*/ 19 w 20"/>
                  <a:gd name="T91" fmla="*/ 11 h 37"/>
                  <a:gd name="T92" fmla="*/ 19 w 20"/>
                  <a:gd name="T93" fmla="*/ 11 h 37"/>
                  <a:gd name="T94" fmla="*/ 19 w 20"/>
                  <a:gd name="T95" fmla="*/ 3 h 37"/>
                  <a:gd name="T96" fmla="*/ 18 w 20"/>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37">
                    <a:moveTo>
                      <a:pt x="18" y="0"/>
                    </a:moveTo>
                    <a:cubicBezTo>
                      <a:pt x="17" y="1"/>
                      <a:pt x="17" y="2"/>
                      <a:pt x="16" y="2"/>
                    </a:cubicBezTo>
                    <a:cubicBezTo>
                      <a:pt x="16" y="2"/>
                      <a:pt x="16" y="2"/>
                      <a:pt x="16" y="2"/>
                    </a:cubicBezTo>
                    <a:cubicBezTo>
                      <a:pt x="16" y="2"/>
                      <a:pt x="17" y="2"/>
                      <a:pt x="17" y="3"/>
                    </a:cubicBezTo>
                    <a:cubicBezTo>
                      <a:pt x="16" y="3"/>
                      <a:pt x="16" y="3"/>
                      <a:pt x="16" y="4"/>
                    </a:cubicBezTo>
                    <a:cubicBezTo>
                      <a:pt x="16" y="4"/>
                      <a:pt x="15" y="5"/>
                      <a:pt x="15" y="5"/>
                    </a:cubicBezTo>
                    <a:cubicBezTo>
                      <a:pt x="14" y="5"/>
                      <a:pt x="14" y="5"/>
                      <a:pt x="14" y="5"/>
                    </a:cubicBezTo>
                    <a:cubicBezTo>
                      <a:pt x="13" y="5"/>
                      <a:pt x="14" y="6"/>
                      <a:pt x="14" y="6"/>
                    </a:cubicBezTo>
                    <a:cubicBezTo>
                      <a:pt x="13" y="6"/>
                      <a:pt x="13" y="6"/>
                      <a:pt x="13" y="6"/>
                    </a:cubicBezTo>
                    <a:cubicBezTo>
                      <a:pt x="13" y="7"/>
                      <a:pt x="14" y="7"/>
                      <a:pt x="14" y="8"/>
                    </a:cubicBezTo>
                    <a:cubicBezTo>
                      <a:pt x="14" y="8"/>
                      <a:pt x="14" y="8"/>
                      <a:pt x="14" y="8"/>
                    </a:cubicBezTo>
                    <a:cubicBezTo>
                      <a:pt x="13" y="8"/>
                      <a:pt x="13" y="8"/>
                      <a:pt x="12" y="8"/>
                    </a:cubicBezTo>
                    <a:cubicBezTo>
                      <a:pt x="12" y="8"/>
                      <a:pt x="13" y="8"/>
                      <a:pt x="12" y="8"/>
                    </a:cubicBezTo>
                    <a:cubicBezTo>
                      <a:pt x="12" y="8"/>
                      <a:pt x="12" y="8"/>
                      <a:pt x="12" y="9"/>
                    </a:cubicBezTo>
                    <a:cubicBezTo>
                      <a:pt x="12" y="10"/>
                      <a:pt x="12" y="10"/>
                      <a:pt x="12" y="10"/>
                    </a:cubicBezTo>
                    <a:cubicBezTo>
                      <a:pt x="12" y="10"/>
                      <a:pt x="12" y="10"/>
                      <a:pt x="12" y="10"/>
                    </a:cubicBezTo>
                    <a:cubicBezTo>
                      <a:pt x="12" y="10"/>
                      <a:pt x="12" y="10"/>
                      <a:pt x="11" y="10"/>
                    </a:cubicBezTo>
                    <a:cubicBezTo>
                      <a:pt x="11" y="9"/>
                      <a:pt x="11" y="10"/>
                      <a:pt x="11" y="9"/>
                    </a:cubicBezTo>
                    <a:cubicBezTo>
                      <a:pt x="11" y="9"/>
                      <a:pt x="11" y="10"/>
                      <a:pt x="10" y="10"/>
                    </a:cubicBezTo>
                    <a:cubicBezTo>
                      <a:pt x="10" y="10"/>
                      <a:pt x="10" y="11"/>
                      <a:pt x="10" y="11"/>
                    </a:cubicBezTo>
                    <a:cubicBezTo>
                      <a:pt x="10" y="11"/>
                      <a:pt x="10" y="11"/>
                      <a:pt x="10" y="11"/>
                    </a:cubicBezTo>
                    <a:cubicBezTo>
                      <a:pt x="9" y="11"/>
                      <a:pt x="9" y="11"/>
                      <a:pt x="9" y="10"/>
                    </a:cubicBezTo>
                    <a:cubicBezTo>
                      <a:pt x="9" y="10"/>
                      <a:pt x="9" y="11"/>
                      <a:pt x="8" y="11"/>
                    </a:cubicBezTo>
                    <a:cubicBezTo>
                      <a:pt x="8" y="11"/>
                      <a:pt x="8" y="11"/>
                      <a:pt x="8" y="10"/>
                    </a:cubicBezTo>
                    <a:cubicBezTo>
                      <a:pt x="7" y="11"/>
                      <a:pt x="7" y="11"/>
                      <a:pt x="7" y="11"/>
                    </a:cubicBezTo>
                    <a:cubicBezTo>
                      <a:pt x="7" y="11"/>
                      <a:pt x="7" y="11"/>
                      <a:pt x="7" y="11"/>
                    </a:cubicBezTo>
                    <a:cubicBezTo>
                      <a:pt x="7" y="11"/>
                      <a:pt x="6" y="11"/>
                      <a:pt x="6" y="11"/>
                    </a:cubicBezTo>
                    <a:cubicBezTo>
                      <a:pt x="6" y="11"/>
                      <a:pt x="5" y="12"/>
                      <a:pt x="5" y="12"/>
                    </a:cubicBezTo>
                    <a:cubicBezTo>
                      <a:pt x="5" y="12"/>
                      <a:pt x="5" y="12"/>
                      <a:pt x="4" y="11"/>
                    </a:cubicBezTo>
                    <a:cubicBezTo>
                      <a:pt x="4" y="13"/>
                      <a:pt x="3" y="14"/>
                      <a:pt x="3" y="15"/>
                    </a:cubicBezTo>
                    <a:cubicBezTo>
                      <a:pt x="3" y="16"/>
                      <a:pt x="3" y="18"/>
                      <a:pt x="4" y="20"/>
                    </a:cubicBezTo>
                    <a:cubicBezTo>
                      <a:pt x="4" y="20"/>
                      <a:pt x="4" y="21"/>
                      <a:pt x="4" y="22"/>
                    </a:cubicBezTo>
                    <a:cubicBezTo>
                      <a:pt x="3" y="22"/>
                      <a:pt x="3" y="25"/>
                      <a:pt x="1" y="25"/>
                    </a:cubicBezTo>
                    <a:cubicBezTo>
                      <a:pt x="1" y="27"/>
                      <a:pt x="0" y="28"/>
                      <a:pt x="0" y="29"/>
                    </a:cubicBezTo>
                    <a:cubicBezTo>
                      <a:pt x="1" y="30"/>
                      <a:pt x="1" y="30"/>
                      <a:pt x="1" y="31"/>
                    </a:cubicBezTo>
                    <a:cubicBezTo>
                      <a:pt x="1" y="31"/>
                      <a:pt x="1" y="31"/>
                      <a:pt x="1" y="31"/>
                    </a:cubicBezTo>
                    <a:cubicBezTo>
                      <a:pt x="1" y="35"/>
                      <a:pt x="3" y="35"/>
                      <a:pt x="5" y="37"/>
                    </a:cubicBezTo>
                    <a:cubicBezTo>
                      <a:pt x="6" y="37"/>
                      <a:pt x="7" y="35"/>
                      <a:pt x="8" y="35"/>
                    </a:cubicBezTo>
                    <a:cubicBezTo>
                      <a:pt x="8" y="35"/>
                      <a:pt x="8" y="36"/>
                      <a:pt x="9" y="36"/>
                    </a:cubicBezTo>
                    <a:cubicBezTo>
                      <a:pt x="10" y="35"/>
                      <a:pt x="11" y="33"/>
                      <a:pt x="11" y="32"/>
                    </a:cubicBezTo>
                    <a:cubicBezTo>
                      <a:pt x="12" y="30"/>
                      <a:pt x="13" y="27"/>
                      <a:pt x="13" y="25"/>
                    </a:cubicBezTo>
                    <a:cubicBezTo>
                      <a:pt x="14" y="24"/>
                      <a:pt x="15" y="23"/>
                      <a:pt x="15" y="22"/>
                    </a:cubicBezTo>
                    <a:cubicBezTo>
                      <a:pt x="16" y="19"/>
                      <a:pt x="17" y="17"/>
                      <a:pt x="17" y="15"/>
                    </a:cubicBezTo>
                    <a:cubicBezTo>
                      <a:pt x="17" y="15"/>
                      <a:pt x="17" y="15"/>
                      <a:pt x="17" y="14"/>
                    </a:cubicBezTo>
                    <a:cubicBezTo>
                      <a:pt x="18" y="13"/>
                      <a:pt x="18" y="11"/>
                      <a:pt x="18" y="10"/>
                    </a:cubicBezTo>
                    <a:cubicBezTo>
                      <a:pt x="19" y="10"/>
                      <a:pt x="18" y="11"/>
                      <a:pt x="19" y="11"/>
                    </a:cubicBezTo>
                    <a:cubicBezTo>
                      <a:pt x="19" y="11"/>
                      <a:pt x="19" y="11"/>
                      <a:pt x="19" y="11"/>
                    </a:cubicBezTo>
                    <a:cubicBezTo>
                      <a:pt x="20" y="9"/>
                      <a:pt x="19" y="6"/>
                      <a:pt x="19" y="3"/>
                    </a:cubicBezTo>
                    <a:cubicBezTo>
                      <a:pt x="18" y="3"/>
                      <a:pt x="18" y="1"/>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99" name="Freeform 55"/>
              <p:cNvSpPr>
                <a:spLocks/>
              </p:cNvSpPr>
              <p:nvPr/>
            </p:nvSpPr>
            <p:spPr bwMode="auto">
              <a:xfrm>
                <a:off x="8012073" y="4025741"/>
                <a:ext cx="2020"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0" name="Freeform 56"/>
              <p:cNvSpPr>
                <a:spLocks/>
              </p:cNvSpPr>
              <p:nvPr/>
            </p:nvSpPr>
            <p:spPr bwMode="auto">
              <a:xfrm>
                <a:off x="8014093" y="4027087"/>
                <a:ext cx="1347" cy="1347"/>
              </a:xfrm>
              <a:custGeom>
                <a:avLst/>
                <a:gdLst>
                  <a:gd name="T0" fmla="*/ 1 w 1"/>
                  <a:gd name="T1" fmla="*/ 0 h 1"/>
                  <a:gd name="T2" fmla="*/ 1 w 1"/>
                  <a:gd name="T3" fmla="*/ 0 h 1"/>
                  <a:gd name="T4" fmla="*/ 1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1"/>
                      <a:pt x="0" y="1"/>
                      <a:pt x="1" y="1"/>
                    </a:cubicBezTo>
                    <a:cubicBezTo>
                      <a:pt x="1"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1" name="Freeform 57"/>
              <p:cNvSpPr>
                <a:spLocks/>
              </p:cNvSpPr>
              <p:nvPr/>
            </p:nvSpPr>
            <p:spPr bwMode="auto">
              <a:xfrm>
                <a:off x="8026885" y="4030453"/>
                <a:ext cx="134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2" name="Freeform 58"/>
              <p:cNvSpPr>
                <a:spLocks/>
              </p:cNvSpPr>
              <p:nvPr/>
            </p:nvSpPr>
            <p:spPr bwMode="auto">
              <a:xfrm>
                <a:off x="8063240" y="4058730"/>
                <a:ext cx="3366" cy="2020"/>
              </a:xfrm>
              <a:custGeom>
                <a:avLst/>
                <a:gdLst>
                  <a:gd name="T0" fmla="*/ 1 w 2"/>
                  <a:gd name="T1" fmla="*/ 0 h 1"/>
                  <a:gd name="T2" fmla="*/ 0 w 2"/>
                  <a:gd name="T3" fmla="*/ 1 h 1"/>
                  <a:gd name="T4" fmla="*/ 1 w 2"/>
                  <a:gd name="T5" fmla="*/ 1 h 1"/>
                  <a:gd name="T6" fmla="*/ 1 w 2"/>
                  <a:gd name="T7" fmla="*/ 1 h 1"/>
                  <a:gd name="T8" fmla="*/ 2 w 2"/>
                  <a:gd name="T9" fmla="*/ 0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1"/>
                    </a:cubicBezTo>
                    <a:cubicBezTo>
                      <a:pt x="0" y="1"/>
                      <a:pt x="0" y="1"/>
                      <a:pt x="1" y="1"/>
                    </a:cubicBezTo>
                    <a:cubicBezTo>
                      <a:pt x="1" y="1"/>
                      <a:pt x="1" y="1"/>
                      <a:pt x="1" y="1"/>
                    </a:cubicBezTo>
                    <a:cubicBezTo>
                      <a:pt x="1" y="1"/>
                      <a:pt x="1"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3" name="Freeform 59"/>
              <p:cNvSpPr>
                <a:spLocks/>
              </p:cNvSpPr>
              <p:nvPr/>
            </p:nvSpPr>
            <p:spPr bwMode="auto">
              <a:xfrm>
                <a:off x="8055161" y="4062096"/>
                <a:ext cx="2020" cy="1347"/>
              </a:xfrm>
              <a:custGeom>
                <a:avLst/>
                <a:gdLst>
                  <a:gd name="T0" fmla="*/ 0 w 1"/>
                  <a:gd name="T1" fmla="*/ 0 h 1"/>
                  <a:gd name="T2" fmla="*/ 1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1" y="1"/>
                    </a:cubicBezTo>
                    <a:cubicBezTo>
                      <a:pt x="1" y="1"/>
                      <a:pt x="1"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4" name="Freeform 60"/>
              <p:cNvSpPr>
                <a:spLocks noEditPoints="1"/>
              </p:cNvSpPr>
              <p:nvPr/>
            </p:nvSpPr>
            <p:spPr bwMode="auto">
              <a:xfrm>
                <a:off x="7756236" y="3506661"/>
                <a:ext cx="694126" cy="606603"/>
              </a:xfrm>
              <a:custGeom>
                <a:avLst/>
                <a:gdLst>
                  <a:gd name="T0" fmla="*/ 127 w 436"/>
                  <a:gd name="T1" fmla="*/ 285 h 381"/>
                  <a:gd name="T2" fmla="*/ 6 w 436"/>
                  <a:gd name="T3" fmla="*/ 260 h 381"/>
                  <a:gd name="T4" fmla="*/ 67 w 436"/>
                  <a:gd name="T5" fmla="*/ 288 h 381"/>
                  <a:gd name="T6" fmla="*/ 100 w 436"/>
                  <a:gd name="T7" fmla="*/ 379 h 381"/>
                  <a:gd name="T8" fmla="*/ 144 w 436"/>
                  <a:gd name="T9" fmla="*/ 307 h 381"/>
                  <a:gd name="T10" fmla="*/ 306 w 436"/>
                  <a:gd name="T11" fmla="*/ 273 h 381"/>
                  <a:gd name="T12" fmla="*/ 315 w 436"/>
                  <a:gd name="T13" fmla="*/ 263 h 381"/>
                  <a:gd name="T14" fmla="*/ 262 w 436"/>
                  <a:gd name="T15" fmla="*/ 216 h 381"/>
                  <a:gd name="T16" fmla="*/ 207 w 436"/>
                  <a:gd name="T17" fmla="*/ 175 h 381"/>
                  <a:gd name="T18" fmla="*/ 169 w 436"/>
                  <a:gd name="T19" fmla="*/ 159 h 381"/>
                  <a:gd name="T20" fmla="*/ 164 w 436"/>
                  <a:gd name="T21" fmla="*/ 187 h 381"/>
                  <a:gd name="T22" fmla="*/ 223 w 436"/>
                  <a:gd name="T23" fmla="*/ 154 h 381"/>
                  <a:gd name="T24" fmla="*/ 240 w 436"/>
                  <a:gd name="T25" fmla="*/ 147 h 381"/>
                  <a:gd name="T26" fmla="*/ 261 w 436"/>
                  <a:gd name="T27" fmla="*/ 139 h 381"/>
                  <a:gd name="T28" fmla="*/ 284 w 436"/>
                  <a:gd name="T29" fmla="*/ 125 h 381"/>
                  <a:gd name="T30" fmla="*/ 152 w 436"/>
                  <a:gd name="T31" fmla="*/ 248 h 381"/>
                  <a:gd name="T32" fmla="*/ 173 w 436"/>
                  <a:gd name="T33" fmla="*/ 225 h 381"/>
                  <a:gd name="T34" fmla="*/ 198 w 436"/>
                  <a:gd name="T35" fmla="*/ 222 h 381"/>
                  <a:gd name="T36" fmla="*/ 228 w 436"/>
                  <a:gd name="T37" fmla="*/ 236 h 381"/>
                  <a:gd name="T38" fmla="*/ 272 w 436"/>
                  <a:gd name="T39" fmla="*/ 229 h 381"/>
                  <a:gd name="T40" fmla="*/ 287 w 436"/>
                  <a:gd name="T41" fmla="*/ 129 h 381"/>
                  <a:gd name="T42" fmla="*/ 75 w 436"/>
                  <a:gd name="T43" fmla="*/ 117 h 381"/>
                  <a:gd name="T44" fmla="*/ 125 w 436"/>
                  <a:gd name="T45" fmla="*/ 116 h 381"/>
                  <a:gd name="T46" fmla="*/ 93 w 436"/>
                  <a:gd name="T47" fmla="*/ 104 h 381"/>
                  <a:gd name="T48" fmla="*/ 100 w 436"/>
                  <a:gd name="T49" fmla="*/ 103 h 381"/>
                  <a:gd name="T50" fmla="*/ 99 w 436"/>
                  <a:gd name="T51" fmla="*/ 106 h 381"/>
                  <a:gd name="T52" fmla="*/ 108 w 436"/>
                  <a:gd name="T53" fmla="*/ 98 h 381"/>
                  <a:gd name="T54" fmla="*/ 101 w 436"/>
                  <a:gd name="T55" fmla="*/ 99 h 381"/>
                  <a:gd name="T56" fmla="*/ 105 w 436"/>
                  <a:gd name="T57" fmla="*/ 105 h 381"/>
                  <a:gd name="T58" fmla="*/ 118 w 436"/>
                  <a:gd name="T59" fmla="*/ 96 h 381"/>
                  <a:gd name="T60" fmla="*/ 78 w 436"/>
                  <a:gd name="T61" fmla="*/ 88 h 381"/>
                  <a:gd name="T62" fmla="*/ 79 w 436"/>
                  <a:gd name="T63" fmla="*/ 79 h 381"/>
                  <a:gd name="T64" fmla="*/ 94 w 436"/>
                  <a:gd name="T65" fmla="*/ 69 h 381"/>
                  <a:gd name="T66" fmla="*/ 87 w 436"/>
                  <a:gd name="T67" fmla="*/ 66 h 381"/>
                  <a:gd name="T68" fmla="*/ 75 w 436"/>
                  <a:gd name="T69" fmla="*/ 76 h 381"/>
                  <a:gd name="T70" fmla="*/ 69 w 436"/>
                  <a:gd name="T71" fmla="*/ 86 h 381"/>
                  <a:gd name="T72" fmla="*/ 64 w 436"/>
                  <a:gd name="T73" fmla="*/ 98 h 381"/>
                  <a:gd name="T74" fmla="*/ 56 w 436"/>
                  <a:gd name="T75" fmla="*/ 105 h 381"/>
                  <a:gd name="T76" fmla="*/ 53 w 436"/>
                  <a:gd name="T77" fmla="*/ 109 h 381"/>
                  <a:gd name="T78" fmla="*/ 60 w 436"/>
                  <a:gd name="T79" fmla="*/ 120 h 381"/>
                  <a:gd name="T80" fmla="*/ 82 w 436"/>
                  <a:gd name="T81" fmla="*/ 114 h 381"/>
                  <a:gd name="T82" fmla="*/ 88 w 436"/>
                  <a:gd name="T83" fmla="*/ 88 h 381"/>
                  <a:gd name="T84" fmla="*/ 99 w 436"/>
                  <a:gd name="T85" fmla="*/ 109 h 381"/>
                  <a:gd name="T86" fmla="*/ 90 w 436"/>
                  <a:gd name="T87" fmla="*/ 121 h 381"/>
                  <a:gd name="T88" fmla="*/ 118 w 436"/>
                  <a:gd name="T89" fmla="*/ 89 h 381"/>
                  <a:gd name="T90" fmla="*/ 124 w 436"/>
                  <a:gd name="T91" fmla="*/ 75 h 381"/>
                  <a:gd name="T92" fmla="*/ 100 w 436"/>
                  <a:gd name="T93" fmla="*/ 66 h 381"/>
                  <a:gd name="T94" fmla="*/ 291 w 436"/>
                  <a:gd name="T95" fmla="*/ 19 h 381"/>
                  <a:gd name="T96" fmla="*/ 341 w 436"/>
                  <a:gd name="T97" fmla="*/ 110 h 381"/>
                  <a:gd name="T98" fmla="*/ 366 w 436"/>
                  <a:gd name="T99" fmla="*/ 14 h 381"/>
                  <a:gd name="T100" fmla="*/ 322 w 436"/>
                  <a:gd name="T101" fmla="*/ 7 h 381"/>
                  <a:gd name="T102" fmla="*/ 311 w 436"/>
                  <a:gd name="T103" fmla="*/ 17 h 381"/>
                  <a:gd name="T104" fmla="*/ 295 w 436"/>
                  <a:gd name="T105" fmla="*/ 121 h 381"/>
                  <a:gd name="T106" fmla="*/ 360 w 436"/>
                  <a:gd name="T107" fmla="*/ 91 h 381"/>
                  <a:gd name="T108" fmla="*/ 381 w 436"/>
                  <a:gd name="T109" fmla="*/ 79 h 381"/>
                  <a:gd name="T110" fmla="*/ 402 w 436"/>
                  <a:gd name="T111" fmla="*/ 54 h 381"/>
                  <a:gd name="T112" fmla="*/ 417 w 436"/>
                  <a:gd name="T113" fmla="*/ 96 h 381"/>
                  <a:gd name="T114" fmla="*/ 410 w 436"/>
                  <a:gd name="T115" fmla="*/ 64 h 381"/>
                  <a:gd name="T116" fmla="*/ 424 w 436"/>
                  <a:gd name="T117" fmla="*/ 34 h 381"/>
                  <a:gd name="T118" fmla="*/ 419 w 436"/>
                  <a:gd name="T119" fmla="*/ 17 h 381"/>
                  <a:gd name="T120" fmla="*/ 432 w 436"/>
                  <a:gd name="T121" fmla="*/ 12 h 381"/>
                  <a:gd name="T122" fmla="*/ 420 w 436"/>
                  <a:gd name="T123" fmla="*/ 6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6" h="381">
                    <a:moveTo>
                      <a:pt x="106" y="370"/>
                    </a:moveTo>
                    <a:cubicBezTo>
                      <a:pt x="106" y="370"/>
                      <a:pt x="106" y="370"/>
                      <a:pt x="106" y="370"/>
                    </a:cubicBezTo>
                    <a:cubicBezTo>
                      <a:pt x="106" y="370"/>
                      <a:pt x="107" y="369"/>
                      <a:pt x="108" y="369"/>
                    </a:cubicBezTo>
                    <a:cubicBezTo>
                      <a:pt x="108" y="370"/>
                      <a:pt x="107" y="370"/>
                      <a:pt x="106" y="370"/>
                    </a:cubicBezTo>
                    <a:moveTo>
                      <a:pt x="104" y="369"/>
                    </a:moveTo>
                    <a:cubicBezTo>
                      <a:pt x="104" y="369"/>
                      <a:pt x="103" y="369"/>
                      <a:pt x="104" y="368"/>
                    </a:cubicBezTo>
                    <a:cubicBezTo>
                      <a:pt x="104" y="368"/>
                      <a:pt x="104" y="368"/>
                      <a:pt x="104" y="369"/>
                    </a:cubicBezTo>
                    <a:moveTo>
                      <a:pt x="113" y="360"/>
                    </a:moveTo>
                    <a:cubicBezTo>
                      <a:pt x="113" y="360"/>
                      <a:pt x="113" y="360"/>
                      <a:pt x="113" y="359"/>
                    </a:cubicBezTo>
                    <a:cubicBezTo>
                      <a:pt x="113" y="359"/>
                      <a:pt x="113" y="359"/>
                      <a:pt x="113" y="359"/>
                    </a:cubicBezTo>
                    <a:cubicBezTo>
                      <a:pt x="113" y="359"/>
                      <a:pt x="113" y="359"/>
                      <a:pt x="113" y="359"/>
                    </a:cubicBezTo>
                    <a:cubicBezTo>
                      <a:pt x="114" y="359"/>
                      <a:pt x="114" y="359"/>
                      <a:pt x="114" y="359"/>
                    </a:cubicBezTo>
                    <a:cubicBezTo>
                      <a:pt x="114" y="359"/>
                      <a:pt x="114" y="359"/>
                      <a:pt x="114" y="359"/>
                    </a:cubicBezTo>
                    <a:cubicBezTo>
                      <a:pt x="114" y="360"/>
                      <a:pt x="114" y="360"/>
                      <a:pt x="113" y="360"/>
                    </a:cubicBezTo>
                    <a:moveTo>
                      <a:pt x="90" y="296"/>
                    </a:moveTo>
                    <a:cubicBezTo>
                      <a:pt x="90" y="295"/>
                      <a:pt x="90" y="294"/>
                      <a:pt x="89" y="293"/>
                    </a:cubicBezTo>
                    <a:cubicBezTo>
                      <a:pt x="90" y="293"/>
                      <a:pt x="90" y="293"/>
                      <a:pt x="90" y="293"/>
                    </a:cubicBezTo>
                    <a:cubicBezTo>
                      <a:pt x="90" y="293"/>
                      <a:pt x="90" y="294"/>
                      <a:pt x="91" y="294"/>
                    </a:cubicBezTo>
                    <a:cubicBezTo>
                      <a:pt x="90" y="295"/>
                      <a:pt x="90" y="295"/>
                      <a:pt x="90" y="296"/>
                    </a:cubicBezTo>
                    <a:moveTo>
                      <a:pt x="122" y="291"/>
                    </a:moveTo>
                    <a:cubicBezTo>
                      <a:pt x="122" y="291"/>
                      <a:pt x="123" y="290"/>
                      <a:pt x="123" y="290"/>
                    </a:cubicBezTo>
                    <a:cubicBezTo>
                      <a:pt x="123" y="290"/>
                      <a:pt x="123" y="290"/>
                      <a:pt x="124" y="290"/>
                    </a:cubicBezTo>
                    <a:cubicBezTo>
                      <a:pt x="124" y="291"/>
                      <a:pt x="123" y="291"/>
                      <a:pt x="122" y="291"/>
                    </a:cubicBezTo>
                    <a:moveTo>
                      <a:pt x="130" y="284"/>
                    </a:moveTo>
                    <a:cubicBezTo>
                      <a:pt x="130" y="284"/>
                      <a:pt x="130" y="284"/>
                      <a:pt x="130" y="284"/>
                    </a:cubicBezTo>
                    <a:cubicBezTo>
                      <a:pt x="130" y="284"/>
                      <a:pt x="130" y="284"/>
                      <a:pt x="130" y="284"/>
                    </a:cubicBezTo>
                    <a:cubicBezTo>
                      <a:pt x="130" y="284"/>
                      <a:pt x="131" y="284"/>
                      <a:pt x="131" y="284"/>
                    </a:cubicBezTo>
                    <a:cubicBezTo>
                      <a:pt x="131" y="284"/>
                      <a:pt x="131" y="285"/>
                      <a:pt x="131" y="285"/>
                    </a:cubicBezTo>
                    <a:cubicBezTo>
                      <a:pt x="131" y="285"/>
                      <a:pt x="131" y="285"/>
                      <a:pt x="131" y="285"/>
                    </a:cubicBezTo>
                    <a:cubicBezTo>
                      <a:pt x="130" y="285"/>
                      <a:pt x="130" y="285"/>
                      <a:pt x="130" y="284"/>
                    </a:cubicBezTo>
                    <a:cubicBezTo>
                      <a:pt x="130" y="284"/>
                      <a:pt x="130" y="284"/>
                      <a:pt x="130" y="284"/>
                    </a:cubicBezTo>
                    <a:moveTo>
                      <a:pt x="126" y="285"/>
                    </a:moveTo>
                    <a:cubicBezTo>
                      <a:pt x="127" y="285"/>
                      <a:pt x="127" y="284"/>
                      <a:pt x="127" y="284"/>
                    </a:cubicBezTo>
                    <a:cubicBezTo>
                      <a:pt x="127" y="284"/>
                      <a:pt x="127" y="284"/>
                      <a:pt x="127" y="284"/>
                    </a:cubicBezTo>
                    <a:cubicBezTo>
                      <a:pt x="128" y="284"/>
                      <a:pt x="128" y="284"/>
                      <a:pt x="128" y="284"/>
                    </a:cubicBezTo>
                    <a:cubicBezTo>
                      <a:pt x="128" y="284"/>
                      <a:pt x="128" y="284"/>
                      <a:pt x="127" y="284"/>
                    </a:cubicBezTo>
                    <a:cubicBezTo>
                      <a:pt x="127" y="284"/>
                      <a:pt x="127" y="284"/>
                      <a:pt x="127" y="284"/>
                    </a:cubicBezTo>
                    <a:cubicBezTo>
                      <a:pt x="127" y="284"/>
                      <a:pt x="127" y="284"/>
                      <a:pt x="127" y="284"/>
                    </a:cubicBezTo>
                    <a:cubicBezTo>
                      <a:pt x="127" y="284"/>
                      <a:pt x="127" y="284"/>
                      <a:pt x="127" y="284"/>
                    </a:cubicBezTo>
                    <a:cubicBezTo>
                      <a:pt x="127" y="285"/>
                      <a:pt x="127" y="285"/>
                      <a:pt x="127" y="285"/>
                    </a:cubicBezTo>
                    <a:cubicBezTo>
                      <a:pt x="128" y="285"/>
                      <a:pt x="128" y="284"/>
                      <a:pt x="129" y="284"/>
                    </a:cubicBezTo>
                    <a:cubicBezTo>
                      <a:pt x="129" y="284"/>
                      <a:pt x="129" y="284"/>
                      <a:pt x="129" y="284"/>
                    </a:cubicBezTo>
                    <a:cubicBezTo>
                      <a:pt x="129" y="285"/>
                      <a:pt x="128" y="285"/>
                      <a:pt x="128" y="285"/>
                    </a:cubicBezTo>
                    <a:cubicBezTo>
                      <a:pt x="128" y="285"/>
                      <a:pt x="128" y="285"/>
                      <a:pt x="129" y="285"/>
                    </a:cubicBezTo>
                    <a:cubicBezTo>
                      <a:pt x="129" y="285"/>
                      <a:pt x="129" y="285"/>
                      <a:pt x="129" y="285"/>
                    </a:cubicBezTo>
                    <a:cubicBezTo>
                      <a:pt x="129" y="286"/>
                      <a:pt x="129" y="286"/>
                      <a:pt x="130" y="286"/>
                    </a:cubicBezTo>
                    <a:cubicBezTo>
                      <a:pt x="130" y="287"/>
                      <a:pt x="130" y="287"/>
                      <a:pt x="130" y="287"/>
                    </a:cubicBezTo>
                    <a:cubicBezTo>
                      <a:pt x="129" y="287"/>
                      <a:pt x="128" y="286"/>
                      <a:pt x="128" y="285"/>
                    </a:cubicBezTo>
                    <a:cubicBezTo>
                      <a:pt x="128" y="285"/>
                      <a:pt x="127" y="286"/>
                      <a:pt x="127" y="286"/>
                    </a:cubicBezTo>
                    <a:cubicBezTo>
                      <a:pt x="127" y="286"/>
                      <a:pt x="126" y="285"/>
                      <a:pt x="126" y="284"/>
                    </a:cubicBezTo>
                    <a:cubicBezTo>
                      <a:pt x="126" y="284"/>
                      <a:pt x="126" y="285"/>
                      <a:pt x="126" y="285"/>
                    </a:cubicBezTo>
                    <a:moveTo>
                      <a:pt x="145" y="252"/>
                    </a:moveTo>
                    <a:cubicBezTo>
                      <a:pt x="1" y="252"/>
                      <a:pt x="1" y="252"/>
                      <a:pt x="1" y="252"/>
                    </a:cubicBezTo>
                    <a:cubicBezTo>
                      <a:pt x="1" y="253"/>
                      <a:pt x="1" y="253"/>
                      <a:pt x="1" y="254"/>
                    </a:cubicBezTo>
                    <a:cubicBezTo>
                      <a:pt x="1" y="254"/>
                      <a:pt x="2" y="254"/>
                      <a:pt x="2" y="254"/>
                    </a:cubicBezTo>
                    <a:cubicBezTo>
                      <a:pt x="2" y="254"/>
                      <a:pt x="2" y="254"/>
                      <a:pt x="2" y="254"/>
                    </a:cubicBezTo>
                    <a:cubicBezTo>
                      <a:pt x="1" y="254"/>
                      <a:pt x="1" y="254"/>
                      <a:pt x="1" y="254"/>
                    </a:cubicBezTo>
                    <a:cubicBezTo>
                      <a:pt x="0" y="254"/>
                      <a:pt x="1" y="255"/>
                      <a:pt x="0" y="255"/>
                    </a:cubicBezTo>
                    <a:cubicBezTo>
                      <a:pt x="1" y="255"/>
                      <a:pt x="1" y="255"/>
                      <a:pt x="1" y="255"/>
                    </a:cubicBezTo>
                    <a:cubicBezTo>
                      <a:pt x="2" y="255"/>
                      <a:pt x="2" y="255"/>
                      <a:pt x="2" y="256"/>
                    </a:cubicBezTo>
                    <a:cubicBezTo>
                      <a:pt x="2" y="256"/>
                      <a:pt x="2" y="256"/>
                      <a:pt x="1" y="256"/>
                    </a:cubicBezTo>
                    <a:cubicBezTo>
                      <a:pt x="1" y="256"/>
                      <a:pt x="1" y="256"/>
                      <a:pt x="1" y="256"/>
                    </a:cubicBezTo>
                    <a:cubicBezTo>
                      <a:pt x="1" y="257"/>
                      <a:pt x="1" y="257"/>
                      <a:pt x="1" y="257"/>
                    </a:cubicBezTo>
                    <a:cubicBezTo>
                      <a:pt x="1" y="257"/>
                      <a:pt x="1" y="257"/>
                      <a:pt x="2" y="257"/>
                    </a:cubicBezTo>
                    <a:cubicBezTo>
                      <a:pt x="2" y="257"/>
                      <a:pt x="2" y="257"/>
                      <a:pt x="2" y="257"/>
                    </a:cubicBezTo>
                    <a:cubicBezTo>
                      <a:pt x="2" y="257"/>
                      <a:pt x="2" y="257"/>
                      <a:pt x="2" y="257"/>
                    </a:cubicBezTo>
                    <a:cubicBezTo>
                      <a:pt x="2" y="257"/>
                      <a:pt x="2" y="257"/>
                      <a:pt x="2" y="257"/>
                    </a:cubicBezTo>
                    <a:cubicBezTo>
                      <a:pt x="2" y="257"/>
                      <a:pt x="2" y="257"/>
                      <a:pt x="2" y="257"/>
                    </a:cubicBezTo>
                    <a:cubicBezTo>
                      <a:pt x="2" y="258"/>
                      <a:pt x="3" y="258"/>
                      <a:pt x="3" y="258"/>
                    </a:cubicBezTo>
                    <a:cubicBezTo>
                      <a:pt x="3" y="258"/>
                      <a:pt x="3" y="258"/>
                      <a:pt x="4" y="258"/>
                    </a:cubicBezTo>
                    <a:cubicBezTo>
                      <a:pt x="4" y="258"/>
                      <a:pt x="4" y="258"/>
                      <a:pt x="4" y="258"/>
                    </a:cubicBezTo>
                    <a:cubicBezTo>
                      <a:pt x="5" y="258"/>
                      <a:pt x="5" y="258"/>
                      <a:pt x="5" y="258"/>
                    </a:cubicBezTo>
                    <a:cubicBezTo>
                      <a:pt x="5" y="258"/>
                      <a:pt x="5" y="258"/>
                      <a:pt x="5" y="258"/>
                    </a:cubicBezTo>
                    <a:cubicBezTo>
                      <a:pt x="5" y="258"/>
                      <a:pt x="5" y="258"/>
                      <a:pt x="5" y="258"/>
                    </a:cubicBezTo>
                    <a:cubicBezTo>
                      <a:pt x="4" y="258"/>
                      <a:pt x="4" y="258"/>
                      <a:pt x="4" y="258"/>
                    </a:cubicBezTo>
                    <a:cubicBezTo>
                      <a:pt x="4" y="258"/>
                      <a:pt x="4" y="258"/>
                      <a:pt x="4" y="258"/>
                    </a:cubicBezTo>
                    <a:cubicBezTo>
                      <a:pt x="4" y="258"/>
                      <a:pt x="4" y="258"/>
                      <a:pt x="4" y="258"/>
                    </a:cubicBezTo>
                    <a:cubicBezTo>
                      <a:pt x="5" y="258"/>
                      <a:pt x="4" y="259"/>
                      <a:pt x="4" y="260"/>
                    </a:cubicBezTo>
                    <a:cubicBezTo>
                      <a:pt x="4" y="260"/>
                      <a:pt x="5" y="260"/>
                      <a:pt x="5" y="260"/>
                    </a:cubicBezTo>
                    <a:cubicBezTo>
                      <a:pt x="5" y="260"/>
                      <a:pt x="6" y="260"/>
                      <a:pt x="6" y="260"/>
                    </a:cubicBezTo>
                    <a:cubicBezTo>
                      <a:pt x="6" y="261"/>
                      <a:pt x="7" y="262"/>
                      <a:pt x="7" y="262"/>
                    </a:cubicBezTo>
                    <a:cubicBezTo>
                      <a:pt x="8" y="262"/>
                      <a:pt x="8" y="262"/>
                      <a:pt x="8" y="262"/>
                    </a:cubicBezTo>
                    <a:cubicBezTo>
                      <a:pt x="8" y="263"/>
                      <a:pt x="9" y="264"/>
                      <a:pt x="10" y="265"/>
                    </a:cubicBezTo>
                    <a:cubicBezTo>
                      <a:pt x="9" y="265"/>
                      <a:pt x="10" y="266"/>
                      <a:pt x="10" y="266"/>
                    </a:cubicBezTo>
                    <a:cubicBezTo>
                      <a:pt x="10" y="267"/>
                      <a:pt x="11" y="267"/>
                      <a:pt x="11" y="268"/>
                    </a:cubicBezTo>
                    <a:cubicBezTo>
                      <a:pt x="12" y="269"/>
                      <a:pt x="12" y="271"/>
                      <a:pt x="15" y="271"/>
                    </a:cubicBezTo>
                    <a:cubicBezTo>
                      <a:pt x="15" y="271"/>
                      <a:pt x="15" y="271"/>
                      <a:pt x="15" y="271"/>
                    </a:cubicBezTo>
                    <a:cubicBezTo>
                      <a:pt x="17" y="274"/>
                      <a:pt x="21" y="276"/>
                      <a:pt x="25" y="277"/>
                    </a:cubicBezTo>
                    <a:cubicBezTo>
                      <a:pt x="26" y="275"/>
                      <a:pt x="31" y="276"/>
                      <a:pt x="34" y="275"/>
                    </a:cubicBezTo>
                    <a:cubicBezTo>
                      <a:pt x="35" y="276"/>
                      <a:pt x="35" y="276"/>
                      <a:pt x="35" y="276"/>
                    </a:cubicBezTo>
                    <a:cubicBezTo>
                      <a:pt x="35" y="275"/>
                      <a:pt x="35" y="275"/>
                      <a:pt x="36" y="275"/>
                    </a:cubicBezTo>
                    <a:cubicBezTo>
                      <a:pt x="36" y="275"/>
                      <a:pt x="36" y="275"/>
                      <a:pt x="36" y="276"/>
                    </a:cubicBezTo>
                    <a:cubicBezTo>
                      <a:pt x="36" y="276"/>
                      <a:pt x="36" y="276"/>
                      <a:pt x="36" y="276"/>
                    </a:cubicBezTo>
                    <a:cubicBezTo>
                      <a:pt x="37" y="276"/>
                      <a:pt x="38" y="276"/>
                      <a:pt x="39" y="276"/>
                    </a:cubicBezTo>
                    <a:cubicBezTo>
                      <a:pt x="40" y="275"/>
                      <a:pt x="40" y="276"/>
                      <a:pt x="42" y="275"/>
                    </a:cubicBezTo>
                    <a:cubicBezTo>
                      <a:pt x="43" y="275"/>
                      <a:pt x="44" y="273"/>
                      <a:pt x="46" y="273"/>
                    </a:cubicBezTo>
                    <a:cubicBezTo>
                      <a:pt x="46" y="273"/>
                      <a:pt x="46" y="273"/>
                      <a:pt x="46" y="273"/>
                    </a:cubicBezTo>
                    <a:cubicBezTo>
                      <a:pt x="47" y="273"/>
                      <a:pt x="47" y="273"/>
                      <a:pt x="48" y="272"/>
                    </a:cubicBezTo>
                    <a:cubicBezTo>
                      <a:pt x="48" y="272"/>
                      <a:pt x="48" y="272"/>
                      <a:pt x="49" y="272"/>
                    </a:cubicBezTo>
                    <a:cubicBezTo>
                      <a:pt x="50" y="272"/>
                      <a:pt x="51" y="272"/>
                      <a:pt x="53" y="272"/>
                    </a:cubicBezTo>
                    <a:cubicBezTo>
                      <a:pt x="54" y="273"/>
                      <a:pt x="56" y="273"/>
                      <a:pt x="56" y="276"/>
                    </a:cubicBezTo>
                    <a:cubicBezTo>
                      <a:pt x="57" y="276"/>
                      <a:pt x="56" y="277"/>
                      <a:pt x="57" y="277"/>
                    </a:cubicBezTo>
                    <a:cubicBezTo>
                      <a:pt x="57" y="278"/>
                      <a:pt x="58" y="278"/>
                      <a:pt x="59" y="278"/>
                    </a:cubicBezTo>
                    <a:cubicBezTo>
                      <a:pt x="59" y="278"/>
                      <a:pt x="60" y="278"/>
                      <a:pt x="61" y="277"/>
                    </a:cubicBezTo>
                    <a:cubicBezTo>
                      <a:pt x="62" y="277"/>
                      <a:pt x="63" y="277"/>
                      <a:pt x="63" y="277"/>
                    </a:cubicBezTo>
                    <a:cubicBezTo>
                      <a:pt x="64" y="277"/>
                      <a:pt x="64" y="277"/>
                      <a:pt x="64" y="277"/>
                    </a:cubicBezTo>
                    <a:cubicBezTo>
                      <a:pt x="64" y="277"/>
                      <a:pt x="64" y="277"/>
                      <a:pt x="64" y="277"/>
                    </a:cubicBezTo>
                    <a:cubicBezTo>
                      <a:pt x="64" y="277"/>
                      <a:pt x="65" y="277"/>
                      <a:pt x="65" y="277"/>
                    </a:cubicBezTo>
                    <a:cubicBezTo>
                      <a:pt x="65" y="277"/>
                      <a:pt x="65" y="277"/>
                      <a:pt x="65" y="277"/>
                    </a:cubicBezTo>
                    <a:cubicBezTo>
                      <a:pt x="65" y="277"/>
                      <a:pt x="66" y="277"/>
                      <a:pt x="66" y="277"/>
                    </a:cubicBezTo>
                    <a:cubicBezTo>
                      <a:pt x="66" y="277"/>
                      <a:pt x="66" y="278"/>
                      <a:pt x="66" y="278"/>
                    </a:cubicBezTo>
                    <a:cubicBezTo>
                      <a:pt x="66" y="278"/>
                      <a:pt x="66" y="279"/>
                      <a:pt x="67" y="279"/>
                    </a:cubicBezTo>
                    <a:cubicBezTo>
                      <a:pt x="67" y="279"/>
                      <a:pt x="67" y="278"/>
                      <a:pt x="67" y="278"/>
                    </a:cubicBezTo>
                    <a:cubicBezTo>
                      <a:pt x="68" y="281"/>
                      <a:pt x="68" y="284"/>
                      <a:pt x="66" y="286"/>
                    </a:cubicBezTo>
                    <a:cubicBezTo>
                      <a:pt x="67" y="286"/>
                      <a:pt x="67" y="286"/>
                      <a:pt x="67" y="286"/>
                    </a:cubicBezTo>
                    <a:cubicBezTo>
                      <a:pt x="67" y="287"/>
                      <a:pt x="67" y="287"/>
                      <a:pt x="66" y="287"/>
                    </a:cubicBezTo>
                    <a:cubicBezTo>
                      <a:pt x="67" y="288"/>
                      <a:pt x="67" y="288"/>
                      <a:pt x="68" y="288"/>
                    </a:cubicBezTo>
                    <a:cubicBezTo>
                      <a:pt x="68" y="288"/>
                      <a:pt x="68" y="288"/>
                      <a:pt x="67" y="288"/>
                    </a:cubicBezTo>
                    <a:cubicBezTo>
                      <a:pt x="67" y="288"/>
                      <a:pt x="67" y="288"/>
                      <a:pt x="67" y="288"/>
                    </a:cubicBezTo>
                    <a:cubicBezTo>
                      <a:pt x="67" y="288"/>
                      <a:pt x="67" y="288"/>
                      <a:pt x="67" y="288"/>
                    </a:cubicBezTo>
                    <a:cubicBezTo>
                      <a:pt x="66" y="288"/>
                      <a:pt x="66" y="288"/>
                      <a:pt x="66" y="288"/>
                    </a:cubicBezTo>
                    <a:cubicBezTo>
                      <a:pt x="66" y="289"/>
                      <a:pt x="66" y="291"/>
                      <a:pt x="65" y="291"/>
                    </a:cubicBezTo>
                    <a:cubicBezTo>
                      <a:pt x="65" y="291"/>
                      <a:pt x="65" y="291"/>
                      <a:pt x="65" y="290"/>
                    </a:cubicBezTo>
                    <a:cubicBezTo>
                      <a:pt x="66" y="295"/>
                      <a:pt x="69" y="297"/>
                      <a:pt x="72" y="300"/>
                    </a:cubicBezTo>
                    <a:cubicBezTo>
                      <a:pt x="73" y="301"/>
                      <a:pt x="73" y="302"/>
                      <a:pt x="74" y="303"/>
                    </a:cubicBezTo>
                    <a:cubicBezTo>
                      <a:pt x="73" y="303"/>
                      <a:pt x="73" y="304"/>
                      <a:pt x="74" y="304"/>
                    </a:cubicBezTo>
                    <a:cubicBezTo>
                      <a:pt x="74" y="304"/>
                      <a:pt x="74" y="304"/>
                      <a:pt x="74" y="304"/>
                    </a:cubicBezTo>
                    <a:cubicBezTo>
                      <a:pt x="74" y="304"/>
                      <a:pt x="75" y="304"/>
                      <a:pt x="75" y="304"/>
                    </a:cubicBezTo>
                    <a:cubicBezTo>
                      <a:pt x="74" y="305"/>
                      <a:pt x="74" y="305"/>
                      <a:pt x="74" y="305"/>
                    </a:cubicBezTo>
                    <a:cubicBezTo>
                      <a:pt x="74" y="306"/>
                      <a:pt x="75" y="306"/>
                      <a:pt x="76" y="307"/>
                    </a:cubicBezTo>
                    <a:cubicBezTo>
                      <a:pt x="75" y="310"/>
                      <a:pt x="77" y="311"/>
                      <a:pt x="76" y="312"/>
                    </a:cubicBezTo>
                    <a:cubicBezTo>
                      <a:pt x="76" y="313"/>
                      <a:pt x="76" y="313"/>
                      <a:pt x="76" y="313"/>
                    </a:cubicBezTo>
                    <a:cubicBezTo>
                      <a:pt x="77" y="316"/>
                      <a:pt x="79" y="321"/>
                      <a:pt x="75" y="322"/>
                    </a:cubicBezTo>
                    <a:cubicBezTo>
                      <a:pt x="75" y="323"/>
                      <a:pt x="74" y="323"/>
                      <a:pt x="74" y="324"/>
                    </a:cubicBezTo>
                    <a:cubicBezTo>
                      <a:pt x="74" y="325"/>
                      <a:pt x="73" y="326"/>
                      <a:pt x="74" y="327"/>
                    </a:cubicBezTo>
                    <a:cubicBezTo>
                      <a:pt x="72" y="329"/>
                      <a:pt x="72" y="332"/>
                      <a:pt x="72" y="336"/>
                    </a:cubicBezTo>
                    <a:cubicBezTo>
                      <a:pt x="75" y="339"/>
                      <a:pt x="76" y="344"/>
                      <a:pt x="78" y="347"/>
                    </a:cubicBezTo>
                    <a:cubicBezTo>
                      <a:pt x="79" y="348"/>
                      <a:pt x="78" y="348"/>
                      <a:pt x="78" y="349"/>
                    </a:cubicBezTo>
                    <a:cubicBezTo>
                      <a:pt x="79" y="352"/>
                      <a:pt x="79" y="356"/>
                      <a:pt x="80" y="358"/>
                    </a:cubicBezTo>
                    <a:cubicBezTo>
                      <a:pt x="80" y="359"/>
                      <a:pt x="80" y="359"/>
                      <a:pt x="80" y="359"/>
                    </a:cubicBezTo>
                    <a:cubicBezTo>
                      <a:pt x="80" y="359"/>
                      <a:pt x="80" y="360"/>
                      <a:pt x="80" y="360"/>
                    </a:cubicBezTo>
                    <a:cubicBezTo>
                      <a:pt x="81" y="362"/>
                      <a:pt x="83" y="363"/>
                      <a:pt x="83" y="365"/>
                    </a:cubicBezTo>
                    <a:cubicBezTo>
                      <a:pt x="84" y="365"/>
                      <a:pt x="84" y="365"/>
                      <a:pt x="84" y="365"/>
                    </a:cubicBezTo>
                    <a:cubicBezTo>
                      <a:pt x="85" y="369"/>
                      <a:pt x="87" y="371"/>
                      <a:pt x="87" y="375"/>
                    </a:cubicBezTo>
                    <a:cubicBezTo>
                      <a:pt x="87" y="375"/>
                      <a:pt x="87" y="375"/>
                      <a:pt x="87" y="375"/>
                    </a:cubicBezTo>
                    <a:cubicBezTo>
                      <a:pt x="87" y="375"/>
                      <a:pt x="86" y="375"/>
                      <a:pt x="86" y="375"/>
                    </a:cubicBezTo>
                    <a:cubicBezTo>
                      <a:pt x="86" y="375"/>
                      <a:pt x="86" y="375"/>
                      <a:pt x="86" y="375"/>
                    </a:cubicBezTo>
                    <a:cubicBezTo>
                      <a:pt x="86" y="375"/>
                      <a:pt x="86" y="375"/>
                      <a:pt x="86" y="375"/>
                    </a:cubicBezTo>
                    <a:cubicBezTo>
                      <a:pt x="86" y="377"/>
                      <a:pt x="87" y="377"/>
                      <a:pt x="87" y="378"/>
                    </a:cubicBezTo>
                    <a:cubicBezTo>
                      <a:pt x="87" y="379"/>
                      <a:pt x="87" y="380"/>
                      <a:pt x="87" y="380"/>
                    </a:cubicBezTo>
                    <a:cubicBezTo>
                      <a:pt x="87" y="380"/>
                      <a:pt x="87" y="380"/>
                      <a:pt x="88" y="380"/>
                    </a:cubicBezTo>
                    <a:cubicBezTo>
                      <a:pt x="88" y="380"/>
                      <a:pt x="88" y="380"/>
                      <a:pt x="88" y="380"/>
                    </a:cubicBezTo>
                    <a:cubicBezTo>
                      <a:pt x="88" y="380"/>
                      <a:pt x="88" y="380"/>
                      <a:pt x="88" y="380"/>
                    </a:cubicBezTo>
                    <a:cubicBezTo>
                      <a:pt x="89" y="381"/>
                      <a:pt x="90" y="381"/>
                      <a:pt x="91" y="381"/>
                    </a:cubicBezTo>
                    <a:cubicBezTo>
                      <a:pt x="91" y="381"/>
                      <a:pt x="92" y="381"/>
                      <a:pt x="92" y="381"/>
                    </a:cubicBezTo>
                    <a:cubicBezTo>
                      <a:pt x="93" y="381"/>
                      <a:pt x="93" y="381"/>
                      <a:pt x="93" y="381"/>
                    </a:cubicBezTo>
                    <a:cubicBezTo>
                      <a:pt x="94" y="381"/>
                      <a:pt x="95" y="380"/>
                      <a:pt x="96" y="380"/>
                    </a:cubicBezTo>
                    <a:cubicBezTo>
                      <a:pt x="96" y="380"/>
                      <a:pt x="97" y="380"/>
                      <a:pt x="98" y="380"/>
                    </a:cubicBezTo>
                    <a:cubicBezTo>
                      <a:pt x="98" y="380"/>
                      <a:pt x="99" y="380"/>
                      <a:pt x="99" y="380"/>
                    </a:cubicBezTo>
                    <a:cubicBezTo>
                      <a:pt x="99" y="379"/>
                      <a:pt x="100" y="379"/>
                      <a:pt x="100" y="379"/>
                    </a:cubicBezTo>
                    <a:cubicBezTo>
                      <a:pt x="101" y="379"/>
                      <a:pt x="101" y="380"/>
                      <a:pt x="101" y="380"/>
                    </a:cubicBezTo>
                    <a:cubicBezTo>
                      <a:pt x="102" y="380"/>
                      <a:pt x="102" y="380"/>
                      <a:pt x="103" y="380"/>
                    </a:cubicBezTo>
                    <a:cubicBezTo>
                      <a:pt x="103" y="380"/>
                      <a:pt x="103" y="380"/>
                      <a:pt x="103" y="380"/>
                    </a:cubicBezTo>
                    <a:cubicBezTo>
                      <a:pt x="103" y="380"/>
                      <a:pt x="103" y="379"/>
                      <a:pt x="104" y="379"/>
                    </a:cubicBezTo>
                    <a:cubicBezTo>
                      <a:pt x="104" y="379"/>
                      <a:pt x="104" y="380"/>
                      <a:pt x="105" y="380"/>
                    </a:cubicBezTo>
                    <a:cubicBezTo>
                      <a:pt x="105" y="380"/>
                      <a:pt x="105" y="380"/>
                      <a:pt x="105" y="380"/>
                    </a:cubicBezTo>
                    <a:cubicBezTo>
                      <a:pt x="105" y="379"/>
                      <a:pt x="105" y="379"/>
                      <a:pt x="105" y="379"/>
                    </a:cubicBezTo>
                    <a:cubicBezTo>
                      <a:pt x="105" y="379"/>
                      <a:pt x="105" y="378"/>
                      <a:pt x="106" y="378"/>
                    </a:cubicBezTo>
                    <a:cubicBezTo>
                      <a:pt x="106" y="378"/>
                      <a:pt x="107" y="379"/>
                      <a:pt x="107" y="379"/>
                    </a:cubicBezTo>
                    <a:cubicBezTo>
                      <a:pt x="112" y="376"/>
                      <a:pt x="116" y="372"/>
                      <a:pt x="119" y="368"/>
                    </a:cubicBezTo>
                    <a:cubicBezTo>
                      <a:pt x="119" y="368"/>
                      <a:pt x="119" y="368"/>
                      <a:pt x="119" y="368"/>
                    </a:cubicBezTo>
                    <a:cubicBezTo>
                      <a:pt x="119" y="366"/>
                      <a:pt x="122" y="365"/>
                      <a:pt x="123" y="364"/>
                    </a:cubicBezTo>
                    <a:cubicBezTo>
                      <a:pt x="124" y="362"/>
                      <a:pt x="124" y="359"/>
                      <a:pt x="125" y="357"/>
                    </a:cubicBezTo>
                    <a:cubicBezTo>
                      <a:pt x="125" y="357"/>
                      <a:pt x="125" y="358"/>
                      <a:pt x="124" y="358"/>
                    </a:cubicBezTo>
                    <a:cubicBezTo>
                      <a:pt x="124" y="358"/>
                      <a:pt x="124" y="358"/>
                      <a:pt x="124" y="358"/>
                    </a:cubicBezTo>
                    <a:cubicBezTo>
                      <a:pt x="124" y="357"/>
                      <a:pt x="124" y="357"/>
                      <a:pt x="124" y="357"/>
                    </a:cubicBezTo>
                    <a:cubicBezTo>
                      <a:pt x="125" y="354"/>
                      <a:pt x="131" y="355"/>
                      <a:pt x="132" y="351"/>
                    </a:cubicBezTo>
                    <a:cubicBezTo>
                      <a:pt x="132" y="351"/>
                      <a:pt x="132" y="351"/>
                      <a:pt x="131" y="351"/>
                    </a:cubicBezTo>
                    <a:cubicBezTo>
                      <a:pt x="131" y="351"/>
                      <a:pt x="131" y="351"/>
                      <a:pt x="131" y="351"/>
                    </a:cubicBezTo>
                    <a:cubicBezTo>
                      <a:pt x="131" y="351"/>
                      <a:pt x="131" y="351"/>
                      <a:pt x="131" y="351"/>
                    </a:cubicBezTo>
                    <a:cubicBezTo>
                      <a:pt x="131" y="351"/>
                      <a:pt x="131" y="351"/>
                      <a:pt x="131" y="351"/>
                    </a:cubicBezTo>
                    <a:cubicBezTo>
                      <a:pt x="131" y="350"/>
                      <a:pt x="132" y="347"/>
                      <a:pt x="132" y="346"/>
                    </a:cubicBezTo>
                    <a:cubicBezTo>
                      <a:pt x="131" y="346"/>
                      <a:pt x="132" y="347"/>
                      <a:pt x="131" y="347"/>
                    </a:cubicBezTo>
                    <a:cubicBezTo>
                      <a:pt x="131" y="347"/>
                      <a:pt x="131" y="347"/>
                      <a:pt x="131" y="347"/>
                    </a:cubicBezTo>
                    <a:cubicBezTo>
                      <a:pt x="132" y="344"/>
                      <a:pt x="130" y="343"/>
                      <a:pt x="130" y="340"/>
                    </a:cubicBezTo>
                    <a:cubicBezTo>
                      <a:pt x="130" y="340"/>
                      <a:pt x="131" y="340"/>
                      <a:pt x="131" y="340"/>
                    </a:cubicBezTo>
                    <a:cubicBezTo>
                      <a:pt x="131" y="340"/>
                      <a:pt x="131" y="340"/>
                      <a:pt x="131" y="340"/>
                    </a:cubicBezTo>
                    <a:cubicBezTo>
                      <a:pt x="131" y="340"/>
                      <a:pt x="132" y="340"/>
                      <a:pt x="132" y="340"/>
                    </a:cubicBezTo>
                    <a:cubicBezTo>
                      <a:pt x="132" y="340"/>
                      <a:pt x="132" y="340"/>
                      <a:pt x="132" y="340"/>
                    </a:cubicBezTo>
                    <a:cubicBezTo>
                      <a:pt x="132" y="340"/>
                      <a:pt x="132" y="339"/>
                      <a:pt x="132" y="339"/>
                    </a:cubicBezTo>
                    <a:cubicBezTo>
                      <a:pt x="134" y="338"/>
                      <a:pt x="135" y="337"/>
                      <a:pt x="136" y="335"/>
                    </a:cubicBezTo>
                    <a:cubicBezTo>
                      <a:pt x="136" y="336"/>
                      <a:pt x="136" y="336"/>
                      <a:pt x="136" y="336"/>
                    </a:cubicBezTo>
                    <a:cubicBezTo>
                      <a:pt x="137" y="336"/>
                      <a:pt x="137" y="335"/>
                      <a:pt x="138" y="335"/>
                    </a:cubicBezTo>
                    <a:cubicBezTo>
                      <a:pt x="139" y="333"/>
                      <a:pt x="142" y="333"/>
                      <a:pt x="144" y="331"/>
                    </a:cubicBezTo>
                    <a:cubicBezTo>
                      <a:pt x="144" y="331"/>
                      <a:pt x="144" y="330"/>
                      <a:pt x="145" y="330"/>
                    </a:cubicBezTo>
                    <a:cubicBezTo>
                      <a:pt x="145" y="315"/>
                      <a:pt x="145" y="315"/>
                      <a:pt x="145" y="315"/>
                    </a:cubicBezTo>
                    <a:cubicBezTo>
                      <a:pt x="144" y="314"/>
                      <a:pt x="144" y="314"/>
                      <a:pt x="144" y="314"/>
                    </a:cubicBezTo>
                    <a:cubicBezTo>
                      <a:pt x="143" y="313"/>
                      <a:pt x="144" y="311"/>
                      <a:pt x="143" y="310"/>
                    </a:cubicBezTo>
                    <a:cubicBezTo>
                      <a:pt x="144" y="309"/>
                      <a:pt x="144" y="309"/>
                      <a:pt x="144" y="309"/>
                    </a:cubicBezTo>
                    <a:cubicBezTo>
                      <a:pt x="143" y="309"/>
                      <a:pt x="143" y="307"/>
                      <a:pt x="144" y="307"/>
                    </a:cubicBezTo>
                    <a:cubicBezTo>
                      <a:pt x="144" y="307"/>
                      <a:pt x="144" y="307"/>
                      <a:pt x="144" y="307"/>
                    </a:cubicBezTo>
                    <a:cubicBezTo>
                      <a:pt x="144" y="306"/>
                      <a:pt x="143" y="305"/>
                      <a:pt x="142" y="305"/>
                    </a:cubicBezTo>
                    <a:cubicBezTo>
                      <a:pt x="142" y="303"/>
                      <a:pt x="143" y="302"/>
                      <a:pt x="143" y="300"/>
                    </a:cubicBezTo>
                    <a:cubicBezTo>
                      <a:pt x="144" y="300"/>
                      <a:pt x="144" y="300"/>
                      <a:pt x="145" y="299"/>
                    </a:cubicBezTo>
                    <a:cubicBezTo>
                      <a:pt x="145" y="252"/>
                      <a:pt x="145" y="252"/>
                      <a:pt x="145" y="252"/>
                    </a:cubicBezTo>
                    <a:moveTo>
                      <a:pt x="294" y="252"/>
                    </a:moveTo>
                    <a:cubicBezTo>
                      <a:pt x="294" y="252"/>
                      <a:pt x="294" y="252"/>
                      <a:pt x="294" y="252"/>
                    </a:cubicBezTo>
                    <a:cubicBezTo>
                      <a:pt x="294" y="253"/>
                      <a:pt x="294" y="253"/>
                      <a:pt x="294" y="253"/>
                    </a:cubicBezTo>
                    <a:cubicBezTo>
                      <a:pt x="294" y="253"/>
                      <a:pt x="294" y="253"/>
                      <a:pt x="294" y="252"/>
                    </a:cubicBezTo>
                    <a:moveTo>
                      <a:pt x="306" y="281"/>
                    </a:moveTo>
                    <a:cubicBezTo>
                      <a:pt x="305" y="281"/>
                      <a:pt x="305" y="280"/>
                      <a:pt x="305" y="280"/>
                    </a:cubicBezTo>
                    <a:cubicBezTo>
                      <a:pt x="305" y="280"/>
                      <a:pt x="305" y="280"/>
                      <a:pt x="305" y="280"/>
                    </a:cubicBezTo>
                    <a:cubicBezTo>
                      <a:pt x="306" y="280"/>
                      <a:pt x="306" y="281"/>
                      <a:pt x="306" y="281"/>
                    </a:cubicBezTo>
                    <a:moveTo>
                      <a:pt x="311" y="256"/>
                    </a:moveTo>
                    <a:cubicBezTo>
                      <a:pt x="310" y="256"/>
                      <a:pt x="309" y="255"/>
                      <a:pt x="309" y="254"/>
                    </a:cubicBezTo>
                    <a:cubicBezTo>
                      <a:pt x="310" y="254"/>
                      <a:pt x="310" y="254"/>
                      <a:pt x="310" y="254"/>
                    </a:cubicBezTo>
                    <a:cubicBezTo>
                      <a:pt x="310" y="255"/>
                      <a:pt x="311" y="254"/>
                      <a:pt x="311" y="256"/>
                    </a:cubicBezTo>
                    <a:moveTo>
                      <a:pt x="322" y="252"/>
                    </a:moveTo>
                    <a:cubicBezTo>
                      <a:pt x="295" y="252"/>
                      <a:pt x="295" y="252"/>
                      <a:pt x="295" y="252"/>
                    </a:cubicBezTo>
                    <a:cubicBezTo>
                      <a:pt x="295" y="254"/>
                      <a:pt x="296" y="255"/>
                      <a:pt x="295" y="257"/>
                    </a:cubicBezTo>
                    <a:cubicBezTo>
                      <a:pt x="296" y="257"/>
                      <a:pt x="296" y="260"/>
                      <a:pt x="295" y="261"/>
                    </a:cubicBezTo>
                    <a:cubicBezTo>
                      <a:pt x="295" y="261"/>
                      <a:pt x="295" y="262"/>
                      <a:pt x="296" y="263"/>
                    </a:cubicBezTo>
                    <a:cubicBezTo>
                      <a:pt x="296" y="262"/>
                      <a:pt x="296" y="262"/>
                      <a:pt x="296" y="262"/>
                    </a:cubicBezTo>
                    <a:cubicBezTo>
                      <a:pt x="296" y="264"/>
                      <a:pt x="294" y="266"/>
                      <a:pt x="296" y="267"/>
                    </a:cubicBezTo>
                    <a:cubicBezTo>
                      <a:pt x="296" y="267"/>
                      <a:pt x="296" y="267"/>
                      <a:pt x="296" y="267"/>
                    </a:cubicBezTo>
                    <a:cubicBezTo>
                      <a:pt x="297" y="269"/>
                      <a:pt x="299" y="269"/>
                      <a:pt x="299" y="271"/>
                    </a:cubicBezTo>
                    <a:cubicBezTo>
                      <a:pt x="301" y="272"/>
                      <a:pt x="300" y="273"/>
                      <a:pt x="301" y="275"/>
                    </a:cubicBezTo>
                    <a:cubicBezTo>
                      <a:pt x="301" y="275"/>
                      <a:pt x="301" y="276"/>
                      <a:pt x="301" y="277"/>
                    </a:cubicBezTo>
                    <a:cubicBezTo>
                      <a:pt x="302" y="277"/>
                      <a:pt x="301" y="277"/>
                      <a:pt x="301" y="278"/>
                    </a:cubicBezTo>
                    <a:cubicBezTo>
                      <a:pt x="302" y="279"/>
                      <a:pt x="303" y="280"/>
                      <a:pt x="304" y="281"/>
                    </a:cubicBezTo>
                    <a:cubicBezTo>
                      <a:pt x="304" y="281"/>
                      <a:pt x="303" y="281"/>
                      <a:pt x="303" y="282"/>
                    </a:cubicBezTo>
                    <a:cubicBezTo>
                      <a:pt x="305" y="282"/>
                      <a:pt x="305" y="283"/>
                      <a:pt x="306" y="284"/>
                    </a:cubicBezTo>
                    <a:cubicBezTo>
                      <a:pt x="308" y="284"/>
                      <a:pt x="309" y="286"/>
                      <a:pt x="310" y="286"/>
                    </a:cubicBezTo>
                    <a:cubicBezTo>
                      <a:pt x="311" y="285"/>
                      <a:pt x="311" y="285"/>
                      <a:pt x="311" y="285"/>
                    </a:cubicBezTo>
                    <a:cubicBezTo>
                      <a:pt x="311" y="285"/>
                      <a:pt x="311" y="286"/>
                      <a:pt x="311" y="286"/>
                    </a:cubicBezTo>
                    <a:cubicBezTo>
                      <a:pt x="311" y="286"/>
                      <a:pt x="311" y="286"/>
                      <a:pt x="311" y="286"/>
                    </a:cubicBezTo>
                    <a:cubicBezTo>
                      <a:pt x="311" y="284"/>
                      <a:pt x="310" y="284"/>
                      <a:pt x="310" y="282"/>
                    </a:cubicBezTo>
                    <a:cubicBezTo>
                      <a:pt x="308" y="282"/>
                      <a:pt x="309" y="279"/>
                      <a:pt x="309" y="277"/>
                    </a:cubicBezTo>
                    <a:cubicBezTo>
                      <a:pt x="308" y="275"/>
                      <a:pt x="306" y="274"/>
                      <a:pt x="306" y="273"/>
                    </a:cubicBezTo>
                    <a:cubicBezTo>
                      <a:pt x="306" y="273"/>
                      <a:pt x="306" y="273"/>
                      <a:pt x="306" y="273"/>
                    </a:cubicBezTo>
                    <a:cubicBezTo>
                      <a:pt x="306" y="273"/>
                      <a:pt x="306" y="273"/>
                      <a:pt x="305" y="273"/>
                    </a:cubicBezTo>
                    <a:cubicBezTo>
                      <a:pt x="305" y="273"/>
                      <a:pt x="305" y="273"/>
                      <a:pt x="305" y="273"/>
                    </a:cubicBezTo>
                    <a:cubicBezTo>
                      <a:pt x="305" y="273"/>
                      <a:pt x="305" y="273"/>
                      <a:pt x="305" y="273"/>
                    </a:cubicBezTo>
                    <a:cubicBezTo>
                      <a:pt x="304" y="271"/>
                      <a:pt x="302" y="271"/>
                      <a:pt x="301" y="269"/>
                    </a:cubicBezTo>
                    <a:cubicBezTo>
                      <a:pt x="301" y="270"/>
                      <a:pt x="301" y="270"/>
                      <a:pt x="301" y="270"/>
                    </a:cubicBezTo>
                    <a:cubicBezTo>
                      <a:pt x="301" y="270"/>
                      <a:pt x="300" y="270"/>
                      <a:pt x="300" y="269"/>
                    </a:cubicBezTo>
                    <a:cubicBezTo>
                      <a:pt x="300" y="269"/>
                      <a:pt x="301" y="269"/>
                      <a:pt x="301" y="269"/>
                    </a:cubicBezTo>
                    <a:cubicBezTo>
                      <a:pt x="301" y="268"/>
                      <a:pt x="301" y="267"/>
                      <a:pt x="300" y="267"/>
                    </a:cubicBezTo>
                    <a:cubicBezTo>
                      <a:pt x="300" y="267"/>
                      <a:pt x="300" y="267"/>
                      <a:pt x="300" y="267"/>
                    </a:cubicBezTo>
                    <a:cubicBezTo>
                      <a:pt x="299" y="266"/>
                      <a:pt x="299" y="265"/>
                      <a:pt x="299" y="264"/>
                    </a:cubicBezTo>
                    <a:cubicBezTo>
                      <a:pt x="299" y="264"/>
                      <a:pt x="298" y="264"/>
                      <a:pt x="298" y="264"/>
                    </a:cubicBezTo>
                    <a:cubicBezTo>
                      <a:pt x="298" y="264"/>
                      <a:pt x="298" y="264"/>
                      <a:pt x="298" y="265"/>
                    </a:cubicBezTo>
                    <a:cubicBezTo>
                      <a:pt x="298" y="265"/>
                      <a:pt x="298" y="265"/>
                      <a:pt x="298" y="265"/>
                    </a:cubicBezTo>
                    <a:cubicBezTo>
                      <a:pt x="298" y="265"/>
                      <a:pt x="298" y="265"/>
                      <a:pt x="298" y="265"/>
                    </a:cubicBezTo>
                    <a:cubicBezTo>
                      <a:pt x="298" y="263"/>
                      <a:pt x="296" y="261"/>
                      <a:pt x="298" y="260"/>
                    </a:cubicBezTo>
                    <a:cubicBezTo>
                      <a:pt x="298" y="259"/>
                      <a:pt x="298" y="257"/>
                      <a:pt x="299" y="256"/>
                    </a:cubicBezTo>
                    <a:cubicBezTo>
                      <a:pt x="299" y="256"/>
                      <a:pt x="299" y="255"/>
                      <a:pt x="299" y="254"/>
                    </a:cubicBezTo>
                    <a:cubicBezTo>
                      <a:pt x="299" y="254"/>
                      <a:pt x="298" y="254"/>
                      <a:pt x="299" y="254"/>
                    </a:cubicBezTo>
                    <a:cubicBezTo>
                      <a:pt x="299" y="253"/>
                      <a:pt x="300" y="253"/>
                      <a:pt x="300" y="253"/>
                    </a:cubicBezTo>
                    <a:cubicBezTo>
                      <a:pt x="300" y="253"/>
                      <a:pt x="301" y="253"/>
                      <a:pt x="301" y="254"/>
                    </a:cubicBezTo>
                    <a:cubicBezTo>
                      <a:pt x="301" y="254"/>
                      <a:pt x="301" y="255"/>
                      <a:pt x="301" y="255"/>
                    </a:cubicBezTo>
                    <a:cubicBezTo>
                      <a:pt x="301" y="256"/>
                      <a:pt x="302" y="256"/>
                      <a:pt x="302" y="256"/>
                    </a:cubicBezTo>
                    <a:cubicBezTo>
                      <a:pt x="303" y="256"/>
                      <a:pt x="303" y="256"/>
                      <a:pt x="303" y="255"/>
                    </a:cubicBezTo>
                    <a:cubicBezTo>
                      <a:pt x="304" y="256"/>
                      <a:pt x="305" y="257"/>
                      <a:pt x="305" y="257"/>
                    </a:cubicBezTo>
                    <a:cubicBezTo>
                      <a:pt x="306" y="257"/>
                      <a:pt x="306" y="257"/>
                      <a:pt x="306" y="257"/>
                    </a:cubicBezTo>
                    <a:cubicBezTo>
                      <a:pt x="307" y="258"/>
                      <a:pt x="307" y="260"/>
                      <a:pt x="308" y="260"/>
                    </a:cubicBezTo>
                    <a:cubicBezTo>
                      <a:pt x="308" y="260"/>
                      <a:pt x="308" y="260"/>
                      <a:pt x="309" y="260"/>
                    </a:cubicBezTo>
                    <a:cubicBezTo>
                      <a:pt x="309" y="260"/>
                      <a:pt x="309" y="260"/>
                      <a:pt x="309" y="260"/>
                    </a:cubicBezTo>
                    <a:cubicBezTo>
                      <a:pt x="309" y="260"/>
                      <a:pt x="308" y="261"/>
                      <a:pt x="309" y="261"/>
                    </a:cubicBezTo>
                    <a:cubicBezTo>
                      <a:pt x="309" y="261"/>
                      <a:pt x="309" y="261"/>
                      <a:pt x="309" y="261"/>
                    </a:cubicBezTo>
                    <a:cubicBezTo>
                      <a:pt x="309" y="261"/>
                      <a:pt x="309" y="261"/>
                      <a:pt x="309" y="261"/>
                    </a:cubicBezTo>
                    <a:cubicBezTo>
                      <a:pt x="309" y="261"/>
                      <a:pt x="309" y="261"/>
                      <a:pt x="310" y="261"/>
                    </a:cubicBezTo>
                    <a:cubicBezTo>
                      <a:pt x="310" y="261"/>
                      <a:pt x="310" y="261"/>
                      <a:pt x="310" y="261"/>
                    </a:cubicBezTo>
                    <a:cubicBezTo>
                      <a:pt x="310" y="261"/>
                      <a:pt x="311" y="261"/>
                      <a:pt x="311" y="262"/>
                    </a:cubicBezTo>
                    <a:cubicBezTo>
                      <a:pt x="312" y="262"/>
                      <a:pt x="312" y="262"/>
                      <a:pt x="313" y="262"/>
                    </a:cubicBezTo>
                    <a:cubicBezTo>
                      <a:pt x="313" y="263"/>
                      <a:pt x="312" y="263"/>
                      <a:pt x="312" y="263"/>
                    </a:cubicBezTo>
                    <a:cubicBezTo>
                      <a:pt x="312" y="264"/>
                      <a:pt x="311" y="265"/>
                      <a:pt x="312" y="266"/>
                    </a:cubicBezTo>
                    <a:cubicBezTo>
                      <a:pt x="312" y="266"/>
                      <a:pt x="312" y="266"/>
                      <a:pt x="312" y="266"/>
                    </a:cubicBezTo>
                    <a:cubicBezTo>
                      <a:pt x="313" y="266"/>
                      <a:pt x="314" y="266"/>
                      <a:pt x="314" y="265"/>
                    </a:cubicBezTo>
                    <a:cubicBezTo>
                      <a:pt x="315" y="265"/>
                      <a:pt x="315" y="264"/>
                      <a:pt x="315" y="263"/>
                    </a:cubicBezTo>
                    <a:cubicBezTo>
                      <a:pt x="316" y="263"/>
                      <a:pt x="316" y="263"/>
                      <a:pt x="316" y="263"/>
                    </a:cubicBezTo>
                    <a:cubicBezTo>
                      <a:pt x="316" y="263"/>
                      <a:pt x="316" y="263"/>
                      <a:pt x="316" y="263"/>
                    </a:cubicBezTo>
                    <a:cubicBezTo>
                      <a:pt x="316" y="263"/>
                      <a:pt x="316" y="263"/>
                      <a:pt x="317" y="263"/>
                    </a:cubicBezTo>
                    <a:cubicBezTo>
                      <a:pt x="317" y="262"/>
                      <a:pt x="316" y="262"/>
                      <a:pt x="317" y="261"/>
                    </a:cubicBezTo>
                    <a:cubicBezTo>
                      <a:pt x="317" y="261"/>
                      <a:pt x="317" y="262"/>
                      <a:pt x="318" y="262"/>
                    </a:cubicBezTo>
                    <a:cubicBezTo>
                      <a:pt x="320" y="262"/>
                      <a:pt x="321" y="259"/>
                      <a:pt x="323" y="258"/>
                    </a:cubicBezTo>
                    <a:cubicBezTo>
                      <a:pt x="323" y="257"/>
                      <a:pt x="322" y="257"/>
                      <a:pt x="322" y="256"/>
                    </a:cubicBezTo>
                    <a:cubicBezTo>
                      <a:pt x="323" y="256"/>
                      <a:pt x="323" y="255"/>
                      <a:pt x="323" y="255"/>
                    </a:cubicBezTo>
                    <a:cubicBezTo>
                      <a:pt x="323" y="255"/>
                      <a:pt x="323" y="255"/>
                      <a:pt x="323" y="255"/>
                    </a:cubicBezTo>
                    <a:cubicBezTo>
                      <a:pt x="323" y="254"/>
                      <a:pt x="322" y="253"/>
                      <a:pt x="322" y="252"/>
                    </a:cubicBezTo>
                    <a:moveTo>
                      <a:pt x="145" y="248"/>
                    </a:moveTo>
                    <a:cubicBezTo>
                      <a:pt x="145" y="252"/>
                      <a:pt x="145" y="252"/>
                      <a:pt x="145" y="252"/>
                    </a:cubicBezTo>
                    <a:cubicBezTo>
                      <a:pt x="150" y="252"/>
                      <a:pt x="150" y="252"/>
                      <a:pt x="150" y="252"/>
                    </a:cubicBezTo>
                    <a:cubicBezTo>
                      <a:pt x="149" y="251"/>
                      <a:pt x="148" y="251"/>
                      <a:pt x="146" y="250"/>
                    </a:cubicBezTo>
                    <a:cubicBezTo>
                      <a:pt x="146" y="250"/>
                      <a:pt x="146" y="250"/>
                      <a:pt x="146" y="250"/>
                    </a:cubicBezTo>
                    <a:cubicBezTo>
                      <a:pt x="146" y="250"/>
                      <a:pt x="146" y="250"/>
                      <a:pt x="146" y="250"/>
                    </a:cubicBezTo>
                    <a:cubicBezTo>
                      <a:pt x="146" y="250"/>
                      <a:pt x="146" y="250"/>
                      <a:pt x="146" y="250"/>
                    </a:cubicBezTo>
                    <a:cubicBezTo>
                      <a:pt x="146" y="250"/>
                      <a:pt x="145" y="250"/>
                      <a:pt x="145" y="250"/>
                    </a:cubicBezTo>
                    <a:cubicBezTo>
                      <a:pt x="145" y="249"/>
                      <a:pt x="145" y="249"/>
                      <a:pt x="145" y="248"/>
                    </a:cubicBezTo>
                    <a:moveTo>
                      <a:pt x="220" y="124"/>
                    </a:moveTo>
                    <a:cubicBezTo>
                      <a:pt x="219" y="124"/>
                      <a:pt x="219" y="124"/>
                      <a:pt x="219" y="124"/>
                    </a:cubicBezTo>
                    <a:cubicBezTo>
                      <a:pt x="219" y="124"/>
                      <a:pt x="220" y="124"/>
                      <a:pt x="220" y="124"/>
                    </a:cubicBezTo>
                    <a:cubicBezTo>
                      <a:pt x="220" y="124"/>
                      <a:pt x="220" y="124"/>
                      <a:pt x="220" y="124"/>
                    </a:cubicBezTo>
                    <a:moveTo>
                      <a:pt x="286" y="245"/>
                    </a:moveTo>
                    <a:cubicBezTo>
                      <a:pt x="286" y="245"/>
                      <a:pt x="286" y="245"/>
                      <a:pt x="286" y="244"/>
                    </a:cubicBezTo>
                    <a:cubicBezTo>
                      <a:pt x="286" y="244"/>
                      <a:pt x="286" y="244"/>
                      <a:pt x="286" y="244"/>
                    </a:cubicBezTo>
                    <a:cubicBezTo>
                      <a:pt x="286" y="244"/>
                      <a:pt x="286" y="245"/>
                      <a:pt x="286" y="245"/>
                    </a:cubicBezTo>
                    <a:cubicBezTo>
                      <a:pt x="286" y="245"/>
                      <a:pt x="286" y="245"/>
                      <a:pt x="286" y="245"/>
                    </a:cubicBezTo>
                    <a:moveTo>
                      <a:pt x="277" y="227"/>
                    </a:moveTo>
                    <a:cubicBezTo>
                      <a:pt x="277" y="227"/>
                      <a:pt x="277" y="227"/>
                      <a:pt x="277" y="226"/>
                    </a:cubicBezTo>
                    <a:cubicBezTo>
                      <a:pt x="278" y="226"/>
                      <a:pt x="278" y="228"/>
                      <a:pt x="277" y="228"/>
                    </a:cubicBezTo>
                    <a:cubicBezTo>
                      <a:pt x="277" y="228"/>
                      <a:pt x="277" y="227"/>
                      <a:pt x="277" y="227"/>
                    </a:cubicBezTo>
                    <a:cubicBezTo>
                      <a:pt x="277" y="227"/>
                      <a:pt x="277" y="227"/>
                      <a:pt x="277" y="227"/>
                    </a:cubicBezTo>
                    <a:moveTo>
                      <a:pt x="263" y="216"/>
                    </a:moveTo>
                    <a:cubicBezTo>
                      <a:pt x="263" y="216"/>
                      <a:pt x="263" y="216"/>
                      <a:pt x="263" y="215"/>
                    </a:cubicBezTo>
                    <a:cubicBezTo>
                      <a:pt x="263" y="216"/>
                      <a:pt x="263" y="216"/>
                      <a:pt x="263" y="216"/>
                    </a:cubicBezTo>
                    <a:cubicBezTo>
                      <a:pt x="263" y="216"/>
                      <a:pt x="263" y="216"/>
                      <a:pt x="263" y="216"/>
                    </a:cubicBezTo>
                    <a:cubicBezTo>
                      <a:pt x="263" y="216"/>
                      <a:pt x="262" y="216"/>
                      <a:pt x="262" y="216"/>
                    </a:cubicBezTo>
                    <a:cubicBezTo>
                      <a:pt x="262" y="216"/>
                      <a:pt x="262" y="216"/>
                      <a:pt x="262" y="216"/>
                    </a:cubicBezTo>
                    <a:cubicBezTo>
                      <a:pt x="262" y="216"/>
                      <a:pt x="262" y="216"/>
                      <a:pt x="262" y="216"/>
                    </a:cubicBezTo>
                    <a:cubicBezTo>
                      <a:pt x="262" y="216"/>
                      <a:pt x="262" y="216"/>
                      <a:pt x="262" y="216"/>
                    </a:cubicBezTo>
                    <a:cubicBezTo>
                      <a:pt x="262" y="216"/>
                      <a:pt x="263" y="216"/>
                      <a:pt x="263" y="216"/>
                    </a:cubicBezTo>
                    <a:moveTo>
                      <a:pt x="161" y="207"/>
                    </a:moveTo>
                    <a:cubicBezTo>
                      <a:pt x="161" y="207"/>
                      <a:pt x="160" y="206"/>
                      <a:pt x="159" y="206"/>
                    </a:cubicBezTo>
                    <a:cubicBezTo>
                      <a:pt x="160" y="206"/>
                      <a:pt x="160" y="206"/>
                      <a:pt x="160" y="206"/>
                    </a:cubicBezTo>
                    <a:cubicBezTo>
                      <a:pt x="161" y="206"/>
                      <a:pt x="162" y="207"/>
                      <a:pt x="162" y="207"/>
                    </a:cubicBezTo>
                    <a:cubicBezTo>
                      <a:pt x="162" y="207"/>
                      <a:pt x="162" y="207"/>
                      <a:pt x="161" y="207"/>
                    </a:cubicBezTo>
                    <a:moveTo>
                      <a:pt x="160" y="204"/>
                    </a:moveTo>
                    <a:cubicBezTo>
                      <a:pt x="159" y="204"/>
                      <a:pt x="159" y="203"/>
                      <a:pt x="159" y="202"/>
                    </a:cubicBezTo>
                    <a:cubicBezTo>
                      <a:pt x="159" y="202"/>
                      <a:pt x="160" y="203"/>
                      <a:pt x="160" y="204"/>
                    </a:cubicBezTo>
                    <a:moveTo>
                      <a:pt x="284" y="191"/>
                    </a:moveTo>
                    <a:cubicBezTo>
                      <a:pt x="284" y="191"/>
                      <a:pt x="284" y="191"/>
                      <a:pt x="285" y="191"/>
                    </a:cubicBezTo>
                    <a:cubicBezTo>
                      <a:pt x="285" y="191"/>
                      <a:pt x="285" y="191"/>
                      <a:pt x="285" y="191"/>
                    </a:cubicBezTo>
                    <a:cubicBezTo>
                      <a:pt x="285" y="191"/>
                      <a:pt x="285" y="191"/>
                      <a:pt x="285" y="191"/>
                    </a:cubicBezTo>
                    <a:cubicBezTo>
                      <a:pt x="284" y="191"/>
                      <a:pt x="284" y="191"/>
                      <a:pt x="284" y="191"/>
                    </a:cubicBezTo>
                    <a:moveTo>
                      <a:pt x="286" y="191"/>
                    </a:moveTo>
                    <a:cubicBezTo>
                      <a:pt x="286" y="191"/>
                      <a:pt x="286" y="191"/>
                      <a:pt x="286" y="191"/>
                    </a:cubicBezTo>
                    <a:cubicBezTo>
                      <a:pt x="286" y="191"/>
                      <a:pt x="286" y="190"/>
                      <a:pt x="286" y="190"/>
                    </a:cubicBezTo>
                    <a:cubicBezTo>
                      <a:pt x="287" y="190"/>
                      <a:pt x="287" y="190"/>
                      <a:pt x="287" y="190"/>
                    </a:cubicBezTo>
                    <a:cubicBezTo>
                      <a:pt x="287" y="191"/>
                      <a:pt x="287" y="191"/>
                      <a:pt x="287" y="191"/>
                    </a:cubicBezTo>
                    <a:cubicBezTo>
                      <a:pt x="287" y="191"/>
                      <a:pt x="286" y="191"/>
                      <a:pt x="286" y="191"/>
                    </a:cubicBezTo>
                    <a:cubicBezTo>
                      <a:pt x="286" y="191"/>
                      <a:pt x="286" y="191"/>
                      <a:pt x="286" y="191"/>
                    </a:cubicBezTo>
                    <a:cubicBezTo>
                      <a:pt x="286" y="191"/>
                      <a:pt x="286" y="191"/>
                      <a:pt x="286" y="191"/>
                    </a:cubicBezTo>
                    <a:moveTo>
                      <a:pt x="283" y="180"/>
                    </a:moveTo>
                    <a:cubicBezTo>
                      <a:pt x="283" y="180"/>
                      <a:pt x="283" y="180"/>
                      <a:pt x="283" y="179"/>
                    </a:cubicBezTo>
                    <a:cubicBezTo>
                      <a:pt x="284" y="180"/>
                      <a:pt x="284" y="180"/>
                      <a:pt x="284" y="180"/>
                    </a:cubicBezTo>
                    <a:cubicBezTo>
                      <a:pt x="284" y="180"/>
                      <a:pt x="283" y="180"/>
                      <a:pt x="283" y="180"/>
                    </a:cubicBezTo>
                    <a:moveTo>
                      <a:pt x="153" y="179"/>
                    </a:moveTo>
                    <a:cubicBezTo>
                      <a:pt x="153" y="179"/>
                      <a:pt x="153" y="179"/>
                      <a:pt x="153" y="179"/>
                    </a:cubicBezTo>
                    <a:cubicBezTo>
                      <a:pt x="153" y="178"/>
                      <a:pt x="152" y="178"/>
                      <a:pt x="152" y="177"/>
                    </a:cubicBezTo>
                    <a:cubicBezTo>
                      <a:pt x="152" y="177"/>
                      <a:pt x="153" y="177"/>
                      <a:pt x="153" y="179"/>
                    </a:cubicBezTo>
                    <a:cubicBezTo>
                      <a:pt x="153" y="178"/>
                      <a:pt x="153" y="178"/>
                      <a:pt x="153" y="178"/>
                    </a:cubicBezTo>
                    <a:cubicBezTo>
                      <a:pt x="153" y="178"/>
                      <a:pt x="153" y="179"/>
                      <a:pt x="153" y="179"/>
                    </a:cubicBezTo>
                    <a:cubicBezTo>
                      <a:pt x="153" y="179"/>
                      <a:pt x="153" y="179"/>
                      <a:pt x="153" y="179"/>
                    </a:cubicBezTo>
                    <a:moveTo>
                      <a:pt x="203" y="174"/>
                    </a:moveTo>
                    <a:cubicBezTo>
                      <a:pt x="204" y="174"/>
                      <a:pt x="206" y="173"/>
                      <a:pt x="207" y="173"/>
                    </a:cubicBezTo>
                    <a:cubicBezTo>
                      <a:pt x="207" y="173"/>
                      <a:pt x="207" y="173"/>
                      <a:pt x="207" y="174"/>
                    </a:cubicBezTo>
                    <a:cubicBezTo>
                      <a:pt x="207" y="174"/>
                      <a:pt x="207" y="174"/>
                      <a:pt x="207" y="174"/>
                    </a:cubicBezTo>
                    <a:cubicBezTo>
                      <a:pt x="207" y="174"/>
                      <a:pt x="207" y="174"/>
                      <a:pt x="206" y="174"/>
                    </a:cubicBezTo>
                    <a:cubicBezTo>
                      <a:pt x="206" y="174"/>
                      <a:pt x="207" y="174"/>
                      <a:pt x="207" y="175"/>
                    </a:cubicBezTo>
                    <a:cubicBezTo>
                      <a:pt x="206" y="174"/>
                      <a:pt x="205" y="174"/>
                      <a:pt x="205" y="174"/>
                    </a:cubicBezTo>
                    <a:cubicBezTo>
                      <a:pt x="204" y="174"/>
                      <a:pt x="204" y="174"/>
                      <a:pt x="203" y="174"/>
                    </a:cubicBezTo>
                    <a:moveTo>
                      <a:pt x="210" y="174"/>
                    </a:moveTo>
                    <a:cubicBezTo>
                      <a:pt x="209" y="173"/>
                      <a:pt x="208" y="174"/>
                      <a:pt x="208" y="173"/>
                    </a:cubicBezTo>
                    <a:cubicBezTo>
                      <a:pt x="208" y="172"/>
                      <a:pt x="208" y="172"/>
                      <a:pt x="208" y="172"/>
                    </a:cubicBezTo>
                    <a:cubicBezTo>
                      <a:pt x="209" y="173"/>
                      <a:pt x="210" y="173"/>
                      <a:pt x="210" y="174"/>
                    </a:cubicBezTo>
                    <a:moveTo>
                      <a:pt x="254" y="169"/>
                    </a:moveTo>
                    <a:cubicBezTo>
                      <a:pt x="254" y="168"/>
                      <a:pt x="254" y="168"/>
                      <a:pt x="254" y="168"/>
                    </a:cubicBezTo>
                    <a:cubicBezTo>
                      <a:pt x="254" y="168"/>
                      <a:pt x="255" y="168"/>
                      <a:pt x="255" y="169"/>
                    </a:cubicBezTo>
                    <a:cubicBezTo>
                      <a:pt x="255" y="169"/>
                      <a:pt x="255" y="168"/>
                      <a:pt x="255" y="168"/>
                    </a:cubicBezTo>
                    <a:cubicBezTo>
                      <a:pt x="254" y="168"/>
                      <a:pt x="254" y="169"/>
                      <a:pt x="254" y="169"/>
                    </a:cubicBezTo>
                    <a:moveTo>
                      <a:pt x="231" y="163"/>
                    </a:moveTo>
                    <a:cubicBezTo>
                      <a:pt x="231" y="163"/>
                      <a:pt x="230" y="163"/>
                      <a:pt x="230" y="163"/>
                    </a:cubicBezTo>
                    <a:cubicBezTo>
                      <a:pt x="230" y="163"/>
                      <a:pt x="230" y="163"/>
                      <a:pt x="231" y="163"/>
                    </a:cubicBezTo>
                    <a:cubicBezTo>
                      <a:pt x="231" y="163"/>
                      <a:pt x="231" y="163"/>
                      <a:pt x="232" y="163"/>
                    </a:cubicBezTo>
                    <a:cubicBezTo>
                      <a:pt x="232" y="163"/>
                      <a:pt x="231" y="163"/>
                      <a:pt x="231" y="163"/>
                    </a:cubicBezTo>
                    <a:moveTo>
                      <a:pt x="188" y="157"/>
                    </a:moveTo>
                    <a:cubicBezTo>
                      <a:pt x="188" y="157"/>
                      <a:pt x="188" y="156"/>
                      <a:pt x="189" y="156"/>
                    </a:cubicBezTo>
                    <a:cubicBezTo>
                      <a:pt x="188" y="156"/>
                      <a:pt x="187" y="159"/>
                      <a:pt x="189" y="160"/>
                    </a:cubicBezTo>
                    <a:cubicBezTo>
                      <a:pt x="188" y="163"/>
                      <a:pt x="187" y="164"/>
                      <a:pt x="186" y="164"/>
                    </a:cubicBezTo>
                    <a:cubicBezTo>
                      <a:pt x="185" y="164"/>
                      <a:pt x="184" y="164"/>
                      <a:pt x="183" y="163"/>
                    </a:cubicBezTo>
                    <a:cubicBezTo>
                      <a:pt x="183" y="162"/>
                      <a:pt x="183" y="160"/>
                      <a:pt x="183" y="159"/>
                    </a:cubicBezTo>
                    <a:cubicBezTo>
                      <a:pt x="183" y="159"/>
                      <a:pt x="183" y="159"/>
                      <a:pt x="183" y="159"/>
                    </a:cubicBezTo>
                    <a:cubicBezTo>
                      <a:pt x="184" y="159"/>
                      <a:pt x="184" y="160"/>
                      <a:pt x="184" y="160"/>
                    </a:cubicBezTo>
                    <a:cubicBezTo>
                      <a:pt x="185" y="160"/>
                      <a:pt x="185" y="159"/>
                      <a:pt x="185" y="158"/>
                    </a:cubicBezTo>
                    <a:cubicBezTo>
                      <a:pt x="185" y="158"/>
                      <a:pt x="186" y="159"/>
                      <a:pt x="186" y="159"/>
                    </a:cubicBezTo>
                    <a:cubicBezTo>
                      <a:pt x="187" y="159"/>
                      <a:pt x="187" y="158"/>
                      <a:pt x="188" y="157"/>
                    </a:cubicBezTo>
                    <a:cubicBezTo>
                      <a:pt x="188" y="157"/>
                      <a:pt x="186" y="157"/>
                      <a:pt x="186" y="157"/>
                    </a:cubicBezTo>
                    <a:cubicBezTo>
                      <a:pt x="186" y="156"/>
                      <a:pt x="187" y="156"/>
                      <a:pt x="187" y="156"/>
                    </a:cubicBezTo>
                    <a:cubicBezTo>
                      <a:pt x="187" y="156"/>
                      <a:pt x="187" y="156"/>
                      <a:pt x="187" y="156"/>
                    </a:cubicBezTo>
                    <a:cubicBezTo>
                      <a:pt x="187" y="156"/>
                      <a:pt x="187" y="157"/>
                      <a:pt x="188" y="157"/>
                    </a:cubicBezTo>
                    <a:moveTo>
                      <a:pt x="159" y="157"/>
                    </a:moveTo>
                    <a:cubicBezTo>
                      <a:pt x="161" y="157"/>
                      <a:pt x="162" y="156"/>
                      <a:pt x="163" y="155"/>
                    </a:cubicBezTo>
                    <a:cubicBezTo>
                      <a:pt x="163" y="155"/>
                      <a:pt x="163" y="155"/>
                      <a:pt x="163" y="155"/>
                    </a:cubicBezTo>
                    <a:cubicBezTo>
                      <a:pt x="163" y="155"/>
                      <a:pt x="164" y="155"/>
                      <a:pt x="164" y="155"/>
                    </a:cubicBezTo>
                    <a:cubicBezTo>
                      <a:pt x="164" y="155"/>
                      <a:pt x="164" y="155"/>
                      <a:pt x="164" y="155"/>
                    </a:cubicBezTo>
                    <a:cubicBezTo>
                      <a:pt x="164" y="155"/>
                      <a:pt x="164" y="155"/>
                      <a:pt x="164" y="155"/>
                    </a:cubicBezTo>
                    <a:cubicBezTo>
                      <a:pt x="165" y="156"/>
                      <a:pt x="165" y="156"/>
                      <a:pt x="166" y="156"/>
                    </a:cubicBezTo>
                    <a:cubicBezTo>
                      <a:pt x="166" y="156"/>
                      <a:pt x="166" y="155"/>
                      <a:pt x="167" y="155"/>
                    </a:cubicBezTo>
                    <a:cubicBezTo>
                      <a:pt x="169" y="155"/>
                      <a:pt x="168" y="157"/>
                      <a:pt x="169" y="159"/>
                    </a:cubicBezTo>
                    <a:cubicBezTo>
                      <a:pt x="169" y="159"/>
                      <a:pt x="168" y="159"/>
                      <a:pt x="168" y="160"/>
                    </a:cubicBezTo>
                    <a:cubicBezTo>
                      <a:pt x="168" y="161"/>
                      <a:pt x="169" y="160"/>
                      <a:pt x="169" y="161"/>
                    </a:cubicBezTo>
                    <a:cubicBezTo>
                      <a:pt x="169" y="161"/>
                      <a:pt x="169" y="161"/>
                      <a:pt x="169" y="161"/>
                    </a:cubicBezTo>
                    <a:cubicBezTo>
                      <a:pt x="169" y="161"/>
                      <a:pt x="168" y="161"/>
                      <a:pt x="168" y="161"/>
                    </a:cubicBezTo>
                    <a:cubicBezTo>
                      <a:pt x="167" y="161"/>
                      <a:pt x="167" y="161"/>
                      <a:pt x="166" y="161"/>
                    </a:cubicBezTo>
                    <a:cubicBezTo>
                      <a:pt x="166" y="161"/>
                      <a:pt x="165" y="161"/>
                      <a:pt x="165" y="161"/>
                    </a:cubicBezTo>
                    <a:cubicBezTo>
                      <a:pt x="164" y="162"/>
                      <a:pt x="165" y="162"/>
                      <a:pt x="165" y="163"/>
                    </a:cubicBezTo>
                    <a:cubicBezTo>
                      <a:pt x="165" y="163"/>
                      <a:pt x="165" y="163"/>
                      <a:pt x="165" y="163"/>
                    </a:cubicBezTo>
                    <a:cubicBezTo>
                      <a:pt x="165" y="163"/>
                      <a:pt x="165" y="163"/>
                      <a:pt x="165" y="163"/>
                    </a:cubicBezTo>
                    <a:cubicBezTo>
                      <a:pt x="165" y="163"/>
                      <a:pt x="165" y="163"/>
                      <a:pt x="165" y="163"/>
                    </a:cubicBezTo>
                    <a:cubicBezTo>
                      <a:pt x="166" y="163"/>
                      <a:pt x="166" y="163"/>
                      <a:pt x="166" y="164"/>
                    </a:cubicBezTo>
                    <a:cubicBezTo>
                      <a:pt x="166" y="164"/>
                      <a:pt x="165" y="164"/>
                      <a:pt x="165" y="164"/>
                    </a:cubicBezTo>
                    <a:cubicBezTo>
                      <a:pt x="165" y="164"/>
                      <a:pt x="165" y="164"/>
                      <a:pt x="165" y="164"/>
                    </a:cubicBezTo>
                    <a:cubicBezTo>
                      <a:pt x="165" y="164"/>
                      <a:pt x="165" y="164"/>
                      <a:pt x="164" y="164"/>
                    </a:cubicBezTo>
                    <a:cubicBezTo>
                      <a:pt x="164" y="164"/>
                      <a:pt x="163" y="164"/>
                      <a:pt x="163" y="164"/>
                    </a:cubicBezTo>
                    <a:cubicBezTo>
                      <a:pt x="163" y="164"/>
                      <a:pt x="163" y="164"/>
                      <a:pt x="163" y="164"/>
                    </a:cubicBezTo>
                    <a:cubicBezTo>
                      <a:pt x="164" y="165"/>
                      <a:pt x="165" y="166"/>
                      <a:pt x="166" y="168"/>
                    </a:cubicBezTo>
                    <a:cubicBezTo>
                      <a:pt x="166" y="168"/>
                      <a:pt x="166" y="168"/>
                      <a:pt x="166" y="168"/>
                    </a:cubicBezTo>
                    <a:cubicBezTo>
                      <a:pt x="166" y="168"/>
                      <a:pt x="166" y="168"/>
                      <a:pt x="166" y="168"/>
                    </a:cubicBezTo>
                    <a:cubicBezTo>
                      <a:pt x="166" y="168"/>
                      <a:pt x="166" y="168"/>
                      <a:pt x="166" y="168"/>
                    </a:cubicBezTo>
                    <a:cubicBezTo>
                      <a:pt x="167" y="168"/>
                      <a:pt x="167" y="168"/>
                      <a:pt x="167" y="168"/>
                    </a:cubicBezTo>
                    <a:cubicBezTo>
                      <a:pt x="167" y="169"/>
                      <a:pt x="167" y="169"/>
                      <a:pt x="167" y="169"/>
                    </a:cubicBezTo>
                    <a:cubicBezTo>
                      <a:pt x="167" y="169"/>
                      <a:pt x="168" y="169"/>
                      <a:pt x="168" y="169"/>
                    </a:cubicBezTo>
                    <a:cubicBezTo>
                      <a:pt x="168" y="169"/>
                      <a:pt x="168" y="169"/>
                      <a:pt x="168" y="169"/>
                    </a:cubicBezTo>
                    <a:cubicBezTo>
                      <a:pt x="169" y="169"/>
                      <a:pt x="169" y="169"/>
                      <a:pt x="169" y="169"/>
                    </a:cubicBezTo>
                    <a:cubicBezTo>
                      <a:pt x="169" y="169"/>
                      <a:pt x="169" y="169"/>
                      <a:pt x="169" y="169"/>
                    </a:cubicBezTo>
                    <a:cubicBezTo>
                      <a:pt x="168" y="172"/>
                      <a:pt x="170" y="174"/>
                      <a:pt x="171" y="175"/>
                    </a:cubicBezTo>
                    <a:cubicBezTo>
                      <a:pt x="170" y="177"/>
                      <a:pt x="171" y="179"/>
                      <a:pt x="172" y="179"/>
                    </a:cubicBezTo>
                    <a:cubicBezTo>
                      <a:pt x="172" y="179"/>
                      <a:pt x="172" y="179"/>
                      <a:pt x="172" y="179"/>
                    </a:cubicBezTo>
                    <a:cubicBezTo>
                      <a:pt x="173" y="179"/>
                      <a:pt x="173" y="179"/>
                      <a:pt x="173" y="179"/>
                    </a:cubicBezTo>
                    <a:cubicBezTo>
                      <a:pt x="173" y="179"/>
                      <a:pt x="173" y="180"/>
                      <a:pt x="174" y="180"/>
                    </a:cubicBezTo>
                    <a:cubicBezTo>
                      <a:pt x="173" y="180"/>
                      <a:pt x="172" y="180"/>
                      <a:pt x="172" y="181"/>
                    </a:cubicBezTo>
                    <a:cubicBezTo>
                      <a:pt x="172" y="181"/>
                      <a:pt x="173" y="181"/>
                      <a:pt x="173" y="181"/>
                    </a:cubicBezTo>
                    <a:cubicBezTo>
                      <a:pt x="173" y="181"/>
                      <a:pt x="174" y="182"/>
                      <a:pt x="174" y="182"/>
                    </a:cubicBezTo>
                    <a:cubicBezTo>
                      <a:pt x="174" y="185"/>
                      <a:pt x="175" y="187"/>
                      <a:pt x="176" y="189"/>
                    </a:cubicBezTo>
                    <a:cubicBezTo>
                      <a:pt x="175" y="189"/>
                      <a:pt x="174" y="189"/>
                      <a:pt x="174" y="189"/>
                    </a:cubicBezTo>
                    <a:cubicBezTo>
                      <a:pt x="173" y="189"/>
                      <a:pt x="172" y="189"/>
                      <a:pt x="172" y="189"/>
                    </a:cubicBezTo>
                    <a:cubicBezTo>
                      <a:pt x="171" y="189"/>
                      <a:pt x="170" y="189"/>
                      <a:pt x="169" y="189"/>
                    </a:cubicBezTo>
                    <a:cubicBezTo>
                      <a:pt x="168" y="189"/>
                      <a:pt x="167" y="189"/>
                      <a:pt x="166" y="188"/>
                    </a:cubicBezTo>
                    <a:cubicBezTo>
                      <a:pt x="166" y="187"/>
                      <a:pt x="165" y="187"/>
                      <a:pt x="164" y="187"/>
                    </a:cubicBezTo>
                    <a:cubicBezTo>
                      <a:pt x="164" y="187"/>
                      <a:pt x="164" y="187"/>
                      <a:pt x="164" y="187"/>
                    </a:cubicBezTo>
                    <a:cubicBezTo>
                      <a:pt x="163" y="187"/>
                      <a:pt x="163" y="186"/>
                      <a:pt x="162" y="186"/>
                    </a:cubicBezTo>
                    <a:cubicBezTo>
                      <a:pt x="163" y="185"/>
                      <a:pt x="161" y="182"/>
                      <a:pt x="162" y="181"/>
                    </a:cubicBezTo>
                    <a:cubicBezTo>
                      <a:pt x="163" y="182"/>
                      <a:pt x="162" y="182"/>
                      <a:pt x="162" y="182"/>
                    </a:cubicBezTo>
                    <a:cubicBezTo>
                      <a:pt x="163" y="180"/>
                      <a:pt x="162" y="177"/>
                      <a:pt x="165" y="177"/>
                    </a:cubicBezTo>
                    <a:cubicBezTo>
                      <a:pt x="165" y="177"/>
                      <a:pt x="165" y="177"/>
                      <a:pt x="165" y="177"/>
                    </a:cubicBezTo>
                    <a:cubicBezTo>
                      <a:pt x="165" y="177"/>
                      <a:pt x="164" y="177"/>
                      <a:pt x="163" y="177"/>
                    </a:cubicBezTo>
                    <a:cubicBezTo>
                      <a:pt x="163" y="177"/>
                      <a:pt x="163" y="177"/>
                      <a:pt x="163" y="177"/>
                    </a:cubicBezTo>
                    <a:cubicBezTo>
                      <a:pt x="162" y="176"/>
                      <a:pt x="162" y="174"/>
                      <a:pt x="161" y="173"/>
                    </a:cubicBezTo>
                    <a:cubicBezTo>
                      <a:pt x="159" y="171"/>
                      <a:pt x="158" y="171"/>
                      <a:pt x="157" y="169"/>
                    </a:cubicBezTo>
                    <a:cubicBezTo>
                      <a:pt x="157" y="169"/>
                      <a:pt x="157" y="169"/>
                      <a:pt x="157" y="169"/>
                    </a:cubicBezTo>
                    <a:cubicBezTo>
                      <a:pt x="157" y="168"/>
                      <a:pt x="156" y="168"/>
                      <a:pt x="156" y="167"/>
                    </a:cubicBezTo>
                    <a:cubicBezTo>
                      <a:pt x="156" y="167"/>
                      <a:pt x="156" y="167"/>
                      <a:pt x="156" y="167"/>
                    </a:cubicBezTo>
                    <a:cubicBezTo>
                      <a:pt x="157" y="167"/>
                      <a:pt x="157" y="167"/>
                      <a:pt x="157" y="167"/>
                    </a:cubicBezTo>
                    <a:cubicBezTo>
                      <a:pt x="157" y="166"/>
                      <a:pt x="157" y="166"/>
                      <a:pt x="157" y="166"/>
                    </a:cubicBezTo>
                    <a:cubicBezTo>
                      <a:pt x="157" y="166"/>
                      <a:pt x="156" y="166"/>
                      <a:pt x="156" y="166"/>
                    </a:cubicBezTo>
                    <a:cubicBezTo>
                      <a:pt x="156" y="166"/>
                      <a:pt x="156" y="166"/>
                      <a:pt x="156" y="166"/>
                    </a:cubicBezTo>
                    <a:cubicBezTo>
                      <a:pt x="156" y="166"/>
                      <a:pt x="156" y="166"/>
                      <a:pt x="156" y="166"/>
                    </a:cubicBezTo>
                    <a:cubicBezTo>
                      <a:pt x="156" y="165"/>
                      <a:pt x="155" y="165"/>
                      <a:pt x="154" y="165"/>
                    </a:cubicBezTo>
                    <a:cubicBezTo>
                      <a:pt x="154" y="163"/>
                      <a:pt x="155" y="162"/>
                      <a:pt x="155" y="160"/>
                    </a:cubicBezTo>
                    <a:cubicBezTo>
                      <a:pt x="156" y="160"/>
                      <a:pt x="156" y="160"/>
                      <a:pt x="156" y="160"/>
                    </a:cubicBezTo>
                    <a:cubicBezTo>
                      <a:pt x="156" y="160"/>
                      <a:pt x="157" y="160"/>
                      <a:pt x="157" y="160"/>
                    </a:cubicBezTo>
                    <a:cubicBezTo>
                      <a:pt x="157" y="160"/>
                      <a:pt x="157" y="159"/>
                      <a:pt x="158" y="159"/>
                    </a:cubicBezTo>
                    <a:cubicBezTo>
                      <a:pt x="158" y="159"/>
                      <a:pt x="158" y="159"/>
                      <a:pt x="158" y="159"/>
                    </a:cubicBezTo>
                    <a:cubicBezTo>
                      <a:pt x="158" y="159"/>
                      <a:pt x="158" y="159"/>
                      <a:pt x="157" y="159"/>
                    </a:cubicBezTo>
                    <a:cubicBezTo>
                      <a:pt x="158" y="159"/>
                      <a:pt x="158" y="159"/>
                      <a:pt x="158" y="159"/>
                    </a:cubicBezTo>
                    <a:cubicBezTo>
                      <a:pt x="158" y="159"/>
                      <a:pt x="158" y="159"/>
                      <a:pt x="158" y="159"/>
                    </a:cubicBezTo>
                    <a:cubicBezTo>
                      <a:pt x="158" y="159"/>
                      <a:pt x="158" y="159"/>
                      <a:pt x="159" y="159"/>
                    </a:cubicBezTo>
                    <a:cubicBezTo>
                      <a:pt x="159" y="159"/>
                      <a:pt x="159" y="159"/>
                      <a:pt x="159" y="159"/>
                    </a:cubicBezTo>
                    <a:cubicBezTo>
                      <a:pt x="159" y="158"/>
                      <a:pt x="159" y="158"/>
                      <a:pt x="159" y="157"/>
                    </a:cubicBezTo>
                    <a:cubicBezTo>
                      <a:pt x="159" y="157"/>
                      <a:pt x="159" y="157"/>
                      <a:pt x="159" y="157"/>
                    </a:cubicBezTo>
                    <a:moveTo>
                      <a:pt x="237" y="153"/>
                    </a:moveTo>
                    <a:cubicBezTo>
                      <a:pt x="237" y="153"/>
                      <a:pt x="237" y="153"/>
                      <a:pt x="237" y="153"/>
                    </a:cubicBezTo>
                    <a:cubicBezTo>
                      <a:pt x="237" y="154"/>
                      <a:pt x="237" y="154"/>
                      <a:pt x="236" y="154"/>
                    </a:cubicBezTo>
                    <a:cubicBezTo>
                      <a:pt x="236" y="154"/>
                      <a:pt x="236" y="154"/>
                      <a:pt x="236" y="153"/>
                    </a:cubicBezTo>
                    <a:cubicBezTo>
                      <a:pt x="236" y="153"/>
                      <a:pt x="236" y="153"/>
                      <a:pt x="237" y="153"/>
                    </a:cubicBezTo>
                    <a:moveTo>
                      <a:pt x="220" y="155"/>
                    </a:moveTo>
                    <a:cubicBezTo>
                      <a:pt x="219" y="154"/>
                      <a:pt x="221" y="153"/>
                      <a:pt x="222" y="153"/>
                    </a:cubicBezTo>
                    <a:cubicBezTo>
                      <a:pt x="222" y="153"/>
                      <a:pt x="223" y="153"/>
                      <a:pt x="223" y="154"/>
                    </a:cubicBezTo>
                    <a:cubicBezTo>
                      <a:pt x="223" y="154"/>
                      <a:pt x="223" y="154"/>
                      <a:pt x="223" y="154"/>
                    </a:cubicBezTo>
                    <a:cubicBezTo>
                      <a:pt x="223" y="154"/>
                      <a:pt x="223" y="154"/>
                      <a:pt x="223" y="154"/>
                    </a:cubicBezTo>
                    <a:cubicBezTo>
                      <a:pt x="222" y="154"/>
                      <a:pt x="222" y="154"/>
                      <a:pt x="222" y="155"/>
                    </a:cubicBezTo>
                    <a:cubicBezTo>
                      <a:pt x="222" y="155"/>
                      <a:pt x="221" y="155"/>
                      <a:pt x="221" y="156"/>
                    </a:cubicBezTo>
                    <a:cubicBezTo>
                      <a:pt x="221" y="156"/>
                      <a:pt x="221" y="156"/>
                      <a:pt x="221" y="156"/>
                    </a:cubicBezTo>
                    <a:cubicBezTo>
                      <a:pt x="221" y="156"/>
                      <a:pt x="221" y="156"/>
                      <a:pt x="221" y="156"/>
                    </a:cubicBezTo>
                    <a:cubicBezTo>
                      <a:pt x="221" y="156"/>
                      <a:pt x="221" y="156"/>
                      <a:pt x="221" y="156"/>
                    </a:cubicBezTo>
                    <a:cubicBezTo>
                      <a:pt x="221" y="156"/>
                      <a:pt x="220" y="156"/>
                      <a:pt x="220" y="156"/>
                    </a:cubicBezTo>
                    <a:cubicBezTo>
                      <a:pt x="221" y="157"/>
                      <a:pt x="220" y="158"/>
                      <a:pt x="221" y="159"/>
                    </a:cubicBezTo>
                    <a:cubicBezTo>
                      <a:pt x="220" y="159"/>
                      <a:pt x="220" y="158"/>
                      <a:pt x="219" y="158"/>
                    </a:cubicBezTo>
                    <a:cubicBezTo>
                      <a:pt x="218" y="157"/>
                      <a:pt x="218" y="157"/>
                      <a:pt x="218" y="157"/>
                    </a:cubicBezTo>
                    <a:cubicBezTo>
                      <a:pt x="219" y="157"/>
                      <a:pt x="219" y="156"/>
                      <a:pt x="219" y="156"/>
                    </a:cubicBezTo>
                    <a:cubicBezTo>
                      <a:pt x="219" y="155"/>
                      <a:pt x="219" y="155"/>
                      <a:pt x="219" y="155"/>
                    </a:cubicBezTo>
                    <a:cubicBezTo>
                      <a:pt x="220" y="155"/>
                      <a:pt x="220" y="155"/>
                      <a:pt x="220" y="155"/>
                    </a:cubicBezTo>
                    <a:moveTo>
                      <a:pt x="251" y="151"/>
                    </a:moveTo>
                    <a:cubicBezTo>
                      <a:pt x="251" y="151"/>
                      <a:pt x="251" y="150"/>
                      <a:pt x="250" y="150"/>
                    </a:cubicBezTo>
                    <a:cubicBezTo>
                      <a:pt x="250" y="150"/>
                      <a:pt x="251" y="150"/>
                      <a:pt x="251" y="149"/>
                    </a:cubicBezTo>
                    <a:cubicBezTo>
                      <a:pt x="252" y="149"/>
                      <a:pt x="251" y="150"/>
                      <a:pt x="251" y="151"/>
                    </a:cubicBezTo>
                    <a:moveTo>
                      <a:pt x="265" y="148"/>
                    </a:moveTo>
                    <a:cubicBezTo>
                      <a:pt x="265" y="148"/>
                      <a:pt x="265" y="147"/>
                      <a:pt x="265" y="147"/>
                    </a:cubicBezTo>
                    <a:cubicBezTo>
                      <a:pt x="265" y="147"/>
                      <a:pt x="265" y="147"/>
                      <a:pt x="265" y="147"/>
                    </a:cubicBezTo>
                    <a:cubicBezTo>
                      <a:pt x="265" y="147"/>
                      <a:pt x="266" y="147"/>
                      <a:pt x="266" y="148"/>
                    </a:cubicBezTo>
                    <a:cubicBezTo>
                      <a:pt x="265" y="148"/>
                      <a:pt x="265" y="148"/>
                      <a:pt x="265" y="148"/>
                    </a:cubicBezTo>
                    <a:moveTo>
                      <a:pt x="264" y="146"/>
                    </a:moveTo>
                    <a:cubicBezTo>
                      <a:pt x="264" y="146"/>
                      <a:pt x="264" y="146"/>
                      <a:pt x="264" y="145"/>
                    </a:cubicBezTo>
                    <a:cubicBezTo>
                      <a:pt x="264" y="145"/>
                      <a:pt x="264" y="145"/>
                      <a:pt x="264" y="145"/>
                    </a:cubicBezTo>
                    <a:cubicBezTo>
                      <a:pt x="264" y="145"/>
                      <a:pt x="265" y="145"/>
                      <a:pt x="265" y="146"/>
                    </a:cubicBezTo>
                    <a:cubicBezTo>
                      <a:pt x="265" y="146"/>
                      <a:pt x="264" y="146"/>
                      <a:pt x="265" y="146"/>
                    </a:cubicBezTo>
                    <a:cubicBezTo>
                      <a:pt x="265" y="146"/>
                      <a:pt x="265" y="146"/>
                      <a:pt x="264" y="146"/>
                    </a:cubicBezTo>
                    <a:moveTo>
                      <a:pt x="262" y="147"/>
                    </a:moveTo>
                    <a:cubicBezTo>
                      <a:pt x="261" y="147"/>
                      <a:pt x="262" y="146"/>
                      <a:pt x="262" y="145"/>
                    </a:cubicBezTo>
                    <a:cubicBezTo>
                      <a:pt x="262" y="145"/>
                      <a:pt x="262" y="145"/>
                      <a:pt x="262" y="145"/>
                    </a:cubicBezTo>
                    <a:cubicBezTo>
                      <a:pt x="262" y="145"/>
                      <a:pt x="263" y="145"/>
                      <a:pt x="263" y="145"/>
                    </a:cubicBezTo>
                    <a:cubicBezTo>
                      <a:pt x="263" y="146"/>
                      <a:pt x="262" y="147"/>
                      <a:pt x="262" y="147"/>
                    </a:cubicBezTo>
                    <a:moveTo>
                      <a:pt x="246" y="145"/>
                    </a:moveTo>
                    <a:cubicBezTo>
                      <a:pt x="246" y="145"/>
                      <a:pt x="246" y="145"/>
                      <a:pt x="246" y="145"/>
                    </a:cubicBezTo>
                    <a:cubicBezTo>
                      <a:pt x="246" y="145"/>
                      <a:pt x="246" y="145"/>
                      <a:pt x="246" y="145"/>
                    </a:cubicBezTo>
                    <a:cubicBezTo>
                      <a:pt x="246" y="145"/>
                      <a:pt x="246" y="145"/>
                      <a:pt x="246" y="145"/>
                    </a:cubicBezTo>
                    <a:cubicBezTo>
                      <a:pt x="246" y="145"/>
                      <a:pt x="246" y="145"/>
                      <a:pt x="247" y="145"/>
                    </a:cubicBezTo>
                    <a:cubicBezTo>
                      <a:pt x="247" y="145"/>
                      <a:pt x="246" y="145"/>
                      <a:pt x="246" y="145"/>
                    </a:cubicBezTo>
                    <a:moveTo>
                      <a:pt x="240" y="147"/>
                    </a:moveTo>
                    <a:cubicBezTo>
                      <a:pt x="241" y="147"/>
                      <a:pt x="241" y="147"/>
                      <a:pt x="241" y="147"/>
                    </a:cubicBezTo>
                    <a:cubicBezTo>
                      <a:pt x="241" y="146"/>
                      <a:pt x="240" y="146"/>
                      <a:pt x="240" y="145"/>
                    </a:cubicBezTo>
                    <a:cubicBezTo>
                      <a:pt x="240" y="145"/>
                      <a:pt x="240" y="144"/>
                      <a:pt x="241" y="144"/>
                    </a:cubicBezTo>
                    <a:cubicBezTo>
                      <a:pt x="240" y="143"/>
                      <a:pt x="240" y="143"/>
                      <a:pt x="239" y="143"/>
                    </a:cubicBezTo>
                    <a:cubicBezTo>
                      <a:pt x="239" y="142"/>
                      <a:pt x="240" y="142"/>
                      <a:pt x="240" y="142"/>
                    </a:cubicBezTo>
                    <a:cubicBezTo>
                      <a:pt x="240" y="142"/>
                      <a:pt x="240" y="142"/>
                      <a:pt x="240" y="143"/>
                    </a:cubicBezTo>
                    <a:cubicBezTo>
                      <a:pt x="240" y="143"/>
                      <a:pt x="241" y="143"/>
                      <a:pt x="242" y="144"/>
                    </a:cubicBezTo>
                    <a:cubicBezTo>
                      <a:pt x="242" y="144"/>
                      <a:pt x="241" y="144"/>
                      <a:pt x="241" y="145"/>
                    </a:cubicBezTo>
                    <a:cubicBezTo>
                      <a:pt x="241" y="148"/>
                      <a:pt x="245" y="147"/>
                      <a:pt x="245" y="149"/>
                    </a:cubicBezTo>
                    <a:cubicBezTo>
                      <a:pt x="245" y="149"/>
                      <a:pt x="245" y="149"/>
                      <a:pt x="245" y="149"/>
                    </a:cubicBezTo>
                    <a:cubicBezTo>
                      <a:pt x="245" y="149"/>
                      <a:pt x="244" y="149"/>
                      <a:pt x="244" y="149"/>
                    </a:cubicBezTo>
                    <a:cubicBezTo>
                      <a:pt x="242" y="148"/>
                      <a:pt x="240" y="148"/>
                      <a:pt x="239" y="146"/>
                    </a:cubicBezTo>
                    <a:cubicBezTo>
                      <a:pt x="240" y="147"/>
                      <a:pt x="240" y="147"/>
                      <a:pt x="240" y="147"/>
                    </a:cubicBezTo>
                    <a:moveTo>
                      <a:pt x="264" y="143"/>
                    </a:moveTo>
                    <a:cubicBezTo>
                      <a:pt x="263" y="143"/>
                      <a:pt x="263" y="142"/>
                      <a:pt x="262" y="141"/>
                    </a:cubicBezTo>
                    <a:cubicBezTo>
                      <a:pt x="262" y="141"/>
                      <a:pt x="262" y="141"/>
                      <a:pt x="263" y="141"/>
                    </a:cubicBezTo>
                    <a:cubicBezTo>
                      <a:pt x="263" y="141"/>
                      <a:pt x="263" y="142"/>
                      <a:pt x="264" y="142"/>
                    </a:cubicBezTo>
                    <a:cubicBezTo>
                      <a:pt x="264" y="142"/>
                      <a:pt x="264" y="142"/>
                      <a:pt x="264" y="142"/>
                    </a:cubicBezTo>
                    <a:cubicBezTo>
                      <a:pt x="264" y="142"/>
                      <a:pt x="264" y="142"/>
                      <a:pt x="265" y="142"/>
                    </a:cubicBezTo>
                    <a:cubicBezTo>
                      <a:pt x="264" y="142"/>
                      <a:pt x="264" y="142"/>
                      <a:pt x="264" y="143"/>
                    </a:cubicBezTo>
                    <a:moveTo>
                      <a:pt x="147" y="151"/>
                    </a:moveTo>
                    <a:cubicBezTo>
                      <a:pt x="147" y="150"/>
                      <a:pt x="147" y="150"/>
                      <a:pt x="147" y="150"/>
                    </a:cubicBezTo>
                    <a:cubicBezTo>
                      <a:pt x="148" y="149"/>
                      <a:pt x="148" y="146"/>
                      <a:pt x="149" y="145"/>
                    </a:cubicBezTo>
                    <a:cubicBezTo>
                      <a:pt x="149" y="144"/>
                      <a:pt x="148" y="145"/>
                      <a:pt x="149" y="144"/>
                    </a:cubicBezTo>
                    <a:cubicBezTo>
                      <a:pt x="149" y="144"/>
                      <a:pt x="149" y="144"/>
                      <a:pt x="149" y="143"/>
                    </a:cubicBezTo>
                    <a:cubicBezTo>
                      <a:pt x="149" y="143"/>
                      <a:pt x="149" y="143"/>
                      <a:pt x="149" y="142"/>
                    </a:cubicBezTo>
                    <a:cubicBezTo>
                      <a:pt x="149" y="140"/>
                      <a:pt x="150" y="140"/>
                      <a:pt x="152" y="139"/>
                    </a:cubicBezTo>
                    <a:cubicBezTo>
                      <a:pt x="151" y="141"/>
                      <a:pt x="149" y="140"/>
                      <a:pt x="149" y="142"/>
                    </a:cubicBezTo>
                    <a:cubicBezTo>
                      <a:pt x="149" y="142"/>
                      <a:pt x="150" y="143"/>
                      <a:pt x="150" y="143"/>
                    </a:cubicBezTo>
                    <a:cubicBezTo>
                      <a:pt x="150" y="144"/>
                      <a:pt x="149" y="144"/>
                      <a:pt x="149" y="144"/>
                    </a:cubicBezTo>
                    <a:cubicBezTo>
                      <a:pt x="149" y="145"/>
                      <a:pt x="150" y="144"/>
                      <a:pt x="150" y="145"/>
                    </a:cubicBezTo>
                    <a:cubicBezTo>
                      <a:pt x="149" y="146"/>
                      <a:pt x="148" y="148"/>
                      <a:pt x="148" y="150"/>
                    </a:cubicBezTo>
                    <a:cubicBezTo>
                      <a:pt x="148" y="150"/>
                      <a:pt x="147" y="150"/>
                      <a:pt x="147" y="150"/>
                    </a:cubicBezTo>
                    <a:cubicBezTo>
                      <a:pt x="147" y="150"/>
                      <a:pt x="147" y="151"/>
                      <a:pt x="147" y="151"/>
                    </a:cubicBezTo>
                    <a:moveTo>
                      <a:pt x="261" y="139"/>
                    </a:moveTo>
                    <a:cubicBezTo>
                      <a:pt x="260" y="139"/>
                      <a:pt x="259" y="138"/>
                      <a:pt x="260" y="138"/>
                    </a:cubicBezTo>
                    <a:cubicBezTo>
                      <a:pt x="260" y="137"/>
                      <a:pt x="260" y="137"/>
                      <a:pt x="260" y="137"/>
                    </a:cubicBezTo>
                    <a:cubicBezTo>
                      <a:pt x="261" y="137"/>
                      <a:pt x="262" y="137"/>
                      <a:pt x="262" y="138"/>
                    </a:cubicBezTo>
                    <a:cubicBezTo>
                      <a:pt x="262" y="138"/>
                      <a:pt x="261" y="139"/>
                      <a:pt x="261" y="139"/>
                    </a:cubicBezTo>
                    <a:cubicBezTo>
                      <a:pt x="261" y="139"/>
                      <a:pt x="261" y="139"/>
                      <a:pt x="261" y="139"/>
                    </a:cubicBezTo>
                    <a:moveTo>
                      <a:pt x="152" y="139"/>
                    </a:moveTo>
                    <a:cubicBezTo>
                      <a:pt x="152" y="139"/>
                      <a:pt x="152" y="139"/>
                      <a:pt x="152" y="139"/>
                    </a:cubicBezTo>
                    <a:cubicBezTo>
                      <a:pt x="154" y="138"/>
                      <a:pt x="153" y="135"/>
                      <a:pt x="155" y="135"/>
                    </a:cubicBezTo>
                    <a:cubicBezTo>
                      <a:pt x="155" y="135"/>
                      <a:pt x="155" y="135"/>
                      <a:pt x="155" y="135"/>
                    </a:cubicBezTo>
                    <a:cubicBezTo>
                      <a:pt x="154" y="135"/>
                      <a:pt x="154" y="136"/>
                      <a:pt x="154" y="138"/>
                    </a:cubicBezTo>
                    <a:cubicBezTo>
                      <a:pt x="153" y="138"/>
                      <a:pt x="153" y="139"/>
                      <a:pt x="152" y="139"/>
                    </a:cubicBezTo>
                    <a:moveTo>
                      <a:pt x="278" y="136"/>
                    </a:moveTo>
                    <a:cubicBezTo>
                      <a:pt x="278" y="135"/>
                      <a:pt x="278" y="133"/>
                      <a:pt x="277" y="132"/>
                    </a:cubicBezTo>
                    <a:cubicBezTo>
                      <a:pt x="278" y="132"/>
                      <a:pt x="277" y="132"/>
                      <a:pt x="277" y="132"/>
                    </a:cubicBezTo>
                    <a:cubicBezTo>
                      <a:pt x="277" y="132"/>
                      <a:pt x="278" y="132"/>
                      <a:pt x="278" y="132"/>
                    </a:cubicBezTo>
                    <a:cubicBezTo>
                      <a:pt x="279" y="132"/>
                      <a:pt x="278" y="134"/>
                      <a:pt x="279" y="136"/>
                    </a:cubicBezTo>
                    <a:cubicBezTo>
                      <a:pt x="279" y="136"/>
                      <a:pt x="279" y="136"/>
                      <a:pt x="279" y="136"/>
                    </a:cubicBezTo>
                    <a:cubicBezTo>
                      <a:pt x="278" y="136"/>
                      <a:pt x="278" y="136"/>
                      <a:pt x="278" y="136"/>
                    </a:cubicBezTo>
                    <a:moveTo>
                      <a:pt x="259" y="133"/>
                    </a:moveTo>
                    <a:cubicBezTo>
                      <a:pt x="259" y="133"/>
                      <a:pt x="258" y="133"/>
                      <a:pt x="257" y="133"/>
                    </a:cubicBezTo>
                    <a:cubicBezTo>
                      <a:pt x="257" y="132"/>
                      <a:pt x="258" y="131"/>
                      <a:pt x="257" y="131"/>
                    </a:cubicBezTo>
                    <a:cubicBezTo>
                      <a:pt x="257" y="130"/>
                      <a:pt x="255" y="130"/>
                      <a:pt x="255" y="130"/>
                    </a:cubicBezTo>
                    <a:cubicBezTo>
                      <a:pt x="255" y="129"/>
                      <a:pt x="255" y="129"/>
                      <a:pt x="255" y="129"/>
                    </a:cubicBezTo>
                    <a:cubicBezTo>
                      <a:pt x="255" y="130"/>
                      <a:pt x="256" y="130"/>
                      <a:pt x="256" y="130"/>
                    </a:cubicBezTo>
                    <a:cubicBezTo>
                      <a:pt x="257" y="130"/>
                      <a:pt x="257" y="130"/>
                      <a:pt x="257" y="130"/>
                    </a:cubicBezTo>
                    <a:cubicBezTo>
                      <a:pt x="258" y="131"/>
                      <a:pt x="257" y="133"/>
                      <a:pt x="260" y="133"/>
                    </a:cubicBezTo>
                    <a:cubicBezTo>
                      <a:pt x="260" y="133"/>
                      <a:pt x="260" y="133"/>
                      <a:pt x="260" y="133"/>
                    </a:cubicBezTo>
                    <a:cubicBezTo>
                      <a:pt x="260" y="133"/>
                      <a:pt x="260" y="133"/>
                      <a:pt x="259" y="133"/>
                    </a:cubicBezTo>
                    <a:moveTo>
                      <a:pt x="156" y="134"/>
                    </a:moveTo>
                    <a:cubicBezTo>
                      <a:pt x="155" y="134"/>
                      <a:pt x="155" y="133"/>
                      <a:pt x="155" y="133"/>
                    </a:cubicBezTo>
                    <a:cubicBezTo>
                      <a:pt x="155" y="132"/>
                      <a:pt x="154" y="131"/>
                      <a:pt x="153" y="131"/>
                    </a:cubicBezTo>
                    <a:cubicBezTo>
                      <a:pt x="153" y="129"/>
                      <a:pt x="154" y="128"/>
                      <a:pt x="154" y="127"/>
                    </a:cubicBezTo>
                    <a:cubicBezTo>
                      <a:pt x="155" y="126"/>
                      <a:pt x="156" y="126"/>
                      <a:pt x="157" y="126"/>
                    </a:cubicBezTo>
                    <a:cubicBezTo>
                      <a:pt x="156" y="127"/>
                      <a:pt x="155" y="127"/>
                      <a:pt x="154" y="128"/>
                    </a:cubicBezTo>
                    <a:cubicBezTo>
                      <a:pt x="154" y="128"/>
                      <a:pt x="154" y="130"/>
                      <a:pt x="153" y="130"/>
                    </a:cubicBezTo>
                    <a:cubicBezTo>
                      <a:pt x="153" y="131"/>
                      <a:pt x="154" y="131"/>
                      <a:pt x="154" y="132"/>
                    </a:cubicBezTo>
                    <a:cubicBezTo>
                      <a:pt x="154" y="132"/>
                      <a:pt x="155" y="132"/>
                      <a:pt x="155" y="132"/>
                    </a:cubicBezTo>
                    <a:cubicBezTo>
                      <a:pt x="155" y="132"/>
                      <a:pt x="155" y="131"/>
                      <a:pt x="155" y="131"/>
                    </a:cubicBezTo>
                    <a:cubicBezTo>
                      <a:pt x="155" y="132"/>
                      <a:pt x="155" y="132"/>
                      <a:pt x="155" y="132"/>
                    </a:cubicBezTo>
                    <a:cubicBezTo>
                      <a:pt x="155" y="133"/>
                      <a:pt x="155" y="133"/>
                      <a:pt x="155" y="134"/>
                    </a:cubicBezTo>
                    <a:cubicBezTo>
                      <a:pt x="156" y="134"/>
                      <a:pt x="156" y="134"/>
                      <a:pt x="156" y="134"/>
                    </a:cubicBezTo>
                    <a:cubicBezTo>
                      <a:pt x="156" y="134"/>
                      <a:pt x="156" y="134"/>
                      <a:pt x="156" y="134"/>
                    </a:cubicBezTo>
                    <a:moveTo>
                      <a:pt x="290" y="124"/>
                    </a:moveTo>
                    <a:cubicBezTo>
                      <a:pt x="282" y="124"/>
                      <a:pt x="282" y="124"/>
                      <a:pt x="282" y="124"/>
                    </a:cubicBezTo>
                    <a:cubicBezTo>
                      <a:pt x="283" y="124"/>
                      <a:pt x="283" y="125"/>
                      <a:pt x="284" y="125"/>
                    </a:cubicBezTo>
                    <a:cubicBezTo>
                      <a:pt x="284" y="125"/>
                      <a:pt x="284" y="125"/>
                      <a:pt x="284" y="125"/>
                    </a:cubicBezTo>
                    <a:cubicBezTo>
                      <a:pt x="283" y="125"/>
                      <a:pt x="283" y="125"/>
                      <a:pt x="282" y="125"/>
                    </a:cubicBezTo>
                    <a:cubicBezTo>
                      <a:pt x="282" y="124"/>
                      <a:pt x="282" y="124"/>
                      <a:pt x="282" y="124"/>
                    </a:cubicBezTo>
                    <a:cubicBezTo>
                      <a:pt x="233" y="124"/>
                      <a:pt x="233" y="124"/>
                      <a:pt x="233" y="124"/>
                    </a:cubicBezTo>
                    <a:cubicBezTo>
                      <a:pt x="232" y="125"/>
                      <a:pt x="231" y="126"/>
                      <a:pt x="230" y="127"/>
                    </a:cubicBezTo>
                    <a:cubicBezTo>
                      <a:pt x="230" y="125"/>
                      <a:pt x="232" y="125"/>
                      <a:pt x="232" y="124"/>
                    </a:cubicBezTo>
                    <a:cubicBezTo>
                      <a:pt x="221" y="124"/>
                      <a:pt x="221" y="124"/>
                      <a:pt x="221" y="124"/>
                    </a:cubicBezTo>
                    <a:cubicBezTo>
                      <a:pt x="221" y="124"/>
                      <a:pt x="221" y="124"/>
                      <a:pt x="221" y="124"/>
                    </a:cubicBezTo>
                    <a:cubicBezTo>
                      <a:pt x="221" y="125"/>
                      <a:pt x="222" y="124"/>
                      <a:pt x="222" y="125"/>
                    </a:cubicBezTo>
                    <a:cubicBezTo>
                      <a:pt x="221" y="124"/>
                      <a:pt x="220" y="124"/>
                      <a:pt x="219" y="124"/>
                    </a:cubicBezTo>
                    <a:cubicBezTo>
                      <a:pt x="219" y="124"/>
                      <a:pt x="219" y="124"/>
                      <a:pt x="219" y="124"/>
                    </a:cubicBezTo>
                    <a:cubicBezTo>
                      <a:pt x="165" y="124"/>
                      <a:pt x="165" y="124"/>
                      <a:pt x="165" y="124"/>
                    </a:cubicBezTo>
                    <a:cubicBezTo>
                      <a:pt x="164" y="124"/>
                      <a:pt x="164" y="124"/>
                      <a:pt x="165" y="125"/>
                    </a:cubicBezTo>
                    <a:cubicBezTo>
                      <a:pt x="164" y="125"/>
                      <a:pt x="164" y="125"/>
                      <a:pt x="164" y="125"/>
                    </a:cubicBezTo>
                    <a:cubicBezTo>
                      <a:pt x="163" y="125"/>
                      <a:pt x="163" y="125"/>
                      <a:pt x="163" y="125"/>
                    </a:cubicBezTo>
                    <a:cubicBezTo>
                      <a:pt x="162" y="125"/>
                      <a:pt x="162" y="125"/>
                      <a:pt x="162" y="125"/>
                    </a:cubicBezTo>
                    <a:cubicBezTo>
                      <a:pt x="162" y="125"/>
                      <a:pt x="162" y="125"/>
                      <a:pt x="162" y="125"/>
                    </a:cubicBezTo>
                    <a:cubicBezTo>
                      <a:pt x="163" y="124"/>
                      <a:pt x="164" y="124"/>
                      <a:pt x="165" y="124"/>
                    </a:cubicBezTo>
                    <a:cubicBezTo>
                      <a:pt x="145" y="124"/>
                      <a:pt x="145" y="124"/>
                      <a:pt x="145" y="124"/>
                    </a:cubicBezTo>
                    <a:cubicBezTo>
                      <a:pt x="145" y="124"/>
                      <a:pt x="145" y="124"/>
                      <a:pt x="145" y="124"/>
                    </a:cubicBezTo>
                    <a:cubicBezTo>
                      <a:pt x="146" y="124"/>
                      <a:pt x="147" y="124"/>
                      <a:pt x="147" y="124"/>
                    </a:cubicBezTo>
                    <a:cubicBezTo>
                      <a:pt x="149" y="124"/>
                      <a:pt x="152" y="124"/>
                      <a:pt x="154" y="126"/>
                    </a:cubicBezTo>
                    <a:cubicBezTo>
                      <a:pt x="152" y="125"/>
                      <a:pt x="150" y="125"/>
                      <a:pt x="148" y="124"/>
                    </a:cubicBezTo>
                    <a:cubicBezTo>
                      <a:pt x="147" y="125"/>
                      <a:pt x="146" y="124"/>
                      <a:pt x="145" y="125"/>
                    </a:cubicBezTo>
                    <a:cubicBezTo>
                      <a:pt x="145" y="150"/>
                      <a:pt x="145" y="150"/>
                      <a:pt x="145" y="150"/>
                    </a:cubicBezTo>
                    <a:cubicBezTo>
                      <a:pt x="145" y="150"/>
                      <a:pt x="145" y="149"/>
                      <a:pt x="145" y="149"/>
                    </a:cubicBezTo>
                    <a:cubicBezTo>
                      <a:pt x="146" y="149"/>
                      <a:pt x="145" y="150"/>
                      <a:pt x="145" y="150"/>
                    </a:cubicBezTo>
                    <a:cubicBezTo>
                      <a:pt x="145" y="150"/>
                      <a:pt x="145" y="150"/>
                      <a:pt x="145" y="150"/>
                    </a:cubicBezTo>
                    <a:cubicBezTo>
                      <a:pt x="145" y="151"/>
                      <a:pt x="145" y="151"/>
                      <a:pt x="145" y="151"/>
                    </a:cubicBezTo>
                    <a:cubicBezTo>
                      <a:pt x="145" y="151"/>
                      <a:pt x="145" y="151"/>
                      <a:pt x="145" y="151"/>
                    </a:cubicBezTo>
                    <a:cubicBezTo>
                      <a:pt x="145" y="151"/>
                      <a:pt x="145" y="151"/>
                      <a:pt x="145" y="151"/>
                    </a:cubicBezTo>
                    <a:cubicBezTo>
                      <a:pt x="145" y="151"/>
                      <a:pt x="145" y="151"/>
                      <a:pt x="145" y="151"/>
                    </a:cubicBezTo>
                    <a:cubicBezTo>
                      <a:pt x="145" y="151"/>
                      <a:pt x="145" y="151"/>
                      <a:pt x="145" y="151"/>
                    </a:cubicBezTo>
                    <a:cubicBezTo>
                      <a:pt x="145" y="236"/>
                      <a:pt x="145" y="236"/>
                      <a:pt x="145" y="236"/>
                    </a:cubicBezTo>
                    <a:cubicBezTo>
                      <a:pt x="145" y="236"/>
                      <a:pt x="145" y="237"/>
                      <a:pt x="146" y="237"/>
                    </a:cubicBezTo>
                    <a:cubicBezTo>
                      <a:pt x="146" y="237"/>
                      <a:pt x="146" y="237"/>
                      <a:pt x="146" y="237"/>
                    </a:cubicBezTo>
                    <a:cubicBezTo>
                      <a:pt x="147" y="240"/>
                      <a:pt x="148" y="242"/>
                      <a:pt x="150" y="243"/>
                    </a:cubicBezTo>
                    <a:cubicBezTo>
                      <a:pt x="150" y="244"/>
                      <a:pt x="150" y="244"/>
                      <a:pt x="150" y="244"/>
                    </a:cubicBezTo>
                    <a:cubicBezTo>
                      <a:pt x="152" y="244"/>
                      <a:pt x="152" y="246"/>
                      <a:pt x="152" y="248"/>
                    </a:cubicBezTo>
                    <a:cubicBezTo>
                      <a:pt x="152" y="248"/>
                      <a:pt x="152" y="248"/>
                      <a:pt x="152" y="248"/>
                    </a:cubicBezTo>
                    <a:cubicBezTo>
                      <a:pt x="152" y="248"/>
                      <a:pt x="152" y="248"/>
                      <a:pt x="152" y="248"/>
                    </a:cubicBezTo>
                    <a:cubicBezTo>
                      <a:pt x="152" y="248"/>
                      <a:pt x="152" y="248"/>
                      <a:pt x="152" y="248"/>
                    </a:cubicBezTo>
                    <a:cubicBezTo>
                      <a:pt x="151" y="248"/>
                      <a:pt x="151" y="248"/>
                      <a:pt x="151" y="248"/>
                    </a:cubicBezTo>
                    <a:cubicBezTo>
                      <a:pt x="152" y="249"/>
                      <a:pt x="153" y="251"/>
                      <a:pt x="153" y="252"/>
                    </a:cubicBezTo>
                    <a:cubicBezTo>
                      <a:pt x="165" y="252"/>
                      <a:pt x="165" y="252"/>
                      <a:pt x="165" y="252"/>
                    </a:cubicBezTo>
                    <a:cubicBezTo>
                      <a:pt x="165" y="252"/>
                      <a:pt x="166" y="252"/>
                      <a:pt x="166" y="252"/>
                    </a:cubicBezTo>
                    <a:cubicBezTo>
                      <a:pt x="167" y="252"/>
                      <a:pt x="168" y="252"/>
                      <a:pt x="168" y="251"/>
                    </a:cubicBezTo>
                    <a:cubicBezTo>
                      <a:pt x="171" y="250"/>
                      <a:pt x="174" y="249"/>
                      <a:pt x="176" y="248"/>
                    </a:cubicBezTo>
                    <a:cubicBezTo>
                      <a:pt x="176" y="246"/>
                      <a:pt x="177" y="245"/>
                      <a:pt x="179" y="245"/>
                    </a:cubicBezTo>
                    <a:cubicBezTo>
                      <a:pt x="179" y="245"/>
                      <a:pt x="179" y="245"/>
                      <a:pt x="179" y="245"/>
                    </a:cubicBezTo>
                    <a:cubicBezTo>
                      <a:pt x="180" y="245"/>
                      <a:pt x="181" y="244"/>
                      <a:pt x="182" y="244"/>
                    </a:cubicBezTo>
                    <a:cubicBezTo>
                      <a:pt x="182" y="244"/>
                      <a:pt x="183" y="244"/>
                      <a:pt x="183" y="244"/>
                    </a:cubicBezTo>
                    <a:cubicBezTo>
                      <a:pt x="183" y="244"/>
                      <a:pt x="184" y="244"/>
                      <a:pt x="184" y="243"/>
                    </a:cubicBezTo>
                    <a:cubicBezTo>
                      <a:pt x="183" y="243"/>
                      <a:pt x="183" y="243"/>
                      <a:pt x="183" y="243"/>
                    </a:cubicBezTo>
                    <a:cubicBezTo>
                      <a:pt x="183" y="242"/>
                      <a:pt x="184" y="242"/>
                      <a:pt x="184" y="242"/>
                    </a:cubicBezTo>
                    <a:cubicBezTo>
                      <a:pt x="185" y="242"/>
                      <a:pt x="185" y="242"/>
                      <a:pt x="185" y="242"/>
                    </a:cubicBezTo>
                    <a:cubicBezTo>
                      <a:pt x="185" y="242"/>
                      <a:pt x="185" y="242"/>
                      <a:pt x="186" y="242"/>
                    </a:cubicBezTo>
                    <a:cubicBezTo>
                      <a:pt x="186" y="242"/>
                      <a:pt x="186" y="242"/>
                      <a:pt x="186" y="242"/>
                    </a:cubicBezTo>
                    <a:cubicBezTo>
                      <a:pt x="187" y="241"/>
                      <a:pt x="186" y="240"/>
                      <a:pt x="188" y="239"/>
                    </a:cubicBezTo>
                    <a:cubicBezTo>
                      <a:pt x="188" y="239"/>
                      <a:pt x="190" y="239"/>
                      <a:pt x="190" y="239"/>
                    </a:cubicBezTo>
                    <a:cubicBezTo>
                      <a:pt x="189" y="237"/>
                      <a:pt x="190" y="235"/>
                      <a:pt x="191" y="234"/>
                    </a:cubicBezTo>
                    <a:cubicBezTo>
                      <a:pt x="191" y="234"/>
                      <a:pt x="191" y="235"/>
                      <a:pt x="191" y="235"/>
                    </a:cubicBezTo>
                    <a:cubicBezTo>
                      <a:pt x="191" y="235"/>
                      <a:pt x="191" y="235"/>
                      <a:pt x="191" y="235"/>
                    </a:cubicBezTo>
                    <a:cubicBezTo>
                      <a:pt x="192" y="233"/>
                      <a:pt x="194" y="232"/>
                      <a:pt x="194" y="229"/>
                    </a:cubicBezTo>
                    <a:cubicBezTo>
                      <a:pt x="192" y="229"/>
                      <a:pt x="192" y="227"/>
                      <a:pt x="191" y="226"/>
                    </a:cubicBezTo>
                    <a:cubicBezTo>
                      <a:pt x="191" y="226"/>
                      <a:pt x="190" y="226"/>
                      <a:pt x="190" y="226"/>
                    </a:cubicBezTo>
                    <a:cubicBezTo>
                      <a:pt x="187" y="226"/>
                      <a:pt x="185" y="224"/>
                      <a:pt x="185" y="221"/>
                    </a:cubicBezTo>
                    <a:cubicBezTo>
                      <a:pt x="184" y="220"/>
                      <a:pt x="184" y="220"/>
                      <a:pt x="184" y="220"/>
                    </a:cubicBezTo>
                    <a:cubicBezTo>
                      <a:pt x="185" y="220"/>
                      <a:pt x="185" y="219"/>
                      <a:pt x="185" y="218"/>
                    </a:cubicBezTo>
                    <a:cubicBezTo>
                      <a:pt x="184" y="219"/>
                      <a:pt x="183" y="221"/>
                      <a:pt x="182" y="221"/>
                    </a:cubicBezTo>
                    <a:cubicBezTo>
                      <a:pt x="182" y="222"/>
                      <a:pt x="181" y="222"/>
                      <a:pt x="180" y="223"/>
                    </a:cubicBezTo>
                    <a:cubicBezTo>
                      <a:pt x="181" y="224"/>
                      <a:pt x="181" y="224"/>
                      <a:pt x="181" y="224"/>
                    </a:cubicBezTo>
                    <a:cubicBezTo>
                      <a:pt x="180" y="224"/>
                      <a:pt x="180" y="224"/>
                      <a:pt x="180" y="224"/>
                    </a:cubicBezTo>
                    <a:cubicBezTo>
                      <a:pt x="180" y="224"/>
                      <a:pt x="180" y="224"/>
                      <a:pt x="179" y="224"/>
                    </a:cubicBezTo>
                    <a:cubicBezTo>
                      <a:pt x="179" y="225"/>
                      <a:pt x="179" y="225"/>
                      <a:pt x="178" y="225"/>
                    </a:cubicBezTo>
                    <a:cubicBezTo>
                      <a:pt x="178" y="225"/>
                      <a:pt x="177" y="225"/>
                      <a:pt x="177" y="225"/>
                    </a:cubicBezTo>
                    <a:cubicBezTo>
                      <a:pt x="176" y="225"/>
                      <a:pt x="176" y="225"/>
                      <a:pt x="176" y="225"/>
                    </a:cubicBezTo>
                    <a:cubicBezTo>
                      <a:pt x="176" y="225"/>
                      <a:pt x="175" y="225"/>
                      <a:pt x="175" y="225"/>
                    </a:cubicBezTo>
                    <a:cubicBezTo>
                      <a:pt x="175" y="225"/>
                      <a:pt x="175" y="225"/>
                      <a:pt x="174" y="225"/>
                    </a:cubicBezTo>
                    <a:cubicBezTo>
                      <a:pt x="174" y="225"/>
                      <a:pt x="174" y="225"/>
                      <a:pt x="173" y="225"/>
                    </a:cubicBezTo>
                    <a:cubicBezTo>
                      <a:pt x="173" y="224"/>
                      <a:pt x="173" y="225"/>
                      <a:pt x="172" y="224"/>
                    </a:cubicBezTo>
                    <a:cubicBezTo>
                      <a:pt x="173" y="223"/>
                      <a:pt x="172" y="221"/>
                      <a:pt x="172" y="220"/>
                    </a:cubicBezTo>
                    <a:cubicBezTo>
                      <a:pt x="172" y="220"/>
                      <a:pt x="172" y="219"/>
                      <a:pt x="171" y="219"/>
                    </a:cubicBezTo>
                    <a:cubicBezTo>
                      <a:pt x="171" y="219"/>
                      <a:pt x="171" y="219"/>
                      <a:pt x="171" y="219"/>
                    </a:cubicBezTo>
                    <a:cubicBezTo>
                      <a:pt x="171" y="220"/>
                      <a:pt x="171" y="222"/>
                      <a:pt x="171" y="223"/>
                    </a:cubicBezTo>
                    <a:cubicBezTo>
                      <a:pt x="170" y="222"/>
                      <a:pt x="169" y="220"/>
                      <a:pt x="168" y="219"/>
                    </a:cubicBezTo>
                    <a:cubicBezTo>
                      <a:pt x="169" y="218"/>
                      <a:pt x="167" y="216"/>
                      <a:pt x="166" y="215"/>
                    </a:cubicBezTo>
                    <a:cubicBezTo>
                      <a:pt x="167" y="215"/>
                      <a:pt x="167" y="215"/>
                      <a:pt x="167" y="215"/>
                    </a:cubicBezTo>
                    <a:cubicBezTo>
                      <a:pt x="164" y="215"/>
                      <a:pt x="164" y="213"/>
                      <a:pt x="163" y="211"/>
                    </a:cubicBezTo>
                    <a:cubicBezTo>
                      <a:pt x="163" y="211"/>
                      <a:pt x="162" y="211"/>
                      <a:pt x="162" y="210"/>
                    </a:cubicBezTo>
                    <a:cubicBezTo>
                      <a:pt x="162" y="210"/>
                      <a:pt x="162" y="210"/>
                      <a:pt x="162" y="210"/>
                    </a:cubicBezTo>
                    <a:cubicBezTo>
                      <a:pt x="162" y="210"/>
                      <a:pt x="163" y="210"/>
                      <a:pt x="163" y="210"/>
                    </a:cubicBezTo>
                    <a:cubicBezTo>
                      <a:pt x="163" y="210"/>
                      <a:pt x="163" y="210"/>
                      <a:pt x="163" y="210"/>
                    </a:cubicBezTo>
                    <a:cubicBezTo>
                      <a:pt x="163" y="210"/>
                      <a:pt x="163" y="210"/>
                      <a:pt x="163" y="210"/>
                    </a:cubicBezTo>
                    <a:cubicBezTo>
                      <a:pt x="163" y="209"/>
                      <a:pt x="163" y="208"/>
                      <a:pt x="164" y="208"/>
                    </a:cubicBezTo>
                    <a:cubicBezTo>
                      <a:pt x="164" y="208"/>
                      <a:pt x="164" y="208"/>
                      <a:pt x="165" y="208"/>
                    </a:cubicBezTo>
                    <a:cubicBezTo>
                      <a:pt x="165" y="208"/>
                      <a:pt x="165" y="208"/>
                      <a:pt x="165" y="208"/>
                    </a:cubicBezTo>
                    <a:cubicBezTo>
                      <a:pt x="165" y="208"/>
                      <a:pt x="165" y="207"/>
                      <a:pt x="165" y="207"/>
                    </a:cubicBezTo>
                    <a:cubicBezTo>
                      <a:pt x="166" y="208"/>
                      <a:pt x="166" y="208"/>
                      <a:pt x="167" y="208"/>
                    </a:cubicBezTo>
                    <a:cubicBezTo>
                      <a:pt x="167" y="208"/>
                      <a:pt x="167" y="208"/>
                      <a:pt x="167" y="208"/>
                    </a:cubicBezTo>
                    <a:cubicBezTo>
                      <a:pt x="167" y="208"/>
                      <a:pt x="167" y="208"/>
                      <a:pt x="168" y="208"/>
                    </a:cubicBezTo>
                    <a:cubicBezTo>
                      <a:pt x="168" y="209"/>
                      <a:pt x="169" y="210"/>
                      <a:pt x="169" y="211"/>
                    </a:cubicBezTo>
                    <a:cubicBezTo>
                      <a:pt x="169" y="211"/>
                      <a:pt x="170" y="211"/>
                      <a:pt x="170" y="212"/>
                    </a:cubicBezTo>
                    <a:cubicBezTo>
                      <a:pt x="170" y="212"/>
                      <a:pt x="170" y="212"/>
                      <a:pt x="170" y="212"/>
                    </a:cubicBezTo>
                    <a:cubicBezTo>
                      <a:pt x="171" y="212"/>
                      <a:pt x="171" y="214"/>
                      <a:pt x="171" y="214"/>
                    </a:cubicBezTo>
                    <a:cubicBezTo>
                      <a:pt x="172" y="214"/>
                      <a:pt x="172" y="214"/>
                      <a:pt x="172" y="214"/>
                    </a:cubicBezTo>
                    <a:cubicBezTo>
                      <a:pt x="173" y="214"/>
                      <a:pt x="174" y="215"/>
                      <a:pt x="175" y="215"/>
                    </a:cubicBezTo>
                    <a:cubicBezTo>
                      <a:pt x="175" y="215"/>
                      <a:pt x="175" y="215"/>
                      <a:pt x="175" y="216"/>
                    </a:cubicBezTo>
                    <a:cubicBezTo>
                      <a:pt x="176" y="217"/>
                      <a:pt x="179" y="217"/>
                      <a:pt x="181" y="218"/>
                    </a:cubicBezTo>
                    <a:cubicBezTo>
                      <a:pt x="182" y="218"/>
                      <a:pt x="183" y="216"/>
                      <a:pt x="184" y="216"/>
                    </a:cubicBezTo>
                    <a:cubicBezTo>
                      <a:pt x="184" y="216"/>
                      <a:pt x="184" y="216"/>
                      <a:pt x="184" y="216"/>
                    </a:cubicBezTo>
                    <a:cubicBezTo>
                      <a:pt x="186" y="216"/>
                      <a:pt x="186" y="219"/>
                      <a:pt x="187" y="220"/>
                    </a:cubicBezTo>
                    <a:cubicBezTo>
                      <a:pt x="188" y="220"/>
                      <a:pt x="188" y="220"/>
                      <a:pt x="188" y="220"/>
                    </a:cubicBezTo>
                    <a:cubicBezTo>
                      <a:pt x="188" y="220"/>
                      <a:pt x="189" y="220"/>
                      <a:pt x="189" y="220"/>
                    </a:cubicBezTo>
                    <a:cubicBezTo>
                      <a:pt x="189" y="220"/>
                      <a:pt x="189" y="220"/>
                      <a:pt x="190" y="220"/>
                    </a:cubicBezTo>
                    <a:cubicBezTo>
                      <a:pt x="190" y="220"/>
                      <a:pt x="190" y="220"/>
                      <a:pt x="190" y="220"/>
                    </a:cubicBezTo>
                    <a:cubicBezTo>
                      <a:pt x="191" y="221"/>
                      <a:pt x="194" y="221"/>
                      <a:pt x="196" y="222"/>
                    </a:cubicBezTo>
                    <a:cubicBezTo>
                      <a:pt x="196" y="221"/>
                      <a:pt x="196" y="221"/>
                      <a:pt x="196" y="221"/>
                    </a:cubicBezTo>
                    <a:cubicBezTo>
                      <a:pt x="196" y="222"/>
                      <a:pt x="197" y="222"/>
                      <a:pt x="198" y="222"/>
                    </a:cubicBezTo>
                    <a:cubicBezTo>
                      <a:pt x="198" y="222"/>
                      <a:pt x="198" y="222"/>
                      <a:pt x="198" y="222"/>
                    </a:cubicBezTo>
                    <a:cubicBezTo>
                      <a:pt x="198" y="222"/>
                      <a:pt x="198" y="222"/>
                      <a:pt x="198" y="222"/>
                    </a:cubicBezTo>
                    <a:cubicBezTo>
                      <a:pt x="199" y="222"/>
                      <a:pt x="199" y="222"/>
                      <a:pt x="199" y="222"/>
                    </a:cubicBezTo>
                    <a:cubicBezTo>
                      <a:pt x="199" y="222"/>
                      <a:pt x="199" y="222"/>
                      <a:pt x="199" y="222"/>
                    </a:cubicBezTo>
                    <a:cubicBezTo>
                      <a:pt x="200" y="221"/>
                      <a:pt x="202" y="222"/>
                      <a:pt x="203" y="221"/>
                    </a:cubicBezTo>
                    <a:cubicBezTo>
                      <a:pt x="204" y="221"/>
                      <a:pt x="204" y="221"/>
                      <a:pt x="205" y="221"/>
                    </a:cubicBezTo>
                    <a:cubicBezTo>
                      <a:pt x="206" y="221"/>
                      <a:pt x="206" y="221"/>
                      <a:pt x="207" y="221"/>
                    </a:cubicBezTo>
                    <a:cubicBezTo>
                      <a:pt x="208" y="221"/>
                      <a:pt x="209" y="221"/>
                      <a:pt x="210" y="221"/>
                    </a:cubicBezTo>
                    <a:cubicBezTo>
                      <a:pt x="210" y="221"/>
                      <a:pt x="210" y="221"/>
                      <a:pt x="210" y="221"/>
                    </a:cubicBezTo>
                    <a:cubicBezTo>
                      <a:pt x="211" y="221"/>
                      <a:pt x="211" y="222"/>
                      <a:pt x="211" y="222"/>
                    </a:cubicBezTo>
                    <a:cubicBezTo>
                      <a:pt x="211" y="222"/>
                      <a:pt x="211" y="222"/>
                      <a:pt x="211" y="222"/>
                    </a:cubicBezTo>
                    <a:cubicBezTo>
                      <a:pt x="212" y="222"/>
                      <a:pt x="212" y="222"/>
                      <a:pt x="212" y="222"/>
                    </a:cubicBezTo>
                    <a:cubicBezTo>
                      <a:pt x="213" y="223"/>
                      <a:pt x="213" y="225"/>
                      <a:pt x="213" y="225"/>
                    </a:cubicBezTo>
                    <a:cubicBezTo>
                      <a:pt x="213" y="225"/>
                      <a:pt x="213" y="225"/>
                      <a:pt x="214" y="225"/>
                    </a:cubicBezTo>
                    <a:cubicBezTo>
                      <a:pt x="214" y="225"/>
                      <a:pt x="215" y="225"/>
                      <a:pt x="215" y="226"/>
                    </a:cubicBezTo>
                    <a:cubicBezTo>
                      <a:pt x="216" y="226"/>
                      <a:pt x="216" y="225"/>
                      <a:pt x="217" y="225"/>
                    </a:cubicBezTo>
                    <a:cubicBezTo>
                      <a:pt x="217" y="225"/>
                      <a:pt x="217" y="225"/>
                      <a:pt x="217" y="225"/>
                    </a:cubicBezTo>
                    <a:cubicBezTo>
                      <a:pt x="216" y="226"/>
                      <a:pt x="216" y="226"/>
                      <a:pt x="216" y="227"/>
                    </a:cubicBezTo>
                    <a:cubicBezTo>
                      <a:pt x="217" y="227"/>
                      <a:pt x="217" y="228"/>
                      <a:pt x="219" y="228"/>
                    </a:cubicBezTo>
                    <a:cubicBezTo>
                      <a:pt x="219" y="228"/>
                      <a:pt x="219" y="228"/>
                      <a:pt x="219" y="228"/>
                    </a:cubicBezTo>
                    <a:cubicBezTo>
                      <a:pt x="219" y="228"/>
                      <a:pt x="220" y="228"/>
                      <a:pt x="220" y="228"/>
                    </a:cubicBezTo>
                    <a:cubicBezTo>
                      <a:pt x="221" y="228"/>
                      <a:pt x="221" y="228"/>
                      <a:pt x="222" y="228"/>
                    </a:cubicBezTo>
                    <a:cubicBezTo>
                      <a:pt x="222" y="228"/>
                      <a:pt x="222" y="228"/>
                      <a:pt x="222" y="228"/>
                    </a:cubicBezTo>
                    <a:cubicBezTo>
                      <a:pt x="221" y="229"/>
                      <a:pt x="220" y="230"/>
                      <a:pt x="218" y="230"/>
                    </a:cubicBezTo>
                    <a:cubicBezTo>
                      <a:pt x="218" y="229"/>
                      <a:pt x="218" y="229"/>
                      <a:pt x="218" y="229"/>
                    </a:cubicBezTo>
                    <a:cubicBezTo>
                      <a:pt x="218" y="229"/>
                      <a:pt x="217" y="229"/>
                      <a:pt x="217" y="229"/>
                    </a:cubicBezTo>
                    <a:cubicBezTo>
                      <a:pt x="218" y="230"/>
                      <a:pt x="218" y="231"/>
                      <a:pt x="219" y="231"/>
                    </a:cubicBezTo>
                    <a:cubicBezTo>
                      <a:pt x="220" y="232"/>
                      <a:pt x="221" y="234"/>
                      <a:pt x="223" y="234"/>
                    </a:cubicBezTo>
                    <a:cubicBezTo>
                      <a:pt x="223" y="234"/>
                      <a:pt x="223" y="234"/>
                      <a:pt x="223" y="234"/>
                    </a:cubicBezTo>
                    <a:cubicBezTo>
                      <a:pt x="224" y="234"/>
                      <a:pt x="226" y="233"/>
                      <a:pt x="226" y="232"/>
                    </a:cubicBezTo>
                    <a:cubicBezTo>
                      <a:pt x="226" y="231"/>
                      <a:pt x="226" y="230"/>
                      <a:pt x="226" y="229"/>
                    </a:cubicBezTo>
                    <a:cubicBezTo>
                      <a:pt x="226" y="229"/>
                      <a:pt x="227" y="229"/>
                      <a:pt x="227" y="229"/>
                    </a:cubicBezTo>
                    <a:cubicBezTo>
                      <a:pt x="227" y="229"/>
                      <a:pt x="228" y="229"/>
                      <a:pt x="228" y="229"/>
                    </a:cubicBezTo>
                    <a:cubicBezTo>
                      <a:pt x="228" y="230"/>
                      <a:pt x="227" y="230"/>
                      <a:pt x="227" y="230"/>
                    </a:cubicBezTo>
                    <a:cubicBezTo>
                      <a:pt x="227" y="231"/>
                      <a:pt x="227" y="231"/>
                      <a:pt x="227" y="231"/>
                    </a:cubicBezTo>
                    <a:cubicBezTo>
                      <a:pt x="227" y="231"/>
                      <a:pt x="227" y="231"/>
                      <a:pt x="227" y="231"/>
                    </a:cubicBezTo>
                    <a:cubicBezTo>
                      <a:pt x="227" y="231"/>
                      <a:pt x="227" y="231"/>
                      <a:pt x="227" y="231"/>
                    </a:cubicBezTo>
                    <a:cubicBezTo>
                      <a:pt x="228" y="231"/>
                      <a:pt x="228" y="231"/>
                      <a:pt x="228" y="231"/>
                    </a:cubicBezTo>
                    <a:cubicBezTo>
                      <a:pt x="228" y="231"/>
                      <a:pt x="228" y="231"/>
                      <a:pt x="228" y="231"/>
                    </a:cubicBezTo>
                    <a:cubicBezTo>
                      <a:pt x="228" y="232"/>
                      <a:pt x="227" y="231"/>
                      <a:pt x="227" y="232"/>
                    </a:cubicBezTo>
                    <a:cubicBezTo>
                      <a:pt x="228" y="233"/>
                      <a:pt x="228" y="235"/>
                      <a:pt x="228" y="236"/>
                    </a:cubicBezTo>
                    <a:cubicBezTo>
                      <a:pt x="228" y="238"/>
                      <a:pt x="229" y="239"/>
                      <a:pt x="229" y="239"/>
                    </a:cubicBezTo>
                    <a:cubicBezTo>
                      <a:pt x="229" y="239"/>
                      <a:pt x="228" y="239"/>
                      <a:pt x="228" y="240"/>
                    </a:cubicBezTo>
                    <a:cubicBezTo>
                      <a:pt x="229" y="240"/>
                      <a:pt x="229" y="240"/>
                      <a:pt x="229" y="241"/>
                    </a:cubicBezTo>
                    <a:cubicBezTo>
                      <a:pt x="229" y="241"/>
                      <a:pt x="229" y="241"/>
                      <a:pt x="229" y="241"/>
                    </a:cubicBezTo>
                    <a:cubicBezTo>
                      <a:pt x="230" y="244"/>
                      <a:pt x="231" y="248"/>
                      <a:pt x="233" y="251"/>
                    </a:cubicBezTo>
                    <a:cubicBezTo>
                      <a:pt x="233" y="251"/>
                      <a:pt x="233" y="252"/>
                      <a:pt x="234" y="252"/>
                    </a:cubicBezTo>
                    <a:cubicBezTo>
                      <a:pt x="248" y="252"/>
                      <a:pt x="248" y="252"/>
                      <a:pt x="248" y="252"/>
                    </a:cubicBezTo>
                    <a:cubicBezTo>
                      <a:pt x="248" y="250"/>
                      <a:pt x="247" y="248"/>
                      <a:pt x="249" y="247"/>
                    </a:cubicBezTo>
                    <a:cubicBezTo>
                      <a:pt x="249" y="247"/>
                      <a:pt x="249" y="247"/>
                      <a:pt x="250" y="247"/>
                    </a:cubicBezTo>
                    <a:cubicBezTo>
                      <a:pt x="250" y="247"/>
                      <a:pt x="250" y="247"/>
                      <a:pt x="250" y="247"/>
                    </a:cubicBezTo>
                    <a:cubicBezTo>
                      <a:pt x="250" y="247"/>
                      <a:pt x="250" y="246"/>
                      <a:pt x="251" y="246"/>
                    </a:cubicBezTo>
                    <a:cubicBezTo>
                      <a:pt x="251" y="246"/>
                      <a:pt x="251" y="246"/>
                      <a:pt x="251" y="246"/>
                    </a:cubicBezTo>
                    <a:cubicBezTo>
                      <a:pt x="252" y="246"/>
                      <a:pt x="252" y="246"/>
                      <a:pt x="252" y="246"/>
                    </a:cubicBezTo>
                    <a:cubicBezTo>
                      <a:pt x="253" y="245"/>
                      <a:pt x="253" y="245"/>
                      <a:pt x="253" y="244"/>
                    </a:cubicBezTo>
                    <a:cubicBezTo>
                      <a:pt x="256" y="242"/>
                      <a:pt x="258" y="239"/>
                      <a:pt x="260" y="237"/>
                    </a:cubicBezTo>
                    <a:cubicBezTo>
                      <a:pt x="260" y="237"/>
                      <a:pt x="260" y="237"/>
                      <a:pt x="260" y="237"/>
                    </a:cubicBezTo>
                    <a:cubicBezTo>
                      <a:pt x="260" y="237"/>
                      <a:pt x="260" y="237"/>
                      <a:pt x="260" y="237"/>
                    </a:cubicBezTo>
                    <a:cubicBezTo>
                      <a:pt x="260" y="237"/>
                      <a:pt x="260" y="237"/>
                      <a:pt x="259" y="237"/>
                    </a:cubicBezTo>
                    <a:cubicBezTo>
                      <a:pt x="259" y="237"/>
                      <a:pt x="259" y="237"/>
                      <a:pt x="259" y="237"/>
                    </a:cubicBezTo>
                    <a:cubicBezTo>
                      <a:pt x="259" y="236"/>
                      <a:pt x="260" y="236"/>
                      <a:pt x="260" y="236"/>
                    </a:cubicBezTo>
                    <a:cubicBezTo>
                      <a:pt x="261" y="237"/>
                      <a:pt x="261" y="237"/>
                      <a:pt x="261" y="237"/>
                    </a:cubicBezTo>
                    <a:cubicBezTo>
                      <a:pt x="262" y="236"/>
                      <a:pt x="263" y="235"/>
                      <a:pt x="264" y="233"/>
                    </a:cubicBezTo>
                    <a:cubicBezTo>
                      <a:pt x="263" y="232"/>
                      <a:pt x="264" y="231"/>
                      <a:pt x="266" y="231"/>
                    </a:cubicBezTo>
                    <a:cubicBezTo>
                      <a:pt x="266" y="230"/>
                      <a:pt x="266" y="229"/>
                      <a:pt x="266" y="229"/>
                    </a:cubicBezTo>
                    <a:cubicBezTo>
                      <a:pt x="267" y="229"/>
                      <a:pt x="266" y="230"/>
                      <a:pt x="267" y="231"/>
                    </a:cubicBezTo>
                    <a:cubicBezTo>
                      <a:pt x="267" y="231"/>
                      <a:pt x="267" y="231"/>
                      <a:pt x="267" y="231"/>
                    </a:cubicBezTo>
                    <a:cubicBezTo>
                      <a:pt x="267" y="231"/>
                      <a:pt x="268" y="230"/>
                      <a:pt x="268" y="230"/>
                    </a:cubicBezTo>
                    <a:cubicBezTo>
                      <a:pt x="268" y="231"/>
                      <a:pt x="268" y="231"/>
                      <a:pt x="269" y="231"/>
                    </a:cubicBezTo>
                    <a:cubicBezTo>
                      <a:pt x="269" y="231"/>
                      <a:pt x="269" y="230"/>
                      <a:pt x="269" y="230"/>
                    </a:cubicBezTo>
                    <a:cubicBezTo>
                      <a:pt x="269" y="230"/>
                      <a:pt x="269" y="230"/>
                      <a:pt x="269" y="230"/>
                    </a:cubicBezTo>
                    <a:cubicBezTo>
                      <a:pt x="269" y="230"/>
                      <a:pt x="269" y="231"/>
                      <a:pt x="269" y="231"/>
                    </a:cubicBezTo>
                    <a:cubicBezTo>
                      <a:pt x="270" y="230"/>
                      <a:pt x="270" y="230"/>
                      <a:pt x="270" y="230"/>
                    </a:cubicBezTo>
                    <a:cubicBezTo>
                      <a:pt x="270" y="230"/>
                      <a:pt x="270" y="230"/>
                      <a:pt x="270" y="230"/>
                    </a:cubicBezTo>
                    <a:cubicBezTo>
                      <a:pt x="270" y="230"/>
                      <a:pt x="270" y="230"/>
                      <a:pt x="271" y="230"/>
                    </a:cubicBezTo>
                    <a:cubicBezTo>
                      <a:pt x="271" y="230"/>
                      <a:pt x="271" y="230"/>
                      <a:pt x="271" y="230"/>
                    </a:cubicBezTo>
                    <a:cubicBezTo>
                      <a:pt x="271" y="230"/>
                      <a:pt x="270" y="229"/>
                      <a:pt x="271" y="229"/>
                    </a:cubicBezTo>
                    <a:cubicBezTo>
                      <a:pt x="271" y="229"/>
                      <a:pt x="271" y="230"/>
                      <a:pt x="271" y="230"/>
                    </a:cubicBezTo>
                    <a:cubicBezTo>
                      <a:pt x="272" y="229"/>
                      <a:pt x="272" y="229"/>
                      <a:pt x="272" y="229"/>
                    </a:cubicBezTo>
                    <a:cubicBezTo>
                      <a:pt x="272" y="230"/>
                      <a:pt x="271" y="230"/>
                      <a:pt x="272" y="230"/>
                    </a:cubicBezTo>
                    <a:cubicBezTo>
                      <a:pt x="272" y="230"/>
                      <a:pt x="272" y="230"/>
                      <a:pt x="272" y="229"/>
                    </a:cubicBezTo>
                    <a:cubicBezTo>
                      <a:pt x="273" y="228"/>
                      <a:pt x="272" y="228"/>
                      <a:pt x="272" y="228"/>
                    </a:cubicBezTo>
                    <a:cubicBezTo>
                      <a:pt x="273" y="228"/>
                      <a:pt x="272" y="227"/>
                      <a:pt x="272" y="226"/>
                    </a:cubicBezTo>
                    <a:cubicBezTo>
                      <a:pt x="272" y="227"/>
                      <a:pt x="273" y="228"/>
                      <a:pt x="274" y="228"/>
                    </a:cubicBezTo>
                    <a:cubicBezTo>
                      <a:pt x="274" y="228"/>
                      <a:pt x="274" y="228"/>
                      <a:pt x="275" y="227"/>
                    </a:cubicBezTo>
                    <a:cubicBezTo>
                      <a:pt x="276" y="229"/>
                      <a:pt x="276" y="231"/>
                      <a:pt x="277" y="233"/>
                    </a:cubicBezTo>
                    <a:cubicBezTo>
                      <a:pt x="277" y="233"/>
                      <a:pt x="277" y="233"/>
                      <a:pt x="277" y="233"/>
                    </a:cubicBezTo>
                    <a:cubicBezTo>
                      <a:pt x="277" y="234"/>
                      <a:pt x="278" y="235"/>
                      <a:pt x="278" y="235"/>
                    </a:cubicBezTo>
                    <a:cubicBezTo>
                      <a:pt x="279" y="235"/>
                      <a:pt x="279" y="234"/>
                      <a:pt x="279" y="234"/>
                    </a:cubicBezTo>
                    <a:cubicBezTo>
                      <a:pt x="279" y="234"/>
                      <a:pt x="279" y="235"/>
                      <a:pt x="279" y="235"/>
                    </a:cubicBezTo>
                    <a:cubicBezTo>
                      <a:pt x="279" y="235"/>
                      <a:pt x="279" y="235"/>
                      <a:pt x="279" y="235"/>
                    </a:cubicBezTo>
                    <a:cubicBezTo>
                      <a:pt x="279" y="235"/>
                      <a:pt x="279" y="235"/>
                      <a:pt x="279" y="235"/>
                    </a:cubicBezTo>
                    <a:cubicBezTo>
                      <a:pt x="279" y="235"/>
                      <a:pt x="279" y="235"/>
                      <a:pt x="279" y="235"/>
                    </a:cubicBezTo>
                    <a:cubicBezTo>
                      <a:pt x="280" y="235"/>
                      <a:pt x="282" y="236"/>
                      <a:pt x="282" y="237"/>
                    </a:cubicBezTo>
                    <a:cubicBezTo>
                      <a:pt x="282" y="237"/>
                      <a:pt x="282" y="237"/>
                      <a:pt x="282" y="237"/>
                    </a:cubicBezTo>
                    <a:cubicBezTo>
                      <a:pt x="281" y="237"/>
                      <a:pt x="281" y="237"/>
                      <a:pt x="281" y="237"/>
                    </a:cubicBezTo>
                    <a:cubicBezTo>
                      <a:pt x="281" y="237"/>
                      <a:pt x="281" y="237"/>
                      <a:pt x="281" y="237"/>
                    </a:cubicBezTo>
                    <a:cubicBezTo>
                      <a:pt x="281" y="237"/>
                      <a:pt x="281" y="237"/>
                      <a:pt x="281" y="237"/>
                    </a:cubicBezTo>
                    <a:cubicBezTo>
                      <a:pt x="280" y="237"/>
                      <a:pt x="281" y="237"/>
                      <a:pt x="281" y="237"/>
                    </a:cubicBezTo>
                    <a:cubicBezTo>
                      <a:pt x="281" y="237"/>
                      <a:pt x="281" y="237"/>
                      <a:pt x="280" y="237"/>
                    </a:cubicBezTo>
                    <a:cubicBezTo>
                      <a:pt x="280" y="237"/>
                      <a:pt x="280" y="237"/>
                      <a:pt x="280" y="237"/>
                    </a:cubicBezTo>
                    <a:cubicBezTo>
                      <a:pt x="280" y="237"/>
                      <a:pt x="281" y="239"/>
                      <a:pt x="282" y="239"/>
                    </a:cubicBezTo>
                    <a:cubicBezTo>
                      <a:pt x="282" y="239"/>
                      <a:pt x="282" y="239"/>
                      <a:pt x="282" y="238"/>
                    </a:cubicBezTo>
                    <a:cubicBezTo>
                      <a:pt x="282" y="237"/>
                      <a:pt x="282" y="237"/>
                      <a:pt x="282" y="237"/>
                    </a:cubicBezTo>
                    <a:cubicBezTo>
                      <a:pt x="283" y="239"/>
                      <a:pt x="284" y="241"/>
                      <a:pt x="284" y="243"/>
                    </a:cubicBezTo>
                    <a:cubicBezTo>
                      <a:pt x="283" y="244"/>
                      <a:pt x="283" y="246"/>
                      <a:pt x="283" y="247"/>
                    </a:cubicBezTo>
                    <a:cubicBezTo>
                      <a:pt x="284" y="246"/>
                      <a:pt x="284" y="246"/>
                      <a:pt x="285" y="245"/>
                    </a:cubicBezTo>
                    <a:cubicBezTo>
                      <a:pt x="285" y="246"/>
                      <a:pt x="284" y="246"/>
                      <a:pt x="284" y="247"/>
                    </a:cubicBezTo>
                    <a:cubicBezTo>
                      <a:pt x="284" y="247"/>
                      <a:pt x="284" y="246"/>
                      <a:pt x="285" y="246"/>
                    </a:cubicBezTo>
                    <a:cubicBezTo>
                      <a:pt x="285" y="247"/>
                      <a:pt x="285" y="247"/>
                      <a:pt x="286" y="247"/>
                    </a:cubicBezTo>
                    <a:cubicBezTo>
                      <a:pt x="287" y="247"/>
                      <a:pt x="288" y="245"/>
                      <a:pt x="289" y="245"/>
                    </a:cubicBezTo>
                    <a:cubicBezTo>
                      <a:pt x="289" y="245"/>
                      <a:pt x="289" y="245"/>
                      <a:pt x="289" y="245"/>
                    </a:cubicBezTo>
                    <a:cubicBezTo>
                      <a:pt x="288" y="245"/>
                      <a:pt x="288" y="245"/>
                      <a:pt x="288" y="244"/>
                    </a:cubicBezTo>
                    <a:cubicBezTo>
                      <a:pt x="289" y="245"/>
                      <a:pt x="289" y="245"/>
                      <a:pt x="289" y="245"/>
                    </a:cubicBezTo>
                    <a:cubicBezTo>
                      <a:pt x="290" y="245"/>
                      <a:pt x="290" y="243"/>
                      <a:pt x="290" y="243"/>
                    </a:cubicBezTo>
                    <a:cubicBezTo>
                      <a:pt x="290" y="243"/>
                      <a:pt x="290" y="243"/>
                      <a:pt x="291" y="243"/>
                    </a:cubicBezTo>
                    <a:cubicBezTo>
                      <a:pt x="291" y="127"/>
                      <a:pt x="291" y="127"/>
                      <a:pt x="291" y="127"/>
                    </a:cubicBezTo>
                    <a:cubicBezTo>
                      <a:pt x="290" y="127"/>
                      <a:pt x="290" y="127"/>
                      <a:pt x="290" y="127"/>
                    </a:cubicBezTo>
                    <a:cubicBezTo>
                      <a:pt x="291" y="129"/>
                      <a:pt x="289" y="131"/>
                      <a:pt x="287" y="131"/>
                    </a:cubicBezTo>
                    <a:cubicBezTo>
                      <a:pt x="286" y="131"/>
                      <a:pt x="286" y="131"/>
                      <a:pt x="285" y="130"/>
                    </a:cubicBezTo>
                    <a:cubicBezTo>
                      <a:pt x="286" y="130"/>
                      <a:pt x="287" y="130"/>
                      <a:pt x="287" y="129"/>
                    </a:cubicBezTo>
                    <a:cubicBezTo>
                      <a:pt x="287" y="129"/>
                      <a:pt x="287" y="129"/>
                      <a:pt x="287" y="129"/>
                    </a:cubicBezTo>
                    <a:cubicBezTo>
                      <a:pt x="286" y="129"/>
                      <a:pt x="286" y="129"/>
                      <a:pt x="286" y="129"/>
                    </a:cubicBezTo>
                    <a:cubicBezTo>
                      <a:pt x="287" y="127"/>
                      <a:pt x="284" y="127"/>
                      <a:pt x="284" y="126"/>
                    </a:cubicBezTo>
                    <a:cubicBezTo>
                      <a:pt x="285" y="127"/>
                      <a:pt x="287" y="128"/>
                      <a:pt x="288" y="129"/>
                    </a:cubicBezTo>
                    <a:cubicBezTo>
                      <a:pt x="289" y="129"/>
                      <a:pt x="289" y="128"/>
                      <a:pt x="289" y="127"/>
                    </a:cubicBezTo>
                    <a:cubicBezTo>
                      <a:pt x="290" y="126"/>
                      <a:pt x="290" y="125"/>
                      <a:pt x="291" y="125"/>
                    </a:cubicBezTo>
                    <a:cubicBezTo>
                      <a:pt x="291" y="124"/>
                      <a:pt x="291" y="124"/>
                      <a:pt x="291" y="124"/>
                    </a:cubicBezTo>
                    <a:cubicBezTo>
                      <a:pt x="290" y="124"/>
                      <a:pt x="290" y="124"/>
                      <a:pt x="290" y="124"/>
                    </a:cubicBezTo>
                    <a:cubicBezTo>
                      <a:pt x="290" y="124"/>
                      <a:pt x="290" y="124"/>
                      <a:pt x="290" y="124"/>
                    </a:cubicBezTo>
                    <a:moveTo>
                      <a:pt x="145" y="71"/>
                    </a:moveTo>
                    <a:cubicBezTo>
                      <a:pt x="145" y="71"/>
                      <a:pt x="145" y="71"/>
                      <a:pt x="145" y="71"/>
                    </a:cubicBezTo>
                    <a:cubicBezTo>
                      <a:pt x="145" y="71"/>
                      <a:pt x="145" y="71"/>
                      <a:pt x="145" y="71"/>
                    </a:cubicBezTo>
                    <a:cubicBezTo>
                      <a:pt x="145" y="71"/>
                      <a:pt x="145" y="71"/>
                      <a:pt x="145" y="71"/>
                    </a:cubicBezTo>
                    <a:moveTo>
                      <a:pt x="132" y="120"/>
                    </a:moveTo>
                    <a:cubicBezTo>
                      <a:pt x="132" y="119"/>
                      <a:pt x="133" y="118"/>
                      <a:pt x="134" y="118"/>
                    </a:cubicBezTo>
                    <a:cubicBezTo>
                      <a:pt x="134" y="118"/>
                      <a:pt x="134" y="118"/>
                      <a:pt x="134" y="119"/>
                    </a:cubicBezTo>
                    <a:cubicBezTo>
                      <a:pt x="134" y="120"/>
                      <a:pt x="136" y="120"/>
                      <a:pt x="137" y="120"/>
                    </a:cubicBezTo>
                    <a:cubicBezTo>
                      <a:pt x="138" y="120"/>
                      <a:pt x="139" y="120"/>
                      <a:pt x="140" y="119"/>
                    </a:cubicBezTo>
                    <a:cubicBezTo>
                      <a:pt x="139" y="120"/>
                      <a:pt x="139" y="122"/>
                      <a:pt x="140" y="123"/>
                    </a:cubicBezTo>
                    <a:cubicBezTo>
                      <a:pt x="140" y="123"/>
                      <a:pt x="140" y="123"/>
                      <a:pt x="140" y="123"/>
                    </a:cubicBezTo>
                    <a:cubicBezTo>
                      <a:pt x="139" y="123"/>
                      <a:pt x="139" y="121"/>
                      <a:pt x="139" y="120"/>
                    </a:cubicBezTo>
                    <a:cubicBezTo>
                      <a:pt x="138" y="120"/>
                      <a:pt x="138" y="120"/>
                      <a:pt x="138" y="120"/>
                    </a:cubicBezTo>
                    <a:cubicBezTo>
                      <a:pt x="137" y="120"/>
                      <a:pt x="137" y="120"/>
                      <a:pt x="137" y="120"/>
                    </a:cubicBezTo>
                    <a:cubicBezTo>
                      <a:pt x="137" y="120"/>
                      <a:pt x="136" y="120"/>
                      <a:pt x="136" y="120"/>
                    </a:cubicBezTo>
                    <a:cubicBezTo>
                      <a:pt x="136" y="120"/>
                      <a:pt x="135" y="120"/>
                      <a:pt x="135" y="120"/>
                    </a:cubicBezTo>
                    <a:cubicBezTo>
                      <a:pt x="134" y="120"/>
                      <a:pt x="134" y="119"/>
                      <a:pt x="134" y="119"/>
                    </a:cubicBezTo>
                    <a:cubicBezTo>
                      <a:pt x="134" y="119"/>
                      <a:pt x="134" y="119"/>
                      <a:pt x="134" y="119"/>
                    </a:cubicBezTo>
                    <a:cubicBezTo>
                      <a:pt x="133" y="119"/>
                      <a:pt x="133" y="119"/>
                      <a:pt x="132" y="120"/>
                    </a:cubicBezTo>
                    <a:moveTo>
                      <a:pt x="111" y="118"/>
                    </a:moveTo>
                    <a:cubicBezTo>
                      <a:pt x="111" y="118"/>
                      <a:pt x="112" y="118"/>
                      <a:pt x="112" y="117"/>
                    </a:cubicBezTo>
                    <a:cubicBezTo>
                      <a:pt x="112" y="117"/>
                      <a:pt x="113" y="117"/>
                      <a:pt x="113" y="118"/>
                    </a:cubicBezTo>
                    <a:cubicBezTo>
                      <a:pt x="113" y="118"/>
                      <a:pt x="113" y="118"/>
                      <a:pt x="113" y="118"/>
                    </a:cubicBezTo>
                    <a:cubicBezTo>
                      <a:pt x="112" y="118"/>
                      <a:pt x="112" y="118"/>
                      <a:pt x="112" y="119"/>
                    </a:cubicBezTo>
                    <a:cubicBezTo>
                      <a:pt x="112" y="119"/>
                      <a:pt x="112" y="119"/>
                      <a:pt x="112" y="119"/>
                    </a:cubicBezTo>
                    <a:cubicBezTo>
                      <a:pt x="112" y="119"/>
                      <a:pt x="112" y="119"/>
                      <a:pt x="112" y="118"/>
                    </a:cubicBezTo>
                    <a:cubicBezTo>
                      <a:pt x="112" y="118"/>
                      <a:pt x="112" y="118"/>
                      <a:pt x="112" y="118"/>
                    </a:cubicBezTo>
                    <a:cubicBezTo>
                      <a:pt x="112" y="118"/>
                      <a:pt x="111" y="118"/>
                      <a:pt x="111" y="118"/>
                    </a:cubicBezTo>
                    <a:moveTo>
                      <a:pt x="74" y="121"/>
                    </a:moveTo>
                    <a:cubicBezTo>
                      <a:pt x="74" y="120"/>
                      <a:pt x="74" y="119"/>
                      <a:pt x="74" y="118"/>
                    </a:cubicBezTo>
                    <a:cubicBezTo>
                      <a:pt x="74" y="117"/>
                      <a:pt x="75" y="117"/>
                      <a:pt x="75" y="117"/>
                    </a:cubicBezTo>
                    <a:cubicBezTo>
                      <a:pt x="76" y="117"/>
                      <a:pt x="75" y="118"/>
                      <a:pt x="75" y="118"/>
                    </a:cubicBezTo>
                    <a:cubicBezTo>
                      <a:pt x="74" y="118"/>
                      <a:pt x="75" y="121"/>
                      <a:pt x="74" y="121"/>
                    </a:cubicBezTo>
                    <a:moveTo>
                      <a:pt x="77" y="115"/>
                    </a:moveTo>
                    <a:cubicBezTo>
                      <a:pt x="77" y="115"/>
                      <a:pt x="77" y="115"/>
                      <a:pt x="76" y="115"/>
                    </a:cubicBezTo>
                    <a:cubicBezTo>
                      <a:pt x="76" y="115"/>
                      <a:pt x="77" y="115"/>
                      <a:pt x="77" y="115"/>
                    </a:cubicBezTo>
                    <a:cubicBezTo>
                      <a:pt x="77" y="115"/>
                      <a:pt x="77" y="115"/>
                      <a:pt x="77" y="115"/>
                    </a:cubicBezTo>
                    <a:cubicBezTo>
                      <a:pt x="77" y="115"/>
                      <a:pt x="77" y="115"/>
                      <a:pt x="78" y="115"/>
                    </a:cubicBezTo>
                    <a:cubicBezTo>
                      <a:pt x="78" y="115"/>
                      <a:pt x="78" y="115"/>
                      <a:pt x="78" y="115"/>
                    </a:cubicBezTo>
                    <a:cubicBezTo>
                      <a:pt x="78" y="115"/>
                      <a:pt x="77" y="115"/>
                      <a:pt x="77" y="115"/>
                    </a:cubicBezTo>
                    <a:moveTo>
                      <a:pt x="71" y="116"/>
                    </a:moveTo>
                    <a:cubicBezTo>
                      <a:pt x="71" y="116"/>
                      <a:pt x="71" y="116"/>
                      <a:pt x="71" y="116"/>
                    </a:cubicBezTo>
                    <a:cubicBezTo>
                      <a:pt x="72" y="116"/>
                      <a:pt x="71" y="115"/>
                      <a:pt x="71" y="114"/>
                    </a:cubicBezTo>
                    <a:cubicBezTo>
                      <a:pt x="71" y="114"/>
                      <a:pt x="71" y="114"/>
                      <a:pt x="71" y="114"/>
                    </a:cubicBezTo>
                    <a:cubicBezTo>
                      <a:pt x="73" y="114"/>
                      <a:pt x="74" y="116"/>
                      <a:pt x="73" y="118"/>
                    </a:cubicBezTo>
                    <a:cubicBezTo>
                      <a:pt x="73" y="118"/>
                      <a:pt x="73" y="118"/>
                      <a:pt x="72" y="118"/>
                    </a:cubicBezTo>
                    <a:cubicBezTo>
                      <a:pt x="72" y="118"/>
                      <a:pt x="72" y="118"/>
                      <a:pt x="72" y="118"/>
                    </a:cubicBezTo>
                    <a:cubicBezTo>
                      <a:pt x="72" y="118"/>
                      <a:pt x="72" y="118"/>
                      <a:pt x="72" y="118"/>
                    </a:cubicBezTo>
                    <a:cubicBezTo>
                      <a:pt x="72" y="118"/>
                      <a:pt x="71" y="118"/>
                      <a:pt x="71" y="118"/>
                    </a:cubicBezTo>
                    <a:cubicBezTo>
                      <a:pt x="71" y="118"/>
                      <a:pt x="71" y="119"/>
                      <a:pt x="70" y="119"/>
                    </a:cubicBezTo>
                    <a:cubicBezTo>
                      <a:pt x="70" y="119"/>
                      <a:pt x="70" y="119"/>
                      <a:pt x="69" y="119"/>
                    </a:cubicBezTo>
                    <a:cubicBezTo>
                      <a:pt x="70" y="118"/>
                      <a:pt x="70" y="117"/>
                      <a:pt x="71" y="116"/>
                    </a:cubicBezTo>
                    <a:cubicBezTo>
                      <a:pt x="71" y="116"/>
                      <a:pt x="71" y="116"/>
                      <a:pt x="71" y="116"/>
                    </a:cubicBezTo>
                    <a:cubicBezTo>
                      <a:pt x="71" y="116"/>
                      <a:pt x="71" y="116"/>
                      <a:pt x="71" y="116"/>
                    </a:cubicBezTo>
                    <a:cubicBezTo>
                      <a:pt x="71" y="116"/>
                      <a:pt x="71" y="116"/>
                      <a:pt x="71" y="116"/>
                    </a:cubicBezTo>
                    <a:moveTo>
                      <a:pt x="102" y="116"/>
                    </a:moveTo>
                    <a:cubicBezTo>
                      <a:pt x="104" y="116"/>
                      <a:pt x="104" y="115"/>
                      <a:pt x="104" y="114"/>
                    </a:cubicBezTo>
                    <a:cubicBezTo>
                      <a:pt x="105" y="114"/>
                      <a:pt x="104" y="115"/>
                      <a:pt x="104" y="115"/>
                    </a:cubicBezTo>
                    <a:cubicBezTo>
                      <a:pt x="104" y="116"/>
                      <a:pt x="104" y="117"/>
                      <a:pt x="104" y="118"/>
                    </a:cubicBezTo>
                    <a:cubicBezTo>
                      <a:pt x="104" y="119"/>
                      <a:pt x="105" y="119"/>
                      <a:pt x="105" y="120"/>
                    </a:cubicBezTo>
                    <a:cubicBezTo>
                      <a:pt x="105" y="120"/>
                      <a:pt x="105" y="120"/>
                      <a:pt x="105" y="120"/>
                    </a:cubicBezTo>
                    <a:cubicBezTo>
                      <a:pt x="105" y="120"/>
                      <a:pt x="105" y="120"/>
                      <a:pt x="105" y="120"/>
                    </a:cubicBezTo>
                    <a:cubicBezTo>
                      <a:pt x="105" y="120"/>
                      <a:pt x="105" y="120"/>
                      <a:pt x="104" y="120"/>
                    </a:cubicBezTo>
                    <a:cubicBezTo>
                      <a:pt x="104" y="120"/>
                      <a:pt x="104" y="120"/>
                      <a:pt x="104" y="120"/>
                    </a:cubicBezTo>
                    <a:cubicBezTo>
                      <a:pt x="104" y="118"/>
                      <a:pt x="102" y="118"/>
                      <a:pt x="102" y="116"/>
                    </a:cubicBezTo>
                    <a:cubicBezTo>
                      <a:pt x="102" y="116"/>
                      <a:pt x="102" y="116"/>
                      <a:pt x="102" y="116"/>
                    </a:cubicBezTo>
                    <a:moveTo>
                      <a:pt x="126" y="115"/>
                    </a:moveTo>
                    <a:cubicBezTo>
                      <a:pt x="126" y="114"/>
                      <a:pt x="126" y="114"/>
                      <a:pt x="126" y="114"/>
                    </a:cubicBezTo>
                    <a:cubicBezTo>
                      <a:pt x="127" y="115"/>
                      <a:pt x="128" y="116"/>
                      <a:pt x="129" y="116"/>
                    </a:cubicBezTo>
                    <a:cubicBezTo>
                      <a:pt x="129" y="117"/>
                      <a:pt x="129" y="117"/>
                      <a:pt x="128" y="118"/>
                    </a:cubicBezTo>
                    <a:cubicBezTo>
                      <a:pt x="127" y="117"/>
                      <a:pt x="126" y="116"/>
                      <a:pt x="125" y="116"/>
                    </a:cubicBezTo>
                    <a:cubicBezTo>
                      <a:pt x="124" y="115"/>
                      <a:pt x="125" y="115"/>
                      <a:pt x="125" y="115"/>
                    </a:cubicBezTo>
                    <a:cubicBezTo>
                      <a:pt x="125" y="116"/>
                      <a:pt x="127" y="116"/>
                      <a:pt x="127" y="116"/>
                    </a:cubicBezTo>
                    <a:cubicBezTo>
                      <a:pt x="127" y="116"/>
                      <a:pt x="127" y="115"/>
                      <a:pt x="126" y="115"/>
                    </a:cubicBezTo>
                    <a:cubicBezTo>
                      <a:pt x="126" y="115"/>
                      <a:pt x="126" y="115"/>
                      <a:pt x="126" y="115"/>
                    </a:cubicBezTo>
                    <a:moveTo>
                      <a:pt x="130" y="112"/>
                    </a:moveTo>
                    <a:cubicBezTo>
                      <a:pt x="130" y="112"/>
                      <a:pt x="129" y="111"/>
                      <a:pt x="129" y="111"/>
                    </a:cubicBezTo>
                    <a:cubicBezTo>
                      <a:pt x="130" y="111"/>
                      <a:pt x="130" y="112"/>
                      <a:pt x="130" y="112"/>
                    </a:cubicBezTo>
                    <a:cubicBezTo>
                      <a:pt x="130" y="112"/>
                      <a:pt x="130" y="112"/>
                      <a:pt x="130" y="112"/>
                    </a:cubicBezTo>
                    <a:moveTo>
                      <a:pt x="77" y="111"/>
                    </a:moveTo>
                    <a:cubicBezTo>
                      <a:pt x="77" y="111"/>
                      <a:pt x="77" y="111"/>
                      <a:pt x="76" y="111"/>
                    </a:cubicBezTo>
                    <a:cubicBezTo>
                      <a:pt x="77" y="110"/>
                      <a:pt x="77" y="110"/>
                      <a:pt x="77" y="110"/>
                    </a:cubicBezTo>
                    <a:cubicBezTo>
                      <a:pt x="77" y="111"/>
                      <a:pt x="77" y="111"/>
                      <a:pt x="77" y="111"/>
                    </a:cubicBezTo>
                    <a:moveTo>
                      <a:pt x="126" y="110"/>
                    </a:moveTo>
                    <a:cubicBezTo>
                      <a:pt x="125" y="110"/>
                      <a:pt x="125" y="110"/>
                      <a:pt x="124" y="109"/>
                    </a:cubicBezTo>
                    <a:cubicBezTo>
                      <a:pt x="124" y="109"/>
                      <a:pt x="124" y="109"/>
                      <a:pt x="125" y="109"/>
                    </a:cubicBezTo>
                    <a:cubicBezTo>
                      <a:pt x="125" y="109"/>
                      <a:pt x="126" y="109"/>
                      <a:pt x="126" y="110"/>
                    </a:cubicBezTo>
                    <a:moveTo>
                      <a:pt x="75" y="109"/>
                    </a:moveTo>
                    <a:cubicBezTo>
                      <a:pt x="74" y="109"/>
                      <a:pt x="74" y="109"/>
                      <a:pt x="74" y="108"/>
                    </a:cubicBezTo>
                    <a:cubicBezTo>
                      <a:pt x="74" y="108"/>
                      <a:pt x="74" y="108"/>
                      <a:pt x="74" y="108"/>
                    </a:cubicBezTo>
                    <a:cubicBezTo>
                      <a:pt x="74" y="108"/>
                      <a:pt x="74" y="108"/>
                      <a:pt x="74" y="108"/>
                    </a:cubicBezTo>
                    <a:cubicBezTo>
                      <a:pt x="74" y="108"/>
                      <a:pt x="75" y="108"/>
                      <a:pt x="75" y="108"/>
                    </a:cubicBezTo>
                    <a:cubicBezTo>
                      <a:pt x="75" y="108"/>
                      <a:pt x="75" y="108"/>
                      <a:pt x="75" y="108"/>
                    </a:cubicBezTo>
                    <a:cubicBezTo>
                      <a:pt x="75" y="109"/>
                      <a:pt x="75" y="109"/>
                      <a:pt x="75" y="109"/>
                    </a:cubicBezTo>
                    <a:moveTo>
                      <a:pt x="66" y="110"/>
                    </a:moveTo>
                    <a:cubicBezTo>
                      <a:pt x="66" y="109"/>
                      <a:pt x="65" y="109"/>
                      <a:pt x="65" y="108"/>
                    </a:cubicBezTo>
                    <a:cubicBezTo>
                      <a:pt x="65" y="108"/>
                      <a:pt x="65" y="109"/>
                      <a:pt x="66" y="109"/>
                    </a:cubicBezTo>
                    <a:cubicBezTo>
                      <a:pt x="66" y="109"/>
                      <a:pt x="66" y="109"/>
                      <a:pt x="66" y="109"/>
                    </a:cubicBezTo>
                    <a:cubicBezTo>
                      <a:pt x="66" y="109"/>
                      <a:pt x="66" y="109"/>
                      <a:pt x="66" y="110"/>
                    </a:cubicBezTo>
                    <a:moveTo>
                      <a:pt x="128" y="109"/>
                    </a:moveTo>
                    <a:cubicBezTo>
                      <a:pt x="128" y="108"/>
                      <a:pt x="128" y="108"/>
                      <a:pt x="127" y="107"/>
                    </a:cubicBezTo>
                    <a:cubicBezTo>
                      <a:pt x="127" y="107"/>
                      <a:pt x="127" y="107"/>
                      <a:pt x="127" y="107"/>
                    </a:cubicBezTo>
                    <a:cubicBezTo>
                      <a:pt x="128" y="107"/>
                      <a:pt x="128" y="108"/>
                      <a:pt x="128" y="109"/>
                    </a:cubicBezTo>
                    <a:moveTo>
                      <a:pt x="100" y="107"/>
                    </a:moveTo>
                    <a:cubicBezTo>
                      <a:pt x="100" y="107"/>
                      <a:pt x="100" y="107"/>
                      <a:pt x="100" y="107"/>
                    </a:cubicBezTo>
                    <a:cubicBezTo>
                      <a:pt x="100" y="106"/>
                      <a:pt x="100" y="106"/>
                      <a:pt x="100" y="106"/>
                    </a:cubicBezTo>
                    <a:cubicBezTo>
                      <a:pt x="100" y="106"/>
                      <a:pt x="100" y="106"/>
                      <a:pt x="100" y="106"/>
                    </a:cubicBezTo>
                    <a:cubicBezTo>
                      <a:pt x="101" y="106"/>
                      <a:pt x="101" y="106"/>
                      <a:pt x="101" y="106"/>
                    </a:cubicBezTo>
                    <a:cubicBezTo>
                      <a:pt x="101" y="106"/>
                      <a:pt x="100" y="107"/>
                      <a:pt x="100" y="107"/>
                    </a:cubicBezTo>
                    <a:moveTo>
                      <a:pt x="93" y="106"/>
                    </a:moveTo>
                    <a:cubicBezTo>
                      <a:pt x="92" y="106"/>
                      <a:pt x="94" y="105"/>
                      <a:pt x="93" y="104"/>
                    </a:cubicBezTo>
                    <a:cubicBezTo>
                      <a:pt x="94" y="104"/>
                      <a:pt x="94" y="104"/>
                      <a:pt x="94" y="104"/>
                    </a:cubicBezTo>
                    <a:cubicBezTo>
                      <a:pt x="94" y="104"/>
                      <a:pt x="94" y="105"/>
                      <a:pt x="94" y="105"/>
                    </a:cubicBezTo>
                    <a:cubicBezTo>
                      <a:pt x="94" y="105"/>
                      <a:pt x="94" y="105"/>
                      <a:pt x="94" y="105"/>
                    </a:cubicBezTo>
                    <a:cubicBezTo>
                      <a:pt x="95" y="105"/>
                      <a:pt x="95" y="105"/>
                      <a:pt x="95" y="104"/>
                    </a:cubicBezTo>
                    <a:cubicBezTo>
                      <a:pt x="96" y="105"/>
                      <a:pt x="95" y="105"/>
                      <a:pt x="95" y="106"/>
                    </a:cubicBezTo>
                    <a:cubicBezTo>
                      <a:pt x="95" y="106"/>
                      <a:pt x="95" y="106"/>
                      <a:pt x="95" y="106"/>
                    </a:cubicBezTo>
                    <a:cubicBezTo>
                      <a:pt x="95" y="106"/>
                      <a:pt x="95" y="106"/>
                      <a:pt x="95" y="106"/>
                    </a:cubicBezTo>
                    <a:cubicBezTo>
                      <a:pt x="95" y="105"/>
                      <a:pt x="95" y="105"/>
                      <a:pt x="95" y="105"/>
                    </a:cubicBezTo>
                    <a:cubicBezTo>
                      <a:pt x="95" y="105"/>
                      <a:pt x="95" y="105"/>
                      <a:pt x="95" y="105"/>
                    </a:cubicBezTo>
                    <a:cubicBezTo>
                      <a:pt x="95" y="106"/>
                      <a:pt x="95" y="106"/>
                      <a:pt x="95" y="106"/>
                    </a:cubicBezTo>
                    <a:cubicBezTo>
                      <a:pt x="95" y="106"/>
                      <a:pt x="95" y="106"/>
                      <a:pt x="95" y="106"/>
                    </a:cubicBezTo>
                    <a:cubicBezTo>
                      <a:pt x="95" y="106"/>
                      <a:pt x="95" y="106"/>
                      <a:pt x="95" y="106"/>
                    </a:cubicBezTo>
                    <a:cubicBezTo>
                      <a:pt x="94" y="106"/>
                      <a:pt x="94" y="106"/>
                      <a:pt x="94" y="105"/>
                    </a:cubicBezTo>
                    <a:cubicBezTo>
                      <a:pt x="94" y="105"/>
                      <a:pt x="94" y="105"/>
                      <a:pt x="94" y="105"/>
                    </a:cubicBezTo>
                    <a:cubicBezTo>
                      <a:pt x="93" y="105"/>
                      <a:pt x="93" y="106"/>
                      <a:pt x="93" y="106"/>
                    </a:cubicBezTo>
                    <a:moveTo>
                      <a:pt x="99" y="105"/>
                    </a:moveTo>
                    <a:cubicBezTo>
                      <a:pt x="98" y="105"/>
                      <a:pt x="98" y="104"/>
                      <a:pt x="98" y="104"/>
                    </a:cubicBezTo>
                    <a:cubicBezTo>
                      <a:pt x="99" y="104"/>
                      <a:pt x="99" y="104"/>
                      <a:pt x="99" y="104"/>
                    </a:cubicBezTo>
                    <a:cubicBezTo>
                      <a:pt x="99" y="104"/>
                      <a:pt x="99" y="104"/>
                      <a:pt x="100" y="104"/>
                    </a:cubicBezTo>
                    <a:cubicBezTo>
                      <a:pt x="99" y="104"/>
                      <a:pt x="99" y="104"/>
                      <a:pt x="99" y="104"/>
                    </a:cubicBezTo>
                    <a:cubicBezTo>
                      <a:pt x="99" y="104"/>
                      <a:pt x="99" y="105"/>
                      <a:pt x="99" y="105"/>
                    </a:cubicBezTo>
                    <a:cubicBezTo>
                      <a:pt x="99" y="105"/>
                      <a:pt x="99" y="105"/>
                      <a:pt x="99" y="105"/>
                    </a:cubicBezTo>
                    <a:moveTo>
                      <a:pt x="111" y="111"/>
                    </a:moveTo>
                    <a:cubicBezTo>
                      <a:pt x="111" y="110"/>
                      <a:pt x="110" y="109"/>
                      <a:pt x="109" y="108"/>
                    </a:cubicBezTo>
                    <a:cubicBezTo>
                      <a:pt x="109" y="107"/>
                      <a:pt x="108" y="107"/>
                      <a:pt x="107" y="106"/>
                    </a:cubicBezTo>
                    <a:cubicBezTo>
                      <a:pt x="108" y="105"/>
                      <a:pt x="109" y="104"/>
                      <a:pt x="109" y="103"/>
                    </a:cubicBezTo>
                    <a:cubicBezTo>
                      <a:pt x="111" y="105"/>
                      <a:pt x="113" y="106"/>
                      <a:pt x="114" y="108"/>
                    </a:cubicBezTo>
                    <a:cubicBezTo>
                      <a:pt x="114" y="109"/>
                      <a:pt x="114" y="109"/>
                      <a:pt x="113" y="110"/>
                    </a:cubicBezTo>
                    <a:cubicBezTo>
                      <a:pt x="113" y="110"/>
                      <a:pt x="113" y="110"/>
                      <a:pt x="113" y="110"/>
                    </a:cubicBezTo>
                    <a:cubicBezTo>
                      <a:pt x="113" y="110"/>
                      <a:pt x="113" y="110"/>
                      <a:pt x="113" y="110"/>
                    </a:cubicBezTo>
                    <a:cubicBezTo>
                      <a:pt x="113" y="110"/>
                      <a:pt x="113" y="110"/>
                      <a:pt x="113" y="110"/>
                    </a:cubicBezTo>
                    <a:cubicBezTo>
                      <a:pt x="112" y="110"/>
                      <a:pt x="112" y="110"/>
                      <a:pt x="112" y="110"/>
                    </a:cubicBezTo>
                    <a:cubicBezTo>
                      <a:pt x="112" y="110"/>
                      <a:pt x="112" y="110"/>
                      <a:pt x="112" y="111"/>
                    </a:cubicBezTo>
                    <a:cubicBezTo>
                      <a:pt x="112" y="111"/>
                      <a:pt x="112" y="111"/>
                      <a:pt x="112" y="111"/>
                    </a:cubicBezTo>
                    <a:cubicBezTo>
                      <a:pt x="111" y="111"/>
                      <a:pt x="111" y="111"/>
                      <a:pt x="111" y="111"/>
                    </a:cubicBezTo>
                    <a:cubicBezTo>
                      <a:pt x="111" y="111"/>
                      <a:pt x="111" y="111"/>
                      <a:pt x="111" y="111"/>
                    </a:cubicBezTo>
                    <a:cubicBezTo>
                      <a:pt x="111" y="111"/>
                      <a:pt x="111" y="111"/>
                      <a:pt x="111" y="111"/>
                    </a:cubicBezTo>
                    <a:moveTo>
                      <a:pt x="100" y="104"/>
                    </a:moveTo>
                    <a:cubicBezTo>
                      <a:pt x="99" y="104"/>
                      <a:pt x="99" y="104"/>
                      <a:pt x="99" y="104"/>
                    </a:cubicBezTo>
                    <a:cubicBezTo>
                      <a:pt x="100" y="103"/>
                      <a:pt x="100" y="103"/>
                      <a:pt x="100" y="103"/>
                    </a:cubicBezTo>
                    <a:cubicBezTo>
                      <a:pt x="100" y="103"/>
                      <a:pt x="100" y="103"/>
                      <a:pt x="100" y="103"/>
                    </a:cubicBezTo>
                    <a:cubicBezTo>
                      <a:pt x="100" y="103"/>
                      <a:pt x="100" y="104"/>
                      <a:pt x="100" y="104"/>
                    </a:cubicBezTo>
                    <a:moveTo>
                      <a:pt x="106" y="104"/>
                    </a:moveTo>
                    <a:cubicBezTo>
                      <a:pt x="106" y="104"/>
                      <a:pt x="106" y="104"/>
                      <a:pt x="106" y="103"/>
                    </a:cubicBezTo>
                    <a:cubicBezTo>
                      <a:pt x="106" y="103"/>
                      <a:pt x="106" y="103"/>
                      <a:pt x="106" y="103"/>
                    </a:cubicBezTo>
                    <a:cubicBezTo>
                      <a:pt x="107" y="103"/>
                      <a:pt x="107" y="104"/>
                      <a:pt x="106" y="104"/>
                    </a:cubicBezTo>
                    <a:moveTo>
                      <a:pt x="101" y="103"/>
                    </a:moveTo>
                    <a:cubicBezTo>
                      <a:pt x="101" y="103"/>
                      <a:pt x="100" y="103"/>
                      <a:pt x="100" y="103"/>
                    </a:cubicBezTo>
                    <a:cubicBezTo>
                      <a:pt x="100" y="103"/>
                      <a:pt x="100" y="103"/>
                      <a:pt x="101" y="103"/>
                    </a:cubicBezTo>
                    <a:cubicBezTo>
                      <a:pt x="101" y="103"/>
                      <a:pt x="101" y="103"/>
                      <a:pt x="101" y="103"/>
                    </a:cubicBezTo>
                    <a:moveTo>
                      <a:pt x="68" y="104"/>
                    </a:moveTo>
                    <a:cubicBezTo>
                      <a:pt x="67" y="104"/>
                      <a:pt x="67" y="103"/>
                      <a:pt x="67" y="102"/>
                    </a:cubicBezTo>
                    <a:cubicBezTo>
                      <a:pt x="67" y="102"/>
                      <a:pt x="67" y="102"/>
                      <a:pt x="67" y="102"/>
                    </a:cubicBezTo>
                    <a:cubicBezTo>
                      <a:pt x="68" y="102"/>
                      <a:pt x="68" y="103"/>
                      <a:pt x="68" y="104"/>
                    </a:cubicBezTo>
                    <a:moveTo>
                      <a:pt x="107" y="102"/>
                    </a:moveTo>
                    <a:cubicBezTo>
                      <a:pt x="107" y="102"/>
                      <a:pt x="107" y="102"/>
                      <a:pt x="107" y="102"/>
                    </a:cubicBezTo>
                    <a:cubicBezTo>
                      <a:pt x="107" y="102"/>
                      <a:pt x="107" y="102"/>
                      <a:pt x="107" y="102"/>
                    </a:cubicBezTo>
                    <a:moveTo>
                      <a:pt x="95" y="103"/>
                    </a:moveTo>
                    <a:cubicBezTo>
                      <a:pt x="95" y="103"/>
                      <a:pt x="95" y="103"/>
                      <a:pt x="95" y="103"/>
                    </a:cubicBezTo>
                    <a:cubicBezTo>
                      <a:pt x="95" y="103"/>
                      <a:pt x="95" y="102"/>
                      <a:pt x="95" y="102"/>
                    </a:cubicBezTo>
                    <a:cubicBezTo>
                      <a:pt x="96" y="102"/>
                      <a:pt x="95" y="103"/>
                      <a:pt x="95" y="103"/>
                    </a:cubicBezTo>
                    <a:cubicBezTo>
                      <a:pt x="95" y="103"/>
                      <a:pt x="95" y="103"/>
                      <a:pt x="95" y="103"/>
                    </a:cubicBezTo>
                    <a:cubicBezTo>
                      <a:pt x="94" y="103"/>
                      <a:pt x="94" y="104"/>
                      <a:pt x="94" y="104"/>
                    </a:cubicBezTo>
                    <a:cubicBezTo>
                      <a:pt x="94" y="103"/>
                      <a:pt x="94" y="103"/>
                      <a:pt x="94" y="103"/>
                    </a:cubicBezTo>
                    <a:cubicBezTo>
                      <a:pt x="93" y="103"/>
                      <a:pt x="93" y="103"/>
                      <a:pt x="93" y="102"/>
                    </a:cubicBezTo>
                    <a:cubicBezTo>
                      <a:pt x="93" y="102"/>
                      <a:pt x="93" y="102"/>
                      <a:pt x="93" y="102"/>
                    </a:cubicBezTo>
                    <a:cubicBezTo>
                      <a:pt x="93" y="102"/>
                      <a:pt x="94" y="102"/>
                      <a:pt x="94" y="102"/>
                    </a:cubicBezTo>
                    <a:cubicBezTo>
                      <a:pt x="94" y="102"/>
                      <a:pt x="94" y="103"/>
                      <a:pt x="95" y="103"/>
                    </a:cubicBezTo>
                    <a:moveTo>
                      <a:pt x="98" y="107"/>
                    </a:moveTo>
                    <a:cubicBezTo>
                      <a:pt x="97" y="107"/>
                      <a:pt x="97" y="105"/>
                      <a:pt x="97" y="104"/>
                    </a:cubicBezTo>
                    <a:cubicBezTo>
                      <a:pt x="97" y="104"/>
                      <a:pt x="97" y="102"/>
                      <a:pt x="98" y="102"/>
                    </a:cubicBezTo>
                    <a:cubicBezTo>
                      <a:pt x="98" y="102"/>
                      <a:pt x="98" y="102"/>
                      <a:pt x="98" y="102"/>
                    </a:cubicBezTo>
                    <a:cubicBezTo>
                      <a:pt x="98" y="102"/>
                      <a:pt x="98" y="102"/>
                      <a:pt x="98" y="102"/>
                    </a:cubicBezTo>
                    <a:cubicBezTo>
                      <a:pt x="98" y="102"/>
                      <a:pt x="98" y="103"/>
                      <a:pt x="98" y="103"/>
                    </a:cubicBezTo>
                    <a:cubicBezTo>
                      <a:pt x="98" y="104"/>
                      <a:pt x="98" y="104"/>
                      <a:pt x="98" y="104"/>
                    </a:cubicBezTo>
                    <a:cubicBezTo>
                      <a:pt x="98" y="104"/>
                      <a:pt x="98" y="104"/>
                      <a:pt x="98" y="105"/>
                    </a:cubicBezTo>
                    <a:cubicBezTo>
                      <a:pt x="98" y="105"/>
                      <a:pt x="98" y="105"/>
                      <a:pt x="98" y="105"/>
                    </a:cubicBezTo>
                    <a:cubicBezTo>
                      <a:pt x="98" y="105"/>
                      <a:pt x="98" y="106"/>
                      <a:pt x="98" y="106"/>
                    </a:cubicBezTo>
                    <a:cubicBezTo>
                      <a:pt x="98" y="106"/>
                      <a:pt x="98" y="106"/>
                      <a:pt x="98" y="106"/>
                    </a:cubicBezTo>
                    <a:cubicBezTo>
                      <a:pt x="98" y="106"/>
                      <a:pt x="99" y="106"/>
                      <a:pt x="99" y="106"/>
                    </a:cubicBezTo>
                    <a:cubicBezTo>
                      <a:pt x="99" y="107"/>
                      <a:pt x="98" y="106"/>
                      <a:pt x="98" y="107"/>
                    </a:cubicBezTo>
                    <a:cubicBezTo>
                      <a:pt x="98" y="107"/>
                      <a:pt x="98" y="107"/>
                      <a:pt x="98" y="107"/>
                    </a:cubicBezTo>
                    <a:cubicBezTo>
                      <a:pt x="98" y="107"/>
                      <a:pt x="98" y="107"/>
                      <a:pt x="98" y="107"/>
                    </a:cubicBezTo>
                    <a:moveTo>
                      <a:pt x="105" y="100"/>
                    </a:moveTo>
                    <a:cubicBezTo>
                      <a:pt x="104" y="100"/>
                      <a:pt x="105" y="100"/>
                      <a:pt x="105" y="99"/>
                    </a:cubicBezTo>
                    <a:cubicBezTo>
                      <a:pt x="105" y="99"/>
                      <a:pt x="105" y="99"/>
                      <a:pt x="105" y="99"/>
                    </a:cubicBezTo>
                    <a:cubicBezTo>
                      <a:pt x="105" y="100"/>
                      <a:pt x="105" y="100"/>
                      <a:pt x="105" y="100"/>
                    </a:cubicBezTo>
                    <a:moveTo>
                      <a:pt x="106" y="99"/>
                    </a:moveTo>
                    <a:cubicBezTo>
                      <a:pt x="105" y="99"/>
                      <a:pt x="106" y="99"/>
                      <a:pt x="105" y="99"/>
                    </a:cubicBezTo>
                    <a:cubicBezTo>
                      <a:pt x="105" y="99"/>
                      <a:pt x="105" y="99"/>
                      <a:pt x="105" y="99"/>
                    </a:cubicBezTo>
                    <a:cubicBezTo>
                      <a:pt x="106" y="99"/>
                      <a:pt x="106" y="99"/>
                      <a:pt x="106" y="99"/>
                    </a:cubicBezTo>
                    <a:cubicBezTo>
                      <a:pt x="106" y="99"/>
                      <a:pt x="106" y="99"/>
                      <a:pt x="106" y="99"/>
                    </a:cubicBezTo>
                    <a:moveTo>
                      <a:pt x="118" y="102"/>
                    </a:moveTo>
                    <a:cubicBezTo>
                      <a:pt x="118" y="101"/>
                      <a:pt x="119" y="101"/>
                      <a:pt x="119" y="101"/>
                    </a:cubicBezTo>
                    <a:cubicBezTo>
                      <a:pt x="119" y="99"/>
                      <a:pt x="116" y="100"/>
                      <a:pt x="116" y="98"/>
                    </a:cubicBezTo>
                    <a:cubicBezTo>
                      <a:pt x="117" y="99"/>
                      <a:pt x="119" y="100"/>
                      <a:pt x="120" y="100"/>
                    </a:cubicBezTo>
                    <a:cubicBezTo>
                      <a:pt x="119" y="103"/>
                      <a:pt x="122" y="103"/>
                      <a:pt x="121" y="106"/>
                    </a:cubicBezTo>
                    <a:cubicBezTo>
                      <a:pt x="121" y="106"/>
                      <a:pt x="121" y="106"/>
                      <a:pt x="121" y="107"/>
                    </a:cubicBezTo>
                    <a:cubicBezTo>
                      <a:pt x="119" y="107"/>
                      <a:pt x="118" y="107"/>
                      <a:pt x="118" y="105"/>
                    </a:cubicBezTo>
                    <a:cubicBezTo>
                      <a:pt x="118" y="105"/>
                      <a:pt x="118" y="105"/>
                      <a:pt x="118" y="105"/>
                    </a:cubicBezTo>
                    <a:cubicBezTo>
                      <a:pt x="119" y="105"/>
                      <a:pt x="119" y="106"/>
                      <a:pt x="120" y="106"/>
                    </a:cubicBezTo>
                    <a:cubicBezTo>
                      <a:pt x="120" y="105"/>
                      <a:pt x="119" y="104"/>
                      <a:pt x="118" y="104"/>
                    </a:cubicBezTo>
                    <a:cubicBezTo>
                      <a:pt x="117" y="103"/>
                      <a:pt x="117" y="102"/>
                      <a:pt x="116" y="102"/>
                    </a:cubicBezTo>
                    <a:cubicBezTo>
                      <a:pt x="117" y="102"/>
                      <a:pt x="117" y="102"/>
                      <a:pt x="117" y="102"/>
                    </a:cubicBezTo>
                    <a:cubicBezTo>
                      <a:pt x="117" y="101"/>
                      <a:pt x="116" y="101"/>
                      <a:pt x="116" y="100"/>
                    </a:cubicBezTo>
                    <a:cubicBezTo>
                      <a:pt x="116" y="100"/>
                      <a:pt x="116" y="100"/>
                      <a:pt x="116" y="100"/>
                    </a:cubicBezTo>
                    <a:cubicBezTo>
                      <a:pt x="117" y="100"/>
                      <a:pt x="117" y="101"/>
                      <a:pt x="118" y="102"/>
                    </a:cubicBezTo>
                    <a:moveTo>
                      <a:pt x="73" y="100"/>
                    </a:moveTo>
                    <a:cubicBezTo>
                      <a:pt x="73" y="99"/>
                      <a:pt x="72" y="99"/>
                      <a:pt x="72" y="99"/>
                    </a:cubicBezTo>
                    <a:cubicBezTo>
                      <a:pt x="72" y="98"/>
                      <a:pt x="72" y="98"/>
                      <a:pt x="72" y="98"/>
                    </a:cubicBezTo>
                    <a:cubicBezTo>
                      <a:pt x="73" y="98"/>
                      <a:pt x="73" y="98"/>
                      <a:pt x="74" y="99"/>
                    </a:cubicBezTo>
                    <a:cubicBezTo>
                      <a:pt x="73" y="99"/>
                      <a:pt x="73" y="100"/>
                      <a:pt x="74" y="100"/>
                    </a:cubicBezTo>
                    <a:cubicBezTo>
                      <a:pt x="74" y="100"/>
                      <a:pt x="74" y="100"/>
                      <a:pt x="74" y="100"/>
                    </a:cubicBezTo>
                    <a:cubicBezTo>
                      <a:pt x="74" y="100"/>
                      <a:pt x="74" y="100"/>
                      <a:pt x="74" y="101"/>
                    </a:cubicBezTo>
                    <a:cubicBezTo>
                      <a:pt x="73" y="101"/>
                      <a:pt x="73" y="100"/>
                      <a:pt x="73" y="100"/>
                    </a:cubicBezTo>
                    <a:cubicBezTo>
                      <a:pt x="73" y="100"/>
                      <a:pt x="73" y="100"/>
                      <a:pt x="73" y="100"/>
                    </a:cubicBezTo>
                    <a:moveTo>
                      <a:pt x="108" y="99"/>
                    </a:moveTo>
                    <a:cubicBezTo>
                      <a:pt x="108" y="99"/>
                      <a:pt x="108" y="99"/>
                      <a:pt x="108" y="99"/>
                    </a:cubicBezTo>
                    <a:cubicBezTo>
                      <a:pt x="108" y="99"/>
                      <a:pt x="108" y="99"/>
                      <a:pt x="108" y="98"/>
                    </a:cubicBezTo>
                    <a:cubicBezTo>
                      <a:pt x="108" y="98"/>
                      <a:pt x="108" y="98"/>
                      <a:pt x="108" y="98"/>
                    </a:cubicBezTo>
                    <a:cubicBezTo>
                      <a:pt x="109" y="98"/>
                      <a:pt x="109" y="98"/>
                      <a:pt x="108" y="99"/>
                    </a:cubicBezTo>
                    <a:cubicBezTo>
                      <a:pt x="108" y="99"/>
                      <a:pt x="108" y="99"/>
                      <a:pt x="108" y="99"/>
                    </a:cubicBezTo>
                    <a:moveTo>
                      <a:pt x="98" y="101"/>
                    </a:moveTo>
                    <a:cubicBezTo>
                      <a:pt x="98" y="100"/>
                      <a:pt x="97" y="98"/>
                      <a:pt x="97" y="98"/>
                    </a:cubicBezTo>
                    <a:cubicBezTo>
                      <a:pt x="98" y="98"/>
                      <a:pt x="98" y="100"/>
                      <a:pt x="100" y="100"/>
                    </a:cubicBezTo>
                    <a:cubicBezTo>
                      <a:pt x="100" y="100"/>
                      <a:pt x="100" y="100"/>
                      <a:pt x="100" y="100"/>
                    </a:cubicBezTo>
                    <a:cubicBezTo>
                      <a:pt x="100" y="100"/>
                      <a:pt x="100" y="100"/>
                      <a:pt x="100" y="101"/>
                    </a:cubicBezTo>
                    <a:cubicBezTo>
                      <a:pt x="100" y="101"/>
                      <a:pt x="99" y="101"/>
                      <a:pt x="99" y="101"/>
                    </a:cubicBezTo>
                    <a:cubicBezTo>
                      <a:pt x="99" y="100"/>
                      <a:pt x="99" y="100"/>
                      <a:pt x="99" y="100"/>
                    </a:cubicBezTo>
                    <a:cubicBezTo>
                      <a:pt x="99" y="100"/>
                      <a:pt x="99" y="100"/>
                      <a:pt x="99" y="100"/>
                    </a:cubicBezTo>
                    <a:cubicBezTo>
                      <a:pt x="98" y="100"/>
                      <a:pt x="98" y="100"/>
                      <a:pt x="98" y="100"/>
                    </a:cubicBezTo>
                    <a:cubicBezTo>
                      <a:pt x="98" y="100"/>
                      <a:pt x="98" y="100"/>
                      <a:pt x="98" y="100"/>
                    </a:cubicBezTo>
                    <a:cubicBezTo>
                      <a:pt x="98" y="100"/>
                      <a:pt x="98" y="100"/>
                      <a:pt x="98" y="100"/>
                    </a:cubicBezTo>
                    <a:cubicBezTo>
                      <a:pt x="98" y="100"/>
                      <a:pt x="98" y="101"/>
                      <a:pt x="98" y="101"/>
                    </a:cubicBezTo>
                    <a:moveTo>
                      <a:pt x="112" y="99"/>
                    </a:moveTo>
                    <a:cubicBezTo>
                      <a:pt x="112" y="99"/>
                      <a:pt x="111" y="98"/>
                      <a:pt x="111" y="98"/>
                    </a:cubicBezTo>
                    <a:cubicBezTo>
                      <a:pt x="112" y="98"/>
                      <a:pt x="112" y="98"/>
                      <a:pt x="112" y="99"/>
                    </a:cubicBezTo>
                    <a:cubicBezTo>
                      <a:pt x="112" y="99"/>
                      <a:pt x="112" y="99"/>
                      <a:pt x="112" y="99"/>
                    </a:cubicBezTo>
                    <a:moveTo>
                      <a:pt x="96" y="100"/>
                    </a:moveTo>
                    <a:cubicBezTo>
                      <a:pt x="96" y="100"/>
                      <a:pt x="96" y="98"/>
                      <a:pt x="96" y="98"/>
                    </a:cubicBezTo>
                    <a:cubicBezTo>
                      <a:pt x="97" y="98"/>
                      <a:pt x="96" y="99"/>
                      <a:pt x="97" y="100"/>
                    </a:cubicBezTo>
                    <a:cubicBezTo>
                      <a:pt x="96" y="100"/>
                      <a:pt x="96" y="100"/>
                      <a:pt x="96" y="100"/>
                    </a:cubicBezTo>
                    <a:moveTo>
                      <a:pt x="99" y="98"/>
                    </a:moveTo>
                    <a:cubicBezTo>
                      <a:pt x="99" y="97"/>
                      <a:pt x="99" y="97"/>
                      <a:pt x="99" y="97"/>
                    </a:cubicBezTo>
                    <a:cubicBezTo>
                      <a:pt x="99" y="97"/>
                      <a:pt x="99" y="98"/>
                      <a:pt x="100" y="98"/>
                    </a:cubicBezTo>
                    <a:cubicBezTo>
                      <a:pt x="100" y="99"/>
                      <a:pt x="99" y="99"/>
                      <a:pt x="99" y="99"/>
                    </a:cubicBezTo>
                    <a:cubicBezTo>
                      <a:pt x="99" y="99"/>
                      <a:pt x="99" y="98"/>
                      <a:pt x="98" y="98"/>
                    </a:cubicBezTo>
                    <a:cubicBezTo>
                      <a:pt x="99" y="98"/>
                      <a:pt x="99" y="98"/>
                      <a:pt x="99" y="98"/>
                    </a:cubicBezTo>
                    <a:moveTo>
                      <a:pt x="98" y="98"/>
                    </a:moveTo>
                    <a:cubicBezTo>
                      <a:pt x="98" y="98"/>
                      <a:pt x="96" y="97"/>
                      <a:pt x="96" y="97"/>
                    </a:cubicBezTo>
                    <a:cubicBezTo>
                      <a:pt x="96" y="97"/>
                      <a:pt x="97" y="97"/>
                      <a:pt x="97" y="97"/>
                    </a:cubicBezTo>
                    <a:cubicBezTo>
                      <a:pt x="97" y="97"/>
                      <a:pt x="97" y="97"/>
                      <a:pt x="97" y="97"/>
                    </a:cubicBezTo>
                    <a:cubicBezTo>
                      <a:pt x="98" y="98"/>
                      <a:pt x="98" y="98"/>
                      <a:pt x="98" y="98"/>
                    </a:cubicBezTo>
                    <a:moveTo>
                      <a:pt x="103" y="105"/>
                    </a:moveTo>
                    <a:cubicBezTo>
                      <a:pt x="103" y="104"/>
                      <a:pt x="104" y="104"/>
                      <a:pt x="104" y="104"/>
                    </a:cubicBezTo>
                    <a:cubicBezTo>
                      <a:pt x="104" y="102"/>
                      <a:pt x="103" y="103"/>
                      <a:pt x="102" y="102"/>
                    </a:cubicBezTo>
                    <a:cubicBezTo>
                      <a:pt x="102" y="100"/>
                      <a:pt x="102" y="99"/>
                      <a:pt x="101" y="98"/>
                    </a:cubicBezTo>
                    <a:cubicBezTo>
                      <a:pt x="101" y="98"/>
                      <a:pt x="100" y="97"/>
                      <a:pt x="100" y="97"/>
                    </a:cubicBezTo>
                    <a:cubicBezTo>
                      <a:pt x="100" y="97"/>
                      <a:pt x="100" y="97"/>
                      <a:pt x="100" y="97"/>
                    </a:cubicBezTo>
                    <a:cubicBezTo>
                      <a:pt x="101" y="97"/>
                      <a:pt x="100" y="98"/>
                      <a:pt x="101" y="99"/>
                    </a:cubicBezTo>
                    <a:cubicBezTo>
                      <a:pt x="101" y="99"/>
                      <a:pt x="101" y="99"/>
                      <a:pt x="101" y="99"/>
                    </a:cubicBezTo>
                    <a:cubicBezTo>
                      <a:pt x="101" y="99"/>
                      <a:pt x="101" y="99"/>
                      <a:pt x="102" y="99"/>
                    </a:cubicBezTo>
                    <a:cubicBezTo>
                      <a:pt x="102" y="98"/>
                      <a:pt x="102" y="98"/>
                      <a:pt x="102" y="98"/>
                    </a:cubicBezTo>
                    <a:cubicBezTo>
                      <a:pt x="102" y="98"/>
                      <a:pt x="102" y="98"/>
                      <a:pt x="103" y="99"/>
                    </a:cubicBezTo>
                    <a:cubicBezTo>
                      <a:pt x="103" y="98"/>
                      <a:pt x="102" y="98"/>
                      <a:pt x="102" y="97"/>
                    </a:cubicBezTo>
                    <a:cubicBezTo>
                      <a:pt x="102" y="98"/>
                      <a:pt x="103" y="98"/>
                      <a:pt x="103" y="99"/>
                    </a:cubicBezTo>
                    <a:cubicBezTo>
                      <a:pt x="102" y="99"/>
                      <a:pt x="102" y="99"/>
                      <a:pt x="102" y="99"/>
                    </a:cubicBezTo>
                    <a:cubicBezTo>
                      <a:pt x="102" y="100"/>
                      <a:pt x="102" y="100"/>
                      <a:pt x="102" y="100"/>
                    </a:cubicBezTo>
                    <a:cubicBezTo>
                      <a:pt x="103" y="100"/>
                      <a:pt x="103" y="100"/>
                      <a:pt x="104" y="100"/>
                    </a:cubicBezTo>
                    <a:cubicBezTo>
                      <a:pt x="104" y="100"/>
                      <a:pt x="104" y="100"/>
                      <a:pt x="104" y="100"/>
                    </a:cubicBezTo>
                    <a:cubicBezTo>
                      <a:pt x="104" y="100"/>
                      <a:pt x="104" y="100"/>
                      <a:pt x="103" y="100"/>
                    </a:cubicBezTo>
                    <a:cubicBezTo>
                      <a:pt x="104" y="100"/>
                      <a:pt x="104" y="99"/>
                      <a:pt x="104" y="99"/>
                    </a:cubicBezTo>
                    <a:cubicBezTo>
                      <a:pt x="104" y="99"/>
                      <a:pt x="104" y="99"/>
                      <a:pt x="104" y="99"/>
                    </a:cubicBezTo>
                    <a:cubicBezTo>
                      <a:pt x="104" y="100"/>
                      <a:pt x="104" y="100"/>
                      <a:pt x="104" y="101"/>
                    </a:cubicBezTo>
                    <a:cubicBezTo>
                      <a:pt x="104" y="101"/>
                      <a:pt x="104" y="101"/>
                      <a:pt x="104" y="101"/>
                    </a:cubicBezTo>
                    <a:cubicBezTo>
                      <a:pt x="104" y="101"/>
                      <a:pt x="104" y="101"/>
                      <a:pt x="104" y="101"/>
                    </a:cubicBezTo>
                    <a:cubicBezTo>
                      <a:pt x="104" y="101"/>
                      <a:pt x="104" y="101"/>
                      <a:pt x="104" y="101"/>
                    </a:cubicBezTo>
                    <a:cubicBezTo>
                      <a:pt x="103" y="101"/>
                      <a:pt x="103" y="101"/>
                      <a:pt x="103" y="101"/>
                    </a:cubicBezTo>
                    <a:cubicBezTo>
                      <a:pt x="102" y="100"/>
                      <a:pt x="102" y="100"/>
                      <a:pt x="102" y="100"/>
                    </a:cubicBezTo>
                    <a:cubicBezTo>
                      <a:pt x="102" y="100"/>
                      <a:pt x="103" y="101"/>
                      <a:pt x="103" y="102"/>
                    </a:cubicBezTo>
                    <a:cubicBezTo>
                      <a:pt x="103" y="102"/>
                      <a:pt x="103" y="102"/>
                      <a:pt x="103" y="102"/>
                    </a:cubicBezTo>
                    <a:cubicBezTo>
                      <a:pt x="104" y="102"/>
                      <a:pt x="104" y="101"/>
                      <a:pt x="104" y="101"/>
                    </a:cubicBezTo>
                    <a:cubicBezTo>
                      <a:pt x="104" y="101"/>
                      <a:pt x="105" y="102"/>
                      <a:pt x="104" y="102"/>
                    </a:cubicBezTo>
                    <a:cubicBezTo>
                      <a:pt x="104" y="102"/>
                      <a:pt x="104" y="102"/>
                      <a:pt x="105" y="102"/>
                    </a:cubicBezTo>
                    <a:cubicBezTo>
                      <a:pt x="105" y="102"/>
                      <a:pt x="105" y="102"/>
                      <a:pt x="105" y="102"/>
                    </a:cubicBezTo>
                    <a:cubicBezTo>
                      <a:pt x="105" y="102"/>
                      <a:pt x="105" y="102"/>
                      <a:pt x="105" y="102"/>
                    </a:cubicBezTo>
                    <a:cubicBezTo>
                      <a:pt x="105" y="102"/>
                      <a:pt x="105" y="102"/>
                      <a:pt x="105" y="102"/>
                    </a:cubicBezTo>
                    <a:cubicBezTo>
                      <a:pt x="106" y="102"/>
                      <a:pt x="105" y="101"/>
                      <a:pt x="105" y="100"/>
                    </a:cubicBezTo>
                    <a:cubicBezTo>
                      <a:pt x="105" y="100"/>
                      <a:pt x="106" y="101"/>
                      <a:pt x="106" y="101"/>
                    </a:cubicBezTo>
                    <a:cubicBezTo>
                      <a:pt x="106" y="101"/>
                      <a:pt x="106" y="100"/>
                      <a:pt x="106" y="100"/>
                    </a:cubicBezTo>
                    <a:cubicBezTo>
                      <a:pt x="107" y="101"/>
                      <a:pt x="107" y="101"/>
                      <a:pt x="107" y="101"/>
                    </a:cubicBezTo>
                    <a:cubicBezTo>
                      <a:pt x="107" y="102"/>
                      <a:pt x="106" y="102"/>
                      <a:pt x="107" y="102"/>
                    </a:cubicBezTo>
                    <a:cubicBezTo>
                      <a:pt x="106" y="102"/>
                      <a:pt x="106" y="102"/>
                      <a:pt x="106" y="102"/>
                    </a:cubicBezTo>
                    <a:cubicBezTo>
                      <a:pt x="106" y="102"/>
                      <a:pt x="106" y="102"/>
                      <a:pt x="106" y="102"/>
                    </a:cubicBezTo>
                    <a:cubicBezTo>
                      <a:pt x="105" y="102"/>
                      <a:pt x="105" y="102"/>
                      <a:pt x="105" y="102"/>
                    </a:cubicBezTo>
                    <a:cubicBezTo>
                      <a:pt x="105" y="102"/>
                      <a:pt x="104" y="102"/>
                      <a:pt x="104" y="102"/>
                    </a:cubicBezTo>
                    <a:cubicBezTo>
                      <a:pt x="105" y="103"/>
                      <a:pt x="105" y="104"/>
                      <a:pt x="106" y="104"/>
                    </a:cubicBezTo>
                    <a:cubicBezTo>
                      <a:pt x="106" y="104"/>
                      <a:pt x="106" y="104"/>
                      <a:pt x="106" y="104"/>
                    </a:cubicBezTo>
                    <a:cubicBezTo>
                      <a:pt x="106" y="105"/>
                      <a:pt x="106" y="105"/>
                      <a:pt x="105" y="105"/>
                    </a:cubicBezTo>
                    <a:cubicBezTo>
                      <a:pt x="105" y="105"/>
                      <a:pt x="105" y="105"/>
                      <a:pt x="105" y="105"/>
                    </a:cubicBezTo>
                    <a:cubicBezTo>
                      <a:pt x="105" y="105"/>
                      <a:pt x="105" y="105"/>
                      <a:pt x="105" y="105"/>
                    </a:cubicBezTo>
                    <a:cubicBezTo>
                      <a:pt x="104" y="105"/>
                      <a:pt x="104" y="105"/>
                      <a:pt x="104" y="105"/>
                    </a:cubicBezTo>
                    <a:cubicBezTo>
                      <a:pt x="104" y="105"/>
                      <a:pt x="104" y="106"/>
                      <a:pt x="105" y="106"/>
                    </a:cubicBezTo>
                    <a:cubicBezTo>
                      <a:pt x="105" y="106"/>
                      <a:pt x="105" y="106"/>
                      <a:pt x="105" y="106"/>
                    </a:cubicBezTo>
                    <a:cubicBezTo>
                      <a:pt x="105" y="107"/>
                      <a:pt x="104" y="107"/>
                      <a:pt x="103" y="107"/>
                    </a:cubicBezTo>
                    <a:cubicBezTo>
                      <a:pt x="103" y="107"/>
                      <a:pt x="104" y="107"/>
                      <a:pt x="104" y="106"/>
                    </a:cubicBezTo>
                    <a:cubicBezTo>
                      <a:pt x="104" y="106"/>
                      <a:pt x="104" y="106"/>
                      <a:pt x="104" y="106"/>
                    </a:cubicBezTo>
                    <a:cubicBezTo>
                      <a:pt x="103" y="106"/>
                      <a:pt x="103" y="106"/>
                      <a:pt x="103" y="106"/>
                    </a:cubicBezTo>
                    <a:cubicBezTo>
                      <a:pt x="103" y="106"/>
                      <a:pt x="103" y="106"/>
                      <a:pt x="102" y="106"/>
                    </a:cubicBezTo>
                    <a:cubicBezTo>
                      <a:pt x="102" y="106"/>
                      <a:pt x="102" y="106"/>
                      <a:pt x="102" y="106"/>
                    </a:cubicBezTo>
                    <a:cubicBezTo>
                      <a:pt x="102" y="106"/>
                      <a:pt x="102" y="106"/>
                      <a:pt x="102" y="106"/>
                    </a:cubicBezTo>
                    <a:cubicBezTo>
                      <a:pt x="102" y="106"/>
                      <a:pt x="102" y="105"/>
                      <a:pt x="103" y="105"/>
                    </a:cubicBezTo>
                    <a:cubicBezTo>
                      <a:pt x="103" y="105"/>
                      <a:pt x="103" y="105"/>
                      <a:pt x="103" y="105"/>
                    </a:cubicBezTo>
                    <a:cubicBezTo>
                      <a:pt x="103" y="105"/>
                      <a:pt x="102" y="105"/>
                      <a:pt x="102" y="105"/>
                    </a:cubicBezTo>
                    <a:cubicBezTo>
                      <a:pt x="103" y="104"/>
                      <a:pt x="103" y="104"/>
                      <a:pt x="103" y="104"/>
                    </a:cubicBezTo>
                    <a:cubicBezTo>
                      <a:pt x="103" y="105"/>
                      <a:pt x="103" y="105"/>
                      <a:pt x="103" y="105"/>
                    </a:cubicBezTo>
                    <a:moveTo>
                      <a:pt x="107" y="99"/>
                    </a:moveTo>
                    <a:cubicBezTo>
                      <a:pt x="106" y="98"/>
                      <a:pt x="104" y="98"/>
                      <a:pt x="104" y="96"/>
                    </a:cubicBezTo>
                    <a:cubicBezTo>
                      <a:pt x="105" y="96"/>
                      <a:pt x="105" y="97"/>
                      <a:pt x="106" y="97"/>
                    </a:cubicBezTo>
                    <a:cubicBezTo>
                      <a:pt x="106" y="97"/>
                      <a:pt x="106" y="97"/>
                      <a:pt x="106" y="97"/>
                    </a:cubicBezTo>
                    <a:cubicBezTo>
                      <a:pt x="107" y="98"/>
                      <a:pt x="107" y="98"/>
                      <a:pt x="107" y="99"/>
                    </a:cubicBezTo>
                    <a:moveTo>
                      <a:pt x="114" y="97"/>
                    </a:moveTo>
                    <a:cubicBezTo>
                      <a:pt x="114" y="97"/>
                      <a:pt x="114" y="97"/>
                      <a:pt x="114" y="97"/>
                    </a:cubicBezTo>
                    <a:cubicBezTo>
                      <a:pt x="114" y="97"/>
                      <a:pt x="113" y="97"/>
                      <a:pt x="113" y="96"/>
                    </a:cubicBezTo>
                    <a:cubicBezTo>
                      <a:pt x="114" y="96"/>
                      <a:pt x="114" y="96"/>
                      <a:pt x="114" y="96"/>
                    </a:cubicBezTo>
                    <a:cubicBezTo>
                      <a:pt x="114" y="96"/>
                      <a:pt x="115" y="96"/>
                      <a:pt x="115" y="97"/>
                    </a:cubicBezTo>
                    <a:cubicBezTo>
                      <a:pt x="115" y="97"/>
                      <a:pt x="114" y="97"/>
                      <a:pt x="114" y="97"/>
                    </a:cubicBezTo>
                    <a:moveTo>
                      <a:pt x="75" y="94"/>
                    </a:moveTo>
                    <a:cubicBezTo>
                      <a:pt x="75" y="94"/>
                      <a:pt x="75" y="94"/>
                      <a:pt x="75" y="94"/>
                    </a:cubicBezTo>
                    <a:cubicBezTo>
                      <a:pt x="76" y="94"/>
                      <a:pt x="76" y="94"/>
                      <a:pt x="76" y="95"/>
                    </a:cubicBezTo>
                    <a:cubicBezTo>
                      <a:pt x="76" y="95"/>
                      <a:pt x="76" y="95"/>
                      <a:pt x="76" y="95"/>
                    </a:cubicBezTo>
                    <a:cubicBezTo>
                      <a:pt x="76" y="95"/>
                      <a:pt x="76" y="95"/>
                      <a:pt x="75" y="95"/>
                    </a:cubicBezTo>
                    <a:cubicBezTo>
                      <a:pt x="75" y="94"/>
                      <a:pt x="75" y="94"/>
                      <a:pt x="75" y="94"/>
                    </a:cubicBezTo>
                    <a:cubicBezTo>
                      <a:pt x="75" y="94"/>
                      <a:pt x="75" y="94"/>
                      <a:pt x="75" y="94"/>
                    </a:cubicBezTo>
                    <a:moveTo>
                      <a:pt x="117" y="97"/>
                    </a:moveTo>
                    <a:cubicBezTo>
                      <a:pt x="116" y="96"/>
                      <a:pt x="116" y="95"/>
                      <a:pt x="115" y="95"/>
                    </a:cubicBezTo>
                    <a:cubicBezTo>
                      <a:pt x="115" y="94"/>
                      <a:pt x="115" y="94"/>
                      <a:pt x="116" y="94"/>
                    </a:cubicBezTo>
                    <a:cubicBezTo>
                      <a:pt x="116" y="94"/>
                      <a:pt x="117" y="95"/>
                      <a:pt x="117" y="95"/>
                    </a:cubicBezTo>
                    <a:cubicBezTo>
                      <a:pt x="117" y="96"/>
                      <a:pt x="118" y="96"/>
                      <a:pt x="118" y="96"/>
                    </a:cubicBezTo>
                    <a:cubicBezTo>
                      <a:pt x="118" y="96"/>
                      <a:pt x="118" y="96"/>
                      <a:pt x="118" y="96"/>
                    </a:cubicBezTo>
                    <a:cubicBezTo>
                      <a:pt x="117" y="96"/>
                      <a:pt x="117" y="96"/>
                      <a:pt x="117" y="96"/>
                    </a:cubicBezTo>
                    <a:cubicBezTo>
                      <a:pt x="117" y="96"/>
                      <a:pt x="118" y="96"/>
                      <a:pt x="117" y="97"/>
                    </a:cubicBezTo>
                    <a:moveTo>
                      <a:pt x="104" y="94"/>
                    </a:moveTo>
                    <a:cubicBezTo>
                      <a:pt x="104" y="94"/>
                      <a:pt x="105" y="93"/>
                      <a:pt x="105" y="92"/>
                    </a:cubicBezTo>
                    <a:cubicBezTo>
                      <a:pt x="105" y="92"/>
                      <a:pt x="105" y="92"/>
                      <a:pt x="105" y="92"/>
                    </a:cubicBezTo>
                    <a:cubicBezTo>
                      <a:pt x="105" y="92"/>
                      <a:pt x="105" y="92"/>
                      <a:pt x="105" y="93"/>
                    </a:cubicBezTo>
                    <a:cubicBezTo>
                      <a:pt x="105" y="93"/>
                      <a:pt x="105" y="93"/>
                      <a:pt x="105" y="93"/>
                    </a:cubicBezTo>
                    <a:cubicBezTo>
                      <a:pt x="105" y="93"/>
                      <a:pt x="106" y="93"/>
                      <a:pt x="106" y="93"/>
                    </a:cubicBezTo>
                    <a:cubicBezTo>
                      <a:pt x="106" y="94"/>
                      <a:pt x="105" y="94"/>
                      <a:pt x="106" y="94"/>
                    </a:cubicBezTo>
                    <a:cubicBezTo>
                      <a:pt x="106" y="94"/>
                      <a:pt x="106" y="94"/>
                      <a:pt x="106" y="94"/>
                    </a:cubicBezTo>
                    <a:cubicBezTo>
                      <a:pt x="106" y="94"/>
                      <a:pt x="105" y="94"/>
                      <a:pt x="105" y="94"/>
                    </a:cubicBezTo>
                    <a:cubicBezTo>
                      <a:pt x="105" y="94"/>
                      <a:pt x="104" y="94"/>
                      <a:pt x="104" y="94"/>
                    </a:cubicBezTo>
                    <a:cubicBezTo>
                      <a:pt x="104" y="94"/>
                      <a:pt x="104" y="94"/>
                      <a:pt x="104" y="94"/>
                    </a:cubicBezTo>
                    <a:moveTo>
                      <a:pt x="99" y="92"/>
                    </a:moveTo>
                    <a:cubicBezTo>
                      <a:pt x="99" y="92"/>
                      <a:pt x="99" y="92"/>
                      <a:pt x="99" y="92"/>
                    </a:cubicBezTo>
                    <a:cubicBezTo>
                      <a:pt x="100" y="92"/>
                      <a:pt x="100" y="92"/>
                      <a:pt x="100" y="92"/>
                    </a:cubicBezTo>
                    <a:cubicBezTo>
                      <a:pt x="100" y="92"/>
                      <a:pt x="100" y="92"/>
                      <a:pt x="100" y="92"/>
                    </a:cubicBezTo>
                    <a:cubicBezTo>
                      <a:pt x="100" y="93"/>
                      <a:pt x="100" y="93"/>
                      <a:pt x="100" y="93"/>
                    </a:cubicBezTo>
                    <a:cubicBezTo>
                      <a:pt x="100" y="93"/>
                      <a:pt x="101" y="93"/>
                      <a:pt x="101" y="93"/>
                    </a:cubicBezTo>
                    <a:cubicBezTo>
                      <a:pt x="101" y="93"/>
                      <a:pt x="101" y="93"/>
                      <a:pt x="101" y="93"/>
                    </a:cubicBezTo>
                    <a:cubicBezTo>
                      <a:pt x="101" y="92"/>
                      <a:pt x="101" y="92"/>
                      <a:pt x="101" y="92"/>
                    </a:cubicBezTo>
                    <a:cubicBezTo>
                      <a:pt x="101" y="92"/>
                      <a:pt x="101" y="92"/>
                      <a:pt x="101" y="92"/>
                    </a:cubicBezTo>
                    <a:cubicBezTo>
                      <a:pt x="101" y="93"/>
                      <a:pt x="102" y="93"/>
                      <a:pt x="102" y="94"/>
                    </a:cubicBezTo>
                    <a:cubicBezTo>
                      <a:pt x="102" y="94"/>
                      <a:pt x="102" y="94"/>
                      <a:pt x="102" y="94"/>
                    </a:cubicBezTo>
                    <a:cubicBezTo>
                      <a:pt x="102" y="94"/>
                      <a:pt x="102" y="94"/>
                      <a:pt x="101" y="94"/>
                    </a:cubicBezTo>
                    <a:cubicBezTo>
                      <a:pt x="101" y="94"/>
                      <a:pt x="101" y="94"/>
                      <a:pt x="101" y="94"/>
                    </a:cubicBezTo>
                    <a:cubicBezTo>
                      <a:pt x="100" y="94"/>
                      <a:pt x="100" y="94"/>
                      <a:pt x="100" y="94"/>
                    </a:cubicBezTo>
                    <a:cubicBezTo>
                      <a:pt x="100" y="93"/>
                      <a:pt x="99" y="93"/>
                      <a:pt x="99" y="92"/>
                    </a:cubicBezTo>
                    <a:cubicBezTo>
                      <a:pt x="99" y="92"/>
                      <a:pt x="99" y="92"/>
                      <a:pt x="99" y="92"/>
                    </a:cubicBezTo>
                    <a:moveTo>
                      <a:pt x="77" y="93"/>
                    </a:moveTo>
                    <a:cubicBezTo>
                      <a:pt x="76" y="92"/>
                      <a:pt x="76" y="92"/>
                      <a:pt x="75" y="91"/>
                    </a:cubicBezTo>
                    <a:cubicBezTo>
                      <a:pt x="76" y="91"/>
                      <a:pt x="77" y="92"/>
                      <a:pt x="77" y="93"/>
                    </a:cubicBezTo>
                    <a:moveTo>
                      <a:pt x="78" y="90"/>
                    </a:moveTo>
                    <a:cubicBezTo>
                      <a:pt x="77" y="90"/>
                      <a:pt x="77" y="89"/>
                      <a:pt x="76" y="89"/>
                    </a:cubicBezTo>
                    <a:cubicBezTo>
                      <a:pt x="76" y="89"/>
                      <a:pt x="76" y="89"/>
                      <a:pt x="76" y="89"/>
                    </a:cubicBezTo>
                    <a:cubicBezTo>
                      <a:pt x="76" y="89"/>
                      <a:pt x="78" y="89"/>
                      <a:pt x="78" y="90"/>
                    </a:cubicBezTo>
                    <a:moveTo>
                      <a:pt x="78" y="88"/>
                    </a:moveTo>
                    <a:cubicBezTo>
                      <a:pt x="78" y="88"/>
                      <a:pt x="77" y="87"/>
                      <a:pt x="77" y="87"/>
                    </a:cubicBezTo>
                    <a:cubicBezTo>
                      <a:pt x="77" y="87"/>
                      <a:pt x="77" y="87"/>
                      <a:pt x="77" y="87"/>
                    </a:cubicBezTo>
                    <a:cubicBezTo>
                      <a:pt x="77" y="87"/>
                      <a:pt x="78" y="88"/>
                      <a:pt x="78" y="88"/>
                    </a:cubicBezTo>
                    <a:cubicBezTo>
                      <a:pt x="78" y="88"/>
                      <a:pt x="78" y="88"/>
                      <a:pt x="78" y="88"/>
                    </a:cubicBezTo>
                    <a:moveTo>
                      <a:pt x="71" y="88"/>
                    </a:moveTo>
                    <a:cubicBezTo>
                      <a:pt x="71" y="88"/>
                      <a:pt x="71" y="87"/>
                      <a:pt x="71" y="87"/>
                    </a:cubicBezTo>
                    <a:cubicBezTo>
                      <a:pt x="72" y="87"/>
                      <a:pt x="72" y="87"/>
                      <a:pt x="72" y="87"/>
                    </a:cubicBezTo>
                    <a:cubicBezTo>
                      <a:pt x="72" y="87"/>
                      <a:pt x="71" y="88"/>
                      <a:pt x="71" y="88"/>
                    </a:cubicBezTo>
                    <a:moveTo>
                      <a:pt x="108" y="86"/>
                    </a:moveTo>
                    <a:cubicBezTo>
                      <a:pt x="108" y="86"/>
                      <a:pt x="109" y="86"/>
                      <a:pt x="109" y="86"/>
                    </a:cubicBezTo>
                    <a:cubicBezTo>
                      <a:pt x="109" y="86"/>
                      <a:pt x="110" y="87"/>
                      <a:pt x="110" y="88"/>
                    </a:cubicBezTo>
                    <a:cubicBezTo>
                      <a:pt x="109" y="87"/>
                      <a:pt x="109" y="87"/>
                      <a:pt x="108" y="86"/>
                    </a:cubicBezTo>
                    <a:cubicBezTo>
                      <a:pt x="108" y="86"/>
                      <a:pt x="108" y="86"/>
                      <a:pt x="108" y="86"/>
                    </a:cubicBezTo>
                    <a:cubicBezTo>
                      <a:pt x="108" y="86"/>
                      <a:pt x="108" y="86"/>
                      <a:pt x="108" y="86"/>
                    </a:cubicBezTo>
                    <a:moveTo>
                      <a:pt x="77" y="85"/>
                    </a:moveTo>
                    <a:cubicBezTo>
                      <a:pt x="77" y="85"/>
                      <a:pt x="77" y="85"/>
                      <a:pt x="77" y="85"/>
                    </a:cubicBezTo>
                    <a:cubicBezTo>
                      <a:pt x="78" y="85"/>
                      <a:pt x="79" y="86"/>
                      <a:pt x="80" y="86"/>
                    </a:cubicBezTo>
                    <a:cubicBezTo>
                      <a:pt x="80" y="86"/>
                      <a:pt x="80" y="86"/>
                      <a:pt x="80" y="86"/>
                    </a:cubicBezTo>
                    <a:cubicBezTo>
                      <a:pt x="80" y="86"/>
                      <a:pt x="80" y="86"/>
                      <a:pt x="80" y="86"/>
                    </a:cubicBezTo>
                    <a:cubicBezTo>
                      <a:pt x="80" y="86"/>
                      <a:pt x="79" y="86"/>
                      <a:pt x="79" y="86"/>
                    </a:cubicBezTo>
                    <a:cubicBezTo>
                      <a:pt x="79" y="86"/>
                      <a:pt x="79" y="86"/>
                      <a:pt x="79" y="86"/>
                    </a:cubicBezTo>
                    <a:cubicBezTo>
                      <a:pt x="79" y="87"/>
                      <a:pt x="79" y="87"/>
                      <a:pt x="80" y="87"/>
                    </a:cubicBezTo>
                    <a:cubicBezTo>
                      <a:pt x="80" y="87"/>
                      <a:pt x="80" y="87"/>
                      <a:pt x="80" y="87"/>
                    </a:cubicBezTo>
                    <a:cubicBezTo>
                      <a:pt x="81" y="87"/>
                      <a:pt x="81" y="87"/>
                      <a:pt x="81" y="87"/>
                    </a:cubicBezTo>
                    <a:cubicBezTo>
                      <a:pt x="80" y="88"/>
                      <a:pt x="80" y="88"/>
                      <a:pt x="80" y="88"/>
                    </a:cubicBezTo>
                    <a:cubicBezTo>
                      <a:pt x="79" y="87"/>
                      <a:pt x="79" y="87"/>
                      <a:pt x="78" y="86"/>
                    </a:cubicBezTo>
                    <a:cubicBezTo>
                      <a:pt x="79" y="86"/>
                      <a:pt x="79" y="86"/>
                      <a:pt x="79" y="86"/>
                    </a:cubicBezTo>
                    <a:cubicBezTo>
                      <a:pt x="78" y="85"/>
                      <a:pt x="78" y="85"/>
                      <a:pt x="77" y="85"/>
                    </a:cubicBezTo>
                    <a:cubicBezTo>
                      <a:pt x="77" y="85"/>
                      <a:pt x="77" y="85"/>
                      <a:pt x="77" y="85"/>
                    </a:cubicBezTo>
                    <a:moveTo>
                      <a:pt x="108" y="86"/>
                    </a:moveTo>
                    <a:cubicBezTo>
                      <a:pt x="107" y="85"/>
                      <a:pt x="106" y="85"/>
                      <a:pt x="106" y="85"/>
                    </a:cubicBezTo>
                    <a:cubicBezTo>
                      <a:pt x="106" y="84"/>
                      <a:pt x="106" y="84"/>
                      <a:pt x="106" y="84"/>
                    </a:cubicBezTo>
                    <a:cubicBezTo>
                      <a:pt x="107" y="84"/>
                      <a:pt x="107" y="85"/>
                      <a:pt x="108" y="86"/>
                    </a:cubicBezTo>
                    <a:moveTo>
                      <a:pt x="81" y="83"/>
                    </a:moveTo>
                    <a:cubicBezTo>
                      <a:pt x="81" y="83"/>
                      <a:pt x="81" y="83"/>
                      <a:pt x="81" y="83"/>
                    </a:cubicBezTo>
                    <a:cubicBezTo>
                      <a:pt x="81" y="83"/>
                      <a:pt x="82" y="83"/>
                      <a:pt x="82" y="83"/>
                    </a:cubicBezTo>
                    <a:cubicBezTo>
                      <a:pt x="82" y="83"/>
                      <a:pt x="82" y="83"/>
                      <a:pt x="82" y="83"/>
                    </a:cubicBezTo>
                    <a:cubicBezTo>
                      <a:pt x="82" y="83"/>
                      <a:pt x="81" y="83"/>
                      <a:pt x="81" y="83"/>
                    </a:cubicBezTo>
                    <a:cubicBezTo>
                      <a:pt x="81" y="83"/>
                      <a:pt x="81" y="83"/>
                      <a:pt x="81" y="83"/>
                    </a:cubicBezTo>
                    <a:cubicBezTo>
                      <a:pt x="81" y="83"/>
                      <a:pt x="81" y="83"/>
                      <a:pt x="81" y="83"/>
                    </a:cubicBezTo>
                    <a:moveTo>
                      <a:pt x="82" y="81"/>
                    </a:moveTo>
                    <a:cubicBezTo>
                      <a:pt x="81" y="80"/>
                      <a:pt x="79" y="79"/>
                      <a:pt x="77" y="79"/>
                    </a:cubicBezTo>
                    <a:cubicBezTo>
                      <a:pt x="79" y="79"/>
                      <a:pt x="79" y="79"/>
                      <a:pt x="79" y="79"/>
                    </a:cubicBezTo>
                    <a:cubicBezTo>
                      <a:pt x="80" y="79"/>
                      <a:pt x="82" y="80"/>
                      <a:pt x="82" y="81"/>
                    </a:cubicBezTo>
                    <a:moveTo>
                      <a:pt x="113" y="78"/>
                    </a:moveTo>
                    <a:cubicBezTo>
                      <a:pt x="112" y="77"/>
                      <a:pt x="112" y="77"/>
                      <a:pt x="112" y="76"/>
                    </a:cubicBezTo>
                    <a:cubicBezTo>
                      <a:pt x="112" y="76"/>
                      <a:pt x="113" y="77"/>
                      <a:pt x="113" y="77"/>
                    </a:cubicBezTo>
                    <a:cubicBezTo>
                      <a:pt x="113" y="77"/>
                      <a:pt x="113" y="77"/>
                      <a:pt x="113" y="78"/>
                    </a:cubicBezTo>
                    <a:moveTo>
                      <a:pt x="108" y="78"/>
                    </a:moveTo>
                    <a:cubicBezTo>
                      <a:pt x="108" y="78"/>
                      <a:pt x="108" y="78"/>
                      <a:pt x="108" y="78"/>
                    </a:cubicBezTo>
                    <a:cubicBezTo>
                      <a:pt x="110" y="78"/>
                      <a:pt x="109" y="76"/>
                      <a:pt x="110" y="75"/>
                    </a:cubicBezTo>
                    <a:cubicBezTo>
                      <a:pt x="111" y="76"/>
                      <a:pt x="110" y="77"/>
                      <a:pt x="110" y="78"/>
                    </a:cubicBezTo>
                    <a:cubicBezTo>
                      <a:pt x="110" y="78"/>
                      <a:pt x="110" y="78"/>
                      <a:pt x="110" y="78"/>
                    </a:cubicBezTo>
                    <a:cubicBezTo>
                      <a:pt x="109" y="78"/>
                      <a:pt x="109" y="78"/>
                      <a:pt x="109" y="79"/>
                    </a:cubicBezTo>
                    <a:cubicBezTo>
                      <a:pt x="109" y="78"/>
                      <a:pt x="109" y="78"/>
                      <a:pt x="109" y="78"/>
                    </a:cubicBezTo>
                    <a:cubicBezTo>
                      <a:pt x="109" y="78"/>
                      <a:pt x="109" y="78"/>
                      <a:pt x="108" y="78"/>
                    </a:cubicBezTo>
                    <a:cubicBezTo>
                      <a:pt x="108" y="78"/>
                      <a:pt x="108" y="78"/>
                      <a:pt x="108" y="78"/>
                    </a:cubicBezTo>
                    <a:moveTo>
                      <a:pt x="83" y="76"/>
                    </a:moveTo>
                    <a:cubicBezTo>
                      <a:pt x="82" y="76"/>
                      <a:pt x="81" y="76"/>
                      <a:pt x="80" y="75"/>
                    </a:cubicBezTo>
                    <a:cubicBezTo>
                      <a:pt x="81" y="75"/>
                      <a:pt x="83" y="75"/>
                      <a:pt x="83" y="76"/>
                    </a:cubicBezTo>
                    <a:moveTo>
                      <a:pt x="81" y="74"/>
                    </a:moveTo>
                    <a:cubicBezTo>
                      <a:pt x="81" y="74"/>
                      <a:pt x="81" y="74"/>
                      <a:pt x="81" y="74"/>
                    </a:cubicBezTo>
                    <a:cubicBezTo>
                      <a:pt x="81" y="74"/>
                      <a:pt x="81" y="74"/>
                      <a:pt x="81" y="74"/>
                    </a:cubicBezTo>
                    <a:cubicBezTo>
                      <a:pt x="81" y="74"/>
                      <a:pt x="81" y="74"/>
                      <a:pt x="81" y="74"/>
                    </a:cubicBezTo>
                    <a:moveTo>
                      <a:pt x="81" y="74"/>
                    </a:moveTo>
                    <a:cubicBezTo>
                      <a:pt x="80" y="74"/>
                      <a:pt x="80" y="74"/>
                      <a:pt x="80" y="74"/>
                    </a:cubicBezTo>
                    <a:cubicBezTo>
                      <a:pt x="81" y="74"/>
                      <a:pt x="81" y="74"/>
                      <a:pt x="81" y="74"/>
                    </a:cubicBezTo>
                    <a:moveTo>
                      <a:pt x="97" y="72"/>
                    </a:moveTo>
                    <a:cubicBezTo>
                      <a:pt x="97" y="72"/>
                      <a:pt x="97" y="72"/>
                      <a:pt x="97" y="72"/>
                    </a:cubicBezTo>
                    <a:cubicBezTo>
                      <a:pt x="98" y="72"/>
                      <a:pt x="98" y="71"/>
                      <a:pt x="98" y="70"/>
                    </a:cubicBezTo>
                    <a:cubicBezTo>
                      <a:pt x="98" y="70"/>
                      <a:pt x="98" y="70"/>
                      <a:pt x="99" y="70"/>
                    </a:cubicBezTo>
                    <a:cubicBezTo>
                      <a:pt x="99" y="70"/>
                      <a:pt x="99" y="70"/>
                      <a:pt x="99" y="70"/>
                    </a:cubicBezTo>
                    <a:cubicBezTo>
                      <a:pt x="99" y="71"/>
                      <a:pt x="99" y="71"/>
                      <a:pt x="98" y="71"/>
                    </a:cubicBezTo>
                    <a:cubicBezTo>
                      <a:pt x="98" y="72"/>
                      <a:pt x="99" y="72"/>
                      <a:pt x="99" y="72"/>
                    </a:cubicBezTo>
                    <a:cubicBezTo>
                      <a:pt x="99" y="72"/>
                      <a:pt x="98" y="72"/>
                      <a:pt x="98" y="73"/>
                    </a:cubicBezTo>
                    <a:cubicBezTo>
                      <a:pt x="98" y="73"/>
                      <a:pt x="98" y="73"/>
                      <a:pt x="98" y="73"/>
                    </a:cubicBezTo>
                    <a:cubicBezTo>
                      <a:pt x="97" y="72"/>
                      <a:pt x="98" y="72"/>
                      <a:pt x="97" y="72"/>
                    </a:cubicBezTo>
                    <a:cubicBezTo>
                      <a:pt x="97" y="72"/>
                      <a:pt x="97" y="72"/>
                      <a:pt x="97" y="72"/>
                    </a:cubicBezTo>
                    <a:cubicBezTo>
                      <a:pt x="97" y="72"/>
                      <a:pt x="97" y="72"/>
                      <a:pt x="97" y="72"/>
                    </a:cubicBezTo>
                    <a:moveTo>
                      <a:pt x="93" y="70"/>
                    </a:moveTo>
                    <a:cubicBezTo>
                      <a:pt x="93" y="69"/>
                      <a:pt x="93" y="69"/>
                      <a:pt x="93" y="69"/>
                    </a:cubicBezTo>
                    <a:cubicBezTo>
                      <a:pt x="93" y="69"/>
                      <a:pt x="93" y="69"/>
                      <a:pt x="93" y="69"/>
                    </a:cubicBezTo>
                    <a:cubicBezTo>
                      <a:pt x="94" y="69"/>
                      <a:pt x="94" y="69"/>
                      <a:pt x="94" y="69"/>
                    </a:cubicBezTo>
                    <a:cubicBezTo>
                      <a:pt x="94" y="69"/>
                      <a:pt x="94" y="70"/>
                      <a:pt x="93" y="70"/>
                    </a:cubicBezTo>
                    <a:moveTo>
                      <a:pt x="96" y="67"/>
                    </a:moveTo>
                    <a:cubicBezTo>
                      <a:pt x="96" y="67"/>
                      <a:pt x="97" y="67"/>
                      <a:pt x="97" y="66"/>
                    </a:cubicBezTo>
                    <a:cubicBezTo>
                      <a:pt x="97" y="66"/>
                      <a:pt x="97" y="66"/>
                      <a:pt x="97" y="66"/>
                    </a:cubicBezTo>
                    <a:cubicBezTo>
                      <a:pt x="97" y="67"/>
                      <a:pt x="97" y="67"/>
                      <a:pt x="97" y="67"/>
                    </a:cubicBezTo>
                    <a:cubicBezTo>
                      <a:pt x="98" y="67"/>
                      <a:pt x="98" y="67"/>
                      <a:pt x="98" y="67"/>
                    </a:cubicBezTo>
                    <a:cubicBezTo>
                      <a:pt x="98" y="68"/>
                      <a:pt x="98" y="68"/>
                      <a:pt x="98" y="68"/>
                    </a:cubicBezTo>
                    <a:cubicBezTo>
                      <a:pt x="97" y="68"/>
                      <a:pt x="96" y="67"/>
                      <a:pt x="96" y="67"/>
                    </a:cubicBezTo>
                    <a:cubicBezTo>
                      <a:pt x="96" y="67"/>
                      <a:pt x="96" y="67"/>
                      <a:pt x="96" y="67"/>
                    </a:cubicBezTo>
                    <a:moveTo>
                      <a:pt x="96" y="61"/>
                    </a:moveTo>
                    <a:cubicBezTo>
                      <a:pt x="96" y="61"/>
                      <a:pt x="96" y="61"/>
                      <a:pt x="96" y="61"/>
                    </a:cubicBezTo>
                    <a:cubicBezTo>
                      <a:pt x="95" y="61"/>
                      <a:pt x="96" y="62"/>
                      <a:pt x="95" y="62"/>
                    </a:cubicBezTo>
                    <a:cubicBezTo>
                      <a:pt x="95" y="62"/>
                      <a:pt x="95" y="62"/>
                      <a:pt x="95" y="62"/>
                    </a:cubicBezTo>
                    <a:cubicBezTo>
                      <a:pt x="95" y="62"/>
                      <a:pt x="95" y="61"/>
                      <a:pt x="95" y="61"/>
                    </a:cubicBezTo>
                    <a:cubicBezTo>
                      <a:pt x="94" y="62"/>
                      <a:pt x="95" y="62"/>
                      <a:pt x="95" y="63"/>
                    </a:cubicBezTo>
                    <a:cubicBezTo>
                      <a:pt x="94" y="63"/>
                      <a:pt x="95" y="64"/>
                      <a:pt x="94" y="64"/>
                    </a:cubicBezTo>
                    <a:cubicBezTo>
                      <a:pt x="94" y="64"/>
                      <a:pt x="94" y="64"/>
                      <a:pt x="94" y="64"/>
                    </a:cubicBezTo>
                    <a:cubicBezTo>
                      <a:pt x="94" y="64"/>
                      <a:pt x="94" y="64"/>
                      <a:pt x="94" y="64"/>
                    </a:cubicBezTo>
                    <a:cubicBezTo>
                      <a:pt x="94" y="65"/>
                      <a:pt x="94" y="65"/>
                      <a:pt x="94" y="65"/>
                    </a:cubicBezTo>
                    <a:cubicBezTo>
                      <a:pt x="94" y="65"/>
                      <a:pt x="94" y="65"/>
                      <a:pt x="93" y="65"/>
                    </a:cubicBezTo>
                    <a:cubicBezTo>
                      <a:pt x="94" y="63"/>
                      <a:pt x="94" y="63"/>
                      <a:pt x="94" y="62"/>
                    </a:cubicBezTo>
                    <a:cubicBezTo>
                      <a:pt x="93" y="63"/>
                      <a:pt x="92" y="64"/>
                      <a:pt x="92" y="66"/>
                    </a:cubicBezTo>
                    <a:cubicBezTo>
                      <a:pt x="92" y="66"/>
                      <a:pt x="91" y="66"/>
                      <a:pt x="91" y="67"/>
                    </a:cubicBezTo>
                    <a:cubicBezTo>
                      <a:pt x="91" y="65"/>
                      <a:pt x="92" y="64"/>
                      <a:pt x="92" y="62"/>
                    </a:cubicBezTo>
                    <a:cubicBezTo>
                      <a:pt x="92" y="62"/>
                      <a:pt x="92" y="62"/>
                      <a:pt x="91" y="62"/>
                    </a:cubicBezTo>
                    <a:cubicBezTo>
                      <a:pt x="91" y="63"/>
                      <a:pt x="91" y="63"/>
                      <a:pt x="91" y="63"/>
                    </a:cubicBezTo>
                    <a:cubicBezTo>
                      <a:pt x="91" y="62"/>
                      <a:pt x="91" y="62"/>
                      <a:pt x="90" y="62"/>
                    </a:cubicBezTo>
                    <a:cubicBezTo>
                      <a:pt x="90" y="62"/>
                      <a:pt x="90" y="62"/>
                      <a:pt x="90" y="62"/>
                    </a:cubicBezTo>
                    <a:cubicBezTo>
                      <a:pt x="90" y="62"/>
                      <a:pt x="90" y="62"/>
                      <a:pt x="90" y="63"/>
                    </a:cubicBezTo>
                    <a:cubicBezTo>
                      <a:pt x="90" y="63"/>
                      <a:pt x="89" y="63"/>
                      <a:pt x="89" y="63"/>
                    </a:cubicBezTo>
                    <a:cubicBezTo>
                      <a:pt x="89" y="63"/>
                      <a:pt x="89" y="63"/>
                      <a:pt x="89" y="63"/>
                    </a:cubicBezTo>
                    <a:cubicBezTo>
                      <a:pt x="89" y="63"/>
                      <a:pt x="90" y="63"/>
                      <a:pt x="90" y="64"/>
                    </a:cubicBezTo>
                    <a:cubicBezTo>
                      <a:pt x="90" y="64"/>
                      <a:pt x="89" y="64"/>
                      <a:pt x="89" y="64"/>
                    </a:cubicBezTo>
                    <a:cubicBezTo>
                      <a:pt x="89" y="64"/>
                      <a:pt x="89" y="64"/>
                      <a:pt x="89" y="64"/>
                    </a:cubicBezTo>
                    <a:cubicBezTo>
                      <a:pt x="88" y="64"/>
                      <a:pt x="88" y="64"/>
                      <a:pt x="88" y="64"/>
                    </a:cubicBezTo>
                    <a:cubicBezTo>
                      <a:pt x="88" y="65"/>
                      <a:pt x="88" y="65"/>
                      <a:pt x="87" y="66"/>
                    </a:cubicBezTo>
                    <a:cubicBezTo>
                      <a:pt x="88" y="66"/>
                      <a:pt x="87" y="67"/>
                      <a:pt x="88" y="67"/>
                    </a:cubicBezTo>
                    <a:cubicBezTo>
                      <a:pt x="88" y="67"/>
                      <a:pt x="88" y="67"/>
                      <a:pt x="87" y="67"/>
                    </a:cubicBezTo>
                    <a:cubicBezTo>
                      <a:pt x="87" y="67"/>
                      <a:pt x="87" y="67"/>
                      <a:pt x="87" y="67"/>
                    </a:cubicBezTo>
                    <a:cubicBezTo>
                      <a:pt x="87" y="66"/>
                      <a:pt x="87" y="66"/>
                      <a:pt x="87" y="66"/>
                    </a:cubicBezTo>
                    <a:cubicBezTo>
                      <a:pt x="85" y="66"/>
                      <a:pt x="85" y="65"/>
                      <a:pt x="84" y="65"/>
                    </a:cubicBezTo>
                    <a:cubicBezTo>
                      <a:pt x="84" y="65"/>
                      <a:pt x="84" y="65"/>
                      <a:pt x="83" y="66"/>
                    </a:cubicBezTo>
                    <a:cubicBezTo>
                      <a:pt x="83" y="67"/>
                      <a:pt x="84" y="67"/>
                      <a:pt x="85" y="67"/>
                    </a:cubicBezTo>
                    <a:cubicBezTo>
                      <a:pt x="84" y="68"/>
                      <a:pt x="86" y="68"/>
                      <a:pt x="85" y="69"/>
                    </a:cubicBezTo>
                    <a:cubicBezTo>
                      <a:pt x="85" y="68"/>
                      <a:pt x="84" y="68"/>
                      <a:pt x="84" y="67"/>
                    </a:cubicBezTo>
                    <a:cubicBezTo>
                      <a:pt x="83" y="68"/>
                      <a:pt x="83" y="68"/>
                      <a:pt x="83" y="68"/>
                    </a:cubicBezTo>
                    <a:cubicBezTo>
                      <a:pt x="83" y="68"/>
                      <a:pt x="83" y="68"/>
                      <a:pt x="83" y="68"/>
                    </a:cubicBezTo>
                    <a:cubicBezTo>
                      <a:pt x="83" y="68"/>
                      <a:pt x="82" y="68"/>
                      <a:pt x="82" y="69"/>
                    </a:cubicBezTo>
                    <a:cubicBezTo>
                      <a:pt x="82" y="69"/>
                      <a:pt x="83" y="69"/>
                      <a:pt x="83" y="69"/>
                    </a:cubicBezTo>
                    <a:cubicBezTo>
                      <a:pt x="83" y="69"/>
                      <a:pt x="83" y="69"/>
                      <a:pt x="83" y="69"/>
                    </a:cubicBezTo>
                    <a:cubicBezTo>
                      <a:pt x="82" y="69"/>
                      <a:pt x="82" y="70"/>
                      <a:pt x="81" y="70"/>
                    </a:cubicBezTo>
                    <a:cubicBezTo>
                      <a:pt x="82" y="70"/>
                      <a:pt x="82" y="69"/>
                      <a:pt x="82" y="68"/>
                    </a:cubicBezTo>
                    <a:cubicBezTo>
                      <a:pt x="81" y="68"/>
                      <a:pt x="81" y="69"/>
                      <a:pt x="81" y="70"/>
                    </a:cubicBezTo>
                    <a:cubicBezTo>
                      <a:pt x="81" y="69"/>
                      <a:pt x="81" y="69"/>
                      <a:pt x="81" y="68"/>
                    </a:cubicBezTo>
                    <a:cubicBezTo>
                      <a:pt x="78" y="69"/>
                      <a:pt x="80" y="70"/>
                      <a:pt x="80" y="71"/>
                    </a:cubicBezTo>
                    <a:cubicBezTo>
                      <a:pt x="80" y="71"/>
                      <a:pt x="79" y="70"/>
                      <a:pt x="79" y="70"/>
                    </a:cubicBezTo>
                    <a:cubicBezTo>
                      <a:pt x="78" y="70"/>
                      <a:pt x="78" y="70"/>
                      <a:pt x="78" y="70"/>
                    </a:cubicBezTo>
                    <a:cubicBezTo>
                      <a:pt x="78" y="71"/>
                      <a:pt x="79" y="71"/>
                      <a:pt x="79" y="71"/>
                    </a:cubicBezTo>
                    <a:cubicBezTo>
                      <a:pt x="79" y="71"/>
                      <a:pt x="79" y="71"/>
                      <a:pt x="79" y="71"/>
                    </a:cubicBezTo>
                    <a:cubicBezTo>
                      <a:pt x="78" y="71"/>
                      <a:pt x="79" y="71"/>
                      <a:pt x="79" y="71"/>
                    </a:cubicBezTo>
                    <a:cubicBezTo>
                      <a:pt x="78" y="71"/>
                      <a:pt x="78" y="70"/>
                      <a:pt x="78" y="70"/>
                    </a:cubicBezTo>
                    <a:cubicBezTo>
                      <a:pt x="77" y="71"/>
                      <a:pt x="78" y="71"/>
                      <a:pt x="78" y="72"/>
                    </a:cubicBezTo>
                    <a:cubicBezTo>
                      <a:pt x="78" y="72"/>
                      <a:pt x="77" y="72"/>
                      <a:pt x="77" y="72"/>
                    </a:cubicBezTo>
                    <a:cubicBezTo>
                      <a:pt x="77" y="72"/>
                      <a:pt x="77" y="72"/>
                      <a:pt x="76" y="72"/>
                    </a:cubicBezTo>
                    <a:cubicBezTo>
                      <a:pt x="76" y="72"/>
                      <a:pt x="77" y="72"/>
                      <a:pt x="77" y="72"/>
                    </a:cubicBezTo>
                    <a:cubicBezTo>
                      <a:pt x="77" y="72"/>
                      <a:pt x="77" y="72"/>
                      <a:pt x="77" y="72"/>
                    </a:cubicBezTo>
                    <a:cubicBezTo>
                      <a:pt x="77" y="72"/>
                      <a:pt x="77" y="72"/>
                      <a:pt x="77" y="72"/>
                    </a:cubicBezTo>
                    <a:cubicBezTo>
                      <a:pt x="77" y="72"/>
                      <a:pt x="77" y="72"/>
                      <a:pt x="77" y="73"/>
                    </a:cubicBezTo>
                    <a:cubicBezTo>
                      <a:pt x="77" y="73"/>
                      <a:pt x="76" y="74"/>
                      <a:pt x="76" y="74"/>
                    </a:cubicBezTo>
                    <a:cubicBezTo>
                      <a:pt x="76" y="74"/>
                      <a:pt x="76" y="74"/>
                      <a:pt x="76" y="74"/>
                    </a:cubicBezTo>
                    <a:cubicBezTo>
                      <a:pt x="76" y="74"/>
                      <a:pt x="76" y="74"/>
                      <a:pt x="75" y="74"/>
                    </a:cubicBezTo>
                    <a:cubicBezTo>
                      <a:pt x="75" y="75"/>
                      <a:pt x="74" y="74"/>
                      <a:pt x="74" y="75"/>
                    </a:cubicBezTo>
                    <a:cubicBezTo>
                      <a:pt x="74" y="75"/>
                      <a:pt x="75" y="75"/>
                      <a:pt x="75" y="75"/>
                    </a:cubicBezTo>
                    <a:cubicBezTo>
                      <a:pt x="75" y="75"/>
                      <a:pt x="75" y="75"/>
                      <a:pt x="76" y="75"/>
                    </a:cubicBezTo>
                    <a:cubicBezTo>
                      <a:pt x="76" y="75"/>
                      <a:pt x="76" y="75"/>
                      <a:pt x="76" y="75"/>
                    </a:cubicBezTo>
                    <a:cubicBezTo>
                      <a:pt x="77" y="75"/>
                      <a:pt x="77" y="75"/>
                      <a:pt x="77" y="75"/>
                    </a:cubicBezTo>
                    <a:cubicBezTo>
                      <a:pt x="76" y="76"/>
                      <a:pt x="76" y="76"/>
                      <a:pt x="76" y="76"/>
                    </a:cubicBezTo>
                    <a:cubicBezTo>
                      <a:pt x="76" y="75"/>
                      <a:pt x="76" y="76"/>
                      <a:pt x="75" y="75"/>
                    </a:cubicBezTo>
                    <a:cubicBezTo>
                      <a:pt x="75" y="76"/>
                      <a:pt x="75" y="76"/>
                      <a:pt x="75" y="76"/>
                    </a:cubicBezTo>
                    <a:cubicBezTo>
                      <a:pt x="75" y="76"/>
                      <a:pt x="75" y="76"/>
                      <a:pt x="75" y="76"/>
                    </a:cubicBezTo>
                    <a:cubicBezTo>
                      <a:pt x="75" y="76"/>
                      <a:pt x="75" y="76"/>
                      <a:pt x="75" y="76"/>
                    </a:cubicBezTo>
                    <a:cubicBezTo>
                      <a:pt x="75" y="76"/>
                      <a:pt x="75" y="76"/>
                      <a:pt x="75" y="76"/>
                    </a:cubicBezTo>
                    <a:cubicBezTo>
                      <a:pt x="75" y="76"/>
                      <a:pt x="74" y="77"/>
                      <a:pt x="74" y="77"/>
                    </a:cubicBezTo>
                    <a:cubicBezTo>
                      <a:pt x="74" y="77"/>
                      <a:pt x="74" y="77"/>
                      <a:pt x="74" y="77"/>
                    </a:cubicBezTo>
                    <a:cubicBezTo>
                      <a:pt x="74" y="77"/>
                      <a:pt x="74" y="77"/>
                      <a:pt x="74" y="77"/>
                    </a:cubicBezTo>
                    <a:cubicBezTo>
                      <a:pt x="74" y="77"/>
                      <a:pt x="74" y="77"/>
                      <a:pt x="74" y="76"/>
                    </a:cubicBezTo>
                    <a:cubicBezTo>
                      <a:pt x="74" y="76"/>
                      <a:pt x="74" y="77"/>
                      <a:pt x="73" y="77"/>
                    </a:cubicBezTo>
                    <a:cubicBezTo>
                      <a:pt x="73" y="77"/>
                      <a:pt x="73" y="76"/>
                      <a:pt x="73" y="76"/>
                    </a:cubicBezTo>
                    <a:cubicBezTo>
                      <a:pt x="72" y="77"/>
                      <a:pt x="73" y="77"/>
                      <a:pt x="74" y="77"/>
                    </a:cubicBezTo>
                    <a:cubicBezTo>
                      <a:pt x="74" y="78"/>
                      <a:pt x="73" y="78"/>
                      <a:pt x="73" y="78"/>
                    </a:cubicBezTo>
                    <a:cubicBezTo>
                      <a:pt x="73" y="78"/>
                      <a:pt x="73" y="78"/>
                      <a:pt x="73" y="78"/>
                    </a:cubicBezTo>
                    <a:cubicBezTo>
                      <a:pt x="73" y="78"/>
                      <a:pt x="72" y="78"/>
                      <a:pt x="72" y="78"/>
                    </a:cubicBezTo>
                    <a:cubicBezTo>
                      <a:pt x="72" y="78"/>
                      <a:pt x="72" y="78"/>
                      <a:pt x="72" y="78"/>
                    </a:cubicBezTo>
                    <a:cubicBezTo>
                      <a:pt x="72" y="78"/>
                      <a:pt x="72" y="78"/>
                      <a:pt x="72" y="79"/>
                    </a:cubicBezTo>
                    <a:cubicBezTo>
                      <a:pt x="72" y="79"/>
                      <a:pt x="72" y="79"/>
                      <a:pt x="72" y="79"/>
                    </a:cubicBezTo>
                    <a:cubicBezTo>
                      <a:pt x="72" y="79"/>
                      <a:pt x="72" y="79"/>
                      <a:pt x="72" y="78"/>
                    </a:cubicBezTo>
                    <a:cubicBezTo>
                      <a:pt x="73" y="78"/>
                      <a:pt x="73" y="78"/>
                      <a:pt x="73" y="78"/>
                    </a:cubicBezTo>
                    <a:cubicBezTo>
                      <a:pt x="73" y="78"/>
                      <a:pt x="73" y="78"/>
                      <a:pt x="73" y="78"/>
                    </a:cubicBezTo>
                    <a:cubicBezTo>
                      <a:pt x="73" y="79"/>
                      <a:pt x="73" y="78"/>
                      <a:pt x="73" y="79"/>
                    </a:cubicBezTo>
                    <a:cubicBezTo>
                      <a:pt x="73" y="79"/>
                      <a:pt x="73" y="79"/>
                      <a:pt x="73" y="80"/>
                    </a:cubicBezTo>
                    <a:cubicBezTo>
                      <a:pt x="73" y="80"/>
                      <a:pt x="73" y="79"/>
                      <a:pt x="72" y="79"/>
                    </a:cubicBezTo>
                    <a:cubicBezTo>
                      <a:pt x="72" y="79"/>
                      <a:pt x="72" y="79"/>
                      <a:pt x="72" y="79"/>
                    </a:cubicBezTo>
                    <a:cubicBezTo>
                      <a:pt x="72" y="80"/>
                      <a:pt x="71" y="80"/>
                      <a:pt x="71" y="81"/>
                    </a:cubicBezTo>
                    <a:cubicBezTo>
                      <a:pt x="72" y="81"/>
                      <a:pt x="73" y="81"/>
                      <a:pt x="73" y="81"/>
                    </a:cubicBezTo>
                    <a:cubicBezTo>
                      <a:pt x="73" y="81"/>
                      <a:pt x="73" y="81"/>
                      <a:pt x="72" y="81"/>
                    </a:cubicBezTo>
                    <a:cubicBezTo>
                      <a:pt x="72" y="81"/>
                      <a:pt x="71" y="81"/>
                      <a:pt x="71" y="82"/>
                    </a:cubicBezTo>
                    <a:cubicBezTo>
                      <a:pt x="70" y="82"/>
                      <a:pt x="70" y="82"/>
                      <a:pt x="70" y="82"/>
                    </a:cubicBezTo>
                    <a:cubicBezTo>
                      <a:pt x="69" y="82"/>
                      <a:pt x="69" y="82"/>
                      <a:pt x="69" y="82"/>
                    </a:cubicBezTo>
                    <a:cubicBezTo>
                      <a:pt x="69" y="83"/>
                      <a:pt x="70" y="83"/>
                      <a:pt x="70" y="83"/>
                    </a:cubicBezTo>
                    <a:cubicBezTo>
                      <a:pt x="70" y="83"/>
                      <a:pt x="70" y="83"/>
                      <a:pt x="70" y="83"/>
                    </a:cubicBezTo>
                    <a:cubicBezTo>
                      <a:pt x="69" y="83"/>
                      <a:pt x="70" y="83"/>
                      <a:pt x="70" y="84"/>
                    </a:cubicBezTo>
                    <a:cubicBezTo>
                      <a:pt x="70" y="84"/>
                      <a:pt x="70" y="84"/>
                      <a:pt x="69" y="84"/>
                    </a:cubicBezTo>
                    <a:cubicBezTo>
                      <a:pt x="69" y="84"/>
                      <a:pt x="69" y="84"/>
                      <a:pt x="69" y="84"/>
                    </a:cubicBezTo>
                    <a:cubicBezTo>
                      <a:pt x="69" y="83"/>
                      <a:pt x="69" y="83"/>
                      <a:pt x="69" y="83"/>
                    </a:cubicBezTo>
                    <a:cubicBezTo>
                      <a:pt x="69" y="83"/>
                      <a:pt x="69" y="83"/>
                      <a:pt x="69" y="84"/>
                    </a:cubicBezTo>
                    <a:cubicBezTo>
                      <a:pt x="70" y="84"/>
                      <a:pt x="69" y="84"/>
                      <a:pt x="69" y="85"/>
                    </a:cubicBezTo>
                    <a:cubicBezTo>
                      <a:pt x="69" y="84"/>
                      <a:pt x="69" y="84"/>
                      <a:pt x="69" y="84"/>
                    </a:cubicBezTo>
                    <a:cubicBezTo>
                      <a:pt x="69" y="84"/>
                      <a:pt x="69" y="85"/>
                      <a:pt x="69" y="85"/>
                    </a:cubicBezTo>
                    <a:cubicBezTo>
                      <a:pt x="69" y="85"/>
                      <a:pt x="70" y="85"/>
                      <a:pt x="70" y="86"/>
                    </a:cubicBezTo>
                    <a:cubicBezTo>
                      <a:pt x="70" y="86"/>
                      <a:pt x="69" y="86"/>
                      <a:pt x="69" y="86"/>
                    </a:cubicBezTo>
                    <a:cubicBezTo>
                      <a:pt x="69" y="86"/>
                      <a:pt x="68" y="86"/>
                      <a:pt x="68" y="86"/>
                    </a:cubicBezTo>
                    <a:cubicBezTo>
                      <a:pt x="68" y="86"/>
                      <a:pt x="68" y="86"/>
                      <a:pt x="68" y="86"/>
                    </a:cubicBezTo>
                    <a:cubicBezTo>
                      <a:pt x="69" y="86"/>
                      <a:pt x="69" y="87"/>
                      <a:pt x="69" y="87"/>
                    </a:cubicBezTo>
                    <a:cubicBezTo>
                      <a:pt x="68" y="87"/>
                      <a:pt x="68" y="87"/>
                      <a:pt x="68" y="87"/>
                    </a:cubicBezTo>
                    <a:cubicBezTo>
                      <a:pt x="68" y="88"/>
                      <a:pt x="68" y="88"/>
                      <a:pt x="68" y="88"/>
                    </a:cubicBezTo>
                    <a:cubicBezTo>
                      <a:pt x="68" y="88"/>
                      <a:pt x="68" y="88"/>
                      <a:pt x="68" y="88"/>
                    </a:cubicBezTo>
                    <a:cubicBezTo>
                      <a:pt x="68" y="88"/>
                      <a:pt x="68" y="88"/>
                      <a:pt x="68" y="88"/>
                    </a:cubicBezTo>
                    <a:cubicBezTo>
                      <a:pt x="68" y="88"/>
                      <a:pt x="68" y="88"/>
                      <a:pt x="68" y="88"/>
                    </a:cubicBezTo>
                    <a:cubicBezTo>
                      <a:pt x="68" y="88"/>
                      <a:pt x="68" y="88"/>
                      <a:pt x="68" y="88"/>
                    </a:cubicBezTo>
                    <a:cubicBezTo>
                      <a:pt x="68" y="89"/>
                      <a:pt x="69" y="89"/>
                      <a:pt x="68" y="89"/>
                    </a:cubicBezTo>
                    <a:cubicBezTo>
                      <a:pt x="68" y="89"/>
                      <a:pt x="68" y="89"/>
                      <a:pt x="68" y="89"/>
                    </a:cubicBezTo>
                    <a:cubicBezTo>
                      <a:pt x="68" y="89"/>
                      <a:pt x="68" y="89"/>
                      <a:pt x="68" y="89"/>
                    </a:cubicBezTo>
                    <a:cubicBezTo>
                      <a:pt x="67" y="90"/>
                      <a:pt x="68" y="90"/>
                      <a:pt x="68" y="90"/>
                    </a:cubicBezTo>
                    <a:cubicBezTo>
                      <a:pt x="68" y="90"/>
                      <a:pt x="68" y="90"/>
                      <a:pt x="68" y="90"/>
                    </a:cubicBezTo>
                    <a:cubicBezTo>
                      <a:pt x="68" y="90"/>
                      <a:pt x="68" y="90"/>
                      <a:pt x="68" y="90"/>
                    </a:cubicBezTo>
                    <a:cubicBezTo>
                      <a:pt x="68" y="90"/>
                      <a:pt x="68" y="90"/>
                      <a:pt x="68" y="90"/>
                    </a:cubicBezTo>
                    <a:cubicBezTo>
                      <a:pt x="68" y="90"/>
                      <a:pt x="68" y="90"/>
                      <a:pt x="69" y="90"/>
                    </a:cubicBezTo>
                    <a:cubicBezTo>
                      <a:pt x="68" y="91"/>
                      <a:pt x="67" y="91"/>
                      <a:pt x="66" y="92"/>
                    </a:cubicBezTo>
                    <a:cubicBezTo>
                      <a:pt x="66" y="92"/>
                      <a:pt x="66" y="92"/>
                      <a:pt x="66" y="92"/>
                    </a:cubicBezTo>
                    <a:cubicBezTo>
                      <a:pt x="66" y="92"/>
                      <a:pt x="66" y="92"/>
                      <a:pt x="66" y="92"/>
                    </a:cubicBezTo>
                    <a:cubicBezTo>
                      <a:pt x="66" y="92"/>
                      <a:pt x="65" y="93"/>
                      <a:pt x="65" y="93"/>
                    </a:cubicBezTo>
                    <a:cubicBezTo>
                      <a:pt x="66" y="93"/>
                      <a:pt x="66" y="93"/>
                      <a:pt x="66" y="93"/>
                    </a:cubicBezTo>
                    <a:cubicBezTo>
                      <a:pt x="66" y="93"/>
                      <a:pt x="65" y="94"/>
                      <a:pt x="65" y="94"/>
                    </a:cubicBezTo>
                    <a:cubicBezTo>
                      <a:pt x="65" y="94"/>
                      <a:pt x="65" y="93"/>
                      <a:pt x="65" y="93"/>
                    </a:cubicBezTo>
                    <a:cubicBezTo>
                      <a:pt x="65" y="93"/>
                      <a:pt x="65" y="93"/>
                      <a:pt x="65" y="93"/>
                    </a:cubicBezTo>
                    <a:cubicBezTo>
                      <a:pt x="64" y="94"/>
                      <a:pt x="64" y="95"/>
                      <a:pt x="63" y="95"/>
                    </a:cubicBezTo>
                    <a:cubicBezTo>
                      <a:pt x="63" y="96"/>
                      <a:pt x="62" y="96"/>
                      <a:pt x="62" y="97"/>
                    </a:cubicBezTo>
                    <a:cubicBezTo>
                      <a:pt x="62" y="97"/>
                      <a:pt x="63" y="97"/>
                      <a:pt x="63" y="97"/>
                    </a:cubicBezTo>
                    <a:cubicBezTo>
                      <a:pt x="63" y="97"/>
                      <a:pt x="63" y="97"/>
                      <a:pt x="63" y="97"/>
                    </a:cubicBezTo>
                    <a:cubicBezTo>
                      <a:pt x="63" y="97"/>
                      <a:pt x="63" y="98"/>
                      <a:pt x="63" y="98"/>
                    </a:cubicBezTo>
                    <a:cubicBezTo>
                      <a:pt x="64" y="98"/>
                      <a:pt x="64" y="98"/>
                      <a:pt x="65" y="97"/>
                    </a:cubicBezTo>
                    <a:cubicBezTo>
                      <a:pt x="64" y="96"/>
                      <a:pt x="65" y="95"/>
                      <a:pt x="65" y="95"/>
                    </a:cubicBezTo>
                    <a:cubicBezTo>
                      <a:pt x="66" y="95"/>
                      <a:pt x="66" y="95"/>
                      <a:pt x="66" y="96"/>
                    </a:cubicBezTo>
                    <a:cubicBezTo>
                      <a:pt x="66" y="96"/>
                      <a:pt x="65" y="96"/>
                      <a:pt x="65" y="96"/>
                    </a:cubicBezTo>
                    <a:cubicBezTo>
                      <a:pt x="66" y="97"/>
                      <a:pt x="66" y="97"/>
                      <a:pt x="66" y="97"/>
                    </a:cubicBezTo>
                    <a:cubicBezTo>
                      <a:pt x="65" y="97"/>
                      <a:pt x="65" y="98"/>
                      <a:pt x="65" y="98"/>
                    </a:cubicBezTo>
                    <a:cubicBezTo>
                      <a:pt x="65" y="98"/>
                      <a:pt x="65" y="98"/>
                      <a:pt x="65" y="98"/>
                    </a:cubicBezTo>
                    <a:cubicBezTo>
                      <a:pt x="64" y="98"/>
                      <a:pt x="64" y="98"/>
                      <a:pt x="64" y="98"/>
                    </a:cubicBezTo>
                    <a:cubicBezTo>
                      <a:pt x="64" y="98"/>
                      <a:pt x="64" y="98"/>
                      <a:pt x="64" y="98"/>
                    </a:cubicBezTo>
                    <a:cubicBezTo>
                      <a:pt x="64" y="98"/>
                      <a:pt x="64" y="98"/>
                      <a:pt x="64" y="98"/>
                    </a:cubicBezTo>
                    <a:cubicBezTo>
                      <a:pt x="63" y="98"/>
                      <a:pt x="63" y="99"/>
                      <a:pt x="63" y="99"/>
                    </a:cubicBezTo>
                    <a:cubicBezTo>
                      <a:pt x="63" y="98"/>
                      <a:pt x="63" y="97"/>
                      <a:pt x="62" y="97"/>
                    </a:cubicBezTo>
                    <a:cubicBezTo>
                      <a:pt x="62" y="97"/>
                      <a:pt x="61" y="98"/>
                      <a:pt x="61" y="98"/>
                    </a:cubicBezTo>
                    <a:cubicBezTo>
                      <a:pt x="62" y="98"/>
                      <a:pt x="62" y="98"/>
                      <a:pt x="62" y="98"/>
                    </a:cubicBezTo>
                    <a:cubicBezTo>
                      <a:pt x="61" y="99"/>
                      <a:pt x="60" y="98"/>
                      <a:pt x="60" y="99"/>
                    </a:cubicBezTo>
                    <a:cubicBezTo>
                      <a:pt x="61" y="99"/>
                      <a:pt x="61" y="99"/>
                      <a:pt x="61" y="99"/>
                    </a:cubicBezTo>
                    <a:cubicBezTo>
                      <a:pt x="60" y="99"/>
                      <a:pt x="60" y="100"/>
                      <a:pt x="60" y="100"/>
                    </a:cubicBezTo>
                    <a:cubicBezTo>
                      <a:pt x="60" y="100"/>
                      <a:pt x="59" y="100"/>
                      <a:pt x="59" y="99"/>
                    </a:cubicBezTo>
                    <a:cubicBezTo>
                      <a:pt x="59" y="100"/>
                      <a:pt x="60" y="100"/>
                      <a:pt x="60" y="100"/>
                    </a:cubicBezTo>
                    <a:cubicBezTo>
                      <a:pt x="60" y="100"/>
                      <a:pt x="61" y="101"/>
                      <a:pt x="60" y="101"/>
                    </a:cubicBezTo>
                    <a:cubicBezTo>
                      <a:pt x="60" y="100"/>
                      <a:pt x="59" y="100"/>
                      <a:pt x="59" y="100"/>
                    </a:cubicBezTo>
                    <a:cubicBezTo>
                      <a:pt x="59" y="101"/>
                      <a:pt x="60" y="101"/>
                      <a:pt x="60" y="101"/>
                    </a:cubicBezTo>
                    <a:cubicBezTo>
                      <a:pt x="59" y="101"/>
                      <a:pt x="58" y="100"/>
                      <a:pt x="57" y="100"/>
                    </a:cubicBezTo>
                    <a:cubicBezTo>
                      <a:pt x="57" y="100"/>
                      <a:pt x="56" y="100"/>
                      <a:pt x="57" y="101"/>
                    </a:cubicBezTo>
                    <a:cubicBezTo>
                      <a:pt x="57" y="101"/>
                      <a:pt x="57" y="101"/>
                      <a:pt x="58" y="101"/>
                    </a:cubicBezTo>
                    <a:cubicBezTo>
                      <a:pt x="58" y="101"/>
                      <a:pt x="58" y="101"/>
                      <a:pt x="58" y="101"/>
                    </a:cubicBezTo>
                    <a:cubicBezTo>
                      <a:pt x="58" y="101"/>
                      <a:pt x="58" y="101"/>
                      <a:pt x="58" y="101"/>
                    </a:cubicBezTo>
                    <a:cubicBezTo>
                      <a:pt x="58" y="101"/>
                      <a:pt x="58" y="101"/>
                      <a:pt x="58" y="101"/>
                    </a:cubicBezTo>
                    <a:cubicBezTo>
                      <a:pt x="58" y="101"/>
                      <a:pt x="58" y="101"/>
                      <a:pt x="58" y="101"/>
                    </a:cubicBezTo>
                    <a:cubicBezTo>
                      <a:pt x="59" y="101"/>
                      <a:pt x="59" y="101"/>
                      <a:pt x="59" y="101"/>
                    </a:cubicBezTo>
                    <a:cubicBezTo>
                      <a:pt x="58" y="101"/>
                      <a:pt x="58" y="102"/>
                      <a:pt x="57" y="102"/>
                    </a:cubicBezTo>
                    <a:cubicBezTo>
                      <a:pt x="57" y="102"/>
                      <a:pt x="56" y="101"/>
                      <a:pt x="56" y="101"/>
                    </a:cubicBezTo>
                    <a:cubicBezTo>
                      <a:pt x="55" y="101"/>
                      <a:pt x="55" y="101"/>
                      <a:pt x="55" y="102"/>
                    </a:cubicBezTo>
                    <a:cubicBezTo>
                      <a:pt x="56" y="102"/>
                      <a:pt x="56" y="102"/>
                      <a:pt x="57" y="103"/>
                    </a:cubicBezTo>
                    <a:cubicBezTo>
                      <a:pt x="56" y="103"/>
                      <a:pt x="57" y="104"/>
                      <a:pt x="56" y="104"/>
                    </a:cubicBezTo>
                    <a:cubicBezTo>
                      <a:pt x="56" y="104"/>
                      <a:pt x="56" y="104"/>
                      <a:pt x="56" y="104"/>
                    </a:cubicBezTo>
                    <a:cubicBezTo>
                      <a:pt x="56" y="103"/>
                      <a:pt x="56" y="103"/>
                      <a:pt x="56" y="103"/>
                    </a:cubicBezTo>
                    <a:cubicBezTo>
                      <a:pt x="55" y="103"/>
                      <a:pt x="55" y="103"/>
                      <a:pt x="55" y="103"/>
                    </a:cubicBezTo>
                    <a:cubicBezTo>
                      <a:pt x="56" y="103"/>
                      <a:pt x="56" y="103"/>
                      <a:pt x="56" y="103"/>
                    </a:cubicBezTo>
                    <a:cubicBezTo>
                      <a:pt x="55" y="103"/>
                      <a:pt x="55" y="103"/>
                      <a:pt x="55" y="103"/>
                    </a:cubicBezTo>
                    <a:cubicBezTo>
                      <a:pt x="54" y="104"/>
                      <a:pt x="55" y="103"/>
                      <a:pt x="55" y="104"/>
                    </a:cubicBezTo>
                    <a:cubicBezTo>
                      <a:pt x="54" y="104"/>
                      <a:pt x="54" y="104"/>
                      <a:pt x="54" y="104"/>
                    </a:cubicBezTo>
                    <a:cubicBezTo>
                      <a:pt x="54" y="103"/>
                      <a:pt x="54" y="103"/>
                      <a:pt x="54" y="103"/>
                    </a:cubicBezTo>
                    <a:cubicBezTo>
                      <a:pt x="54" y="103"/>
                      <a:pt x="54" y="103"/>
                      <a:pt x="54" y="103"/>
                    </a:cubicBezTo>
                    <a:cubicBezTo>
                      <a:pt x="53" y="103"/>
                      <a:pt x="54" y="104"/>
                      <a:pt x="53" y="104"/>
                    </a:cubicBezTo>
                    <a:cubicBezTo>
                      <a:pt x="53" y="103"/>
                      <a:pt x="53" y="103"/>
                      <a:pt x="53" y="103"/>
                    </a:cubicBezTo>
                    <a:cubicBezTo>
                      <a:pt x="53" y="104"/>
                      <a:pt x="53" y="104"/>
                      <a:pt x="53" y="104"/>
                    </a:cubicBezTo>
                    <a:cubicBezTo>
                      <a:pt x="53" y="104"/>
                      <a:pt x="54" y="104"/>
                      <a:pt x="54" y="104"/>
                    </a:cubicBezTo>
                    <a:cubicBezTo>
                      <a:pt x="54" y="104"/>
                      <a:pt x="54" y="104"/>
                      <a:pt x="55" y="105"/>
                    </a:cubicBezTo>
                    <a:cubicBezTo>
                      <a:pt x="55" y="105"/>
                      <a:pt x="55" y="105"/>
                      <a:pt x="56" y="105"/>
                    </a:cubicBezTo>
                    <a:cubicBezTo>
                      <a:pt x="56" y="105"/>
                      <a:pt x="56" y="105"/>
                      <a:pt x="56" y="105"/>
                    </a:cubicBezTo>
                    <a:cubicBezTo>
                      <a:pt x="56" y="105"/>
                      <a:pt x="55" y="105"/>
                      <a:pt x="55" y="105"/>
                    </a:cubicBezTo>
                    <a:cubicBezTo>
                      <a:pt x="55" y="105"/>
                      <a:pt x="55" y="105"/>
                      <a:pt x="54" y="105"/>
                    </a:cubicBezTo>
                    <a:cubicBezTo>
                      <a:pt x="54" y="105"/>
                      <a:pt x="54" y="105"/>
                      <a:pt x="53" y="105"/>
                    </a:cubicBezTo>
                    <a:cubicBezTo>
                      <a:pt x="53" y="105"/>
                      <a:pt x="53" y="105"/>
                      <a:pt x="52" y="105"/>
                    </a:cubicBezTo>
                    <a:cubicBezTo>
                      <a:pt x="53" y="106"/>
                      <a:pt x="53" y="105"/>
                      <a:pt x="53" y="106"/>
                    </a:cubicBezTo>
                    <a:cubicBezTo>
                      <a:pt x="53" y="106"/>
                      <a:pt x="53" y="106"/>
                      <a:pt x="53" y="106"/>
                    </a:cubicBezTo>
                    <a:cubicBezTo>
                      <a:pt x="53" y="106"/>
                      <a:pt x="53" y="106"/>
                      <a:pt x="53" y="106"/>
                    </a:cubicBezTo>
                    <a:cubicBezTo>
                      <a:pt x="54" y="106"/>
                      <a:pt x="54" y="106"/>
                      <a:pt x="54" y="106"/>
                    </a:cubicBezTo>
                    <a:cubicBezTo>
                      <a:pt x="54" y="106"/>
                      <a:pt x="54" y="106"/>
                      <a:pt x="54" y="106"/>
                    </a:cubicBezTo>
                    <a:cubicBezTo>
                      <a:pt x="54" y="106"/>
                      <a:pt x="53" y="106"/>
                      <a:pt x="53" y="107"/>
                    </a:cubicBezTo>
                    <a:cubicBezTo>
                      <a:pt x="54" y="107"/>
                      <a:pt x="53" y="107"/>
                      <a:pt x="53" y="107"/>
                    </a:cubicBezTo>
                    <a:cubicBezTo>
                      <a:pt x="53" y="107"/>
                      <a:pt x="53" y="108"/>
                      <a:pt x="53" y="108"/>
                    </a:cubicBezTo>
                    <a:cubicBezTo>
                      <a:pt x="54" y="108"/>
                      <a:pt x="54" y="107"/>
                      <a:pt x="54" y="107"/>
                    </a:cubicBezTo>
                    <a:cubicBezTo>
                      <a:pt x="54" y="107"/>
                      <a:pt x="55" y="107"/>
                      <a:pt x="55" y="107"/>
                    </a:cubicBezTo>
                    <a:cubicBezTo>
                      <a:pt x="55" y="107"/>
                      <a:pt x="55" y="107"/>
                      <a:pt x="56" y="108"/>
                    </a:cubicBezTo>
                    <a:cubicBezTo>
                      <a:pt x="56" y="107"/>
                      <a:pt x="56" y="107"/>
                      <a:pt x="56" y="107"/>
                    </a:cubicBezTo>
                    <a:cubicBezTo>
                      <a:pt x="56" y="107"/>
                      <a:pt x="56" y="107"/>
                      <a:pt x="56" y="107"/>
                    </a:cubicBezTo>
                    <a:cubicBezTo>
                      <a:pt x="56" y="107"/>
                      <a:pt x="56" y="107"/>
                      <a:pt x="56" y="107"/>
                    </a:cubicBezTo>
                    <a:cubicBezTo>
                      <a:pt x="57" y="107"/>
                      <a:pt x="57" y="107"/>
                      <a:pt x="57" y="107"/>
                    </a:cubicBezTo>
                    <a:cubicBezTo>
                      <a:pt x="57" y="107"/>
                      <a:pt x="57" y="107"/>
                      <a:pt x="57" y="107"/>
                    </a:cubicBezTo>
                    <a:cubicBezTo>
                      <a:pt x="57" y="107"/>
                      <a:pt x="57" y="107"/>
                      <a:pt x="57" y="107"/>
                    </a:cubicBezTo>
                    <a:cubicBezTo>
                      <a:pt x="57" y="107"/>
                      <a:pt x="57" y="107"/>
                      <a:pt x="57" y="107"/>
                    </a:cubicBezTo>
                    <a:cubicBezTo>
                      <a:pt x="57" y="107"/>
                      <a:pt x="57" y="107"/>
                      <a:pt x="57" y="107"/>
                    </a:cubicBezTo>
                    <a:cubicBezTo>
                      <a:pt x="58" y="107"/>
                      <a:pt x="57" y="107"/>
                      <a:pt x="58" y="107"/>
                    </a:cubicBezTo>
                    <a:cubicBezTo>
                      <a:pt x="58" y="107"/>
                      <a:pt x="58" y="107"/>
                      <a:pt x="58" y="107"/>
                    </a:cubicBezTo>
                    <a:cubicBezTo>
                      <a:pt x="57" y="107"/>
                      <a:pt x="57" y="109"/>
                      <a:pt x="56" y="109"/>
                    </a:cubicBezTo>
                    <a:cubicBezTo>
                      <a:pt x="56" y="109"/>
                      <a:pt x="56" y="109"/>
                      <a:pt x="56" y="109"/>
                    </a:cubicBezTo>
                    <a:cubicBezTo>
                      <a:pt x="57" y="108"/>
                      <a:pt x="57" y="108"/>
                      <a:pt x="57" y="108"/>
                    </a:cubicBezTo>
                    <a:cubicBezTo>
                      <a:pt x="56" y="108"/>
                      <a:pt x="56" y="108"/>
                      <a:pt x="56" y="108"/>
                    </a:cubicBezTo>
                    <a:cubicBezTo>
                      <a:pt x="56" y="108"/>
                      <a:pt x="56" y="108"/>
                      <a:pt x="55" y="108"/>
                    </a:cubicBezTo>
                    <a:cubicBezTo>
                      <a:pt x="55" y="108"/>
                      <a:pt x="55" y="108"/>
                      <a:pt x="55" y="108"/>
                    </a:cubicBezTo>
                    <a:cubicBezTo>
                      <a:pt x="54" y="108"/>
                      <a:pt x="54" y="108"/>
                      <a:pt x="54" y="108"/>
                    </a:cubicBezTo>
                    <a:cubicBezTo>
                      <a:pt x="54" y="108"/>
                      <a:pt x="53" y="108"/>
                      <a:pt x="53" y="108"/>
                    </a:cubicBezTo>
                    <a:cubicBezTo>
                      <a:pt x="53" y="108"/>
                      <a:pt x="53" y="108"/>
                      <a:pt x="52" y="108"/>
                    </a:cubicBezTo>
                    <a:cubicBezTo>
                      <a:pt x="53" y="108"/>
                      <a:pt x="52" y="109"/>
                      <a:pt x="53" y="109"/>
                    </a:cubicBezTo>
                    <a:cubicBezTo>
                      <a:pt x="53" y="109"/>
                      <a:pt x="53" y="109"/>
                      <a:pt x="53" y="109"/>
                    </a:cubicBezTo>
                    <a:cubicBezTo>
                      <a:pt x="53" y="109"/>
                      <a:pt x="53" y="109"/>
                      <a:pt x="53" y="109"/>
                    </a:cubicBezTo>
                    <a:cubicBezTo>
                      <a:pt x="53" y="109"/>
                      <a:pt x="53" y="109"/>
                      <a:pt x="53" y="109"/>
                    </a:cubicBezTo>
                    <a:cubicBezTo>
                      <a:pt x="53" y="109"/>
                      <a:pt x="53" y="109"/>
                      <a:pt x="53" y="109"/>
                    </a:cubicBezTo>
                    <a:cubicBezTo>
                      <a:pt x="53" y="109"/>
                      <a:pt x="53" y="109"/>
                      <a:pt x="53" y="110"/>
                    </a:cubicBezTo>
                    <a:cubicBezTo>
                      <a:pt x="53" y="110"/>
                      <a:pt x="53" y="110"/>
                      <a:pt x="53" y="110"/>
                    </a:cubicBezTo>
                    <a:cubicBezTo>
                      <a:pt x="53" y="110"/>
                      <a:pt x="53" y="110"/>
                      <a:pt x="53" y="110"/>
                    </a:cubicBezTo>
                    <a:cubicBezTo>
                      <a:pt x="53" y="110"/>
                      <a:pt x="53" y="110"/>
                      <a:pt x="54" y="110"/>
                    </a:cubicBezTo>
                    <a:cubicBezTo>
                      <a:pt x="54" y="109"/>
                      <a:pt x="54" y="109"/>
                      <a:pt x="54" y="109"/>
                    </a:cubicBezTo>
                    <a:cubicBezTo>
                      <a:pt x="54" y="109"/>
                      <a:pt x="54" y="109"/>
                      <a:pt x="54" y="109"/>
                    </a:cubicBezTo>
                    <a:cubicBezTo>
                      <a:pt x="55" y="110"/>
                      <a:pt x="54" y="110"/>
                      <a:pt x="54" y="111"/>
                    </a:cubicBezTo>
                    <a:cubicBezTo>
                      <a:pt x="54" y="111"/>
                      <a:pt x="54" y="111"/>
                      <a:pt x="54" y="112"/>
                    </a:cubicBezTo>
                    <a:cubicBezTo>
                      <a:pt x="55" y="111"/>
                      <a:pt x="55" y="110"/>
                      <a:pt x="56" y="110"/>
                    </a:cubicBezTo>
                    <a:cubicBezTo>
                      <a:pt x="56" y="110"/>
                      <a:pt x="57" y="110"/>
                      <a:pt x="57" y="110"/>
                    </a:cubicBezTo>
                    <a:cubicBezTo>
                      <a:pt x="56" y="110"/>
                      <a:pt x="56" y="111"/>
                      <a:pt x="56" y="111"/>
                    </a:cubicBezTo>
                    <a:cubicBezTo>
                      <a:pt x="56" y="111"/>
                      <a:pt x="56" y="111"/>
                      <a:pt x="55" y="111"/>
                    </a:cubicBezTo>
                    <a:cubicBezTo>
                      <a:pt x="55" y="111"/>
                      <a:pt x="55" y="111"/>
                      <a:pt x="55" y="111"/>
                    </a:cubicBezTo>
                    <a:cubicBezTo>
                      <a:pt x="55" y="112"/>
                      <a:pt x="55" y="112"/>
                      <a:pt x="54" y="113"/>
                    </a:cubicBezTo>
                    <a:cubicBezTo>
                      <a:pt x="54" y="113"/>
                      <a:pt x="55" y="113"/>
                      <a:pt x="55" y="113"/>
                    </a:cubicBezTo>
                    <a:cubicBezTo>
                      <a:pt x="55" y="113"/>
                      <a:pt x="55" y="113"/>
                      <a:pt x="55" y="113"/>
                    </a:cubicBezTo>
                    <a:cubicBezTo>
                      <a:pt x="55" y="113"/>
                      <a:pt x="55" y="113"/>
                      <a:pt x="55" y="113"/>
                    </a:cubicBezTo>
                    <a:cubicBezTo>
                      <a:pt x="55" y="113"/>
                      <a:pt x="56" y="113"/>
                      <a:pt x="56" y="113"/>
                    </a:cubicBezTo>
                    <a:cubicBezTo>
                      <a:pt x="55" y="113"/>
                      <a:pt x="55" y="113"/>
                      <a:pt x="55" y="113"/>
                    </a:cubicBezTo>
                    <a:cubicBezTo>
                      <a:pt x="55" y="113"/>
                      <a:pt x="55" y="113"/>
                      <a:pt x="55" y="114"/>
                    </a:cubicBezTo>
                    <a:cubicBezTo>
                      <a:pt x="55" y="113"/>
                      <a:pt x="54" y="113"/>
                      <a:pt x="54" y="113"/>
                    </a:cubicBezTo>
                    <a:cubicBezTo>
                      <a:pt x="54" y="113"/>
                      <a:pt x="53" y="114"/>
                      <a:pt x="53" y="114"/>
                    </a:cubicBezTo>
                    <a:cubicBezTo>
                      <a:pt x="53" y="115"/>
                      <a:pt x="54" y="115"/>
                      <a:pt x="54" y="115"/>
                    </a:cubicBezTo>
                    <a:cubicBezTo>
                      <a:pt x="55" y="115"/>
                      <a:pt x="55" y="114"/>
                      <a:pt x="55" y="114"/>
                    </a:cubicBezTo>
                    <a:cubicBezTo>
                      <a:pt x="56" y="115"/>
                      <a:pt x="55" y="115"/>
                      <a:pt x="55" y="116"/>
                    </a:cubicBezTo>
                    <a:cubicBezTo>
                      <a:pt x="55" y="116"/>
                      <a:pt x="55" y="116"/>
                      <a:pt x="55" y="116"/>
                    </a:cubicBezTo>
                    <a:cubicBezTo>
                      <a:pt x="55" y="116"/>
                      <a:pt x="55" y="116"/>
                      <a:pt x="56" y="116"/>
                    </a:cubicBezTo>
                    <a:cubicBezTo>
                      <a:pt x="56" y="116"/>
                      <a:pt x="56" y="116"/>
                      <a:pt x="56" y="116"/>
                    </a:cubicBezTo>
                    <a:cubicBezTo>
                      <a:pt x="56" y="116"/>
                      <a:pt x="56" y="116"/>
                      <a:pt x="56" y="116"/>
                    </a:cubicBezTo>
                    <a:cubicBezTo>
                      <a:pt x="56" y="116"/>
                      <a:pt x="56" y="116"/>
                      <a:pt x="56" y="116"/>
                    </a:cubicBezTo>
                    <a:cubicBezTo>
                      <a:pt x="55" y="116"/>
                      <a:pt x="56" y="117"/>
                      <a:pt x="56" y="117"/>
                    </a:cubicBezTo>
                    <a:cubicBezTo>
                      <a:pt x="55" y="116"/>
                      <a:pt x="55" y="117"/>
                      <a:pt x="54" y="116"/>
                    </a:cubicBezTo>
                    <a:cubicBezTo>
                      <a:pt x="53" y="118"/>
                      <a:pt x="56" y="119"/>
                      <a:pt x="57" y="120"/>
                    </a:cubicBezTo>
                    <a:cubicBezTo>
                      <a:pt x="57" y="120"/>
                      <a:pt x="57" y="120"/>
                      <a:pt x="57" y="120"/>
                    </a:cubicBezTo>
                    <a:cubicBezTo>
                      <a:pt x="57" y="120"/>
                      <a:pt x="57" y="120"/>
                      <a:pt x="57" y="120"/>
                    </a:cubicBezTo>
                    <a:cubicBezTo>
                      <a:pt x="57" y="119"/>
                      <a:pt x="57" y="119"/>
                      <a:pt x="57" y="119"/>
                    </a:cubicBezTo>
                    <a:cubicBezTo>
                      <a:pt x="57" y="119"/>
                      <a:pt x="57" y="119"/>
                      <a:pt x="57" y="119"/>
                    </a:cubicBezTo>
                    <a:cubicBezTo>
                      <a:pt x="58" y="120"/>
                      <a:pt x="58" y="120"/>
                      <a:pt x="58" y="120"/>
                    </a:cubicBezTo>
                    <a:cubicBezTo>
                      <a:pt x="59" y="120"/>
                      <a:pt x="59" y="120"/>
                      <a:pt x="60" y="119"/>
                    </a:cubicBezTo>
                    <a:cubicBezTo>
                      <a:pt x="60" y="119"/>
                      <a:pt x="60" y="120"/>
                      <a:pt x="60" y="120"/>
                    </a:cubicBezTo>
                    <a:cubicBezTo>
                      <a:pt x="60" y="120"/>
                      <a:pt x="60" y="120"/>
                      <a:pt x="60" y="120"/>
                    </a:cubicBezTo>
                    <a:cubicBezTo>
                      <a:pt x="61" y="119"/>
                      <a:pt x="62" y="119"/>
                      <a:pt x="61" y="118"/>
                    </a:cubicBezTo>
                    <a:cubicBezTo>
                      <a:pt x="61" y="118"/>
                      <a:pt x="61" y="118"/>
                      <a:pt x="61" y="118"/>
                    </a:cubicBezTo>
                    <a:cubicBezTo>
                      <a:pt x="62" y="118"/>
                      <a:pt x="62" y="118"/>
                      <a:pt x="62" y="117"/>
                    </a:cubicBezTo>
                    <a:cubicBezTo>
                      <a:pt x="62" y="117"/>
                      <a:pt x="63" y="117"/>
                      <a:pt x="63" y="117"/>
                    </a:cubicBezTo>
                    <a:cubicBezTo>
                      <a:pt x="63" y="116"/>
                      <a:pt x="62" y="115"/>
                      <a:pt x="62" y="114"/>
                    </a:cubicBezTo>
                    <a:cubicBezTo>
                      <a:pt x="63" y="115"/>
                      <a:pt x="63" y="116"/>
                      <a:pt x="64" y="116"/>
                    </a:cubicBezTo>
                    <a:cubicBezTo>
                      <a:pt x="64" y="116"/>
                      <a:pt x="63" y="116"/>
                      <a:pt x="64" y="116"/>
                    </a:cubicBezTo>
                    <a:cubicBezTo>
                      <a:pt x="64" y="116"/>
                      <a:pt x="64" y="116"/>
                      <a:pt x="64" y="116"/>
                    </a:cubicBezTo>
                    <a:cubicBezTo>
                      <a:pt x="65" y="116"/>
                      <a:pt x="65" y="115"/>
                      <a:pt x="65" y="115"/>
                    </a:cubicBezTo>
                    <a:cubicBezTo>
                      <a:pt x="65" y="115"/>
                      <a:pt x="65" y="114"/>
                      <a:pt x="64" y="114"/>
                    </a:cubicBezTo>
                    <a:cubicBezTo>
                      <a:pt x="65" y="114"/>
                      <a:pt x="64" y="113"/>
                      <a:pt x="65" y="112"/>
                    </a:cubicBezTo>
                    <a:cubicBezTo>
                      <a:pt x="65" y="114"/>
                      <a:pt x="65" y="116"/>
                      <a:pt x="67" y="116"/>
                    </a:cubicBezTo>
                    <a:cubicBezTo>
                      <a:pt x="66" y="117"/>
                      <a:pt x="67" y="119"/>
                      <a:pt x="68" y="119"/>
                    </a:cubicBezTo>
                    <a:cubicBezTo>
                      <a:pt x="68" y="119"/>
                      <a:pt x="67" y="119"/>
                      <a:pt x="68" y="118"/>
                    </a:cubicBezTo>
                    <a:cubicBezTo>
                      <a:pt x="68" y="119"/>
                      <a:pt x="68" y="119"/>
                      <a:pt x="68" y="119"/>
                    </a:cubicBezTo>
                    <a:cubicBezTo>
                      <a:pt x="68" y="119"/>
                      <a:pt x="68" y="121"/>
                      <a:pt x="68" y="121"/>
                    </a:cubicBezTo>
                    <a:cubicBezTo>
                      <a:pt x="68" y="122"/>
                      <a:pt x="69" y="122"/>
                      <a:pt x="69" y="124"/>
                    </a:cubicBezTo>
                    <a:cubicBezTo>
                      <a:pt x="79" y="124"/>
                      <a:pt x="79" y="124"/>
                      <a:pt x="79" y="124"/>
                    </a:cubicBezTo>
                    <a:cubicBezTo>
                      <a:pt x="79" y="123"/>
                      <a:pt x="79" y="122"/>
                      <a:pt x="79" y="121"/>
                    </a:cubicBezTo>
                    <a:cubicBezTo>
                      <a:pt x="78" y="121"/>
                      <a:pt x="79" y="120"/>
                      <a:pt x="78" y="120"/>
                    </a:cubicBezTo>
                    <a:cubicBezTo>
                      <a:pt x="78" y="120"/>
                      <a:pt x="79" y="120"/>
                      <a:pt x="79" y="120"/>
                    </a:cubicBezTo>
                    <a:cubicBezTo>
                      <a:pt x="79" y="120"/>
                      <a:pt x="79" y="120"/>
                      <a:pt x="79" y="120"/>
                    </a:cubicBezTo>
                    <a:cubicBezTo>
                      <a:pt x="79" y="120"/>
                      <a:pt x="79" y="119"/>
                      <a:pt x="79" y="119"/>
                    </a:cubicBezTo>
                    <a:cubicBezTo>
                      <a:pt x="79" y="118"/>
                      <a:pt x="79" y="118"/>
                      <a:pt x="79" y="118"/>
                    </a:cubicBezTo>
                    <a:cubicBezTo>
                      <a:pt x="79" y="118"/>
                      <a:pt x="79" y="118"/>
                      <a:pt x="79" y="118"/>
                    </a:cubicBezTo>
                    <a:cubicBezTo>
                      <a:pt x="79" y="118"/>
                      <a:pt x="79" y="118"/>
                      <a:pt x="79" y="117"/>
                    </a:cubicBezTo>
                    <a:cubicBezTo>
                      <a:pt x="79" y="117"/>
                      <a:pt x="79" y="117"/>
                      <a:pt x="79" y="117"/>
                    </a:cubicBezTo>
                    <a:cubicBezTo>
                      <a:pt x="79" y="117"/>
                      <a:pt x="79" y="117"/>
                      <a:pt x="79" y="117"/>
                    </a:cubicBezTo>
                    <a:cubicBezTo>
                      <a:pt x="79" y="117"/>
                      <a:pt x="79" y="117"/>
                      <a:pt x="80" y="117"/>
                    </a:cubicBezTo>
                    <a:cubicBezTo>
                      <a:pt x="80" y="117"/>
                      <a:pt x="80" y="117"/>
                      <a:pt x="80" y="117"/>
                    </a:cubicBezTo>
                    <a:cubicBezTo>
                      <a:pt x="80" y="116"/>
                      <a:pt x="81" y="116"/>
                      <a:pt x="81" y="116"/>
                    </a:cubicBezTo>
                    <a:cubicBezTo>
                      <a:pt x="81" y="116"/>
                      <a:pt x="80" y="116"/>
                      <a:pt x="81" y="116"/>
                    </a:cubicBezTo>
                    <a:cubicBezTo>
                      <a:pt x="81" y="116"/>
                      <a:pt x="81" y="116"/>
                      <a:pt x="81" y="116"/>
                    </a:cubicBezTo>
                    <a:cubicBezTo>
                      <a:pt x="81" y="116"/>
                      <a:pt x="82" y="116"/>
                      <a:pt x="82" y="115"/>
                    </a:cubicBezTo>
                    <a:cubicBezTo>
                      <a:pt x="82" y="115"/>
                      <a:pt x="82" y="115"/>
                      <a:pt x="81" y="115"/>
                    </a:cubicBezTo>
                    <a:cubicBezTo>
                      <a:pt x="81" y="115"/>
                      <a:pt x="80" y="115"/>
                      <a:pt x="80" y="115"/>
                    </a:cubicBezTo>
                    <a:cubicBezTo>
                      <a:pt x="80" y="114"/>
                      <a:pt x="78" y="115"/>
                      <a:pt x="77" y="114"/>
                    </a:cubicBezTo>
                    <a:cubicBezTo>
                      <a:pt x="78" y="114"/>
                      <a:pt x="79" y="114"/>
                      <a:pt x="79" y="113"/>
                    </a:cubicBezTo>
                    <a:cubicBezTo>
                      <a:pt x="80" y="113"/>
                      <a:pt x="81" y="114"/>
                      <a:pt x="82" y="114"/>
                    </a:cubicBezTo>
                    <a:cubicBezTo>
                      <a:pt x="82" y="113"/>
                      <a:pt x="83" y="113"/>
                      <a:pt x="83" y="112"/>
                    </a:cubicBezTo>
                    <a:cubicBezTo>
                      <a:pt x="82" y="111"/>
                      <a:pt x="81" y="110"/>
                      <a:pt x="81" y="109"/>
                    </a:cubicBezTo>
                    <a:cubicBezTo>
                      <a:pt x="81" y="109"/>
                      <a:pt x="81" y="109"/>
                      <a:pt x="81" y="109"/>
                    </a:cubicBezTo>
                    <a:cubicBezTo>
                      <a:pt x="81" y="109"/>
                      <a:pt x="80" y="109"/>
                      <a:pt x="80" y="109"/>
                    </a:cubicBezTo>
                    <a:cubicBezTo>
                      <a:pt x="80" y="109"/>
                      <a:pt x="80" y="110"/>
                      <a:pt x="80" y="110"/>
                    </a:cubicBezTo>
                    <a:cubicBezTo>
                      <a:pt x="80" y="110"/>
                      <a:pt x="80" y="110"/>
                      <a:pt x="80" y="109"/>
                    </a:cubicBezTo>
                    <a:cubicBezTo>
                      <a:pt x="78" y="108"/>
                      <a:pt x="79" y="107"/>
                      <a:pt x="79" y="105"/>
                    </a:cubicBezTo>
                    <a:cubicBezTo>
                      <a:pt x="79" y="105"/>
                      <a:pt x="79" y="105"/>
                      <a:pt x="79" y="105"/>
                    </a:cubicBezTo>
                    <a:cubicBezTo>
                      <a:pt x="79" y="104"/>
                      <a:pt x="79" y="102"/>
                      <a:pt x="79" y="102"/>
                    </a:cubicBezTo>
                    <a:cubicBezTo>
                      <a:pt x="79" y="102"/>
                      <a:pt x="79" y="102"/>
                      <a:pt x="79" y="102"/>
                    </a:cubicBezTo>
                    <a:cubicBezTo>
                      <a:pt x="79" y="102"/>
                      <a:pt x="79" y="102"/>
                      <a:pt x="79" y="102"/>
                    </a:cubicBezTo>
                    <a:cubicBezTo>
                      <a:pt x="79" y="102"/>
                      <a:pt x="79" y="102"/>
                      <a:pt x="79" y="102"/>
                    </a:cubicBezTo>
                    <a:cubicBezTo>
                      <a:pt x="79" y="102"/>
                      <a:pt x="80" y="101"/>
                      <a:pt x="80" y="101"/>
                    </a:cubicBezTo>
                    <a:cubicBezTo>
                      <a:pt x="80" y="101"/>
                      <a:pt x="80" y="101"/>
                      <a:pt x="80" y="100"/>
                    </a:cubicBezTo>
                    <a:cubicBezTo>
                      <a:pt x="80" y="100"/>
                      <a:pt x="80" y="100"/>
                      <a:pt x="80" y="100"/>
                    </a:cubicBezTo>
                    <a:cubicBezTo>
                      <a:pt x="81" y="100"/>
                      <a:pt x="81" y="100"/>
                      <a:pt x="81" y="100"/>
                    </a:cubicBezTo>
                    <a:cubicBezTo>
                      <a:pt x="81" y="99"/>
                      <a:pt x="81" y="99"/>
                      <a:pt x="81" y="99"/>
                    </a:cubicBezTo>
                    <a:cubicBezTo>
                      <a:pt x="81" y="99"/>
                      <a:pt x="82" y="98"/>
                      <a:pt x="82" y="98"/>
                    </a:cubicBezTo>
                    <a:cubicBezTo>
                      <a:pt x="82" y="98"/>
                      <a:pt x="82" y="98"/>
                      <a:pt x="82" y="99"/>
                    </a:cubicBezTo>
                    <a:cubicBezTo>
                      <a:pt x="83" y="98"/>
                      <a:pt x="83" y="97"/>
                      <a:pt x="83" y="97"/>
                    </a:cubicBezTo>
                    <a:cubicBezTo>
                      <a:pt x="83" y="97"/>
                      <a:pt x="83" y="98"/>
                      <a:pt x="84" y="98"/>
                    </a:cubicBezTo>
                    <a:cubicBezTo>
                      <a:pt x="84" y="98"/>
                      <a:pt x="84" y="98"/>
                      <a:pt x="84" y="98"/>
                    </a:cubicBezTo>
                    <a:cubicBezTo>
                      <a:pt x="84" y="97"/>
                      <a:pt x="85" y="97"/>
                      <a:pt x="84" y="96"/>
                    </a:cubicBezTo>
                    <a:cubicBezTo>
                      <a:pt x="85" y="96"/>
                      <a:pt x="85" y="96"/>
                      <a:pt x="85" y="96"/>
                    </a:cubicBezTo>
                    <a:cubicBezTo>
                      <a:pt x="86" y="96"/>
                      <a:pt x="86" y="93"/>
                      <a:pt x="87" y="93"/>
                    </a:cubicBezTo>
                    <a:cubicBezTo>
                      <a:pt x="87" y="93"/>
                      <a:pt x="87" y="93"/>
                      <a:pt x="87" y="93"/>
                    </a:cubicBezTo>
                    <a:cubicBezTo>
                      <a:pt x="87" y="93"/>
                      <a:pt x="87" y="92"/>
                      <a:pt x="87" y="92"/>
                    </a:cubicBezTo>
                    <a:cubicBezTo>
                      <a:pt x="86" y="92"/>
                      <a:pt x="86" y="92"/>
                      <a:pt x="86" y="92"/>
                    </a:cubicBezTo>
                    <a:cubicBezTo>
                      <a:pt x="86" y="92"/>
                      <a:pt x="86" y="92"/>
                      <a:pt x="86" y="92"/>
                    </a:cubicBezTo>
                    <a:cubicBezTo>
                      <a:pt x="87" y="92"/>
                      <a:pt x="86" y="90"/>
                      <a:pt x="87" y="90"/>
                    </a:cubicBezTo>
                    <a:cubicBezTo>
                      <a:pt x="87" y="89"/>
                      <a:pt x="86" y="90"/>
                      <a:pt x="86" y="89"/>
                    </a:cubicBezTo>
                    <a:cubicBezTo>
                      <a:pt x="86" y="89"/>
                      <a:pt x="86" y="89"/>
                      <a:pt x="86" y="89"/>
                    </a:cubicBezTo>
                    <a:cubicBezTo>
                      <a:pt x="86" y="89"/>
                      <a:pt x="86" y="89"/>
                      <a:pt x="86" y="89"/>
                    </a:cubicBezTo>
                    <a:cubicBezTo>
                      <a:pt x="87" y="89"/>
                      <a:pt x="87" y="89"/>
                      <a:pt x="87" y="89"/>
                    </a:cubicBezTo>
                    <a:cubicBezTo>
                      <a:pt x="87" y="89"/>
                      <a:pt x="87" y="89"/>
                      <a:pt x="87" y="89"/>
                    </a:cubicBezTo>
                    <a:cubicBezTo>
                      <a:pt x="86" y="89"/>
                      <a:pt x="86" y="89"/>
                      <a:pt x="86" y="89"/>
                    </a:cubicBezTo>
                    <a:cubicBezTo>
                      <a:pt x="87" y="88"/>
                      <a:pt x="87" y="88"/>
                      <a:pt x="87" y="88"/>
                    </a:cubicBezTo>
                    <a:cubicBezTo>
                      <a:pt x="88" y="88"/>
                      <a:pt x="87" y="88"/>
                      <a:pt x="87" y="87"/>
                    </a:cubicBezTo>
                    <a:cubicBezTo>
                      <a:pt x="87" y="87"/>
                      <a:pt x="87" y="88"/>
                      <a:pt x="88" y="88"/>
                    </a:cubicBezTo>
                    <a:cubicBezTo>
                      <a:pt x="88" y="88"/>
                      <a:pt x="88" y="88"/>
                      <a:pt x="88" y="88"/>
                    </a:cubicBezTo>
                    <a:cubicBezTo>
                      <a:pt x="88" y="87"/>
                      <a:pt x="88" y="87"/>
                      <a:pt x="88" y="87"/>
                    </a:cubicBezTo>
                    <a:cubicBezTo>
                      <a:pt x="88" y="87"/>
                      <a:pt x="89" y="87"/>
                      <a:pt x="89" y="87"/>
                    </a:cubicBezTo>
                    <a:cubicBezTo>
                      <a:pt x="89" y="87"/>
                      <a:pt x="89" y="87"/>
                      <a:pt x="89" y="87"/>
                    </a:cubicBezTo>
                    <a:cubicBezTo>
                      <a:pt x="90" y="87"/>
                      <a:pt x="90" y="87"/>
                      <a:pt x="90" y="87"/>
                    </a:cubicBezTo>
                    <a:cubicBezTo>
                      <a:pt x="90" y="87"/>
                      <a:pt x="90" y="87"/>
                      <a:pt x="91" y="87"/>
                    </a:cubicBezTo>
                    <a:cubicBezTo>
                      <a:pt x="92" y="87"/>
                      <a:pt x="93" y="87"/>
                      <a:pt x="94" y="87"/>
                    </a:cubicBezTo>
                    <a:cubicBezTo>
                      <a:pt x="95" y="88"/>
                      <a:pt x="94" y="90"/>
                      <a:pt x="95" y="90"/>
                    </a:cubicBezTo>
                    <a:cubicBezTo>
                      <a:pt x="95" y="90"/>
                      <a:pt x="95" y="90"/>
                      <a:pt x="95" y="90"/>
                    </a:cubicBezTo>
                    <a:cubicBezTo>
                      <a:pt x="95" y="91"/>
                      <a:pt x="95" y="91"/>
                      <a:pt x="95" y="91"/>
                    </a:cubicBezTo>
                    <a:cubicBezTo>
                      <a:pt x="95" y="91"/>
                      <a:pt x="94" y="91"/>
                      <a:pt x="94" y="91"/>
                    </a:cubicBezTo>
                    <a:cubicBezTo>
                      <a:pt x="94" y="91"/>
                      <a:pt x="94" y="91"/>
                      <a:pt x="94" y="91"/>
                    </a:cubicBezTo>
                    <a:cubicBezTo>
                      <a:pt x="93" y="92"/>
                      <a:pt x="92" y="93"/>
                      <a:pt x="92" y="94"/>
                    </a:cubicBezTo>
                    <a:cubicBezTo>
                      <a:pt x="91" y="94"/>
                      <a:pt x="91" y="94"/>
                      <a:pt x="91" y="94"/>
                    </a:cubicBezTo>
                    <a:cubicBezTo>
                      <a:pt x="91" y="95"/>
                      <a:pt x="91" y="95"/>
                      <a:pt x="91" y="95"/>
                    </a:cubicBezTo>
                    <a:cubicBezTo>
                      <a:pt x="90" y="95"/>
                      <a:pt x="90" y="95"/>
                      <a:pt x="90" y="95"/>
                    </a:cubicBezTo>
                    <a:cubicBezTo>
                      <a:pt x="90" y="96"/>
                      <a:pt x="90" y="96"/>
                      <a:pt x="90" y="96"/>
                    </a:cubicBezTo>
                    <a:cubicBezTo>
                      <a:pt x="90" y="96"/>
                      <a:pt x="90" y="96"/>
                      <a:pt x="90" y="96"/>
                    </a:cubicBezTo>
                    <a:cubicBezTo>
                      <a:pt x="89" y="97"/>
                      <a:pt x="89" y="98"/>
                      <a:pt x="88" y="98"/>
                    </a:cubicBezTo>
                    <a:cubicBezTo>
                      <a:pt x="88" y="98"/>
                      <a:pt x="88" y="98"/>
                      <a:pt x="87" y="98"/>
                    </a:cubicBezTo>
                    <a:cubicBezTo>
                      <a:pt x="87" y="99"/>
                      <a:pt x="87" y="100"/>
                      <a:pt x="87" y="100"/>
                    </a:cubicBezTo>
                    <a:cubicBezTo>
                      <a:pt x="87" y="101"/>
                      <a:pt x="87" y="101"/>
                      <a:pt x="87" y="102"/>
                    </a:cubicBezTo>
                    <a:cubicBezTo>
                      <a:pt x="87" y="102"/>
                      <a:pt x="87" y="102"/>
                      <a:pt x="87" y="102"/>
                    </a:cubicBezTo>
                    <a:cubicBezTo>
                      <a:pt x="87" y="102"/>
                      <a:pt x="88" y="102"/>
                      <a:pt x="88" y="102"/>
                    </a:cubicBezTo>
                    <a:cubicBezTo>
                      <a:pt x="87" y="103"/>
                      <a:pt x="88" y="105"/>
                      <a:pt x="88" y="106"/>
                    </a:cubicBezTo>
                    <a:cubicBezTo>
                      <a:pt x="88" y="107"/>
                      <a:pt x="88" y="108"/>
                      <a:pt x="88" y="109"/>
                    </a:cubicBezTo>
                    <a:cubicBezTo>
                      <a:pt x="88" y="109"/>
                      <a:pt x="88" y="109"/>
                      <a:pt x="89" y="109"/>
                    </a:cubicBezTo>
                    <a:cubicBezTo>
                      <a:pt x="89" y="109"/>
                      <a:pt x="89" y="109"/>
                      <a:pt x="90" y="109"/>
                    </a:cubicBezTo>
                    <a:cubicBezTo>
                      <a:pt x="90" y="109"/>
                      <a:pt x="91" y="109"/>
                      <a:pt x="91" y="109"/>
                    </a:cubicBezTo>
                    <a:cubicBezTo>
                      <a:pt x="91" y="109"/>
                      <a:pt x="91" y="109"/>
                      <a:pt x="91" y="109"/>
                    </a:cubicBezTo>
                    <a:cubicBezTo>
                      <a:pt x="91" y="110"/>
                      <a:pt x="91" y="110"/>
                      <a:pt x="91" y="110"/>
                    </a:cubicBezTo>
                    <a:cubicBezTo>
                      <a:pt x="91" y="110"/>
                      <a:pt x="91" y="110"/>
                      <a:pt x="91" y="110"/>
                    </a:cubicBezTo>
                    <a:cubicBezTo>
                      <a:pt x="92" y="110"/>
                      <a:pt x="92" y="110"/>
                      <a:pt x="92" y="110"/>
                    </a:cubicBezTo>
                    <a:cubicBezTo>
                      <a:pt x="92" y="110"/>
                      <a:pt x="92" y="110"/>
                      <a:pt x="92" y="110"/>
                    </a:cubicBezTo>
                    <a:cubicBezTo>
                      <a:pt x="92" y="110"/>
                      <a:pt x="92" y="110"/>
                      <a:pt x="92" y="110"/>
                    </a:cubicBezTo>
                    <a:cubicBezTo>
                      <a:pt x="91" y="110"/>
                      <a:pt x="93" y="111"/>
                      <a:pt x="93" y="112"/>
                    </a:cubicBezTo>
                    <a:cubicBezTo>
                      <a:pt x="93" y="111"/>
                      <a:pt x="96" y="111"/>
                      <a:pt x="97" y="110"/>
                    </a:cubicBezTo>
                    <a:cubicBezTo>
                      <a:pt x="97" y="110"/>
                      <a:pt x="97" y="110"/>
                      <a:pt x="97" y="110"/>
                    </a:cubicBezTo>
                    <a:cubicBezTo>
                      <a:pt x="97" y="110"/>
                      <a:pt x="98" y="110"/>
                      <a:pt x="98" y="109"/>
                    </a:cubicBezTo>
                    <a:cubicBezTo>
                      <a:pt x="98" y="110"/>
                      <a:pt x="98" y="110"/>
                      <a:pt x="98" y="110"/>
                    </a:cubicBezTo>
                    <a:cubicBezTo>
                      <a:pt x="99" y="110"/>
                      <a:pt x="98" y="109"/>
                      <a:pt x="99" y="109"/>
                    </a:cubicBezTo>
                    <a:cubicBezTo>
                      <a:pt x="99" y="109"/>
                      <a:pt x="99" y="109"/>
                      <a:pt x="99" y="109"/>
                    </a:cubicBezTo>
                    <a:cubicBezTo>
                      <a:pt x="100" y="109"/>
                      <a:pt x="100" y="109"/>
                      <a:pt x="100" y="109"/>
                    </a:cubicBezTo>
                    <a:cubicBezTo>
                      <a:pt x="101" y="109"/>
                      <a:pt x="101" y="109"/>
                      <a:pt x="101" y="109"/>
                    </a:cubicBezTo>
                    <a:cubicBezTo>
                      <a:pt x="101" y="109"/>
                      <a:pt x="102" y="109"/>
                      <a:pt x="102" y="109"/>
                    </a:cubicBezTo>
                    <a:cubicBezTo>
                      <a:pt x="102" y="109"/>
                      <a:pt x="102" y="109"/>
                      <a:pt x="103" y="109"/>
                    </a:cubicBezTo>
                    <a:cubicBezTo>
                      <a:pt x="103" y="109"/>
                      <a:pt x="103" y="109"/>
                      <a:pt x="103" y="109"/>
                    </a:cubicBezTo>
                    <a:cubicBezTo>
                      <a:pt x="103" y="109"/>
                      <a:pt x="103" y="109"/>
                      <a:pt x="103" y="109"/>
                    </a:cubicBezTo>
                    <a:cubicBezTo>
                      <a:pt x="104" y="109"/>
                      <a:pt x="104" y="108"/>
                      <a:pt x="105" y="108"/>
                    </a:cubicBezTo>
                    <a:cubicBezTo>
                      <a:pt x="105" y="109"/>
                      <a:pt x="105" y="108"/>
                      <a:pt x="105" y="109"/>
                    </a:cubicBezTo>
                    <a:cubicBezTo>
                      <a:pt x="104" y="109"/>
                      <a:pt x="104" y="109"/>
                      <a:pt x="104" y="109"/>
                    </a:cubicBezTo>
                    <a:cubicBezTo>
                      <a:pt x="104" y="110"/>
                      <a:pt x="107" y="109"/>
                      <a:pt x="107" y="111"/>
                    </a:cubicBezTo>
                    <a:cubicBezTo>
                      <a:pt x="107" y="111"/>
                      <a:pt x="107" y="111"/>
                      <a:pt x="107" y="111"/>
                    </a:cubicBezTo>
                    <a:cubicBezTo>
                      <a:pt x="107" y="111"/>
                      <a:pt x="107" y="111"/>
                      <a:pt x="107" y="111"/>
                    </a:cubicBezTo>
                    <a:cubicBezTo>
                      <a:pt x="106" y="111"/>
                      <a:pt x="106" y="111"/>
                      <a:pt x="106" y="111"/>
                    </a:cubicBezTo>
                    <a:cubicBezTo>
                      <a:pt x="106" y="111"/>
                      <a:pt x="106" y="111"/>
                      <a:pt x="106" y="111"/>
                    </a:cubicBezTo>
                    <a:cubicBezTo>
                      <a:pt x="106" y="112"/>
                      <a:pt x="106" y="112"/>
                      <a:pt x="105" y="112"/>
                    </a:cubicBezTo>
                    <a:cubicBezTo>
                      <a:pt x="105" y="112"/>
                      <a:pt x="105" y="112"/>
                      <a:pt x="105" y="112"/>
                    </a:cubicBezTo>
                    <a:cubicBezTo>
                      <a:pt x="104" y="112"/>
                      <a:pt x="104" y="112"/>
                      <a:pt x="104" y="112"/>
                    </a:cubicBezTo>
                    <a:cubicBezTo>
                      <a:pt x="104" y="112"/>
                      <a:pt x="104" y="112"/>
                      <a:pt x="104" y="112"/>
                    </a:cubicBezTo>
                    <a:cubicBezTo>
                      <a:pt x="104" y="112"/>
                      <a:pt x="104" y="112"/>
                      <a:pt x="104" y="112"/>
                    </a:cubicBezTo>
                    <a:cubicBezTo>
                      <a:pt x="104" y="112"/>
                      <a:pt x="104" y="112"/>
                      <a:pt x="104" y="112"/>
                    </a:cubicBezTo>
                    <a:cubicBezTo>
                      <a:pt x="104" y="112"/>
                      <a:pt x="104" y="112"/>
                      <a:pt x="104" y="112"/>
                    </a:cubicBezTo>
                    <a:cubicBezTo>
                      <a:pt x="104" y="113"/>
                      <a:pt x="104" y="113"/>
                      <a:pt x="104" y="114"/>
                    </a:cubicBezTo>
                    <a:cubicBezTo>
                      <a:pt x="103" y="114"/>
                      <a:pt x="103" y="114"/>
                      <a:pt x="103" y="114"/>
                    </a:cubicBezTo>
                    <a:cubicBezTo>
                      <a:pt x="101" y="114"/>
                      <a:pt x="99" y="113"/>
                      <a:pt x="98" y="112"/>
                    </a:cubicBezTo>
                    <a:cubicBezTo>
                      <a:pt x="98" y="113"/>
                      <a:pt x="98" y="113"/>
                      <a:pt x="98" y="113"/>
                    </a:cubicBezTo>
                    <a:cubicBezTo>
                      <a:pt x="97" y="113"/>
                      <a:pt x="97" y="113"/>
                      <a:pt x="97" y="113"/>
                    </a:cubicBezTo>
                    <a:cubicBezTo>
                      <a:pt x="97" y="113"/>
                      <a:pt x="96" y="113"/>
                      <a:pt x="96" y="113"/>
                    </a:cubicBezTo>
                    <a:cubicBezTo>
                      <a:pt x="96" y="113"/>
                      <a:pt x="96" y="114"/>
                      <a:pt x="95" y="114"/>
                    </a:cubicBezTo>
                    <a:cubicBezTo>
                      <a:pt x="95" y="114"/>
                      <a:pt x="95" y="114"/>
                      <a:pt x="95" y="114"/>
                    </a:cubicBezTo>
                    <a:cubicBezTo>
                      <a:pt x="95" y="114"/>
                      <a:pt x="95" y="114"/>
                      <a:pt x="95" y="114"/>
                    </a:cubicBezTo>
                    <a:cubicBezTo>
                      <a:pt x="95" y="114"/>
                      <a:pt x="95" y="114"/>
                      <a:pt x="95" y="114"/>
                    </a:cubicBezTo>
                    <a:cubicBezTo>
                      <a:pt x="94" y="114"/>
                      <a:pt x="94" y="115"/>
                      <a:pt x="94" y="116"/>
                    </a:cubicBezTo>
                    <a:cubicBezTo>
                      <a:pt x="95" y="117"/>
                      <a:pt x="95" y="117"/>
                      <a:pt x="95" y="117"/>
                    </a:cubicBezTo>
                    <a:cubicBezTo>
                      <a:pt x="93" y="117"/>
                      <a:pt x="95" y="119"/>
                      <a:pt x="95" y="119"/>
                    </a:cubicBezTo>
                    <a:cubicBezTo>
                      <a:pt x="96" y="118"/>
                      <a:pt x="96" y="118"/>
                      <a:pt x="96" y="118"/>
                    </a:cubicBezTo>
                    <a:cubicBezTo>
                      <a:pt x="96" y="120"/>
                      <a:pt x="97" y="123"/>
                      <a:pt x="95" y="123"/>
                    </a:cubicBezTo>
                    <a:cubicBezTo>
                      <a:pt x="95" y="123"/>
                      <a:pt x="95" y="123"/>
                      <a:pt x="95" y="123"/>
                    </a:cubicBezTo>
                    <a:cubicBezTo>
                      <a:pt x="94" y="123"/>
                      <a:pt x="93" y="121"/>
                      <a:pt x="93" y="120"/>
                    </a:cubicBezTo>
                    <a:cubicBezTo>
                      <a:pt x="92" y="121"/>
                      <a:pt x="91" y="121"/>
                      <a:pt x="90" y="121"/>
                    </a:cubicBezTo>
                    <a:cubicBezTo>
                      <a:pt x="90" y="122"/>
                      <a:pt x="90" y="123"/>
                      <a:pt x="90" y="124"/>
                    </a:cubicBezTo>
                    <a:cubicBezTo>
                      <a:pt x="145" y="124"/>
                      <a:pt x="145" y="124"/>
                      <a:pt x="145" y="124"/>
                    </a:cubicBezTo>
                    <a:cubicBezTo>
                      <a:pt x="145" y="75"/>
                      <a:pt x="145" y="75"/>
                      <a:pt x="145" y="75"/>
                    </a:cubicBezTo>
                    <a:cubicBezTo>
                      <a:pt x="144" y="75"/>
                      <a:pt x="144" y="75"/>
                      <a:pt x="144" y="75"/>
                    </a:cubicBezTo>
                    <a:cubicBezTo>
                      <a:pt x="144" y="74"/>
                      <a:pt x="144" y="73"/>
                      <a:pt x="144" y="72"/>
                    </a:cubicBezTo>
                    <a:cubicBezTo>
                      <a:pt x="144" y="73"/>
                      <a:pt x="143" y="74"/>
                      <a:pt x="142" y="74"/>
                    </a:cubicBezTo>
                    <a:cubicBezTo>
                      <a:pt x="142" y="74"/>
                      <a:pt x="142" y="74"/>
                      <a:pt x="142" y="74"/>
                    </a:cubicBezTo>
                    <a:cubicBezTo>
                      <a:pt x="141" y="74"/>
                      <a:pt x="142" y="74"/>
                      <a:pt x="142" y="75"/>
                    </a:cubicBezTo>
                    <a:cubicBezTo>
                      <a:pt x="142" y="75"/>
                      <a:pt x="142" y="75"/>
                      <a:pt x="142" y="75"/>
                    </a:cubicBezTo>
                    <a:cubicBezTo>
                      <a:pt x="141" y="75"/>
                      <a:pt x="140" y="75"/>
                      <a:pt x="140" y="75"/>
                    </a:cubicBezTo>
                    <a:cubicBezTo>
                      <a:pt x="141" y="76"/>
                      <a:pt x="140" y="77"/>
                      <a:pt x="140" y="78"/>
                    </a:cubicBezTo>
                    <a:cubicBezTo>
                      <a:pt x="140" y="78"/>
                      <a:pt x="139" y="79"/>
                      <a:pt x="138" y="79"/>
                    </a:cubicBezTo>
                    <a:cubicBezTo>
                      <a:pt x="138" y="79"/>
                      <a:pt x="138" y="79"/>
                      <a:pt x="138" y="79"/>
                    </a:cubicBezTo>
                    <a:cubicBezTo>
                      <a:pt x="137" y="79"/>
                      <a:pt x="137" y="79"/>
                      <a:pt x="137" y="79"/>
                    </a:cubicBezTo>
                    <a:cubicBezTo>
                      <a:pt x="137" y="79"/>
                      <a:pt x="137" y="79"/>
                      <a:pt x="137" y="79"/>
                    </a:cubicBezTo>
                    <a:cubicBezTo>
                      <a:pt x="136" y="78"/>
                      <a:pt x="134" y="78"/>
                      <a:pt x="134" y="76"/>
                    </a:cubicBezTo>
                    <a:cubicBezTo>
                      <a:pt x="135" y="75"/>
                      <a:pt x="136" y="74"/>
                      <a:pt x="137" y="74"/>
                    </a:cubicBezTo>
                    <a:cubicBezTo>
                      <a:pt x="137" y="74"/>
                      <a:pt x="137" y="74"/>
                      <a:pt x="137" y="74"/>
                    </a:cubicBezTo>
                    <a:cubicBezTo>
                      <a:pt x="136" y="73"/>
                      <a:pt x="135" y="71"/>
                      <a:pt x="133" y="71"/>
                    </a:cubicBezTo>
                    <a:cubicBezTo>
                      <a:pt x="132" y="71"/>
                      <a:pt x="132" y="71"/>
                      <a:pt x="131" y="71"/>
                    </a:cubicBezTo>
                    <a:cubicBezTo>
                      <a:pt x="131" y="71"/>
                      <a:pt x="130" y="71"/>
                      <a:pt x="130" y="71"/>
                    </a:cubicBezTo>
                    <a:cubicBezTo>
                      <a:pt x="130" y="71"/>
                      <a:pt x="130" y="71"/>
                      <a:pt x="130" y="71"/>
                    </a:cubicBezTo>
                    <a:cubicBezTo>
                      <a:pt x="130" y="72"/>
                      <a:pt x="131" y="72"/>
                      <a:pt x="132" y="73"/>
                    </a:cubicBezTo>
                    <a:cubicBezTo>
                      <a:pt x="133" y="74"/>
                      <a:pt x="132" y="76"/>
                      <a:pt x="132" y="78"/>
                    </a:cubicBezTo>
                    <a:cubicBezTo>
                      <a:pt x="132" y="78"/>
                      <a:pt x="132" y="78"/>
                      <a:pt x="132" y="78"/>
                    </a:cubicBezTo>
                    <a:cubicBezTo>
                      <a:pt x="135" y="78"/>
                      <a:pt x="133" y="82"/>
                      <a:pt x="134" y="83"/>
                    </a:cubicBezTo>
                    <a:cubicBezTo>
                      <a:pt x="133" y="83"/>
                      <a:pt x="133" y="83"/>
                      <a:pt x="133" y="82"/>
                    </a:cubicBezTo>
                    <a:cubicBezTo>
                      <a:pt x="133" y="82"/>
                      <a:pt x="133" y="82"/>
                      <a:pt x="133" y="82"/>
                    </a:cubicBezTo>
                    <a:cubicBezTo>
                      <a:pt x="133" y="82"/>
                      <a:pt x="132" y="82"/>
                      <a:pt x="132" y="82"/>
                    </a:cubicBezTo>
                    <a:cubicBezTo>
                      <a:pt x="132" y="82"/>
                      <a:pt x="132" y="83"/>
                      <a:pt x="132" y="83"/>
                    </a:cubicBezTo>
                    <a:cubicBezTo>
                      <a:pt x="132" y="83"/>
                      <a:pt x="132" y="83"/>
                      <a:pt x="132" y="82"/>
                    </a:cubicBezTo>
                    <a:cubicBezTo>
                      <a:pt x="132" y="82"/>
                      <a:pt x="132" y="82"/>
                      <a:pt x="132" y="82"/>
                    </a:cubicBezTo>
                    <a:cubicBezTo>
                      <a:pt x="132" y="82"/>
                      <a:pt x="131" y="82"/>
                      <a:pt x="131" y="82"/>
                    </a:cubicBezTo>
                    <a:cubicBezTo>
                      <a:pt x="130" y="82"/>
                      <a:pt x="130" y="81"/>
                      <a:pt x="129" y="81"/>
                    </a:cubicBezTo>
                    <a:cubicBezTo>
                      <a:pt x="128" y="83"/>
                      <a:pt x="126" y="84"/>
                      <a:pt x="125" y="86"/>
                    </a:cubicBezTo>
                    <a:cubicBezTo>
                      <a:pt x="125" y="88"/>
                      <a:pt x="127" y="88"/>
                      <a:pt x="127" y="89"/>
                    </a:cubicBezTo>
                    <a:cubicBezTo>
                      <a:pt x="126" y="90"/>
                      <a:pt x="126" y="91"/>
                      <a:pt x="126" y="91"/>
                    </a:cubicBezTo>
                    <a:cubicBezTo>
                      <a:pt x="123" y="90"/>
                      <a:pt x="121" y="89"/>
                      <a:pt x="119" y="88"/>
                    </a:cubicBezTo>
                    <a:cubicBezTo>
                      <a:pt x="119" y="88"/>
                      <a:pt x="119" y="89"/>
                      <a:pt x="118" y="89"/>
                    </a:cubicBezTo>
                    <a:cubicBezTo>
                      <a:pt x="118" y="89"/>
                      <a:pt x="118" y="89"/>
                      <a:pt x="118" y="89"/>
                    </a:cubicBezTo>
                    <a:cubicBezTo>
                      <a:pt x="118" y="91"/>
                      <a:pt x="120" y="91"/>
                      <a:pt x="120" y="92"/>
                    </a:cubicBezTo>
                    <a:cubicBezTo>
                      <a:pt x="121" y="92"/>
                      <a:pt x="121" y="92"/>
                      <a:pt x="122" y="92"/>
                    </a:cubicBezTo>
                    <a:cubicBezTo>
                      <a:pt x="122" y="92"/>
                      <a:pt x="122" y="92"/>
                      <a:pt x="122" y="94"/>
                    </a:cubicBezTo>
                    <a:cubicBezTo>
                      <a:pt x="122" y="94"/>
                      <a:pt x="122" y="94"/>
                      <a:pt x="121" y="94"/>
                    </a:cubicBezTo>
                    <a:cubicBezTo>
                      <a:pt x="120" y="94"/>
                      <a:pt x="120" y="94"/>
                      <a:pt x="119" y="94"/>
                    </a:cubicBezTo>
                    <a:cubicBezTo>
                      <a:pt x="119" y="94"/>
                      <a:pt x="119" y="94"/>
                      <a:pt x="118" y="94"/>
                    </a:cubicBezTo>
                    <a:cubicBezTo>
                      <a:pt x="118" y="93"/>
                      <a:pt x="118" y="93"/>
                      <a:pt x="117" y="92"/>
                    </a:cubicBezTo>
                    <a:cubicBezTo>
                      <a:pt x="117" y="92"/>
                      <a:pt x="117" y="92"/>
                      <a:pt x="117" y="92"/>
                    </a:cubicBezTo>
                    <a:cubicBezTo>
                      <a:pt x="116" y="92"/>
                      <a:pt x="115" y="91"/>
                      <a:pt x="116" y="90"/>
                    </a:cubicBezTo>
                    <a:cubicBezTo>
                      <a:pt x="115" y="89"/>
                      <a:pt x="114" y="88"/>
                      <a:pt x="114" y="87"/>
                    </a:cubicBezTo>
                    <a:cubicBezTo>
                      <a:pt x="114" y="87"/>
                      <a:pt x="115" y="87"/>
                      <a:pt x="114" y="87"/>
                    </a:cubicBezTo>
                    <a:cubicBezTo>
                      <a:pt x="115" y="84"/>
                      <a:pt x="112" y="84"/>
                      <a:pt x="111" y="84"/>
                    </a:cubicBezTo>
                    <a:cubicBezTo>
                      <a:pt x="111" y="84"/>
                      <a:pt x="111" y="83"/>
                      <a:pt x="111" y="83"/>
                    </a:cubicBezTo>
                    <a:cubicBezTo>
                      <a:pt x="111" y="83"/>
                      <a:pt x="111" y="83"/>
                      <a:pt x="111" y="83"/>
                    </a:cubicBezTo>
                    <a:cubicBezTo>
                      <a:pt x="111" y="83"/>
                      <a:pt x="111" y="83"/>
                      <a:pt x="111" y="82"/>
                    </a:cubicBezTo>
                    <a:cubicBezTo>
                      <a:pt x="110" y="83"/>
                      <a:pt x="110" y="83"/>
                      <a:pt x="110" y="83"/>
                    </a:cubicBezTo>
                    <a:cubicBezTo>
                      <a:pt x="110" y="82"/>
                      <a:pt x="110" y="82"/>
                      <a:pt x="110" y="82"/>
                    </a:cubicBezTo>
                    <a:cubicBezTo>
                      <a:pt x="109" y="82"/>
                      <a:pt x="109" y="81"/>
                      <a:pt x="108" y="80"/>
                    </a:cubicBezTo>
                    <a:cubicBezTo>
                      <a:pt x="108" y="80"/>
                      <a:pt x="108" y="80"/>
                      <a:pt x="108" y="80"/>
                    </a:cubicBezTo>
                    <a:cubicBezTo>
                      <a:pt x="109" y="80"/>
                      <a:pt x="109" y="80"/>
                      <a:pt x="109" y="80"/>
                    </a:cubicBezTo>
                    <a:cubicBezTo>
                      <a:pt x="109" y="80"/>
                      <a:pt x="109" y="80"/>
                      <a:pt x="109" y="80"/>
                    </a:cubicBezTo>
                    <a:cubicBezTo>
                      <a:pt x="109" y="80"/>
                      <a:pt x="109" y="80"/>
                      <a:pt x="110" y="80"/>
                    </a:cubicBezTo>
                    <a:cubicBezTo>
                      <a:pt x="110" y="82"/>
                      <a:pt x="112" y="81"/>
                      <a:pt x="113" y="82"/>
                    </a:cubicBezTo>
                    <a:cubicBezTo>
                      <a:pt x="113" y="82"/>
                      <a:pt x="113" y="82"/>
                      <a:pt x="113" y="82"/>
                    </a:cubicBezTo>
                    <a:cubicBezTo>
                      <a:pt x="113" y="82"/>
                      <a:pt x="113" y="82"/>
                      <a:pt x="113" y="82"/>
                    </a:cubicBezTo>
                    <a:cubicBezTo>
                      <a:pt x="114" y="82"/>
                      <a:pt x="114" y="82"/>
                      <a:pt x="114" y="82"/>
                    </a:cubicBezTo>
                    <a:cubicBezTo>
                      <a:pt x="114" y="82"/>
                      <a:pt x="114" y="82"/>
                      <a:pt x="114" y="82"/>
                    </a:cubicBezTo>
                    <a:cubicBezTo>
                      <a:pt x="115" y="82"/>
                      <a:pt x="115" y="82"/>
                      <a:pt x="115" y="82"/>
                    </a:cubicBezTo>
                    <a:cubicBezTo>
                      <a:pt x="115" y="83"/>
                      <a:pt x="115" y="83"/>
                      <a:pt x="116" y="83"/>
                    </a:cubicBezTo>
                    <a:cubicBezTo>
                      <a:pt x="116" y="83"/>
                      <a:pt x="116" y="83"/>
                      <a:pt x="116" y="83"/>
                    </a:cubicBezTo>
                    <a:cubicBezTo>
                      <a:pt x="116" y="83"/>
                      <a:pt x="116" y="83"/>
                      <a:pt x="117" y="83"/>
                    </a:cubicBezTo>
                    <a:cubicBezTo>
                      <a:pt x="117" y="83"/>
                      <a:pt x="117" y="83"/>
                      <a:pt x="118" y="83"/>
                    </a:cubicBezTo>
                    <a:cubicBezTo>
                      <a:pt x="118" y="83"/>
                      <a:pt x="118" y="83"/>
                      <a:pt x="118" y="83"/>
                    </a:cubicBezTo>
                    <a:cubicBezTo>
                      <a:pt x="119" y="84"/>
                      <a:pt x="120" y="84"/>
                      <a:pt x="121" y="84"/>
                    </a:cubicBezTo>
                    <a:cubicBezTo>
                      <a:pt x="124" y="84"/>
                      <a:pt x="127" y="82"/>
                      <a:pt x="127" y="78"/>
                    </a:cubicBezTo>
                    <a:cubicBezTo>
                      <a:pt x="126" y="77"/>
                      <a:pt x="126" y="76"/>
                      <a:pt x="125" y="75"/>
                    </a:cubicBezTo>
                    <a:cubicBezTo>
                      <a:pt x="125" y="75"/>
                      <a:pt x="125" y="75"/>
                      <a:pt x="125" y="75"/>
                    </a:cubicBezTo>
                    <a:cubicBezTo>
                      <a:pt x="125" y="75"/>
                      <a:pt x="125" y="75"/>
                      <a:pt x="125" y="76"/>
                    </a:cubicBezTo>
                    <a:cubicBezTo>
                      <a:pt x="124" y="76"/>
                      <a:pt x="124" y="76"/>
                      <a:pt x="124" y="76"/>
                    </a:cubicBezTo>
                    <a:cubicBezTo>
                      <a:pt x="124" y="76"/>
                      <a:pt x="124" y="76"/>
                      <a:pt x="124" y="75"/>
                    </a:cubicBezTo>
                    <a:cubicBezTo>
                      <a:pt x="123" y="75"/>
                      <a:pt x="123" y="74"/>
                      <a:pt x="122" y="74"/>
                    </a:cubicBezTo>
                    <a:cubicBezTo>
                      <a:pt x="122" y="74"/>
                      <a:pt x="122" y="74"/>
                      <a:pt x="122" y="74"/>
                    </a:cubicBezTo>
                    <a:cubicBezTo>
                      <a:pt x="122" y="74"/>
                      <a:pt x="123" y="74"/>
                      <a:pt x="122" y="74"/>
                    </a:cubicBezTo>
                    <a:cubicBezTo>
                      <a:pt x="122" y="74"/>
                      <a:pt x="121" y="73"/>
                      <a:pt x="120" y="73"/>
                    </a:cubicBezTo>
                    <a:cubicBezTo>
                      <a:pt x="120" y="74"/>
                      <a:pt x="120" y="74"/>
                      <a:pt x="120" y="74"/>
                    </a:cubicBezTo>
                    <a:cubicBezTo>
                      <a:pt x="118" y="72"/>
                      <a:pt x="115" y="70"/>
                      <a:pt x="112" y="69"/>
                    </a:cubicBezTo>
                    <a:cubicBezTo>
                      <a:pt x="112" y="69"/>
                      <a:pt x="112" y="69"/>
                      <a:pt x="112" y="69"/>
                    </a:cubicBezTo>
                    <a:cubicBezTo>
                      <a:pt x="111" y="69"/>
                      <a:pt x="111" y="69"/>
                      <a:pt x="111" y="69"/>
                    </a:cubicBezTo>
                    <a:cubicBezTo>
                      <a:pt x="110" y="69"/>
                      <a:pt x="110" y="69"/>
                      <a:pt x="110" y="69"/>
                    </a:cubicBezTo>
                    <a:cubicBezTo>
                      <a:pt x="110" y="69"/>
                      <a:pt x="110" y="69"/>
                      <a:pt x="110" y="69"/>
                    </a:cubicBezTo>
                    <a:cubicBezTo>
                      <a:pt x="110" y="69"/>
                      <a:pt x="110" y="69"/>
                      <a:pt x="110" y="69"/>
                    </a:cubicBezTo>
                    <a:cubicBezTo>
                      <a:pt x="110" y="69"/>
                      <a:pt x="110" y="69"/>
                      <a:pt x="110" y="69"/>
                    </a:cubicBezTo>
                    <a:cubicBezTo>
                      <a:pt x="110" y="69"/>
                      <a:pt x="110" y="69"/>
                      <a:pt x="109" y="69"/>
                    </a:cubicBezTo>
                    <a:cubicBezTo>
                      <a:pt x="109" y="69"/>
                      <a:pt x="109" y="69"/>
                      <a:pt x="109" y="69"/>
                    </a:cubicBezTo>
                    <a:cubicBezTo>
                      <a:pt x="109" y="69"/>
                      <a:pt x="109" y="70"/>
                      <a:pt x="109" y="70"/>
                    </a:cubicBezTo>
                    <a:cubicBezTo>
                      <a:pt x="109" y="70"/>
                      <a:pt x="108" y="70"/>
                      <a:pt x="108" y="70"/>
                    </a:cubicBezTo>
                    <a:cubicBezTo>
                      <a:pt x="109" y="69"/>
                      <a:pt x="109" y="69"/>
                      <a:pt x="109" y="69"/>
                    </a:cubicBezTo>
                    <a:cubicBezTo>
                      <a:pt x="109" y="69"/>
                      <a:pt x="109" y="69"/>
                      <a:pt x="109" y="69"/>
                    </a:cubicBezTo>
                    <a:cubicBezTo>
                      <a:pt x="108" y="69"/>
                      <a:pt x="108" y="69"/>
                      <a:pt x="108" y="69"/>
                    </a:cubicBezTo>
                    <a:cubicBezTo>
                      <a:pt x="108" y="69"/>
                      <a:pt x="108" y="69"/>
                      <a:pt x="108" y="69"/>
                    </a:cubicBezTo>
                    <a:cubicBezTo>
                      <a:pt x="108" y="69"/>
                      <a:pt x="107" y="69"/>
                      <a:pt x="107" y="69"/>
                    </a:cubicBezTo>
                    <a:cubicBezTo>
                      <a:pt x="107" y="69"/>
                      <a:pt x="106" y="69"/>
                      <a:pt x="106" y="69"/>
                    </a:cubicBezTo>
                    <a:cubicBezTo>
                      <a:pt x="106" y="68"/>
                      <a:pt x="105" y="68"/>
                      <a:pt x="106" y="68"/>
                    </a:cubicBezTo>
                    <a:cubicBezTo>
                      <a:pt x="106" y="68"/>
                      <a:pt x="107" y="68"/>
                      <a:pt x="107" y="68"/>
                    </a:cubicBezTo>
                    <a:cubicBezTo>
                      <a:pt x="107" y="68"/>
                      <a:pt x="107" y="68"/>
                      <a:pt x="108" y="68"/>
                    </a:cubicBezTo>
                    <a:cubicBezTo>
                      <a:pt x="107" y="67"/>
                      <a:pt x="106" y="67"/>
                      <a:pt x="105" y="66"/>
                    </a:cubicBezTo>
                    <a:cubicBezTo>
                      <a:pt x="105" y="67"/>
                      <a:pt x="105" y="67"/>
                      <a:pt x="105" y="67"/>
                    </a:cubicBezTo>
                    <a:cubicBezTo>
                      <a:pt x="105" y="67"/>
                      <a:pt x="105" y="67"/>
                      <a:pt x="105" y="67"/>
                    </a:cubicBezTo>
                    <a:cubicBezTo>
                      <a:pt x="104" y="68"/>
                      <a:pt x="105" y="67"/>
                      <a:pt x="105" y="68"/>
                    </a:cubicBezTo>
                    <a:cubicBezTo>
                      <a:pt x="105" y="68"/>
                      <a:pt x="105" y="68"/>
                      <a:pt x="105" y="68"/>
                    </a:cubicBezTo>
                    <a:cubicBezTo>
                      <a:pt x="104" y="68"/>
                      <a:pt x="104" y="68"/>
                      <a:pt x="104" y="69"/>
                    </a:cubicBezTo>
                    <a:cubicBezTo>
                      <a:pt x="104" y="68"/>
                      <a:pt x="104" y="68"/>
                      <a:pt x="104" y="68"/>
                    </a:cubicBezTo>
                    <a:cubicBezTo>
                      <a:pt x="103" y="67"/>
                      <a:pt x="103" y="67"/>
                      <a:pt x="103" y="67"/>
                    </a:cubicBezTo>
                    <a:cubicBezTo>
                      <a:pt x="103" y="67"/>
                      <a:pt x="103" y="67"/>
                      <a:pt x="103" y="67"/>
                    </a:cubicBezTo>
                    <a:cubicBezTo>
                      <a:pt x="103" y="67"/>
                      <a:pt x="103" y="67"/>
                      <a:pt x="103" y="67"/>
                    </a:cubicBezTo>
                    <a:cubicBezTo>
                      <a:pt x="102" y="67"/>
                      <a:pt x="102" y="67"/>
                      <a:pt x="102" y="67"/>
                    </a:cubicBezTo>
                    <a:cubicBezTo>
                      <a:pt x="102" y="68"/>
                      <a:pt x="102" y="68"/>
                      <a:pt x="102" y="68"/>
                    </a:cubicBezTo>
                    <a:cubicBezTo>
                      <a:pt x="102" y="68"/>
                      <a:pt x="101" y="68"/>
                      <a:pt x="101" y="68"/>
                    </a:cubicBezTo>
                    <a:cubicBezTo>
                      <a:pt x="101" y="68"/>
                      <a:pt x="101" y="68"/>
                      <a:pt x="101" y="68"/>
                    </a:cubicBezTo>
                    <a:cubicBezTo>
                      <a:pt x="101" y="67"/>
                      <a:pt x="100" y="67"/>
                      <a:pt x="100" y="66"/>
                    </a:cubicBezTo>
                    <a:cubicBezTo>
                      <a:pt x="100" y="66"/>
                      <a:pt x="98" y="66"/>
                      <a:pt x="98" y="66"/>
                    </a:cubicBezTo>
                    <a:cubicBezTo>
                      <a:pt x="99" y="66"/>
                      <a:pt x="100" y="66"/>
                      <a:pt x="101" y="66"/>
                    </a:cubicBezTo>
                    <a:cubicBezTo>
                      <a:pt x="102" y="66"/>
                      <a:pt x="102" y="66"/>
                      <a:pt x="103" y="65"/>
                    </a:cubicBezTo>
                    <a:cubicBezTo>
                      <a:pt x="103" y="65"/>
                      <a:pt x="103" y="65"/>
                      <a:pt x="103" y="65"/>
                    </a:cubicBezTo>
                    <a:cubicBezTo>
                      <a:pt x="103" y="65"/>
                      <a:pt x="104" y="65"/>
                      <a:pt x="104" y="64"/>
                    </a:cubicBezTo>
                    <a:cubicBezTo>
                      <a:pt x="103" y="64"/>
                      <a:pt x="103" y="63"/>
                      <a:pt x="102" y="63"/>
                    </a:cubicBezTo>
                    <a:cubicBezTo>
                      <a:pt x="102" y="63"/>
                      <a:pt x="101" y="63"/>
                      <a:pt x="101" y="64"/>
                    </a:cubicBezTo>
                    <a:cubicBezTo>
                      <a:pt x="101" y="63"/>
                      <a:pt x="102" y="63"/>
                      <a:pt x="101" y="63"/>
                    </a:cubicBezTo>
                    <a:cubicBezTo>
                      <a:pt x="101" y="63"/>
                      <a:pt x="101" y="63"/>
                      <a:pt x="101" y="63"/>
                    </a:cubicBezTo>
                    <a:cubicBezTo>
                      <a:pt x="101" y="63"/>
                      <a:pt x="101" y="63"/>
                      <a:pt x="101" y="63"/>
                    </a:cubicBezTo>
                    <a:cubicBezTo>
                      <a:pt x="101" y="63"/>
                      <a:pt x="101" y="63"/>
                      <a:pt x="101" y="63"/>
                    </a:cubicBezTo>
                    <a:cubicBezTo>
                      <a:pt x="101" y="63"/>
                      <a:pt x="101" y="63"/>
                      <a:pt x="101" y="63"/>
                    </a:cubicBezTo>
                    <a:cubicBezTo>
                      <a:pt x="101" y="63"/>
                      <a:pt x="101" y="63"/>
                      <a:pt x="101" y="63"/>
                    </a:cubicBezTo>
                    <a:cubicBezTo>
                      <a:pt x="100" y="63"/>
                      <a:pt x="100" y="63"/>
                      <a:pt x="100" y="63"/>
                    </a:cubicBezTo>
                    <a:cubicBezTo>
                      <a:pt x="100" y="63"/>
                      <a:pt x="100" y="63"/>
                      <a:pt x="100" y="63"/>
                    </a:cubicBezTo>
                    <a:cubicBezTo>
                      <a:pt x="100" y="63"/>
                      <a:pt x="100" y="63"/>
                      <a:pt x="99" y="63"/>
                    </a:cubicBezTo>
                    <a:cubicBezTo>
                      <a:pt x="99" y="63"/>
                      <a:pt x="100" y="63"/>
                      <a:pt x="100" y="62"/>
                    </a:cubicBezTo>
                    <a:cubicBezTo>
                      <a:pt x="99" y="62"/>
                      <a:pt x="99" y="62"/>
                      <a:pt x="99" y="62"/>
                    </a:cubicBezTo>
                    <a:cubicBezTo>
                      <a:pt x="99" y="62"/>
                      <a:pt x="99" y="62"/>
                      <a:pt x="98" y="62"/>
                    </a:cubicBezTo>
                    <a:cubicBezTo>
                      <a:pt x="98" y="63"/>
                      <a:pt x="98" y="63"/>
                      <a:pt x="98" y="64"/>
                    </a:cubicBezTo>
                    <a:cubicBezTo>
                      <a:pt x="98" y="64"/>
                      <a:pt x="98" y="64"/>
                      <a:pt x="97" y="64"/>
                    </a:cubicBezTo>
                    <a:cubicBezTo>
                      <a:pt x="97" y="64"/>
                      <a:pt x="97" y="64"/>
                      <a:pt x="96" y="64"/>
                    </a:cubicBezTo>
                    <a:cubicBezTo>
                      <a:pt x="97" y="64"/>
                      <a:pt x="97" y="64"/>
                      <a:pt x="97" y="63"/>
                    </a:cubicBezTo>
                    <a:cubicBezTo>
                      <a:pt x="97" y="63"/>
                      <a:pt x="97" y="63"/>
                      <a:pt x="97" y="63"/>
                    </a:cubicBezTo>
                    <a:cubicBezTo>
                      <a:pt x="97" y="63"/>
                      <a:pt x="97" y="63"/>
                      <a:pt x="97" y="63"/>
                    </a:cubicBezTo>
                    <a:cubicBezTo>
                      <a:pt x="97" y="63"/>
                      <a:pt x="97" y="63"/>
                      <a:pt x="97" y="63"/>
                    </a:cubicBezTo>
                    <a:cubicBezTo>
                      <a:pt x="96" y="63"/>
                      <a:pt x="96" y="63"/>
                      <a:pt x="96" y="63"/>
                    </a:cubicBezTo>
                    <a:cubicBezTo>
                      <a:pt x="97" y="63"/>
                      <a:pt x="96" y="63"/>
                      <a:pt x="96" y="62"/>
                    </a:cubicBezTo>
                    <a:cubicBezTo>
                      <a:pt x="96" y="62"/>
                      <a:pt x="96" y="62"/>
                      <a:pt x="96" y="62"/>
                    </a:cubicBezTo>
                    <a:cubicBezTo>
                      <a:pt x="97" y="62"/>
                      <a:pt x="97" y="62"/>
                      <a:pt x="97" y="62"/>
                    </a:cubicBezTo>
                    <a:cubicBezTo>
                      <a:pt x="97" y="62"/>
                      <a:pt x="97" y="62"/>
                      <a:pt x="97" y="62"/>
                    </a:cubicBezTo>
                    <a:cubicBezTo>
                      <a:pt x="97" y="62"/>
                      <a:pt x="97" y="62"/>
                      <a:pt x="97" y="62"/>
                    </a:cubicBezTo>
                    <a:cubicBezTo>
                      <a:pt x="97" y="62"/>
                      <a:pt x="98" y="62"/>
                      <a:pt x="98" y="61"/>
                    </a:cubicBezTo>
                    <a:cubicBezTo>
                      <a:pt x="97" y="61"/>
                      <a:pt x="97" y="61"/>
                      <a:pt x="97" y="61"/>
                    </a:cubicBezTo>
                    <a:cubicBezTo>
                      <a:pt x="97" y="61"/>
                      <a:pt x="97" y="61"/>
                      <a:pt x="97" y="61"/>
                    </a:cubicBezTo>
                    <a:cubicBezTo>
                      <a:pt x="96" y="61"/>
                      <a:pt x="96" y="61"/>
                      <a:pt x="96" y="61"/>
                    </a:cubicBezTo>
                    <a:cubicBezTo>
                      <a:pt x="96" y="61"/>
                      <a:pt x="96" y="61"/>
                      <a:pt x="96" y="61"/>
                    </a:cubicBezTo>
                    <a:cubicBezTo>
                      <a:pt x="96" y="61"/>
                      <a:pt x="96" y="61"/>
                      <a:pt x="96" y="61"/>
                    </a:cubicBezTo>
                    <a:moveTo>
                      <a:pt x="291" y="17"/>
                    </a:moveTo>
                    <a:cubicBezTo>
                      <a:pt x="291" y="19"/>
                      <a:pt x="291" y="19"/>
                      <a:pt x="291" y="19"/>
                    </a:cubicBezTo>
                    <a:cubicBezTo>
                      <a:pt x="291" y="19"/>
                      <a:pt x="291" y="20"/>
                      <a:pt x="291" y="20"/>
                    </a:cubicBezTo>
                    <a:cubicBezTo>
                      <a:pt x="292" y="19"/>
                      <a:pt x="292" y="19"/>
                      <a:pt x="292" y="18"/>
                    </a:cubicBezTo>
                    <a:cubicBezTo>
                      <a:pt x="292" y="18"/>
                      <a:pt x="291" y="18"/>
                      <a:pt x="291" y="18"/>
                    </a:cubicBezTo>
                    <a:cubicBezTo>
                      <a:pt x="291" y="17"/>
                      <a:pt x="291" y="17"/>
                      <a:pt x="291" y="17"/>
                    </a:cubicBezTo>
                    <a:moveTo>
                      <a:pt x="364" y="122"/>
                    </a:moveTo>
                    <a:cubicBezTo>
                      <a:pt x="363" y="122"/>
                      <a:pt x="363" y="121"/>
                      <a:pt x="363" y="121"/>
                    </a:cubicBezTo>
                    <a:cubicBezTo>
                      <a:pt x="364" y="121"/>
                      <a:pt x="364" y="121"/>
                      <a:pt x="364" y="122"/>
                    </a:cubicBezTo>
                    <a:cubicBezTo>
                      <a:pt x="364" y="122"/>
                      <a:pt x="364" y="122"/>
                      <a:pt x="364" y="122"/>
                    </a:cubicBezTo>
                    <a:moveTo>
                      <a:pt x="363" y="119"/>
                    </a:moveTo>
                    <a:cubicBezTo>
                      <a:pt x="363" y="119"/>
                      <a:pt x="363" y="119"/>
                      <a:pt x="362" y="119"/>
                    </a:cubicBezTo>
                    <a:cubicBezTo>
                      <a:pt x="362" y="118"/>
                      <a:pt x="363" y="119"/>
                      <a:pt x="363" y="118"/>
                    </a:cubicBezTo>
                    <a:cubicBezTo>
                      <a:pt x="363" y="118"/>
                      <a:pt x="363" y="119"/>
                      <a:pt x="363" y="119"/>
                    </a:cubicBezTo>
                    <a:cubicBezTo>
                      <a:pt x="363" y="119"/>
                      <a:pt x="363" y="119"/>
                      <a:pt x="363" y="119"/>
                    </a:cubicBezTo>
                    <a:moveTo>
                      <a:pt x="370" y="118"/>
                    </a:moveTo>
                    <a:cubicBezTo>
                      <a:pt x="370" y="117"/>
                      <a:pt x="370" y="117"/>
                      <a:pt x="371" y="117"/>
                    </a:cubicBezTo>
                    <a:cubicBezTo>
                      <a:pt x="371" y="117"/>
                      <a:pt x="371" y="118"/>
                      <a:pt x="370" y="118"/>
                    </a:cubicBezTo>
                    <a:moveTo>
                      <a:pt x="365" y="115"/>
                    </a:moveTo>
                    <a:cubicBezTo>
                      <a:pt x="364" y="115"/>
                      <a:pt x="365" y="114"/>
                      <a:pt x="366" y="114"/>
                    </a:cubicBezTo>
                    <a:cubicBezTo>
                      <a:pt x="366" y="114"/>
                      <a:pt x="365" y="115"/>
                      <a:pt x="365" y="115"/>
                    </a:cubicBezTo>
                    <a:moveTo>
                      <a:pt x="364" y="112"/>
                    </a:moveTo>
                    <a:cubicBezTo>
                      <a:pt x="363" y="112"/>
                      <a:pt x="363" y="112"/>
                      <a:pt x="363" y="112"/>
                    </a:cubicBezTo>
                    <a:cubicBezTo>
                      <a:pt x="363" y="111"/>
                      <a:pt x="363" y="111"/>
                      <a:pt x="364" y="110"/>
                    </a:cubicBezTo>
                    <a:cubicBezTo>
                      <a:pt x="364" y="110"/>
                      <a:pt x="364" y="110"/>
                      <a:pt x="364" y="110"/>
                    </a:cubicBezTo>
                    <a:cubicBezTo>
                      <a:pt x="364" y="110"/>
                      <a:pt x="365" y="110"/>
                      <a:pt x="365" y="110"/>
                    </a:cubicBezTo>
                    <a:cubicBezTo>
                      <a:pt x="365" y="110"/>
                      <a:pt x="365" y="110"/>
                      <a:pt x="365" y="110"/>
                    </a:cubicBezTo>
                    <a:cubicBezTo>
                      <a:pt x="365" y="111"/>
                      <a:pt x="365" y="111"/>
                      <a:pt x="365" y="111"/>
                    </a:cubicBezTo>
                    <a:cubicBezTo>
                      <a:pt x="365" y="111"/>
                      <a:pt x="365" y="111"/>
                      <a:pt x="365" y="111"/>
                    </a:cubicBezTo>
                    <a:cubicBezTo>
                      <a:pt x="365" y="111"/>
                      <a:pt x="365" y="111"/>
                      <a:pt x="365" y="111"/>
                    </a:cubicBezTo>
                    <a:cubicBezTo>
                      <a:pt x="365" y="111"/>
                      <a:pt x="365" y="111"/>
                      <a:pt x="365" y="111"/>
                    </a:cubicBezTo>
                    <a:cubicBezTo>
                      <a:pt x="365" y="111"/>
                      <a:pt x="365" y="111"/>
                      <a:pt x="365" y="111"/>
                    </a:cubicBezTo>
                    <a:cubicBezTo>
                      <a:pt x="365" y="111"/>
                      <a:pt x="365" y="112"/>
                      <a:pt x="365" y="112"/>
                    </a:cubicBezTo>
                    <a:cubicBezTo>
                      <a:pt x="365" y="112"/>
                      <a:pt x="365" y="112"/>
                      <a:pt x="365" y="112"/>
                    </a:cubicBezTo>
                    <a:cubicBezTo>
                      <a:pt x="364" y="112"/>
                      <a:pt x="364" y="112"/>
                      <a:pt x="364" y="112"/>
                    </a:cubicBezTo>
                    <a:cubicBezTo>
                      <a:pt x="364" y="112"/>
                      <a:pt x="364" y="112"/>
                      <a:pt x="364" y="112"/>
                    </a:cubicBezTo>
                    <a:cubicBezTo>
                      <a:pt x="364" y="112"/>
                      <a:pt x="364" y="112"/>
                      <a:pt x="364" y="112"/>
                    </a:cubicBezTo>
                    <a:cubicBezTo>
                      <a:pt x="364" y="112"/>
                      <a:pt x="364" y="112"/>
                      <a:pt x="364" y="112"/>
                    </a:cubicBezTo>
                    <a:moveTo>
                      <a:pt x="338" y="111"/>
                    </a:moveTo>
                    <a:cubicBezTo>
                      <a:pt x="338" y="111"/>
                      <a:pt x="339" y="110"/>
                      <a:pt x="339" y="110"/>
                    </a:cubicBezTo>
                    <a:cubicBezTo>
                      <a:pt x="339" y="110"/>
                      <a:pt x="340" y="110"/>
                      <a:pt x="340" y="110"/>
                    </a:cubicBezTo>
                    <a:cubicBezTo>
                      <a:pt x="340" y="110"/>
                      <a:pt x="340" y="110"/>
                      <a:pt x="341" y="110"/>
                    </a:cubicBezTo>
                    <a:cubicBezTo>
                      <a:pt x="340" y="110"/>
                      <a:pt x="339" y="111"/>
                      <a:pt x="338" y="111"/>
                    </a:cubicBezTo>
                    <a:cubicBezTo>
                      <a:pt x="338" y="112"/>
                      <a:pt x="338" y="112"/>
                      <a:pt x="338" y="112"/>
                    </a:cubicBezTo>
                    <a:cubicBezTo>
                      <a:pt x="338" y="113"/>
                      <a:pt x="338" y="113"/>
                      <a:pt x="338" y="113"/>
                    </a:cubicBezTo>
                    <a:cubicBezTo>
                      <a:pt x="338" y="113"/>
                      <a:pt x="337" y="112"/>
                      <a:pt x="336" y="111"/>
                    </a:cubicBezTo>
                    <a:cubicBezTo>
                      <a:pt x="336" y="111"/>
                      <a:pt x="336" y="111"/>
                      <a:pt x="337" y="111"/>
                    </a:cubicBezTo>
                    <a:cubicBezTo>
                      <a:pt x="337" y="111"/>
                      <a:pt x="337" y="111"/>
                      <a:pt x="337" y="111"/>
                    </a:cubicBezTo>
                    <a:cubicBezTo>
                      <a:pt x="337" y="111"/>
                      <a:pt x="337" y="111"/>
                      <a:pt x="337" y="111"/>
                    </a:cubicBezTo>
                    <a:cubicBezTo>
                      <a:pt x="337" y="111"/>
                      <a:pt x="338" y="111"/>
                      <a:pt x="338" y="110"/>
                    </a:cubicBezTo>
                    <a:cubicBezTo>
                      <a:pt x="338" y="111"/>
                      <a:pt x="338" y="111"/>
                      <a:pt x="338" y="111"/>
                    </a:cubicBezTo>
                    <a:moveTo>
                      <a:pt x="391" y="0"/>
                    </a:moveTo>
                    <a:cubicBezTo>
                      <a:pt x="390" y="0"/>
                      <a:pt x="390" y="0"/>
                      <a:pt x="390" y="0"/>
                    </a:cubicBezTo>
                    <a:cubicBezTo>
                      <a:pt x="390" y="0"/>
                      <a:pt x="390" y="0"/>
                      <a:pt x="390" y="0"/>
                    </a:cubicBezTo>
                    <a:cubicBezTo>
                      <a:pt x="389" y="0"/>
                      <a:pt x="388" y="1"/>
                      <a:pt x="387" y="1"/>
                    </a:cubicBezTo>
                    <a:cubicBezTo>
                      <a:pt x="387" y="1"/>
                      <a:pt x="387" y="1"/>
                      <a:pt x="387" y="1"/>
                    </a:cubicBezTo>
                    <a:cubicBezTo>
                      <a:pt x="387" y="1"/>
                      <a:pt x="387" y="1"/>
                      <a:pt x="387" y="1"/>
                    </a:cubicBezTo>
                    <a:cubicBezTo>
                      <a:pt x="387" y="2"/>
                      <a:pt x="386" y="2"/>
                      <a:pt x="386" y="2"/>
                    </a:cubicBezTo>
                    <a:cubicBezTo>
                      <a:pt x="385" y="2"/>
                      <a:pt x="385" y="2"/>
                      <a:pt x="385" y="1"/>
                    </a:cubicBezTo>
                    <a:cubicBezTo>
                      <a:pt x="384" y="2"/>
                      <a:pt x="383" y="2"/>
                      <a:pt x="383" y="2"/>
                    </a:cubicBezTo>
                    <a:cubicBezTo>
                      <a:pt x="382" y="2"/>
                      <a:pt x="382" y="2"/>
                      <a:pt x="382" y="2"/>
                    </a:cubicBezTo>
                    <a:cubicBezTo>
                      <a:pt x="382" y="2"/>
                      <a:pt x="381" y="2"/>
                      <a:pt x="381" y="2"/>
                    </a:cubicBezTo>
                    <a:cubicBezTo>
                      <a:pt x="381" y="2"/>
                      <a:pt x="381" y="2"/>
                      <a:pt x="380" y="2"/>
                    </a:cubicBezTo>
                    <a:cubicBezTo>
                      <a:pt x="381" y="3"/>
                      <a:pt x="382" y="4"/>
                      <a:pt x="382" y="6"/>
                    </a:cubicBezTo>
                    <a:cubicBezTo>
                      <a:pt x="382" y="6"/>
                      <a:pt x="382" y="6"/>
                      <a:pt x="382" y="6"/>
                    </a:cubicBezTo>
                    <a:cubicBezTo>
                      <a:pt x="382" y="6"/>
                      <a:pt x="382" y="6"/>
                      <a:pt x="383" y="6"/>
                    </a:cubicBezTo>
                    <a:cubicBezTo>
                      <a:pt x="383" y="6"/>
                      <a:pt x="385" y="7"/>
                      <a:pt x="385" y="8"/>
                    </a:cubicBezTo>
                    <a:cubicBezTo>
                      <a:pt x="385" y="9"/>
                      <a:pt x="386" y="8"/>
                      <a:pt x="386" y="9"/>
                    </a:cubicBezTo>
                    <a:cubicBezTo>
                      <a:pt x="387" y="10"/>
                      <a:pt x="386" y="10"/>
                      <a:pt x="387" y="11"/>
                    </a:cubicBezTo>
                    <a:cubicBezTo>
                      <a:pt x="386" y="11"/>
                      <a:pt x="386" y="11"/>
                      <a:pt x="386" y="11"/>
                    </a:cubicBezTo>
                    <a:cubicBezTo>
                      <a:pt x="386" y="11"/>
                      <a:pt x="385" y="11"/>
                      <a:pt x="385" y="11"/>
                    </a:cubicBezTo>
                    <a:cubicBezTo>
                      <a:pt x="385" y="12"/>
                      <a:pt x="385" y="12"/>
                      <a:pt x="384" y="12"/>
                    </a:cubicBezTo>
                    <a:cubicBezTo>
                      <a:pt x="383" y="12"/>
                      <a:pt x="383" y="10"/>
                      <a:pt x="382" y="10"/>
                    </a:cubicBezTo>
                    <a:cubicBezTo>
                      <a:pt x="381" y="10"/>
                      <a:pt x="379" y="10"/>
                      <a:pt x="379" y="8"/>
                    </a:cubicBezTo>
                    <a:cubicBezTo>
                      <a:pt x="378" y="8"/>
                      <a:pt x="377" y="7"/>
                      <a:pt x="377" y="6"/>
                    </a:cubicBezTo>
                    <a:cubicBezTo>
                      <a:pt x="376" y="6"/>
                      <a:pt x="376" y="6"/>
                      <a:pt x="376" y="6"/>
                    </a:cubicBezTo>
                    <a:cubicBezTo>
                      <a:pt x="376" y="8"/>
                      <a:pt x="376" y="9"/>
                      <a:pt x="375" y="10"/>
                    </a:cubicBezTo>
                    <a:cubicBezTo>
                      <a:pt x="375" y="9"/>
                      <a:pt x="375" y="9"/>
                      <a:pt x="374" y="9"/>
                    </a:cubicBezTo>
                    <a:cubicBezTo>
                      <a:pt x="374" y="9"/>
                      <a:pt x="373" y="9"/>
                      <a:pt x="372" y="10"/>
                    </a:cubicBezTo>
                    <a:cubicBezTo>
                      <a:pt x="372" y="10"/>
                      <a:pt x="371" y="10"/>
                      <a:pt x="370" y="10"/>
                    </a:cubicBezTo>
                    <a:cubicBezTo>
                      <a:pt x="370" y="10"/>
                      <a:pt x="370" y="10"/>
                      <a:pt x="369" y="10"/>
                    </a:cubicBezTo>
                    <a:cubicBezTo>
                      <a:pt x="369" y="11"/>
                      <a:pt x="365" y="10"/>
                      <a:pt x="366" y="14"/>
                    </a:cubicBezTo>
                    <a:cubicBezTo>
                      <a:pt x="367" y="14"/>
                      <a:pt x="367" y="15"/>
                      <a:pt x="367" y="16"/>
                    </a:cubicBezTo>
                    <a:cubicBezTo>
                      <a:pt x="367" y="15"/>
                      <a:pt x="366" y="14"/>
                      <a:pt x="365" y="14"/>
                    </a:cubicBezTo>
                    <a:cubicBezTo>
                      <a:pt x="365" y="15"/>
                      <a:pt x="366" y="15"/>
                      <a:pt x="366" y="16"/>
                    </a:cubicBezTo>
                    <a:cubicBezTo>
                      <a:pt x="365" y="15"/>
                      <a:pt x="364" y="13"/>
                      <a:pt x="363" y="13"/>
                    </a:cubicBezTo>
                    <a:cubicBezTo>
                      <a:pt x="363" y="13"/>
                      <a:pt x="363" y="14"/>
                      <a:pt x="363" y="14"/>
                    </a:cubicBezTo>
                    <a:cubicBezTo>
                      <a:pt x="363" y="13"/>
                      <a:pt x="362" y="13"/>
                      <a:pt x="362" y="13"/>
                    </a:cubicBezTo>
                    <a:cubicBezTo>
                      <a:pt x="361" y="13"/>
                      <a:pt x="360" y="13"/>
                      <a:pt x="359" y="14"/>
                    </a:cubicBezTo>
                    <a:cubicBezTo>
                      <a:pt x="359" y="14"/>
                      <a:pt x="360" y="14"/>
                      <a:pt x="360" y="13"/>
                    </a:cubicBezTo>
                    <a:cubicBezTo>
                      <a:pt x="358" y="9"/>
                      <a:pt x="356" y="6"/>
                      <a:pt x="351" y="6"/>
                    </a:cubicBezTo>
                    <a:cubicBezTo>
                      <a:pt x="351" y="6"/>
                      <a:pt x="350" y="7"/>
                      <a:pt x="350" y="7"/>
                    </a:cubicBezTo>
                    <a:cubicBezTo>
                      <a:pt x="346" y="8"/>
                      <a:pt x="344" y="10"/>
                      <a:pt x="342" y="11"/>
                    </a:cubicBezTo>
                    <a:cubicBezTo>
                      <a:pt x="342" y="11"/>
                      <a:pt x="342" y="11"/>
                      <a:pt x="341" y="11"/>
                    </a:cubicBezTo>
                    <a:cubicBezTo>
                      <a:pt x="341" y="11"/>
                      <a:pt x="341" y="11"/>
                      <a:pt x="341" y="11"/>
                    </a:cubicBezTo>
                    <a:cubicBezTo>
                      <a:pt x="341" y="11"/>
                      <a:pt x="340" y="11"/>
                      <a:pt x="340" y="11"/>
                    </a:cubicBezTo>
                    <a:cubicBezTo>
                      <a:pt x="340" y="11"/>
                      <a:pt x="339" y="11"/>
                      <a:pt x="339" y="11"/>
                    </a:cubicBezTo>
                    <a:cubicBezTo>
                      <a:pt x="339" y="11"/>
                      <a:pt x="340" y="11"/>
                      <a:pt x="340" y="10"/>
                    </a:cubicBezTo>
                    <a:cubicBezTo>
                      <a:pt x="339" y="9"/>
                      <a:pt x="337" y="9"/>
                      <a:pt x="336" y="8"/>
                    </a:cubicBezTo>
                    <a:cubicBezTo>
                      <a:pt x="336" y="8"/>
                      <a:pt x="336" y="9"/>
                      <a:pt x="336" y="10"/>
                    </a:cubicBezTo>
                    <a:cubicBezTo>
                      <a:pt x="336" y="9"/>
                      <a:pt x="336" y="9"/>
                      <a:pt x="336" y="9"/>
                    </a:cubicBezTo>
                    <a:cubicBezTo>
                      <a:pt x="335" y="9"/>
                      <a:pt x="335" y="10"/>
                      <a:pt x="335" y="10"/>
                    </a:cubicBezTo>
                    <a:cubicBezTo>
                      <a:pt x="335" y="10"/>
                      <a:pt x="335" y="10"/>
                      <a:pt x="335" y="10"/>
                    </a:cubicBezTo>
                    <a:cubicBezTo>
                      <a:pt x="335" y="10"/>
                      <a:pt x="335" y="10"/>
                      <a:pt x="335" y="10"/>
                    </a:cubicBezTo>
                    <a:cubicBezTo>
                      <a:pt x="335" y="9"/>
                      <a:pt x="335" y="9"/>
                      <a:pt x="335" y="8"/>
                    </a:cubicBezTo>
                    <a:cubicBezTo>
                      <a:pt x="335" y="8"/>
                      <a:pt x="334" y="8"/>
                      <a:pt x="334" y="8"/>
                    </a:cubicBezTo>
                    <a:cubicBezTo>
                      <a:pt x="334" y="8"/>
                      <a:pt x="334" y="9"/>
                      <a:pt x="333" y="9"/>
                    </a:cubicBezTo>
                    <a:cubicBezTo>
                      <a:pt x="333" y="9"/>
                      <a:pt x="333" y="8"/>
                      <a:pt x="332" y="7"/>
                    </a:cubicBezTo>
                    <a:cubicBezTo>
                      <a:pt x="332" y="8"/>
                      <a:pt x="331" y="8"/>
                      <a:pt x="330" y="8"/>
                    </a:cubicBezTo>
                    <a:cubicBezTo>
                      <a:pt x="330" y="8"/>
                      <a:pt x="330" y="8"/>
                      <a:pt x="330" y="8"/>
                    </a:cubicBezTo>
                    <a:cubicBezTo>
                      <a:pt x="331" y="8"/>
                      <a:pt x="330" y="7"/>
                      <a:pt x="330" y="6"/>
                    </a:cubicBezTo>
                    <a:cubicBezTo>
                      <a:pt x="331" y="6"/>
                      <a:pt x="331" y="7"/>
                      <a:pt x="331" y="7"/>
                    </a:cubicBezTo>
                    <a:cubicBezTo>
                      <a:pt x="331" y="7"/>
                      <a:pt x="331" y="7"/>
                      <a:pt x="331" y="7"/>
                    </a:cubicBezTo>
                    <a:cubicBezTo>
                      <a:pt x="332" y="6"/>
                      <a:pt x="332" y="6"/>
                      <a:pt x="332" y="6"/>
                    </a:cubicBezTo>
                    <a:cubicBezTo>
                      <a:pt x="331" y="5"/>
                      <a:pt x="330" y="4"/>
                      <a:pt x="328" y="4"/>
                    </a:cubicBezTo>
                    <a:cubicBezTo>
                      <a:pt x="327" y="4"/>
                      <a:pt x="325" y="4"/>
                      <a:pt x="324" y="5"/>
                    </a:cubicBezTo>
                    <a:cubicBezTo>
                      <a:pt x="324" y="8"/>
                      <a:pt x="325" y="10"/>
                      <a:pt x="323" y="11"/>
                    </a:cubicBezTo>
                    <a:cubicBezTo>
                      <a:pt x="323" y="11"/>
                      <a:pt x="323" y="10"/>
                      <a:pt x="322" y="10"/>
                    </a:cubicBezTo>
                    <a:cubicBezTo>
                      <a:pt x="322" y="10"/>
                      <a:pt x="322" y="10"/>
                      <a:pt x="323" y="10"/>
                    </a:cubicBezTo>
                    <a:cubicBezTo>
                      <a:pt x="323" y="10"/>
                      <a:pt x="323" y="10"/>
                      <a:pt x="323" y="10"/>
                    </a:cubicBezTo>
                    <a:cubicBezTo>
                      <a:pt x="323" y="9"/>
                      <a:pt x="323" y="9"/>
                      <a:pt x="323" y="8"/>
                    </a:cubicBezTo>
                    <a:cubicBezTo>
                      <a:pt x="322" y="8"/>
                      <a:pt x="322" y="7"/>
                      <a:pt x="322" y="7"/>
                    </a:cubicBezTo>
                    <a:cubicBezTo>
                      <a:pt x="322" y="7"/>
                      <a:pt x="322" y="7"/>
                      <a:pt x="322" y="7"/>
                    </a:cubicBezTo>
                    <a:cubicBezTo>
                      <a:pt x="323" y="7"/>
                      <a:pt x="323" y="7"/>
                      <a:pt x="323" y="7"/>
                    </a:cubicBezTo>
                    <a:cubicBezTo>
                      <a:pt x="323" y="8"/>
                      <a:pt x="324" y="8"/>
                      <a:pt x="324" y="8"/>
                    </a:cubicBezTo>
                    <a:cubicBezTo>
                      <a:pt x="324" y="8"/>
                      <a:pt x="324" y="7"/>
                      <a:pt x="324" y="6"/>
                    </a:cubicBezTo>
                    <a:cubicBezTo>
                      <a:pt x="324" y="6"/>
                      <a:pt x="324" y="6"/>
                      <a:pt x="324" y="6"/>
                    </a:cubicBezTo>
                    <a:cubicBezTo>
                      <a:pt x="323" y="6"/>
                      <a:pt x="322" y="7"/>
                      <a:pt x="321" y="7"/>
                    </a:cubicBezTo>
                    <a:cubicBezTo>
                      <a:pt x="321" y="8"/>
                      <a:pt x="320" y="8"/>
                      <a:pt x="320" y="8"/>
                    </a:cubicBezTo>
                    <a:cubicBezTo>
                      <a:pt x="320" y="8"/>
                      <a:pt x="319" y="8"/>
                      <a:pt x="319" y="8"/>
                    </a:cubicBezTo>
                    <a:cubicBezTo>
                      <a:pt x="319" y="8"/>
                      <a:pt x="320" y="8"/>
                      <a:pt x="320" y="8"/>
                    </a:cubicBezTo>
                    <a:cubicBezTo>
                      <a:pt x="319" y="7"/>
                      <a:pt x="319" y="6"/>
                      <a:pt x="320" y="6"/>
                    </a:cubicBezTo>
                    <a:cubicBezTo>
                      <a:pt x="320" y="6"/>
                      <a:pt x="320" y="6"/>
                      <a:pt x="321" y="6"/>
                    </a:cubicBezTo>
                    <a:cubicBezTo>
                      <a:pt x="321" y="6"/>
                      <a:pt x="322" y="6"/>
                      <a:pt x="323" y="5"/>
                    </a:cubicBezTo>
                    <a:cubicBezTo>
                      <a:pt x="320" y="6"/>
                      <a:pt x="317" y="6"/>
                      <a:pt x="313" y="6"/>
                    </a:cubicBezTo>
                    <a:cubicBezTo>
                      <a:pt x="313" y="6"/>
                      <a:pt x="313" y="6"/>
                      <a:pt x="313" y="6"/>
                    </a:cubicBezTo>
                    <a:cubicBezTo>
                      <a:pt x="312" y="6"/>
                      <a:pt x="312" y="6"/>
                      <a:pt x="312" y="6"/>
                    </a:cubicBezTo>
                    <a:cubicBezTo>
                      <a:pt x="311" y="6"/>
                      <a:pt x="311" y="6"/>
                      <a:pt x="311" y="6"/>
                    </a:cubicBezTo>
                    <a:cubicBezTo>
                      <a:pt x="310" y="6"/>
                      <a:pt x="310" y="6"/>
                      <a:pt x="309" y="6"/>
                    </a:cubicBezTo>
                    <a:cubicBezTo>
                      <a:pt x="310" y="7"/>
                      <a:pt x="310" y="7"/>
                      <a:pt x="310" y="7"/>
                    </a:cubicBezTo>
                    <a:cubicBezTo>
                      <a:pt x="311" y="7"/>
                      <a:pt x="312" y="7"/>
                      <a:pt x="312" y="8"/>
                    </a:cubicBezTo>
                    <a:cubicBezTo>
                      <a:pt x="312" y="9"/>
                      <a:pt x="311" y="9"/>
                      <a:pt x="310" y="9"/>
                    </a:cubicBezTo>
                    <a:cubicBezTo>
                      <a:pt x="309" y="10"/>
                      <a:pt x="309" y="11"/>
                      <a:pt x="311" y="11"/>
                    </a:cubicBezTo>
                    <a:cubicBezTo>
                      <a:pt x="311" y="11"/>
                      <a:pt x="311" y="10"/>
                      <a:pt x="312" y="10"/>
                    </a:cubicBezTo>
                    <a:cubicBezTo>
                      <a:pt x="312" y="10"/>
                      <a:pt x="312" y="11"/>
                      <a:pt x="312" y="11"/>
                    </a:cubicBezTo>
                    <a:cubicBezTo>
                      <a:pt x="311" y="11"/>
                      <a:pt x="311" y="11"/>
                      <a:pt x="311" y="11"/>
                    </a:cubicBezTo>
                    <a:cubicBezTo>
                      <a:pt x="312" y="12"/>
                      <a:pt x="312" y="12"/>
                      <a:pt x="311" y="13"/>
                    </a:cubicBezTo>
                    <a:cubicBezTo>
                      <a:pt x="311" y="13"/>
                      <a:pt x="311" y="13"/>
                      <a:pt x="312" y="13"/>
                    </a:cubicBezTo>
                    <a:cubicBezTo>
                      <a:pt x="312" y="13"/>
                      <a:pt x="312" y="13"/>
                      <a:pt x="312" y="13"/>
                    </a:cubicBezTo>
                    <a:cubicBezTo>
                      <a:pt x="312" y="13"/>
                      <a:pt x="312" y="13"/>
                      <a:pt x="312" y="13"/>
                    </a:cubicBezTo>
                    <a:cubicBezTo>
                      <a:pt x="312" y="13"/>
                      <a:pt x="312" y="13"/>
                      <a:pt x="312" y="13"/>
                    </a:cubicBezTo>
                    <a:cubicBezTo>
                      <a:pt x="312" y="14"/>
                      <a:pt x="314" y="14"/>
                      <a:pt x="314" y="16"/>
                    </a:cubicBezTo>
                    <a:cubicBezTo>
                      <a:pt x="314" y="15"/>
                      <a:pt x="314" y="15"/>
                      <a:pt x="314" y="15"/>
                    </a:cubicBezTo>
                    <a:cubicBezTo>
                      <a:pt x="314" y="15"/>
                      <a:pt x="314" y="15"/>
                      <a:pt x="313" y="16"/>
                    </a:cubicBezTo>
                    <a:cubicBezTo>
                      <a:pt x="313" y="16"/>
                      <a:pt x="314" y="16"/>
                      <a:pt x="313" y="16"/>
                    </a:cubicBezTo>
                    <a:cubicBezTo>
                      <a:pt x="312" y="16"/>
                      <a:pt x="312" y="15"/>
                      <a:pt x="311" y="15"/>
                    </a:cubicBezTo>
                    <a:cubicBezTo>
                      <a:pt x="311" y="15"/>
                      <a:pt x="311" y="15"/>
                      <a:pt x="311" y="15"/>
                    </a:cubicBezTo>
                    <a:cubicBezTo>
                      <a:pt x="311" y="16"/>
                      <a:pt x="311" y="16"/>
                      <a:pt x="311" y="16"/>
                    </a:cubicBezTo>
                    <a:cubicBezTo>
                      <a:pt x="311" y="16"/>
                      <a:pt x="311" y="16"/>
                      <a:pt x="310" y="16"/>
                    </a:cubicBezTo>
                    <a:cubicBezTo>
                      <a:pt x="310" y="16"/>
                      <a:pt x="311" y="17"/>
                      <a:pt x="311" y="17"/>
                    </a:cubicBezTo>
                    <a:cubicBezTo>
                      <a:pt x="311" y="17"/>
                      <a:pt x="311" y="17"/>
                      <a:pt x="311" y="17"/>
                    </a:cubicBezTo>
                    <a:cubicBezTo>
                      <a:pt x="311" y="17"/>
                      <a:pt x="311" y="17"/>
                      <a:pt x="311" y="17"/>
                    </a:cubicBezTo>
                    <a:cubicBezTo>
                      <a:pt x="312" y="17"/>
                      <a:pt x="312" y="17"/>
                      <a:pt x="312" y="17"/>
                    </a:cubicBezTo>
                    <a:cubicBezTo>
                      <a:pt x="312" y="17"/>
                      <a:pt x="312" y="17"/>
                      <a:pt x="312" y="17"/>
                    </a:cubicBezTo>
                    <a:cubicBezTo>
                      <a:pt x="312" y="18"/>
                      <a:pt x="312" y="18"/>
                      <a:pt x="313" y="18"/>
                    </a:cubicBezTo>
                    <a:cubicBezTo>
                      <a:pt x="312" y="18"/>
                      <a:pt x="312" y="18"/>
                      <a:pt x="312" y="18"/>
                    </a:cubicBezTo>
                    <a:cubicBezTo>
                      <a:pt x="312" y="18"/>
                      <a:pt x="311" y="18"/>
                      <a:pt x="311" y="18"/>
                    </a:cubicBezTo>
                    <a:cubicBezTo>
                      <a:pt x="311" y="19"/>
                      <a:pt x="312" y="19"/>
                      <a:pt x="312" y="19"/>
                    </a:cubicBezTo>
                    <a:cubicBezTo>
                      <a:pt x="310" y="19"/>
                      <a:pt x="308" y="17"/>
                      <a:pt x="306" y="17"/>
                    </a:cubicBezTo>
                    <a:cubicBezTo>
                      <a:pt x="306" y="17"/>
                      <a:pt x="305" y="17"/>
                      <a:pt x="305" y="17"/>
                    </a:cubicBezTo>
                    <a:cubicBezTo>
                      <a:pt x="304" y="18"/>
                      <a:pt x="305" y="19"/>
                      <a:pt x="305" y="20"/>
                    </a:cubicBezTo>
                    <a:cubicBezTo>
                      <a:pt x="305" y="19"/>
                      <a:pt x="304" y="19"/>
                      <a:pt x="304" y="19"/>
                    </a:cubicBezTo>
                    <a:cubicBezTo>
                      <a:pt x="303" y="19"/>
                      <a:pt x="303" y="19"/>
                      <a:pt x="302" y="19"/>
                    </a:cubicBezTo>
                    <a:cubicBezTo>
                      <a:pt x="302" y="19"/>
                      <a:pt x="302" y="19"/>
                      <a:pt x="301" y="19"/>
                    </a:cubicBezTo>
                    <a:cubicBezTo>
                      <a:pt x="301" y="19"/>
                      <a:pt x="301" y="19"/>
                      <a:pt x="301" y="19"/>
                    </a:cubicBezTo>
                    <a:cubicBezTo>
                      <a:pt x="300" y="19"/>
                      <a:pt x="299" y="18"/>
                      <a:pt x="298" y="17"/>
                    </a:cubicBezTo>
                    <a:cubicBezTo>
                      <a:pt x="298" y="18"/>
                      <a:pt x="299" y="18"/>
                      <a:pt x="299" y="19"/>
                    </a:cubicBezTo>
                    <a:cubicBezTo>
                      <a:pt x="299" y="21"/>
                      <a:pt x="301" y="24"/>
                      <a:pt x="300" y="26"/>
                    </a:cubicBezTo>
                    <a:cubicBezTo>
                      <a:pt x="300" y="25"/>
                      <a:pt x="300" y="25"/>
                      <a:pt x="299" y="24"/>
                    </a:cubicBezTo>
                    <a:cubicBezTo>
                      <a:pt x="299" y="25"/>
                      <a:pt x="299" y="25"/>
                      <a:pt x="299" y="25"/>
                    </a:cubicBezTo>
                    <a:cubicBezTo>
                      <a:pt x="299" y="25"/>
                      <a:pt x="299" y="25"/>
                      <a:pt x="299" y="25"/>
                    </a:cubicBezTo>
                    <a:cubicBezTo>
                      <a:pt x="297" y="24"/>
                      <a:pt x="295" y="23"/>
                      <a:pt x="293" y="22"/>
                    </a:cubicBezTo>
                    <a:cubicBezTo>
                      <a:pt x="293" y="22"/>
                      <a:pt x="293" y="22"/>
                      <a:pt x="293" y="22"/>
                    </a:cubicBezTo>
                    <a:cubicBezTo>
                      <a:pt x="292" y="22"/>
                      <a:pt x="292" y="22"/>
                      <a:pt x="292" y="22"/>
                    </a:cubicBezTo>
                    <a:cubicBezTo>
                      <a:pt x="292" y="21"/>
                      <a:pt x="293" y="21"/>
                      <a:pt x="294" y="21"/>
                    </a:cubicBezTo>
                    <a:cubicBezTo>
                      <a:pt x="293" y="20"/>
                      <a:pt x="293" y="20"/>
                      <a:pt x="292" y="20"/>
                    </a:cubicBezTo>
                    <a:cubicBezTo>
                      <a:pt x="292" y="20"/>
                      <a:pt x="293" y="20"/>
                      <a:pt x="293" y="21"/>
                    </a:cubicBezTo>
                    <a:cubicBezTo>
                      <a:pt x="292" y="21"/>
                      <a:pt x="292" y="21"/>
                      <a:pt x="292" y="21"/>
                    </a:cubicBezTo>
                    <a:cubicBezTo>
                      <a:pt x="291" y="21"/>
                      <a:pt x="291" y="21"/>
                      <a:pt x="291" y="21"/>
                    </a:cubicBezTo>
                    <a:cubicBezTo>
                      <a:pt x="291" y="124"/>
                      <a:pt x="291" y="124"/>
                      <a:pt x="291" y="124"/>
                    </a:cubicBezTo>
                    <a:cubicBezTo>
                      <a:pt x="292" y="122"/>
                      <a:pt x="292" y="120"/>
                      <a:pt x="292" y="118"/>
                    </a:cubicBezTo>
                    <a:cubicBezTo>
                      <a:pt x="293" y="116"/>
                      <a:pt x="294" y="114"/>
                      <a:pt x="292" y="113"/>
                    </a:cubicBezTo>
                    <a:cubicBezTo>
                      <a:pt x="292" y="112"/>
                      <a:pt x="293" y="112"/>
                      <a:pt x="293" y="112"/>
                    </a:cubicBezTo>
                    <a:cubicBezTo>
                      <a:pt x="293" y="112"/>
                      <a:pt x="293" y="112"/>
                      <a:pt x="293" y="112"/>
                    </a:cubicBezTo>
                    <a:cubicBezTo>
                      <a:pt x="294" y="112"/>
                      <a:pt x="294" y="112"/>
                      <a:pt x="294" y="112"/>
                    </a:cubicBezTo>
                    <a:cubicBezTo>
                      <a:pt x="295" y="114"/>
                      <a:pt x="294" y="117"/>
                      <a:pt x="296" y="119"/>
                    </a:cubicBezTo>
                    <a:cubicBezTo>
                      <a:pt x="295" y="120"/>
                      <a:pt x="296" y="121"/>
                      <a:pt x="296" y="121"/>
                    </a:cubicBezTo>
                    <a:cubicBezTo>
                      <a:pt x="295" y="121"/>
                      <a:pt x="295" y="120"/>
                      <a:pt x="295" y="120"/>
                    </a:cubicBezTo>
                    <a:cubicBezTo>
                      <a:pt x="294" y="120"/>
                      <a:pt x="294" y="121"/>
                      <a:pt x="294" y="121"/>
                    </a:cubicBezTo>
                    <a:cubicBezTo>
                      <a:pt x="294" y="122"/>
                      <a:pt x="294" y="122"/>
                      <a:pt x="294" y="122"/>
                    </a:cubicBezTo>
                    <a:cubicBezTo>
                      <a:pt x="294" y="122"/>
                      <a:pt x="295" y="121"/>
                      <a:pt x="295" y="121"/>
                    </a:cubicBezTo>
                    <a:cubicBezTo>
                      <a:pt x="295" y="121"/>
                      <a:pt x="295" y="121"/>
                      <a:pt x="295" y="121"/>
                    </a:cubicBezTo>
                    <a:cubicBezTo>
                      <a:pt x="295" y="121"/>
                      <a:pt x="295" y="121"/>
                      <a:pt x="295" y="122"/>
                    </a:cubicBezTo>
                    <a:cubicBezTo>
                      <a:pt x="295" y="122"/>
                      <a:pt x="295" y="122"/>
                      <a:pt x="295" y="122"/>
                    </a:cubicBezTo>
                    <a:cubicBezTo>
                      <a:pt x="295" y="122"/>
                      <a:pt x="295" y="122"/>
                      <a:pt x="295" y="122"/>
                    </a:cubicBezTo>
                    <a:cubicBezTo>
                      <a:pt x="294" y="123"/>
                      <a:pt x="294" y="123"/>
                      <a:pt x="294" y="124"/>
                    </a:cubicBezTo>
                    <a:cubicBezTo>
                      <a:pt x="374" y="124"/>
                      <a:pt x="374" y="124"/>
                      <a:pt x="374" y="124"/>
                    </a:cubicBezTo>
                    <a:cubicBezTo>
                      <a:pt x="373" y="122"/>
                      <a:pt x="374" y="120"/>
                      <a:pt x="373" y="119"/>
                    </a:cubicBezTo>
                    <a:cubicBezTo>
                      <a:pt x="372" y="120"/>
                      <a:pt x="372" y="120"/>
                      <a:pt x="372" y="120"/>
                    </a:cubicBezTo>
                    <a:cubicBezTo>
                      <a:pt x="372" y="119"/>
                      <a:pt x="373" y="119"/>
                      <a:pt x="373" y="119"/>
                    </a:cubicBezTo>
                    <a:cubicBezTo>
                      <a:pt x="373" y="118"/>
                      <a:pt x="373" y="117"/>
                      <a:pt x="373" y="116"/>
                    </a:cubicBezTo>
                    <a:cubicBezTo>
                      <a:pt x="373" y="116"/>
                      <a:pt x="373" y="116"/>
                      <a:pt x="373" y="116"/>
                    </a:cubicBezTo>
                    <a:cubicBezTo>
                      <a:pt x="372" y="116"/>
                      <a:pt x="372" y="116"/>
                      <a:pt x="372" y="115"/>
                    </a:cubicBezTo>
                    <a:cubicBezTo>
                      <a:pt x="372" y="115"/>
                      <a:pt x="372" y="115"/>
                      <a:pt x="372" y="115"/>
                    </a:cubicBezTo>
                    <a:cubicBezTo>
                      <a:pt x="372" y="114"/>
                      <a:pt x="371" y="114"/>
                      <a:pt x="371" y="113"/>
                    </a:cubicBezTo>
                    <a:cubicBezTo>
                      <a:pt x="373" y="110"/>
                      <a:pt x="367" y="110"/>
                      <a:pt x="367" y="108"/>
                    </a:cubicBezTo>
                    <a:cubicBezTo>
                      <a:pt x="366" y="108"/>
                      <a:pt x="366" y="108"/>
                      <a:pt x="366" y="108"/>
                    </a:cubicBezTo>
                    <a:cubicBezTo>
                      <a:pt x="365" y="108"/>
                      <a:pt x="365" y="108"/>
                      <a:pt x="364" y="109"/>
                    </a:cubicBezTo>
                    <a:cubicBezTo>
                      <a:pt x="364" y="108"/>
                      <a:pt x="363" y="108"/>
                      <a:pt x="363" y="108"/>
                    </a:cubicBezTo>
                    <a:cubicBezTo>
                      <a:pt x="363" y="108"/>
                      <a:pt x="363" y="108"/>
                      <a:pt x="363" y="108"/>
                    </a:cubicBezTo>
                    <a:cubicBezTo>
                      <a:pt x="363" y="109"/>
                      <a:pt x="364" y="111"/>
                      <a:pt x="363" y="111"/>
                    </a:cubicBezTo>
                    <a:cubicBezTo>
                      <a:pt x="363" y="110"/>
                      <a:pt x="363" y="110"/>
                      <a:pt x="363" y="109"/>
                    </a:cubicBezTo>
                    <a:cubicBezTo>
                      <a:pt x="363" y="110"/>
                      <a:pt x="363" y="110"/>
                      <a:pt x="363" y="111"/>
                    </a:cubicBezTo>
                    <a:cubicBezTo>
                      <a:pt x="363" y="111"/>
                      <a:pt x="363" y="111"/>
                      <a:pt x="363" y="111"/>
                    </a:cubicBezTo>
                    <a:cubicBezTo>
                      <a:pt x="363" y="112"/>
                      <a:pt x="363" y="112"/>
                      <a:pt x="363" y="112"/>
                    </a:cubicBezTo>
                    <a:cubicBezTo>
                      <a:pt x="362" y="112"/>
                      <a:pt x="362" y="112"/>
                      <a:pt x="362" y="112"/>
                    </a:cubicBezTo>
                    <a:cubicBezTo>
                      <a:pt x="362" y="112"/>
                      <a:pt x="362" y="112"/>
                      <a:pt x="362" y="112"/>
                    </a:cubicBezTo>
                    <a:cubicBezTo>
                      <a:pt x="362" y="112"/>
                      <a:pt x="362" y="112"/>
                      <a:pt x="362" y="112"/>
                    </a:cubicBezTo>
                    <a:cubicBezTo>
                      <a:pt x="362" y="112"/>
                      <a:pt x="362" y="112"/>
                      <a:pt x="362" y="112"/>
                    </a:cubicBezTo>
                    <a:cubicBezTo>
                      <a:pt x="362" y="112"/>
                      <a:pt x="362" y="112"/>
                      <a:pt x="362" y="111"/>
                    </a:cubicBezTo>
                    <a:cubicBezTo>
                      <a:pt x="361" y="112"/>
                      <a:pt x="361" y="112"/>
                      <a:pt x="361" y="112"/>
                    </a:cubicBezTo>
                    <a:cubicBezTo>
                      <a:pt x="361" y="112"/>
                      <a:pt x="361" y="112"/>
                      <a:pt x="361" y="111"/>
                    </a:cubicBezTo>
                    <a:cubicBezTo>
                      <a:pt x="361" y="111"/>
                      <a:pt x="361" y="110"/>
                      <a:pt x="362" y="110"/>
                    </a:cubicBezTo>
                    <a:cubicBezTo>
                      <a:pt x="361" y="110"/>
                      <a:pt x="361" y="110"/>
                      <a:pt x="361" y="110"/>
                    </a:cubicBezTo>
                    <a:cubicBezTo>
                      <a:pt x="361" y="110"/>
                      <a:pt x="360" y="110"/>
                      <a:pt x="360" y="110"/>
                    </a:cubicBezTo>
                    <a:cubicBezTo>
                      <a:pt x="360" y="110"/>
                      <a:pt x="359" y="110"/>
                      <a:pt x="359" y="111"/>
                    </a:cubicBezTo>
                    <a:cubicBezTo>
                      <a:pt x="358" y="110"/>
                      <a:pt x="358" y="109"/>
                      <a:pt x="358" y="107"/>
                    </a:cubicBezTo>
                    <a:cubicBezTo>
                      <a:pt x="357" y="107"/>
                      <a:pt x="356" y="107"/>
                      <a:pt x="355" y="108"/>
                    </a:cubicBezTo>
                    <a:cubicBezTo>
                      <a:pt x="355" y="107"/>
                      <a:pt x="354" y="108"/>
                      <a:pt x="353" y="107"/>
                    </a:cubicBezTo>
                    <a:cubicBezTo>
                      <a:pt x="354" y="105"/>
                      <a:pt x="355" y="105"/>
                      <a:pt x="355" y="103"/>
                    </a:cubicBezTo>
                    <a:cubicBezTo>
                      <a:pt x="358" y="101"/>
                      <a:pt x="357" y="95"/>
                      <a:pt x="359" y="93"/>
                    </a:cubicBezTo>
                    <a:cubicBezTo>
                      <a:pt x="359" y="92"/>
                      <a:pt x="359" y="91"/>
                      <a:pt x="360" y="91"/>
                    </a:cubicBezTo>
                    <a:cubicBezTo>
                      <a:pt x="358" y="88"/>
                      <a:pt x="362" y="87"/>
                      <a:pt x="360" y="84"/>
                    </a:cubicBezTo>
                    <a:cubicBezTo>
                      <a:pt x="361" y="83"/>
                      <a:pt x="361" y="82"/>
                      <a:pt x="362" y="82"/>
                    </a:cubicBezTo>
                    <a:cubicBezTo>
                      <a:pt x="363" y="82"/>
                      <a:pt x="363" y="82"/>
                      <a:pt x="363" y="82"/>
                    </a:cubicBezTo>
                    <a:cubicBezTo>
                      <a:pt x="364" y="81"/>
                      <a:pt x="366" y="81"/>
                      <a:pt x="368" y="80"/>
                    </a:cubicBezTo>
                    <a:cubicBezTo>
                      <a:pt x="368" y="81"/>
                      <a:pt x="368" y="81"/>
                      <a:pt x="369" y="82"/>
                    </a:cubicBezTo>
                    <a:cubicBezTo>
                      <a:pt x="369" y="81"/>
                      <a:pt x="369" y="81"/>
                      <a:pt x="369" y="81"/>
                    </a:cubicBezTo>
                    <a:cubicBezTo>
                      <a:pt x="369" y="81"/>
                      <a:pt x="369" y="80"/>
                      <a:pt x="369" y="80"/>
                    </a:cubicBezTo>
                    <a:cubicBezTo>
                      <a:pt x="369" y="80"/>
                      <a:pt x="369" y="80"/>
                      <a:pt x="369" y="80"/>
                    </a:cubicBezTo>
                    <a:cubicBezTo>
                      <a:pt x="369" y="80"/>
                      <a:pt x="369" y="80"/>
                      <a:pt x="370" y="80"/>
                    </a:cubicBezTo>
                    <a:cubicBezTo>
                      <a:pt x="370" y="80"/>
                      <a:pt x="370" y="80"/>
                      <a:pt x="371" y="80"/>
                    </a:cubicBezTo>
                    <a:cubicBezTo>
                      <a:pt x="371" y="80"/>
                      <a:pt x="371" y="80"/>
                      <a:pt x="372" y="80"/>
                    </a:cubicBezTo>
                    <a:cubicBezTo>
                      <a:pt x="373" y="80"/>
                      <a:pt x="372" y="79"/>
                      <a:pt x="373" y="79"/>
                    </a:cubicBezTo>
                    <a:cubicBezTo>
                      <a:pt x="373" y="79"/>
                      <a:pt x="373" y="79"/>
                      <a:pt x="373" y="79"/>
                    </a:cubicBezTo>
                    <a:cubicBezTo>
                      <a:pt x="373" y="79"/>
                      <a:pt x="374" y="79"/>
                      <a:pt x="374" y="79"/>
                    </a:cubicBezTo>
                    <a:cubicBezTo>
                      <a:pt x="374" y="79"/>
                      <a:pt x="374" y="80"/>
                      <a:pt x="374" y="80"/>
                    </a:cubicBezTo>
                    <a:cubicBezTo>
                      <a:pt x="374" y="80"/>
                      <a:pt x="374" y="80"/>
                      <a:pt x="374" y="80"/>
                    </a:cubicBezTo>
                    <a:cubicBezTo>
                      <a:pt x="374" y="79"/>
                      <a:pt x="375" y="79"/>
                      <a:pt x="375" y="79"/>
                    </a:cubicBezTo>
                    <a:cubicBezTo>
                      <a:pt x="375" y="79"/>
                      <a:pt x="375" y="79"/>
                      <a:pt x="375" y="79"/>
                    </a:cubicBezTo>
                    <a:cubicBezTo>
                      <a:pt x="375" y="79"/>
                      <a:pt x="375" y="79"/>
                      <a:pt x="374" y="79"/>
                    </a:cubicBezTo>
                    <a:cubicBezTo>
                      <a:pt x="374" y="79"/>
                      <a:pt x="374" y="79"/>
                      <a:pt x="374" y="79"/>
                    </a:cubicBezTo>
                    <a:cubicBezTo>
                      <a:pt x="374" y="79"/>
                      <a:pt x="374" y="79"/>
                      <a:pt x="374" y="78"/>
                    </a:cubicBezTo>
                    <a:cubicBezTo>
                      <a:pt x="374" y="78"/>
                      <a:pt x="374" y="78"/>
                      <a:pt x="374" y="78"/>
                    </a:cubicBezTo>
                    <a:cubicBezTo>
                      <a:pt x="374" y="78"/>
                      <a:pt x="374" y="78"/>
                      <a:pt x="375" y="78"/>
                    </a:cubicBezTo>
                    <a:cubicBezTo>
                      <a:pt x="375" y="78"/>
                      <a:pt x="375" y="78"/>
                      <a:pt x="375" y="78"/>
                    </a:cubicBezTo>
                    <a:cubicBezTo>
                      <a:pt x="375" y="77"/>
                      <a:pt x="374" y="78"/>
                      <a:pt x="374" y="77"/>
                    </a:cubicBezTo>
                    <a:cubicBezTo>
                      <a:pt x="374" y="77"/>
                      <a:pt x="374" y="77"/>
                      <a:pt x="375" y="77"/>
                    </a:cubicBezTo>
                    <a:cubicBezTo>
                      <a:pt x="375" y="77"/>
                      <a:pt x="375" y="77"/>
                      <a:pt x="375" y="77"/>
                    </a:cubicBezTo>
                    <a:cubicBezTo>
                      <a:pt x="375" y="76"/>
                      <a:pt x="375" y="76"/>
                      <a:pt x="376" y="76"/>
                    </a:cubicBezTo>
                    <a:cubicBezTo>
                      <a:pt x="376" y="76"/>
                      <a:pt x="376" y="76"/>
                      <a:pt x="376" y="76"/>
                    </a:cubicBezTo>
                    <a:cubicBezTo>
                      <a:pt x="377" y="77"/>
                      <a:pt x="378" y="76"/>
                      <a:pt x="379" y="77"/>
                    </a:cubicBezTo>
                    <a:cubicBezTo>
                      <a:pt x="379" y="77"/>
                      <a:pt x="379" y="77"/>
                      <a:pt x="379" y="77"/>
                    </a:cubicBezTo>
                    <a:cubicBezTo>
                      <a:pt x="379" y="77"/>
                      <a:pt x="379" y="77"/>
                      <a:pt x="379" y="77"/>
                    </a:cubicBezTo>
                    <a:cubicBezTo>
                      <a:pt x="380" y="77"/>
                      <a:pt x="381" y="77"/>
                      <a:pt x="382" y="77"/>
                    </a:cubicBezTo>
                    <a:cubicBezTo>
                      <a:pt x="382" y="77"/>
                      <a:pt x="382" y="77"/>
                      <a:pt x="382" y="77"/>
                    </a:cubicBezTo>
                    <a:cubicBezTo>
                      <a:pt x="382" y="77"/>
                      <a:pt x="382" y="77"/>
                      <a:pt x="382" y="77"/>
                    </a:cubicBezTo>
                    <a:cubicBezTo>
                      <a:pt x="382" y="77"/>
                      <a:pt x="383" y="77"/>
                      <a:pt x="383" y="77"/>
                    </a:cubicBezTo>
                    <a:cubicBezTo>
                      <a:pt x="383" y="77"/>
                      <a:pt x="383" y="77"/>
                      <a:pt x="383" y="77"/>
                    </a:cubicBezTo>
                    <a:cubicBezTo>
                      <a:pt x="383" y="78"/>
                      <a:pt x="382" y="78"/>
                      <a:pt x="382" y="78"/>
                    </a:cubicBezTo>
                    <a:cubicBezTo>
                      <a:pt x="382" y="78"/>
                      <a:pt x="382" y="78"/>
                      <a:pt x="381" y="78"/>
                    </a:cubicBezTo>
                    <a:cubicBezTo>
                      <a:pt x="381" y="78"/>
                      <a:pt x="381" y="79"/>
                      <a:pt x="381" y="79"/>
                    </a:cubicBezTo>
                    <a:cubicBezTo>
                      <a:pt x="381" y="79"/>
                      <a:pt x="381" y="79"/>
                      <a:pt x="381" y="79"/>
                    </a:cubicBezTo>
                    <a:cubicBezTo>
                      <a:pt x="381" y="79"/>
                      <a:pt x="382" y="80"/>
                      <a:pt x="382" y="80"/>
                    </a:cubicBezTo>
                    <a:cubicBezTo>
                      <a:pt x="383" y="80"/>
                      <a:pt x="384" y="79"/>
                      <a:pt x="383" y="78"/>
                    </a:cubicBezTo>
                    <a:cubicBezTo>
                      <a:pt x="384" y="78"/>
                      <a:pt x="384" y="79"/>
                      <a:pt x="384" y="79"/>
                    </a:cubicBezTo>
                    <a:cubicBezTo>
                      <a:pt x="384" y="79"/>
                      <a:pt x="385" y="79"/>
                      <a:pt x="385" y="79"/>
                    </a:cubicBezTo>
                    <a:cubicBezTo>
                      <a:pt x="385" y="78"/>
                      <a:pt x="385" y="78"/>
                      <a:pt x="385" y="77"/>
                    </a:cubicBezTo>
                    <a:cubicBezTo>
                      <a:pt x="386" y="77"/>
                      <a:pt x="386" y="77"/>
                      <a:pt x="386" y="77"/>
                    </a:cubicBezTo>
                    <a:cubicBezTo>
                      <a:pt x="386" y="77"/>
                      <a:pt x="386" y="78"/>
                      <a:pt x="387" y="78"/>
                    </a:cubicBezTo>
                    <a:cubicBezTo>
                      <a:pt x="388" y="77"/>
                      <a:pt x="387" y="77"/>
                      <a:pt x="388" y="77"/>
                    </a:cubicBezTo>
                    <a:cubicBezTo>
                      <a:pt x="388" y="76"/>
                      <a:pt x="388" y="77"/>
                      <a:pt x="389" y="76"/>
                    </a:cubicBezTo>
                    <a:cubicBezTo>
                      <a:pt x="389" y="75"/>
                      <a:pt x="388" y="75"/>
                      <a:pt x="388" y="75"/>
                    </a:cubicBezTo>
                    <a:cubicBezTo>
                      <a:pt x="387" y="75"/>
                      <a:pt x="387" y="75"/>
                      <a:pt x="387" y="75"/>
                    </a:cubicBezTo>
                    <a:cubicBezTo>
                      <a:pt x="387" y="75"/>
                      <a:pt x="386" y="75"/>
                      <a:pt x="386" y="75"/>
                    </a:cubicBezTo>
                    <a:cubicBezTo>
                      <a:pt x="386" y="75"/>
                      <a:pt x="386" y="75"/>
                      <a:pt x="386" y="75"/>
                    </a:cubicBezTo>
                    <a:cubicBezTo>
                      <a:pt x="386" y="75"/>
                      <a:pt x="386" y="75"/>
                      <a:pt x="386" y="75"/>
                    </a:cubicBezTo>
                    <a:cubicBezTo>
                      <a:pt x="385" y="73"/>
                      <a:pt x="386" y="70"/>
                      <a:pt x="387" y="69"/>
                    </a:cubicBezTo>
                    <a:cubicBezTo>
                      <a:pt x="386" y="68"/>
                      <a:pt x="387" y="66"/>
                      <a:pt x="387" y="66"/>
                    </a:cubicBezTo>
                    <a:cubicBezTo>
                      <a:pt x="386" y="65"/>
                      <a:pt x="386" y="64"/>
                      <a:pt x="386" y="64"/>
                    </a:cubicBezTo>
                    <a:cubicBezTo>
                      <a:pt x="386" y="61"/>
                      <a:pt x="390" y="62"/>
                      <a:pt x="391" y="60"/>
                    </a:cubicBezTo>
                    <a:cubicBezTo>
                      <a:pt x="392" y="61"/>
                      <a:pt x="392" y="61"/>
                      <a:pt x="392" y="61"/>
                    </a:cubicBezTo>
                    <a:cubicBezTo>
                      <a:pt x="393" y="61"/>
                      <a:pt x="393" y="60"/>
                      <a:pt x="393" y="59"/>
                    </a:cubicBezTo>
                    <a:cubicBezTo>
                      <a:pt x="394" y="61"/>
                      <a:pt x="394" y="63"/>
                      <a:pt x="394" y="64"/>
                    </a:cubicBezTo>
                    <a:cubicBezTo>
                      <a:pt x="394" y="64"/>
                      <a:pt x="394" y="64"/>
                      <a:pt x="394" y="64"/>
                    </a:cubicBezTo>
                    <a:cubicBezTo>
                      <a:pt x="394" y="64"/>
                      <a:pt x="394" y="64"/>
                      <a:pt x="395" y="64"/>
                    </a:cubicBezTo>
                    <a:cubicBezTo>
                      <a:pt x="395" y="64"/>
                      <a:pt x="396" y="64"/>
                      <a:pt x="395" y="65"/>
                    </a:cubicBezTo>
                    <a:cubicBezTo>
                      <a:pt x="396" y="65"/>
                      <a:pt x="396" y="64"/>
                      <a:pt x="396" y="64"/>
                    </a:cubicBezTo>
                    <a:cubicBezTo>
                      <a:pt x="396" y="64"/>
                      <a:pt x="396" y="64"/>
                      <a:pt x="397" y="64"/>
                    </a:cubicBezTo>
                    <a:cubicBezTo>
                      <a:pt x="397" y="65"/>
                      <a:pt x="396" y="65"/>
                      <a:pt x="396" y="65"/>
                    </a:cubicBezTo>
                    <a:cubicBezTo>
                      <a:pt x="396" y="65"/>
                      <a:pt x="396" y="65"/>
                      <a:pt x="396" y="65"/>
                    </a:cubicBezTo>
                    <a:cubicBezTo>
                      <a:pt x="397" y="65"/>
                      <a:pt x="397" y="66"/>
                      <a:pt x="397" y="66"/>
                    </a:cubicBezTo>
                    <a:cubicBezTo>
                      <a:pt x="398" y="64"/>
                      <a:pt x="398" y="62"/>
                      <a:pt x="398" y="61"/>
                    </a:cubicBezTo>
                    <a:cubicBezTo>
                      <a:pt x="398" y="60"/>
                      <a:pt x="398" y="59"/>
                      <a:pt x="399" y="59"/>
                    </a:cubicBezTo>
                    <a:cubicBezTo>
                      <a:pt x="400" y="59"/>
                      <a:pt x="400" y="60"/>
                      <a:pt x="400" y="60"/>
                    </a:cubicBezTo>
                    <a:cubicBezTo>
                      <a:pt x="400" y="59"/>
                      <a:pt x="399" y="59"/>
                      <a:pt x="400" y="59"/>
                    </a:cubicBezTo>
                    <a:cubicBezTo>
                      <a:pt x="398" y="57"/>
                      <a:pt x="398" y="55"/>
                      <a:pt x="397" y="54"/>
                    </a:cubicBezTo>
                    <a:cubicBezTo>
                      <a:pt x="398" y="53"/>
                      <a:pt x="399" y="53"/>
                      <a:pt x="400" y="53"/>
                    </a:cubicBezTo>
                    <a:cubicBezTo>
                      <a:pt x="400" y="53"/>
                      <a:pt x="401" y="53"/>
                      <a:pt x="402" y="53"/>
                    </a:cubicBezTo>
                    <a:cubicBezTo>
                      <a:pt x="402" y="53"/>
                      <a:pt x="402" y="53"/>
                      <a:pt x="402" y="53"/>
                    </a:cubicBezTo>
                    <a:cubicBezTo>
                      <a:pt x="402" y="53"/>
                      <a:pt x="402" y="53"/>
                      <a:pt x="402" y="54"/>
                    </a:cubicBezTo>
                    <a:cubicBezTo>
                      <a:pt x="402" y="54"/>
                      <a:pt x="402" y="54"/>
                      <a:pt x="402" y="54"/>
                    </a:cubicBezTo>
                    <a:cubicBezTo>
                      <a:pt x="402" y="54"/>
                      <a:pt x="402" y="54"/>
                      <a:pt x="402" y="54"/>
                    </a:cubicBezTo>
                    <a:cubicBezTo>
                      <a:pt x="398" y="54"/>
                      <a:pt x="403" y="58"/>
                      <a:pt x="402" y="60"/>
                    </a:cubicBezTo>
                    <a:cubicBezTo>
                      <a:pt x="403" y="60"/>
                      <a:pt x="403" y="60"/>
                      <a:pt x="403" y="60"/>
                    </a:cubicBezTo>
                    <a:cubicBezTo>
                      <a:pt x="403" y="61"/>
                      <a:pt x="403" y="62"/>
                      <a:pt x="403" y="63"/>
                    </a:cubicBezTo>
                    <a:cubicBezTo>
                      <a:pt x="403" y="63"/>
                      <a:pt x="403" y="63"/>
                      <a:pt x="404" y="63"/>
                    </a:cubicBezTo>
                    <a:cubicBezTo>
                      <a:pt x="404" y="63"/>
                      <a:pt x="404" y="63"/>
                      <a:pt x="404" y="63"/>
                    </a:cubicBezTo>
                    <a:cubicBezTo>
                      <a:pt x="403" y="64"/>
                      <a:pt x="400" y="66"/>
                      <a:pt x="401" y="67"/>
                    </a:cubicBezTo>
                    <a:cubicBezTo>
                      <a:pt x="401" y="69"/>
                      <a:pt x="401" y="69"/>
                      <a:pt x="401" y="71"/>
                    </a:cubicBezTo>
                    <a:cubicBezTo>
                      <a:pt x="401" y="71"/>
                      <a:pt x="401" y="71"/>
                      <a:pt x="400" y="72"/>
                    </a:cubicBezTo>
                    <a:cubicBezTo>
                      <a:pt x="401" y="73"/>
                      <a:pt x="400" y="74"/>
                      <a:pt x="401" y="74"/>
                    </a:cubicBezTo>
                    <a:cubicBezTo>
                      <a:pt x="400" y="76"/>
                      <a:pt x="400" y="77"/>
                      <a:pt x="401" y="79"/>
                    </a:cubicBezTo>
                    <a:cubicBezTo>
                      <a:pt x="400" y="80"/>
                      <a:pt x="400" y="80"/>
                      <a:pt x="400" y="81"/>
                    </a:cubicBezTo>
                    <a:cubicBezTo>
                      <a:pt x="400" y="81"/>
                      <a:pt x="399" y="81"/>
                      <a:pt x="399" y="81"/>
                    </a:cubicBezTo>
                    <a:cubicBezTo>
                      <a:pt x="399" y="82"/>
                      <a:pt x="399" y="83"/>
                      <a:pt x="399" y="83"/>
                    </a:cubicBezTo>
                    <a:cubicBezTo>
                      <a:pt x="398" y="83"/>
                      <a:pt x="398" y="83"/>
                      <a:pt x="397" y="83"/>
                    </a:cubicBezTo>
                    <a:cubicBezTo>
                      <a:pt x="397" y="83"/>
                      <a:pt x="397" y="83"/>
                      <a:pt x="397" y="84"/>
                    </a:cubicBezTo>
                    <a:cubicBezTo>
                      <a:pt x="400" y="84"/>
                      <a:pt x="399" y="88"/>
                      <a:pt x="398" y="89"/>
                    </a:cubicBezTo>
                    <a:cubicBezTo>
                      <a:pt x="398" y="94"/>
                      <a:pt x="401" y="99"/>
                      <a:pt x="403" y="103"/>
                    </a:cubicBezTo>
                    <a:cubicBezTo>
                      <a:pt x="403" y="103"/>
                      <a:pt x="403" y="103"/>
                      <a:pt x="403" y="103"/>
                    </a:cubicBezTo>
                    <a:cubicBezTo>
                      <a:pt x="406" y="105"/>
                      <a:pt x="406" y="109"/>
                      <a:pt x="409" y="109"/>
                    </a:cubicBezTo>
                    <a:cubicBezTo>
                      <a:pt x="409" y="110"/>
                      <a:pt x="408" y="110"/>
                      <a:pt x="408" y="110"/>
                    </a:cubicBezTo>
                    <a:cubicBezTo>
                      <a:pt x="409" y="111"/>
                      <a:pt x="410" y="113"/>
                      <a:pt x="411" y="115"/>
                    </a:cubicBezTo>
                    <a:cubicBezTo>
                      <a:pt x="411" y="115"/>
                      <a:pt x="411" y="115"/>
                      <a:pt x="411" y="115"/>
                    </a:cubicBezTo>
                    <a:cubicBezTo>
                      <a:pt x="412" y="115"/>
                      <a:pt x="411" y="116"/>
                      <a:pt x="412" y="116"/>
                    </a:cubicBezTo>
                    <a:cubicBezTo>
                      <a:pt x="412" y="114"/>
                      <a:pt x="414" y="113"/>
                      <a:pt x="413" y="110"/>
                    </a:cubicBezTo>
                    <a:cubicBezTo>
                      <a:pt x="413" y="110"/>
                      <a:pt x="414" y="110"/>
                      <a:pt x="414" y="109"/>
                    </a:cubicBezTo>
                    <a:cubicBezTo>
                      <a:pt x="413" y="109"/>
                      <a:pt x="413" y="109"/>
                      <a:pt x="413" y="109"/>
                    </a:cubicBezTo>
                    <a:cubicBezTo>
                      <a:pt x="413" y="108"/>
                      <a:pt x="413" y="107"/>
                      <a:pt x="413" y="106"/>
                    </a:cubicBezTo>
                    <a:cubicBezTo>
                      <a:pt x="413" y="106"/>
                      <a:pt x="413" y="106"/>
                      <a:pt x="413" y="106"/>
                    </a:cubicBezTo>
                    <a:cubicBezTo>
                      <a:pt x="412" y="106"/>
                      <a:pt x="412" y="106"/>
                      <a:pt x="412" y="106"/>
                    </a:cubicBezTo>
                    <a:cubicBezTo>
                      <a:pt x="412" y="106"/>
                      <a:pt x="412" y="106"/>
                      <a:pt x="413" y="106"/>
                    </a:cubicBezTo>
                    <a:cubicBezTo>
                      <a:pt x="413" y="106"/>
                      <a:pt x="413" y="106"/>
                      <a:pt x="414" y="105"/>
                    </a:cubicBezTo>
                    <a:cubicBezTo>
                      <a:pt x="414" y="105"/>
                      <a:pt x="415" y="105"/>
                      <a:pt x="415" y="105"/>
                    </a:cubicBezTo>
                    <a:cubicBezTo>
                      <a:pt x="415" y="105"/>
                      <a:pt x="415" y="105"/>
                      <a:pt x="416" y="105"/>
                    </a:cubicBezTo>
                    <a:cubicBezTo>
                      <a:pt x="416" y="104"/>
                      <a:pt x="414" y="105"/>
                      <a:pt x="415" y="103"/>
                    </a:cubicBezTo>
                    <a:cubicBezTo>
                      <a:pt x="413" y="103"/>
                      <a:pt x="414" y="101"/>
                      <a:pt x="414" y="100"/>
                    </a:cubicBezTo>
                    <a:cubicBezTo>
                      <a:pt x="413" y="100"/>
                      <a:pt x="413" y="100"/>
                      <a:pt x="413" y="100"/>
                    </a:cubicBezTo>
                    <a:cubicBezTo>
                      <a:pt x="413" y="99"/>
                      <a:pt x="414" y="98"/>
                      <a:pt x="414" y="98"/>
                    </a:cubicBezTo>
                    <a:cubicBezTo>
                      <a:pt x="415" y="97"/>
                      <a:pt x="416" y="97"/>
                      <a:pt x="417" y="97"/>
                    </a:cubicBezTo>
                    <a:cubicBezTo>
                      <a:pt x="417" y="96"/>
                      <a:pt x="417" y="96"/>
                      <a:pt x="417" y="96"/>
                    </a:cubicBezTo>
                    <a:cubicBezTo>
                      <a:pt x="415" y="94"/>
                      <a:pt x="413" y="91"/>
                      <a:pt x="414" y="88"/>
                    </a:cubicBezTo>
                    <a:cubicBezTo>
                      <a:pt x="413" y="87"/>
                      <a:pt x="413" y="87"/>
                      <a:pt x="413" y="87"/>
                    </a:cubicBezTo>
                    <a:cubicBezTo>
                      <a:pt x="413" y="87"/>
                      <a:pt x="413" y="87"/>
                      <a:pt x="414" y="87"/>
                    </a:cubicBezTo>
                    <a:cubicBezTo>
                      <a:pt x="414" y="87"/>
                      <a:pt x="414" y="87"/>
                      <a:pt x="414" y="87"/>
                    </a:cubicBezTo>
                    <a:cubicBezTo>
                      <a:pt x="414" y="86"/>
                      <a:pt x="414" y="86"/>
                      <a:pt x="414" y="86"/>
                    </a:cubicBezTo>
                    <a:cubicBezTo>
                      <a:pt x="415" y="86"/>
                      <a:pt x="414" y="87"/>
                      <a:pt x="414" y="88"/>
                    </a:cubicBezTo>
                    <a:cubicBezTo>
                      <a:pt x="415" y="88"/>
                      <a:pt x="415" y="89"/>
                      <a:pt x="416" y="89"/>
                    </a:cubicBezTo>
                    <a:cubicBezTo>
                      <a:pt x="416" y="89"/>
                      <a:pt x="416" y="89"/>
                      <a:pt x="416" y="89"/>
                    </a:cubicBezTo>
                    <a:cubicBezTo>
                      <a:pt x="416" y="88"/>
                      <a:pt x="416" y="88"/>
                      <a:pt x="416" y="87"/>
                    </a:cubicBezTo>
                    <a:cubicBezTo>
                      <a:pt x="416" y="87"/>
                      <a:pt x="414" y="86"/>
                      <a:pt x="415" y="85"/>
                    </a:cubicBezTo>
                    <a:cubicBezTo>
                      <a:pt x="414" y="85"/>
                      <a:pt x="414" y="84"/>
                      <a:pt x="414" y="84"/>
                    </a:cubicBezTo>
                    <a:cubicBezTo>
                      <a:pt x="414" y="84"/>
                      <a:pt x="414" y="84"/>
                      <a:pt x="414" y="84"/>
                    </a:cubicBezTo>
                    <a:cubicBezTo>
                      <a:pt x="414" y="84"/>
                      <a:pt x="414" y="84"/>
                      <a:pt x="414" y="84"/>
                    </a:cubicBezTo>
                    <a:cubicBezTo>
                      <a:pt x="414" y="84"/>
                      <a:pt x="414" y="85"/>
                      <a:pt x="414" y="85"/>
                    </a:cubicBezTo>
                    <a:cubicBezTo>
                      <a:pt x="413" y="85"/>
                      <a:pt x="413" y="85"/>
                      <a:pt x="413" y="85"/>
                    </a:cubicBezTo>
                    <a:cubicBezTo>
                      <a:pt x="413" y="85"/>
                      <a:pt x="413" y="85"/>
                      <a:pt x="413" y="85"/>
                    </a:cubicBezTo>
                    <a:cubicBezTo>
                      <a:pt x="412" y="85"/>
                      <a:pt x="412" y="83"/>
                      <a:pt x="412" y="82"/>
                    </a:cubicBezTo>
                    <a:cubicBezTo>
                      <a:pt x="413" y="82"/>
                      <a:pt x="412" y="81"/>
                      <a:pt x="412" y="80"/>
                    </a:cubicBezTo>
                    <a:cubicBezTo>
                      <a:pt x="412" y="80"/>
                      <a:pt x="412" y="80"/>
                      <a:pt x="412" y="80"/>
                    </a:cubicBezTo>
                    <a:cubicBezTo>
                      <a:pt x="412" y="80"/>
                      <a:pt x="412" y="80"/>
                      <a:pt x="411" y="79"/>
                    </a:cubicBezTo>
                    <a:cubicBezTo>
                      <a:pt x="411" y="79"/>
                      <a:pt x="411" y="79"/>
                      <a:pt x="410" y="79"/>
                    </a:cubicBezTo>
                    <a:cubicBezTo>
                      <a:pt x="410" y="79"/>
                      <a:pt x="410" y="79"/>
                      <a:pt x="410" y="80"/>
                    </a:cubicBezTo>
                    <a:cubicBezTo>
                      <a:pt x="410" y="80"/>
                      <a:pt x="411" y="80"/>
                      <a:pt x="410" y="81"/>
                    </a:cubicBezTo>
                    <a:cubicBezTo>
                      <a:pt x="408" y="80"/>
                      <a:pt x="407" y="76"/>
                      <a:pt x="408" y="74"/>
                    </a:cubicBezTo>
                    <a:cubicBezTo>
                      <a:pt x="408" y="74"/>
                      <a:pt x="408" y="74"/>
                      <a:pt x="408" y="74"/>
                    </a:cubicBezTo>
                    <a:cubicBezTo>
                      <a:pt x="407" y="74"/>
                      <a:pt x="407" y="73"/>
                      <a:pt x="407" y="73"/>
                    </a:cubicBezTo>
                    <a:cubicBezTo>
                      <a:pt x="407" y="73"/>
                      <a:pt x="407" y="73"/>
                      <a:pt x="407" y="73"/>
                    </a:cubicBezTo>
                    <a:cubicBezTo>
                      <a:pt x="408" y="73"/>
                      <a:pt x="408" y="73"/>
                      <a:pt x="408" y="73"/>
                    </a:cubicBezTo>
                    <a:cubicBezTo>
                      <a:pt x="408" y="72"/>
                      <a:pt x="407" y="72"/>
                      <a:pt x="408" y="72"/>
                    </a:cubicBezTo>
                    <a:cubicBezTo>
                      <a:pt x="406" y="71"/>
                      <a:pt x="406" y="71"/>
                      <a:pt x="406" y="71"/>
                    </a:cubicBezTo>
                    <a:cubicBezTo>
                      <a:pt x="406" y="69"/>
                      <a:pt x="406" y="69"/>
                      <a:pt x="406" y="68"/>
                    </a:cubicBezTo>
                    <a:cubicBezTo>
                      <a:pt x="406" y="68"/>
                      <a:pt x="406" y="68"/>
                      <a:pt x="407" y="68"/>
                    </a:cubicBezTo>
                    <a:cubicBezTo>
                      <a:pt x="407" y="68"/>
                      <a:pt x="407" y="68"/>
                      <a:pt x="407" y="68"/>
                    </a:cubicBezTo>
                    <a:cubicBezTo>
                      <a:pt x="407" y="68"/>
                      <a:pt x="407" y="68"/>
                      <a:pt x="407" y="68"/>
                    </a:cubicBezTo>
                    <a:cubicBezTo>
                      <a:pt x="407" y="68"/>
                      <a:pt x="407" y="68"/>
                      <a:pt x="407" y="68"/>
                    </a:cubicBezTo>
                    <a:cubicBezTo>
                      <a:pt x="408" y="67"/>
                      <a:pt x="408" y="67"/>
                      <a:pt x="408" y="67"/>
                    </a:cubicBezTo>
                    <a:cubicBezTo>
                      <a:pt x="408" y="67"/>
                      <a:pt x="409" y="67"/>
                      <a:pt x="409" y="68"/>
                    </a:cubicBezTo>
                    <a:cubicBezTo>
                      <a:pt x="409" y="67"/>
                      <a:pt x="410" y="67"/>
                      <a:pt x="410" y="67"/>
                    </a:cubicBezTo>
                    <a:cubicBezTo>
                      <a:pt x="409" y="66"/>
                      <a:pt x="409" y="66"/>
                      <a:pt x="409" y="66"/>
                    </a:cubicBezTo>
                    <a:cubicBezTo>
                      <a:pt x="409" y="66"/>
                      <a:pt x="410" y="65"/>
                      <a:pt x="410" y="64"/>
                    </a:cubicBezTo>
                    <a:cubicBezTo>
                      <a:pt x="411" y="65"/>
                      <a:pt x="411" y="67"/>
                      <a:pt x="412" y="67"/>
                    </a:cubicBezTo>
                    <a:cubicBezTo>
                      <a:pt x="412" y="66"/>
                      <a:pt x="413" y="65"/>
                      <a:pt x="412" y="64"/>
                    </a:cubicBezTo>
                    <a:cubicBezTo>
                      <a:pt x="413" y="64"/>
                      <a:pt x="413" y="64"/>
                      <a:pt x="413" y="64"/>
                    </a:cubicBezTo>
                    <a:cubicBezTo>
                      <a:pt x="413" y="64"/>
                      <a:pt x="413" y="63"/>
                      <a:pt x="413" y="63"/>
                    </a:cubicBezTo>
                    <a:cubicBezTo>
                      <a:pt x="414" y="62"/>
                      <a:pt x="415" y="62"/>
                      <a:pt x="416" y="62"/>
                    </a:cubicBezTo>
                    <a:cubicBezTo>
                      <a:pt x="417" y="62"/>
                      <a:pt x="418" y="62"/>
                      <a:pt x="418" y="63"/>
                    </a:cubicBezTo>
                    <a:cubicBezTo>
                      <a:pt x="419" y="63"/>
                      <a:pt x="419" y="63"/>
                      <a:pt x="419" y="63"/>
                    </a:cubicBezTo>
                    <a:cubicBezTo>
                      <a:pt x="419" y="64"/>
                      <a:pt x="420" y="64"/>
                      <a:pt x="422" y="64"/>
                    </a:cubicBezTo>
                    <a:cubicBezTo>
                      <a:pt x="421" y="63"/>
                      <a:pt x="421" y="63"/>
                      <a:pt x="421" y="62"/>
                    </a:cubicBezTo>
                    <a:cubicBezTo>
                      <a:pt x="421" y="60"/>
                      <a:pt x="423" y="58"/>
                      <a:pt x="421" y="56"/>
                    </a:cubicBezTo>
                    <a:cubicBezTo>
                      <a:pt x="421" y="56"/>
                      <a:pt x="422" y="56"/>
                      <a:pt x="422" y="55"/>
                    </a:cubicBezTo>
                    <a:cubicBezTo>
                      <a:pt x="422" y="55"/>
                      <a:pt x="421" y="55"/>
                      <a:pt x="421" y="55"/>
                    </a:cubicBezTo>
                    <a:cubicBezTo>
                      <a:pt x="421" y="55"/>
                      <a:pt x="421" y="55"/>
                      <a:pt x="421" y="55"/>
                    </a:cubicBezTo>
                    <a:cubicBezTo>
                      <a:pt x="422" y="55"/>
                      <a:pt x="422" y="55"/>
                      <a:pt x="422" y="55"/>
                    </a:cubicBezTo>
                    <a:cubicBezTo>
                      <a:pt x="422" y="55"/>
                      <a:pt x="422" y="55"/>
                      <a:pt x="422" y="55"/>
                    </a:cubicBezTo>
                    <a:cubicBezTo>
                      <a:pt x="422" y="55"/>
                      <a:pt x="422" y="55"/>
                      <a:pt x="422" y="55"/>
                    </a:cubicBezTo>
                    <a:cubicBezTo>
                      <a:pt x="422" y="54"/>
                      <a:pt x="423" y="54"/>
                      <a:pt x="422" y="53"/>
                    </a:cubicBezTo>
                    <a:cubicBezTo>
                      <a:pt x="422" y="53"/>
                      <a:pt x="423" y="53"/>
                      <a:pt x="423" y="53"/>
                    </a:cubicBezTo>
                    <a:cubicBezTo>
                      <a:pt x="423" y="53"/>
                      <a:pt x="423" y="52"/>
                      <a:pt x="423" y="52"/>
                    </a:cubicBezTo>
                    <a:cubicBezTo>
                      <a:pt x="423" y="52"/>
                      <a:pt x="423" y="52"/>
                      <a:pt x="423" y="52"/>
                    </a:cubicBezTo>
                    <a:cubicBezTo>
                      <a:pt x="424" y="52"/>
                      <a:pt x="424" y="51"/>
                      <a:pt x="424" y="51"/>
                    </a:cubicBezTo>
                    <a:cubicBezTo>
                      <a:pt x="424" y="51"/>
                      <a:pt x="424" y="51"/>
                      <a:pt x="424" y="50"/>
                    </a:cubicBezTo>
                    <a:cubicBezTo>
                      <a:pt x="425" y="50"/>
                      <a:pt x="425" y="50"/>
                      <a:pt x="425" y="50"/>
                    </a:cubicBezTo>
                    <a:cubicBezTo>
                      <a:pt x="425" y="49"/>
                      <a:pt x="424" y="49"/>
                      <a:pt x="424" y="48"/>
                    </a:cubicBezTo>
                    <a:cubicBezTo>
                      <a:pt x="424" y="48"/>
                      <a:pt x="424" y="48"/>
                      <a:pt x="425" y="48"/>
                    </a:cubicBezTo>
                    <a:cubicBezTo>
                      <a:pt x="425" y="48"/>
                      <a:pt x="426" y="47"/>
                      <a:pt x="426" y="47"/>
                    </a:cubicBezTo>
                    <a:cubicBezTo>
                      <a:pt x="427" y="47"/>
                      <a:pt x="427" y="46"/>
                      <a:pt x="427" y="46"/>
                    </a:cubicBezTo>
                    <a:cubicBezTo>
                      <a:pt x="427" y="46"/>
                      <a:pt x="427" y="46"/>
                      <a:pt x="427" y="46"/>
                    </a:cubicBezTo>
                    <a:cubicBezTo>
                      <a:pt x="428" y="46"/>
                      <a:pt x="428" y="45"/>
                      <a:pt x="428" y="45"/>
                    </a:cubicBezTo>
                    <a:cubicBezTo>
                      <a:pt x="429" y="45"/>
                      <a:pt x="430" y="45"/>
                      <a:pt x="431" y="45"/>
                    </a:cubicBezTo>
                    <a:cubicBezTo>
                      <a:pt x="432" y="45"/>
                      <a:pt x="432" y="45"/>
                      <a:pt x="432" y="45"/>
                    </a:cubicBezTo>
                    <a:cubicBezTo>
                      <a:pt x="432" y="45"/>
                      <a:pt x="432" y="45"/>
                      <a:pt x="432" y="44"/>
                    </a:cubicBezTo>
                    <a:cubicBezTo>
                      <a:pt x="433" y="42"/>
                      <a:pt x="429" y="41"/>
                      <a:pt x="430" y="40"/>
                    </a:cubicBezTo>
                    <a:cubicBezTo>
                      <a:pt x="429" y="39"/>
                      <a:pt x="428" y="39"/>
                      <a:pt x="427" y="38"/>
                    </a:cubicBezTo>
                    <a:cubicBezTo>
                      <a:pt x="426" y="38"/>
                      <a:pt x="426" y="39"/>
                      <a:pt x="426" y="39"/>
                    </a:cubicBezTo>
                    <a:cubicBezTo>
                      <a:pt x="425" y="38"/>
                      <a:pt x="426" y="38"/>
                      <a:pt x="426" y="37"/>
                    </a:cubicBezTo>
                    <a:cubicBezTo>
                      <a:pt x="426" y="37"/>
                      <a:pt x="426" y="37"/>
                      <a:pt x="426" y="37"/>
                    </a:cubicBezTo>
                    <a:cubicBezTo>
                      <a:pt x="426" y="36"/>
                      <a:pt x="426" y="35"/>
                      <a:pt x="425" y="35"/>
                    </a:cubicBezTo>
                    <a:cubicBezTo>
                      <a:pt x="424" y="36"/>
                      <a:pt x="424" y="36"/>
                      <a:pt x="424" y="36"/>
                    </a:cubicBezTo>
                    <a:cubicBezTo>
                      <a:pt x="424" y="36"/>
                      <a:pt x="423" y="35"/>
                      <a:pt x="424" y="34"/>
                    </a:cubicBezTo>
                    <a:cubicBezTo>
                      <a:pt x="423" y="34"/>
                      <a:pt x="423" y="34"/>
                      <a:pt x="422" y="33"/>
                    </a:cubicBezTo>
                    <a:cubicBezTo>
                      <a:pt x="422" y="34"/>
                      <a:pt x="422" y="34"/>
                      <a:pt x="422" y="34"/>
                    </a:cubicBezTo>
                    <a:cubicBezTo>
                      <a:pt x="421" y="34"/>
                      <a:pt x="420" y="33"/>
                      <a:pt x="419" y="32"/>
                    </a:cubicBezTo>
                    <a:cubicBezTo>
                      <a:pt x="418" y="32"/>
                      <a:pt x="418" y="33"/>
                      <a:pt x="417" y="33"/>
                    </a:cubicBezTo>
                    <a:cubicBezTo>
                      <a:pt x="417" y="33"/>
                      <a:pt x="417" y="33"/>
                      <a:pt x="417" y="33"/>
                    </a:cubicBezTo>
                    <a:cubicBezTo>
                      <a:pt x="417" y="34"/>
                      <a:pt x="417" y="34"/>
                      <a:pt x="417" y="34"/>
                    </a:cubicBezTo>
                    <a:cubicBezTo>
                      <a:pt x="417" y="34"/>
                      <a:pt x="417" y="33"/>
                      <a:pt x="417" y="33"/>
                    </a:cubicBezTo>
                    <a:cubicBezTo>
                      <a:pt x="416" y="32"/>
                      <a:pt x="416" y="32"/>
                      <a:pt x="416" y="31"/>
                    </a:cubicBezTo>
                    <a:cubicBezTo>
                      <a:pt x="417" y="32"/>
                      <a:pt x="417" y="32"/>
                      <a:pt x="417" y="32"/>
                    </a:cubicBezTo>
                    <a:cubicBezTo>
                      <a:pt x="417" y="32"/>
                      <a:pt x="417" y="31"/>
                      <a:pt x="417" y="31"/>
                    </a:cubicBezTo>
                    <a:cubicBezTo>
                      <a:pt x="417" y="31"/>
                      <a:pt x="417" y="31"/>
                      <a:pt x="417" y="32"/>
                    </a:cubicBezTo>
                    <a:cubicBezTo>
                      <a:pt x="417" y="32"/>
                      <a:pt x="418" y="32"/>
                      <a:pt x="418" y="32"/>
                    </a:cubicBezTo>
                    <a:cubicBezTo>
                      <a:pt x="418" y="32"/>
                      <a:pt x="418" y="32"/>
                      <a:pt x="418" y="31"/>
                    </a:cubicBezTo>
                    <a:cubicBezTo>
                      <a:pt x="418" y="31"/>
                      <a:pt x="417" y="31"/>
                      <a:pt x="417" y="30"/>
                    </a:cubicBezTo>
                    <a:cubicBezTo>
                      <a:pt x="417" y="30"/>
                      <a:pt x="416" y="31"/>
                      <a:pt x="416" y="31"/>
                    </a:cubicBezTo>
                    <a:cubicBezTo>
                      <a:pt x="415" y="31"/>
                      <a:pt x="415" y="31"/>
                      <a:pt x="415" y="30"/>
                    </a:cubicBezTo>
                    <a:cubicBezTo>
                      <a:pt x="415" y="30"/>
                      <a:pt x="415" y="30"/>
                      <a:pt x="415" y="30"/>
                    </a:cubicBezTo>
                    <a:cubicBezTo>
                      <a:pt x="416" y="30"/>
                      <a:pt x="416" y="30"/>
                      <a:pt x="416" y="30"/>
                    </a:cubicBezTo>
                    <a:cubicBezTo>
                      <a:pt x="416" y="30"/>
                      <a:pt x="416" y="30"/>
                      <a:pt x="416" y="30"/>
                    </a:cubicBezTo>
                    <a:cubicBezTo>
                      <a:pt x="416" y="30"/>
                      <a:pt x="416" y="30"/>
                      <a:pt x="416" y="30"/>
                    </a:cubicBezTo>
                    <a:cubicBezTo>
                      <a:pt x="418" y="30"/>
                      <a:pt x="419" y="31"/>
                      <a:pt x="420" y="32"/>
                    </a:cubicBezTo>
                    <a:cubicBezTo>
                      <a:pt x="420" y="32"/>
                      <a:pt x="420" y="32"/>
                      <a:pt x="421" y="32"/>
                    </a:cubicBezTo>
                    <a:cubicBezTo>
                      <a:pt x="421" y="32"/>
                      <a:pt x="421" y="32"/>
                      <a:pt x="421" y="32"/>
                    </a:cubicBezTo>
                    <a:cubicBezTo>
                      <a:pt x="421" y="32"/>
                      <a:pt x="422" y="31"/>
                      <a:pt x="422" y="31"/>
                    </a:cubicBezTo>
                    <a:cubicBezTo>
                      <a:pt x="422" y="31"/>
                      <a:pt x="422" y="32"/>
                      <a:pt x="422" y="32"/>
                    </a:cubicBezTo>
                    <a:cubicBezTo>
                      <a:pt x="422" y="32"/>
                      <a:pt x="422" y="32"/>
                      <a:pt x="422" y="32"/>
                    </a:cubicBezTo>
                    <a:cubicBezTo>
                      <a:pt x="423" y="30"/>
                      <a:pt x="423" y="29"/>
                      <a:pt x="423" y="28"/>
                    </a:cubicBezTo>
                    <a:cubicBezTo>
                      <a:pt x="423" y="27"/>
                      <a:pt x="423" y="26"/>
                      <a:pt x="423" y="25"/>
                    </a:cubicBezTo>
                    <a:cubicBezTo>
                      <a:pt x="423" y="24"/>
                      <a:pt x="422" y="24"/>
                      <a:pt x="422" y="22"/>
                    </a:cubicBezTo>
                    <a:cubicBezTo>
                      <a:pt x="422" y="23"/>
                      <a:pt x="422" y="23"/>
                      <a:pt x="422" y="23"/>
                    </a:cubicBezTo>
                    <a:cubicBezTo>
                      <a:pt x="422" y="22"/>
                      <a:pt x="422" y="22"/>
                      <a:pt x="422" y="22"/>
                    </a:cubicBezTo>
                    <a:cubicBezTo>
                      <a:pt x="421" y="22"/>
                      <a:pt x="421" y="22"/>
                      <a:pt x="421" y="22"/>
                    </a:cubicBezTo>
                    <a:cubicBezTo>
                      <a:pt x="419" y="22"/>
                      <a:pt x="419" y="21"/>
                      <a:pt x="418" y="20"/>
                    </a:cubicBezTo>
                    <a:cubicBezTo>
                      <a:pt x="418" y="20"/>
                      <a:pt x="418" y="20"/>
                      <a:pt x="419" y="20"/>
                    </a:cubicBezTo>
                    <a:cubicBezTo>
                      <a:pt x="419" y="20"/>
                      <a:pt x="419" y="20"/>
                      <a:pt x="419" y="20"/>
                    </a:cubicBezTo>
                    <a:cubicBezTo>
                      <a:pt x="419" y="19"/>
                      <a:pt x="419" y="19"/>
                      <a:pt x="419" y="19"/>
                    </a:cubicBezTo>
                    <a:cubicBezTo>
                      <a:pt x="418" y="19"/>
                      <a:pt x="418" y="19"/>
                      <a:pt x="418" y="19"/>
                    </a:cubicBezTo>
                    <a:cubicBezTo>
                      <a:pt x="418" y="18"/>
                      <a:pt x="418" y="18"/>
                      <a:pt x="418" y="18"/>
                    </a:cubicBezTo>
                    <a:cubicBezTo>
                      <a:pt x="418" y="18"/>
                      <a:pt x="419" y="19"/>
                      <a:pt x="419" y="19"/>
                    </a:cubicBezTo>
                    <a:cubicBezTo>
                      <a:pt x="420" y="18"/>
                      <a:pt x="419" y="17"/>
                      <a:pt x="419" y="17"/>
                    </a:cubicBezTo>
                    <a:cubicBezTo>
                      <a:pt x="420" y="18"/>
                      <a:pt x="421" y="18"/>
                      <a:pt x="420" y="20"/>
                    </a:cubicBezTo>
                    <a:cubicBezTo>
                      <a:pt x="421" y="20"/>
                      <a:pt x="421" y="20"/>
                      <a:pt x="422" y="20"/>
                    </a:cubicBezTo>
                    <a:cubicBezTo>
                      <a:pt x="422" y="20"/>
                      <a:pt x="422" y="20"/>
                      <a:pt x="423" y="20"/>
                    </a:cubicBezTo>
                    <a:cubicBezTo>
                      <a:pt x="423" y="20"/>
                      <a:pt x="423" y="21"/>
                      <a:pt x="423" y="21"/>
                    </a:cubicBezTo>
                    <a:cubicBezTo>
                      <a:pt x="425" y="21"/>
                      <a:pt x="424" y="19"/>
                      <a:pt x="424" y="18"/>
                    </a:cubicBezTo>
                    <a:cubicBezTo>
                      <a:pt x="424" y="18"/>
                      <a:pt x="424" y="18"/>
                      <a:pt x="424" y="18"/>
                    </a:cubicBezTo>
                    <a:cubicBezTo>
                      <a:pt x="425" y="18"/>
                      <a:pt x="426" y="18"/>
                      <a:pt x="426" y="17"/>
                    </a:cubicBezTo>
                    <a:cubicBezTo>
                      <a:pt x="427" y="18"/>
                      <a:pt x="428" y="18"/>
                      <a:pt x="429" y="20"/>
                    </a:cubicBezTo>
                    <a:cubicBezTo>
                      <a:pt x="429" y="20"/>
                      <a:pt x="429" y="20"/>
                      <a:pt x="429" y="20"/>
                    </a:cubicBezTo>
                    <a:cubicBezTo>
                      <a:pt x="430" y="20"/>
                      <a:pt x="430" y="20"/>
                      <a:pt x="430" y="20"/>
                    </a:cubicBezTo>
                    <a:cubicBezTo>
                      <a:pt x="430" y="20"/>
                      <a:pt x="430" y="20"/>
                      <a:pt x="430" y="20"/>
                    </a:cubicBezTo>
                    <a:cubicBezTo>
                      <a:pt x="430" y="20"/>
                      <a:pt x="430" y="20"/>
                      <a:pt x="430" y="20"/>
                    </a:cubicBezTo>
                    <a:cubicBezTo>
                      <a:pt x="431" y="19"/>
                      <a:pt x="431" y="19"/>
                      <a:pt x="431" y="18"/>
                    </a:cubicBezTo>
                    <a:cubicBezTo>
                      <a:pt x="431" y="19"/>
                      <a:pt x="432" y="19"/>
                      <a:pt x="432" y="19"/>
                    </a:cubicBezTo>
                    <a:cubicBezTo>
                      <a:pt x="432" y="19"/>
                      <a:pt x="433" y="19"/>
                      <a:pt x="433" y="19"/>
                    </a:cubicBezTo>
                    <a:cubicBezTo>
                      <a:pt x="433" y="19"/>
                      <a:pt x="433" y="19"/>
                      <a:pt x="433" y="19"/>
                    </a:cubicBezTo>
                    <a:cubicBezTo>
                      <a:pt x="434" y="19"/>
                      <a:pt x="434" y="19"/>
                      <a:pt x="434" y="19"/>
                    </a:cubicBezTo>
                    <a:cubicBezTo>
                      <a:pt x="435" y="19"/>
                      <a:pt x="434" y="18"/>
                      <a:pt x="435" y="18"/>
                    </a:cubicBezTo>
                    <a:cubicBezTo>
                      <a:pt x="435" y="19"/>
                      <a:pt x="435" y="19"/>
                      <a:pt x="435" y="19"/>
                    </a:cubicBezTo>
                    <a:cubicBezTo>
                      <a:pt x="436" y="19"/>
                      <a:pt x="436" y="19"/>
                      <a:pt x="436" y="19"/>
                    </a:cubicBezTo>
                    <a:cubicBezTo>
                      <a:pt x="436" y="18"/>
                      <a:pt x="436" y="18"/>
                      <a:pt x="436" y="18"/>
                    </a:cubicBezTo>
                    <a:cubicBezTo>
                      <a:pt x="435" y="18"/>
                      <a:pt x="435" y="18"/>
                      <a:pt x="435" y="18"/>
                    </a:cubicBezTo>
                    <a:cubicBezTo>
                      <a:pt x="435" y="18"/>
                      <a:pt x="435" y="18"/>
                      <a:pt x="435" y="17"/>
                    </a:cubicBezTo>
                    <a:cubicBezTo>
                      <a:pt x="435" y="17"/>
                      <a:pt x="435" y="17"/>
                      <a:pt x="435" y="17"/>
                    </a:cubicBezTo>
                    <a:cubicBezTo>
                      <a:pt x="435" y="17"/>
                      <a:pt x="435" y="17"/>
                      <a:pt x="435" y="17"/>
                    </a:cubicBezTo>
                    <a:cubicBezTo>
                      <a:pt x="435" y="17"/>
                      <a:pt x="435" y="17"/>
                      <a:pt x="436" y="17"/>
                    </a:cubicBezTo>
                    <a:cubicBezTo>
                      <a:pt x="436" y="17"/>
                      <a:pt x="436" y="17"/>
                      <a:pt x="436" y="17"/>
                    </a:cubicBezTo>
                    <a:cubicBezTo>
                      <a:pt x="436" y="16"/>
                      <a:pt x="436" y="16"/>
                      <a:pt x="436" y="16"/>
                    </a:cubicBezTo>
                    <a:cubicBezTo>
                      <a:pt x="436" y="16"/>
                      <a:pt x="435" y="16"/>
                      <a:pt x="435" y="16"/>
                    </a:cubicBezTo>
                    <a:cubicBezTo>
                      <a:pt x="435" y="16"/>
                      <a:pt x="435" y="16"/>
                      <a:pt x="435" y="16"/>
                    </a:cubicBezTo>
                    <a:cubicBezTo>
                      <a:pt x="435" y="16"/>
                      <a:pt x="434" y="17"/>
                      <a:pt x="434" y="17"/>
                    </a:cubicBezTo>
                    <a:cubicBezTo>
                      <a:pt x="434" y="17"/>
                      <a:pt x="434" y="17"/>
                      <a:pt x="434" y="16"/>
                    </a:cubicBezTo>
                    <a:cubicBezTo>
                      <a:pt x="434" y="16"/>
                      <a:pt x="434" y="16"/>
                      <a:pt x="434" y="16"/>
                    </a:cubicBezTo>
                    <a:cubicBezTo>
                      <a:pt x="434" y="16"/>
                      <a:pt x="434" y="16"/>
                      <a:pt x="433" y="16"/>
                    </a:cubicBezTo>
                    <a:cubicBezTo>
                      <a:pt x="433" y="16"/>
                      <a:pt x="433" y="16"/>
                      <a:pt x="433" y="16"/>
                    </a:cubicBezTo>
                    <a:cubicBezTo>
                      <a:pt x="433" y="16"/>
                      <a:pt x="433" y="16"/>
                      <a:pt x="433" y="16"/>
                    </a:cubicBezTo>
                    <a:cubicBezTo>
                      <a:pt x="433" y="16"/>
                      <a:pt x="433" y="16"/>
                      <a:pt x="433" y="16"/>
                    </a:cubicBezTo>
                    <a:cubicBezTo>
                      <a:pt x="434" y="15"/>
                      <a:pt x="434" y="12"/>
                      <a:pt x="432" y="12"/>
                    </a:cubicBezTo>
                    <a:cubicBezTo>
                      <a:pt x="432" y="12"/>
                      <a:pt x="432" y="12"/>
                      <a:pt x="431" y="13"/>
                    </a:cubicBezTo>
                    <a:cubicBezTo>
                      <a:pt x="431" y="12"/>
                      <a:pt x="432" y="12"/>
                      <a:pt x="432" y="12"/>
                    </a:cubicBezTo>
                    <a:cubicBezTo>
                      <a:pt x="431" y="12"/>
                      <a:pt x="432" y="11"/>
                      <a:pt x="431" y="11"/>
                    </a:cubicBezTo>
                    <a:cubicBezTo>
                      <a:pt x="431" y="11"/>
                      <a:pt x="431" y="11"/>
                      <a:pt x="431" y="11"/>
                    </a:cubicBezTo>
                    <a:cubicBezTo>
                      <a:pt x="431" y="11"/>
                      <a:pt x="430" y="11"/>
                      <a:pt x="430" y="11"/>
                    </a:cubicBezTo>
                    <a:cubicBezTo>
                      <a:pt x="430" y="11"/>
                      <a:pt x="430" y="10"/>
                      <a:pt x="430" y="10"/>
                    </a:cubicBezTo>
                    <a:cubicBezTo>
                      <a:pt x="430" y="10"/>
                      <a:pt x="430" y="10"/>
                      <a:pt x="429" y="11"/>
                    </a:cubicBezTo>
                    <a:cubicBezTo>
                      <a:pt x="431" y="10"/>
                      <a:pt x="432" y="10"/>
                      <a:pt x="433" y="9"/>
                    </a:cubicBezTo>
                    <a:cubicBezTo>
                      <a:pt x="432" y="8"/>
                      <a:pt x="432" y="8"/>
                      <a:pt x="431" y="8"/>
                    </a:cubicBezTo>
                    <a:cubicBezTo>
                      <a:pt x="431" y="8"/>
                      <a:pt x="432" y="8"/>
                      <a:pt x="432" y="8"/>
                    </a:cubicBezTo>
                    <a:cubicBezTo>
                      <a:pt x="432" y="8"/>
                      <a:pt x="432" y="8"/>
                      <a:pt x="432" y="8"/>
                    </a:cubicBezTo>
                    <a:cubicBezTo>
                      <a:pt x="432" y="8"/>
                      <a:pt x="432" y="8"/>
                      <a:pt x="432" y="8"/>
                    </a:cubicBezTo>
                    <a:cubicBezTo>
                      <a:pt x="433" y="8"/>
                      <a:pt x="433" y="8"/>
                      <a:pt x="433" y="8"/>
                    </a:cubicBezTo>
                    <a:cubicBezTo>
                      <a:pt x="433" y="7"/>
                      <a:pt x="432" y="6"/>
                      <a:pt x="431" y="6"/>
                    </a:cubicBezTo>
                    <a:cubicBezTo>
                      <a:pt x="432" y="5"/>
                      <a:pt x="431" y="4"/>
                      <a:pt x="432" y="3"/>
                    </a:cubicBezTo>
                    <a:cubicBezTo>
                      <a:pt x="431" y="3"/>
                      <a:pt x="431" y="3"/>
                      <a:pt x="431" y="3"/>
                    </a:cubicBezTo>
                    <a:cubicBezTo>
                      <a:pt x="431" y="3"/>
                      <a:pt x="431" y="3"/>
                      <a:pt x="430" y="3"/>
                    </a:cubicBezTo>
                    <a:cubicBezTo>
                      <a:pt x="430" y="3"/>
                      <a:pt x="430" y="3"/>
                      <a:pt x="430" y="3"/>
                    </a:cubicBezTo>
                    <a:cubicBezTo>
                      <a:pt x="430" y="3"/>
                      <a:pt x="429" y="3"/>
                      <a:pt x="429" y="3"/>
                    </a:cubicBezTo>
                    <a:cubicBezTo>
                      <a:pt x="429" y="3"/>
                      <a:pt x="429" y="3"/>
                      <a:pt x="429" y="2"/>
                    </a:cubicBezTo>
                    <a:cubicBezTo>
                      <a:pt x="429" y="2"/>
                      <a:pt x="429" y="2"/>
                      <a:pt x="428" y="2"/>
                    </a:cubicBezTo>
                    <a:cubicBezTo>
                      <a:pt x="427" y="2"/>
                      <a:pt x="426" y="2"/>
                      <a:pt x="425" y="1"/>
                    </a:cubicBezTo>
                    <a:cubicBezTo>
                      <a:pt x="425" y="2"/>
                      <a:pt x="424" y="2"/>
                      <a:pt x="423" y="2"/>
                    </a:cubicBezTo>
                    <a:cubicBezTo>
                      <a:pt x="424" y="3"/>
                      <a:pt x="424" y="3"/>
                      <a:pt x="424" y="3"/>
                    </a:cubicBezTo>
                    <a:cubicBezTo>
                      <a:pt x="424" y="3"/>
                      <a:pt x="423" y="3"/>
                      <a:pt x="423" y="3"/>
                    </a:cubicBezTo>
                    <a:cubicBezTo>
                      <a:pt x="423" y="4"/>
                      <a:pt x="424" y="4"/>
                      <a:pt x="423" y="4"/>
                    </a:cubicBezTo>
                    <a:cubicBezTo>
                      <a:pt x="423" y="4"/>
                      <a:pt x="423" y="4"/>
                      <a:pt x="423" y="4"/>
                    </a:cubicBezTo>
                    <a:cubicBezTo>
                      <a:pt x="423" y="4"/>
                      <a:pt x="423" y="3"/>
                      <a:pt x="423" y="3"/>
                    </a:cubicBezTo>
                    <a:cubicBezTo>
                      <a:pt x="422" y="3"/>
                      <a:pt x="421" y="5"/>
                      <a:pt x="421" y="5"/>
                    </a:cubicBezTo>
                    <a:cubicBezTo>
                      <a:pt x="421" y="5"/>
                      <a:pt x="421" y="5"/>
                      <a:pt x="421" y="5"/>
                    </a:cubicBezTo>
                    <a:cubicBezTo>
                      <a:pt x="421" y="5"/>
                      <a:pt x="421" y="5"/>
                      <a:pt x="421" y="5"/>
                    </a:cubicBezTo>
                    <a:cubicBezTo>
                      <a:pt x="421" y="5"/>
                      <a:pt x="421" y="5"/>
                      <a:pt x="422" y="5"/>
                    </a:cubicBezTo>
                    <a:cubicBezTo>
                      <a:pt x="422" y="5"/>
                      <a:pt x="422" y="5"/>
                      <a:pt x="422" y="5"/>
                    </a:cubicBezTo>
                    <a:cubicBezTo>
                      <a:pt x="422" y="6"/>
                      <a:pt x="424" y="6"/>
                      <a:pt x="423" y="8"/>
                    </a:cubicBezTo>
                    <a:cubicBezTo>
                      <a:pt x="423" y="8"/>
                      <a:pt x="424" y="8"/>
                      <a:pt x="424" y="8"/>
                    </a:cubicBezTo>
                    <a:cubicBezTo>
                      <a:pt x="424" y="8"/>
                      <a:pt x="424" y="7"/>
                      <a:pt x="425" y="7"/>
                    </a:cubicBezTo>
                    <a:cubicBezTo>
                      <a:pt x="425" y="8"/>
                      <a:pt x="425" y="9"/>
                      <a:pt x="425" y="9"/>
                    </a:cubicBezTo>
                    <a:cubicBezTo>
                      <a:pt x="425" y="9"/>
                      <a:pt x="425" y="8"/>
                      <a:pt x="424" y="8"/>
                    </a:cubicBezTo>
                    <a:cubicBezTo>
                      <a:pt x="424" y="8"/>
                      <a:pt x="425" y="9"/>
                      <a:pt x="424" y="9"/>
                    </a:cubicBezTo>
                    <a:cubicBezTo>
                      <a:pt x="424" y="9"/>
                      <a:pt x="423" y="8"/>
                      <a:pt x="423" y="8"/>
                    </a:cubicBezTo>
                    <a:cubicBezTo>
                      <a:pt x="423" y="8"/>
                      <a:pt x="422" y="9"/>
                      <a:pt x="422" y="9"/>
                    </a:cubicBezTo>
                    <a:cubicBezTo>
                      <a:pt x="422" y="8"/>
                      <a:pt x="421" y="6"/>
                      <a:pt x="420" y="6"/>
                    </a:cubicBezTo>
                    <a:cubicBezTo>
                      <a:pt x="420" y="5"/>
                      <a:pt x="419" y="4"/>
                      <a:pt x="418" y="3"/>
                    </a:cubicBezTo>
                    <a:cubicBezTo>
                      <a:pt x="418" y="4"/>
                      <a:pt x="418" y="4"/>
                      <a:pt x="418" y="4"/>
                    </a:cubicBezTo>
                    <a:cubicBezTo>
                      <a:pt x="418" y="3"/>
                      <a:pt x="417" y="3"/>
                      <a:pt x="416" y="3"/>
                    </a:cubicBezTo>
                    <a:cubicBezTo>
                      <a:pt x="416" y="3"/>
                      <a:pt x="416" y="3"/>
                      <a:pt x="416" y="3"/>
                    </a:cubicBezTo>
                    <a:cubicBezTo>
                      <a:pt x="416" y="4"/>
                      <a:pt x="417" y="3"/>
                      <a:pt x="417" y="4"/>
                    </a:cubicBezTo>
                    <a:cubicBezTo>
                      <a:pt x="417" y="4"/>
                      <a:pt x="417" y="4"/>
                      <a:pt x="417" y="4"/>
                    </a:cubicBezTo>
                    <a:cubicBezTo>
                      <a:pt x="416" y="4"/>
                      <a:pt x="415" y="3"/>
                      <a:pt x="415" y="3"/>
                    </a:cubicBezTo>
                    <a:cubicBezTo>
                      <a:pt x="414" y="3"/>
                      <a:pt x="414" y="3"/>
                      <a:pt x="414" y="3"/>
                    </a:cubicBezTo>
                    <a:cubicBezTo>
                      <a:pt x="414" y="3"/>
                      <a:pt x="414" y="3"/>
                      <a:pt x="414" y="3"/>
                    </a:cubicBezTo>
                    <a:cubicBezTo>
                      <a:pt x="414" y="3"/>
                      <a:pt x="415" y="3"/>
                      <a:pt x="414" y="3"/>
                    </a:cubicBezTo>
                    <a:cubicBezTo>
                      <a:pt x="414" y="3"/>
                      <a:pt x="414" y="3"/>
                      <a:pt x="414" y="3"/>
                    </a:cubicBezTo>
                    <a:cubicBezTo>
                      <a:pt x="413" y="2"/>
                      <a:pt x="413" y="2"/>
                      <a:pt x="413" y="2"/>
                    </a:cubicBezTo>
                    <a:cubicBezTo>
                      <a:pt x="413" y="2"/>
                      <a:pt x="413" y="2"/>
                      <a:pt x="413" y="2"/>
                    </a:cubicBezTo>
                    <a:cubicBezTo>
                      <a:pt x="413" y="2"/>
                      <a:pt x="412" y="2"/>
                      <a:pt x="412" y="3"/>
                    </a:cubicBezTo>
                    <a:cubicBezTo>
                      <a:pt x="412" y="3"/>
                      <a:pt x="412" y="2"/>
                      <a:pt x="412" y="2"/>
                    </a:cubicBezTo>
                    <a:cubicBezTo>
                      <a:pt x="411" y="2"/>
                      <a:pt x="411" y="2"/>
                      <a:pt x="411" y="3"/>
                    </a:cubicBezTo>
                    <a:cubicBezTo>
                      <a:pt x="410" y="2"/>
                      <a:pt x="408" y="3"/>
                      <a:pt x="407" y="2"/>
                    </a:cubicBezTo>
                    <a:cubicBezTo>
                      <a:pt x="407" y="2"/>
                      <a:pt x="407" y="2"/>
                      <a:pt x="407" y="2"/>
                    </a:cubicBezTo>
                    <a:cubicBezTo>
                      <a:pt x="406" y="2"/>
                      <a:pt x="406" y="2"/>
                      <a:pt x="405" y="1"/>
                    </a:cubicBezTo>
                    <a:cubicBezTo>
                      <a:pt x="405" y="2"/>
                      <a:pt x="404" y="2"/>
                      <a:pt x="403" y="2"/>
                    </a:cubicBezTo>
                    <a:cubicBezTo>
                      <a:pt x="403" y="1"/>
                      <a:pt x="402" y="1"/>
                      <a:pt x="400" y="1"/>
                    </a:cubicBezTo>
                    <a:cubicBezTo>
                      <a:pt x="400" y="1"/>
                      <a:pt x="399" y="1"/>
                      <a:pt x="399" y="1"/>
                    </a:cubicBezTo>
                    <a:cubicBezTo>
                      <a:pt x="399" y="1"/>
                      <a:pt x="399" y="1"/>
                      <a:pt x="399" y="0"/>
                    </a:cubicBezTo>
                    <a:cubicBezTo>
                      <a:pt x="399" y="0"/>
                      <a:pt x="398" y="1"/>
                      <a:pt x="398" y="1"/>
                    </a:cubicBezTo>
                    <a:cubicBezTo>
                      <a:pt x="398" y="1"/>
                      <a:pt x="397" y="0"/>
                      <a:pt x="397" y="0"/>
                    </a:cubicBezTo>
                    <a:cubicBezTo>
                      <a:pt x="396" y="0"/>
                      <a:pt x="396" y="0"/>
                      <a:pt x="396" y="0"/>
                    </a:cubicBezTo>
                    <a:cubicBezTo>
                      <a:pt x="395" y="0"/>
                      <a:pt x="395" y="0"/>
                      <a:pt x="395" y="0"/>
                    </a:cubicBezTo>
                    <a:cubicBezTo>
                      <a:pt x="394" y="0"/>
                      <a:pt x="392" y="0"/>
                      <a:pt x="39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5" name="Freeform 61"/>
              <p:cNvSpPr>
                <a:spLocks noEditPoints="1"/>
              </p:cNvSpPr>
              <p:nvPr/>
            </p:nvSpPr>
            <p:spPr bwMode="auto">
              <a:xfrm>
                <a:off x="7754216" y="3498582"/>
                <a:ext cx="600543" cy="533218"/>
              </a:xfrm>
              <a:custGeom>
                <a:avLst/>
                <a:gdLst>
                  <a:gd name="T0" fmla="*/ 171 w 377"/>
                  <a:gd name="T1" fmla="*/ 264 h 335"/>
                  <a:gd name="T2" fmla="*/ 165 w 377"/>
                  <a:gd name="T3" fmla="*/ 259 h 335"/>
                  <a:gd name="T4" fmla="*/ 75 w 377"/>
                  <a:gd name="T5" fmla="*/ 134 h 335"/>
                  <a:gd name="T6" fmla="*/ 110 w 377"/>
                  <a:gd name="T7" fmla="*/ 190 h 335"/>
                  <a:gd name="T8" fmla="*/ 65 w 377"/>
                  <a:gd name="T9" fmla="*/ 161 h 335"/>
                  <a:gd name="T10" fmla="*/ 114 w 377"/>
                  <a:gd name="T11" fmla="*/ 150 h 335"/>
                  <a:gd name="T12" fmla="*/ 71 w 377"/>
                  <a:gd name="T13" fmla="*/ 140 h 335"/>
                  <a:gd name="T14" fmla="*/ 76 w 377"/>
                  <a:gd name="T15" fmla="*/ 141 h 335"/>
                  <a:gd name="T16" fmla="*/ 68 w 377"/>
                  <a:gd name="T17" fmla="*/ 131 h 335"/>
                  <a:gd name="T18" fmla="*/ 52 w 377"/>
                  <a:gd name="T19" fmla="*/ 147 h 335"/>
                  <a:gd name="T20" fmla="*/ 37 w 377"/>
                  <a:gd name="T21" fmla="*/ 158 h 335"/>
                  <a:gd name="T22" fmla="*/ 36 w 377"/>
                  <a:gd name="T23" fmla="*/ 174 h 335"/>
                  <a:gd name="T24" fmla="*/ 33 w 377"/>
                  <a:gd name="T25" fmla="*/ 196 h 335"/>
                  <a:gd name="T26" fmla="*/ 77 w 377"/>
                  <a:gd name="T27" fmla="*/ 181 h 335"/>
                  <a:gd name="T28" fmla="*/ 80 w 377"/>
                  <a:gd name="T29" fmla="*/ 172 h 335"/>
                  <a:gd name="T30" fmla="*/ 99 w 377"/>
                  <a:gd name="T31" fmla="*/ 192 h 335"/>
                  <a:gd name="T32" fmla="*/ 108 w 377"/>
                  <a:gd name="T33" fmla="*/ 183 h 335"/>
                  <a:gd name="T34" fmla="*/ 122 w 377"/>
                  <a:gd name="T35" fmla="*/ 165 h 335"/>
                  <a:gd name="T36" fmla="*/ 123 w 377"/>
                  <a:gd name="T37" fmla="*/ 165 h 335"/>
                  <a:gd name="T38" fmla="*/ 130 w 377"/>
                  <a:gd name="T39" fmla="*/ 179 h 335"/>
                  <a:gd name="T40" fmla="*/ 109 w 377"/>
                  <a:gd name="T41" fmla="*/ 189 h 335"/>
                  <a:gd name="T42" fmla="*/ 127 w 377"/>
                  <a:gd name="T43" fmla="*/ 196 h 335"/>
                  <a:gd name="T44" fmla="*/ 106 w 377"/>
                  <a:gd name="T45" fmla="*/ 210 h 335"/>
                  <a:gd name="T46" fmla="*/ 60 w 377"/>
                  <a:gd name="T47" fmla="*/ 195 h 335"/>
                  <a:gd name="T48" fmla="*/ 11 w 377"/>
                  <a:gd name="T49" fmla="*/ 223 h 335"/>
                  <a:gd name="T50" fmla="*/ 131 w 377"/>
                  <a:gd name="T51" fmla="*/ 227 h 335"/>
                  <a:gd name="T52" fmla="*/ 342 w 377"/>
                  <a:gd name="T53" fmla="*/ 213 h 335"/>
                  <a:gd name="T54" fmla="*/ 331 w 377"/>
                  <a:gd name="T55" fmla="*/ 209 h 335"/>
                  <a:gd name="T56" fmla="*/ 322 w 377"/>
                  <a:gd name="T57" fmla="*/ 202 h 335"/>
                  <a:gd name="T58" fmla="*/ 321 w 377"/>
                  <a:gd name="T59" fmla="*/ 143 h 335"/>
                  <a:gd name="T60" fmla="*/ 316 w 377"/>
                  <a:gd name="T61" fmla="*/ 237 h 335"/>
                  <a:gd name="T62" fmla="*/ 341 w 377"/>
                  <a:gd name="T63" fmla="*/ 229 h 335"/>
                  <a:gd name="T64" fmla="*/ 348 w 377"/>
                  <a:gd name="T65" fmla="*/ 218 h 335"/>
                  <a:gd name="T66" fmla="*/ 345 w 377"/>
                  <a:gd name="T67" fmla="*/ 202 h 335"/>
                  <a:gd name="T68" fmla="*/ 347 w 377"/>
                  <a:gd name="T69" fmla="*/ 184 h 335"/>
                  <a:gd name="T70" fmla="*/ 344 w 377"/>
                  <a:gd name="T71" fmla="*/ 178 h 335"/>
                  <a:gd name="T72" fmla="*/ 357 w 377"/>
                  <a:gd name="T73" fmla="*/ 189 h 335"/>
                  <a:gd name="T74" fmla="*/ 375 w 377"/>
                  <a:gd name="T75" fmla="*/ 131 h 335"/>
                  <a:gd name="T76" fmla="*/ 170 w 377"/>
                  <a:gd name="T77" fmla="*/ 121 h 335"/>
                  <a:gd name="T78" fmla="*/ 280 w 377"/>
                  <a:gd name="T79" fmla="*/ 82 h 335"/>
                  <a:gd name="T80" fmla="*/ 189 w 377"/>
                  <a:gd name="T81" fmla="*/ 73 h 335"/>
                  <a:gd name="T82" fmla="*/ 207 w 377"/>
                  <a:gd name="T83" fmla="*/ 39 h 335"/>
                  <a:gd name="T84" fmla="*/ 218 w 377"/>
                  <a:gd name="T85" fmla="*/ 18 h 335"/>
                  <a:gd name="T86" fmla="*/ 229 w 377"/>
                  <a:gd name="T87" fmla="*/ 25 h 335"/>
                  <a:gd name="T88" fmla="*/ 222 w 377"/>
                  <a:gd name="T89" fmla="*/ 11 h 335"/>
                  <a:gd name="T90" fmla="*/ 212 w 377"/>
                  <a:gd name="T91" fmla="*/ 18 h 335"/>
                  <a:gd name="T92" fmla="*/ 204 w 377"/>
                  <a:gd name="T93" fmla="*/ 32 h 335"/>
                  <a:gd name="T94" fmla="*/ 204 w 377"/>
                  <a:gd name="T95" fmla="*/ 35 h 335"/>
                  <a:gd name="T96" fmla="*/ 205 w 377"/>
                  <a:gd name="T97" fmla="*/ 54 h 335"/>
                  <a:gd name="T98" fmla="*/ 198 w 377"/>
                  <a:gd name="T99" fmla="*/ 51 h 335"/>
                  <a:gd name="T100" fmla="*/ 200 w 377"/>
                  <a:gd name="T101" fmla="*/ 66 h 335"/>
                  <a:gd name="T102" fmla="*/ 190 w 377"/>
                  <a:gd name="T103" fmla="*/ 79 h 335"/>
                  <a:gd name="T104" fmla="*/ 174 w 377"/>
                  <a:gd name="T105" fmla="*/ 57 h 335"/>
                  <a:gd name="T106" fmla="*/ 167 w 377"/>
                  <a:gd name="T107" fmla="*/ 73 h 335"/>
                  <a:gd name="T108" fmla="*/ 149 w 377"/>
                  <a:gd name="T109" fmla="*/ 75 h 335"/>
                  <a:gd name="T110" fmla="*/ 234 w 377"/>
                  <a:gd name="T111" fmla="*/ 127 h 335"/>
                  <a:gd name="T112" fmla="*/ 277 w 377"/>
                  <a:gd name="T113" fmla="*/ 110 h 335"/>
                  <a:gd name="T114" fmla="*/ 289 w 377"/>
                  <a:gd name="T115" fmla="*/ 20 h 335"/>
                  <a:gd name="T116" fmla="*/ 276 w 377"/>
                  <a:gd name="T117" fmla="*/ 17 h 335"/>
                  <a:gd name="T118" fmla="*/ 251 w 377"/>
                  <a:gd name="T119" fmla="*/ 23 h 335"/>
                  <a:gd name="T120" fmla="*/ 247 w 377"/>
                  <a:gd name="T121" fmla="*/ 10 h 335"/>
                  <a:gd name="T122" fmla="*/ 232 w 377"/>
                  <a:gd name="T123" fmla="*/ 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7" h="335">
                    <a:moveTo>
                      <a:pt x="146" y="320"/>
                    </a:moveTo>
                    <a:cubicBezTo>
                      <a:pt x="146" y="335"/>
                      <a:pt x="146" y="335"/>
                      <a:pt x="146" y="335"/>
                    </a:cubicBezTo>
                    <a:cubicBezTo>
                      <a:pt x="146" y="334"/>
                      <a:pt x="146" y="334"/>
                      <a:pt x="147" y="333"/>
                    </a:cubicBezTo>
                    <a:cubicBezTo>
                      <a:pt x="146" y="333"/>
                      <a:pt x="146" y="333"/>
                      <a:pt x="146" y="333"/>
                    </a:cubicBezTo>
                    <a:cubicBezTo>
                      <a:pt x="147" y="333"/>
                      <a:pt x="148" y="332"/>
                      <a:pt x="147" y="331"/>
                    </a:cubicBezTo>
                    <a:cubicBezTo>
                      <a:pt x="147" y="331"/>
                      <a:pt x="146" y="331"/>
                      <a:pt x="146" y="330"/>
                    </a:cubicBezTo>
                    <a:cubicBezTo>
                      <a:pt x="147" y="330"/>
                      <a:pt x="147" y="330"/>
                      <a:pt x="147" y="330"/>
                    </a:cubicBezTo>
                    <a:cubicBezTo>
                      <a:pt x="147" y="330"/>
                      <a:pt x="147" y="330"/>
                      <a:pt x="147" y="330"/>
                    </a:cubicBezTo>
                    <a:cubicBezTo>
                      <a:pt x="147" y="328"/>
                      <a:pt x="147" y="326"/>
                      <a:pt x="147" y="324"/>
                    </a:cubicBezTo>
                    <a:cubicBezTo>
                      <a:pt x="147" y="323"/>
                      <a:pt x="148" y="322"/>
                      <a:pt x="147" y="321"/>
                    </a:cubicBezTo>
                    <a:cubicBezTo>
                      <a:pt x="147" y="320"/>
                      <a:pt x="146" y="320"/>
                      <a:pt x="146" y="320"/>
                    </a:cubicBezTo>
                    <a:moveTo>
                      <a:pt x="151" y="257"/>
                    </a:moveTo>
                    <a:cubicBezTo>
                      <a:pt x="146" y="257"/>
                      <a:pt x="146" y="257"/>
                      <a:pt x="146" y="257"/>
                    </a:cubicBezTo>
                    <a:cubicBezTo>
                      <a:pt x="146" y="304"/>
                      <a:pt x="146" y="304"/>
                      <a:pt x="146" y="304"/>
                    </a:cubicBezTo>
                    <a:cubicBezTo>
                      <a:pt x="146" y="304"/>
                      <a:pt x="146" y="303"/>
                      <a:pt x="146" y="302"/>
                    </a:cubicBezTo>
                    <a:cubicBezTo>
                      <a:pt x="147" y="302"/>
                      <a:pt x="147" y="302"/>
                      <a:pt x="147" y="302"/>
                    </a:cubicBezTo>
                    <a:cubicBezTo>
                      <a:pt x="147" y="301"/>
                      <a:pt x="147" y="300"/>
                      <a:pt x="148" y="300"/>
                    </a:cubicBezTo>
                    <a:cubicBezTo>
                      <a:pt x="148" y="300"/>
                      <a:pt x="148" y="300"/>
                      <a:pt x="148" y="300"/>
                    </a:cubicBezTo>
                    <a:cubicBezTo>
                      <a:pt x="149" y="300"/>
                      <a:pt x="149" y="299"/>
                      <a:pt x="149" y="299"/>
                    </a:cubicBezTo>
                    <a:cubicBezTo>
                      <a:pt x="149" y="299"/>
                      <a:pt x="149" y="299"/>
                      <a:pt x="150" y="299"/>
                    </a:cubicBezTo>
                    <a:cubicBezTo>
                      <a:pt x="151" y="296"/>
                      <a:pt x="154" y="294"/>
                      <a:pt x="156" y="292"/>
                    </a:cubicBezTo>
                    <a:cubicBezTo>
                      <a:pt x="160" y="289"/>
                      <a:pt x="164" y="286"/>
                      <a:pt x="167" y="282"/>
                    </a:cubicBezTo>
                    <a:cubicBezTo>
                      <a:pt x="168" y="281"/>
                      <a:pt x="169" y="279"/>
                      <a:pt x="170" y="278"/>
                    </a:cubicBezTo>
                    <a:cubicBezTo>
                      <a:pt x="170" y="276"/>
                      <a:pt x="171" y="275"/>
                      <a:pt x="172" y="274"/>
                    </a:cubicBezTo>
                    <a:cubicBezTo>
                      <a:pt x="172" y="273"/>
                      <a:pt x="172" y="273"/>
                      <a:pt x="172" y="273"/>
                    </a:cubicBezTo>
                    <a:cubicBezTo>
                      <a:pt x="173" y="272"/>
                      <a:pt x="174" y="269"/>
                      <a:pt x="175" y="267"/>
                    </a:cubicBezTo>
                    <a:cubicBezTo>
                      <a:pt x="175" y="267"/>
                      <a:pt x="175" y="267"/>
                      <a:pt x="175" y="267"/>
                    </a:cubicBezTo>
                    <a:cubicBezTo>
                      <a:pt x="175" y="267"/>
                      <a:pt x="175" y="267"/>
                      <a:pt x="175" y="267"/>
                    </a:cubicBezTo>
                    <a:cubicBezTo>
                      <a:pt x="175" y="265"/>
                      <a:pt x="175" y="265"/>
                      <a:pt x="175" y="263"/>
                    </a:cubicBezTo>
                    <a:cubicBezTo>
                      <a:pt x="175" y="263"/>
                      <a:pt x="175" y="263"/>
                      <a:pt x="175" y="263"/>
                    </a:cubicBezTo>
                    <a:cubicBezTo>
                      <a:pt x="174" y="263"/>
                      <a:pt x="174" y="263"/>
                      <a:pt x="174" y="263"/>
                    </a:cubicBezTo>
                    <a:cubicBezTo>
                      <a:pt x="173" y="264"/>
                      <a:pt x="172" y="264"/>
                      <a:pt x="171" y="264"/>
                    </a:cubicBezTo>
                    <a:cubicBezTo>
                      <a:pt x="170" y="264"/>
                      <a:pt x="170" y="265"/>
                      <a:pt x="169" y="265"/>
                    </a:cubicBezTo>
                    <a:cubicBezTo>
                      <a:pt x="169" y="265"/>
                      <a:pt x="169" y="265"/>
                      <a:pt x="168" y="265"/>
                    </a:cubicBezTo>
                    <a:cubicBezTo>
                      <a:pt x="168" y="265"/>
                      <a:pt x="168" y="265"/>
                      <a:pt x="167" y="265"/>
                    </a:cubicBezTo>
                    <a:cubicBezTo>
                      <a:pt x="167" y="265"/>
                      <a:pt x="167" y="265"/>
                      <a:pt x="167" y="265"/>
                    </a:cubicBezTo>
                    <a:cubicBezTo>
                      <a:pt x="166" y="265"/>
                      <a:pt x="166" y="265"/>
                      <a:pt x="165" y="265"/>
                    </a:cubicBezTo>
                    <a:cubicBezTo>
                      <a:pt x="164" y="265"/>
                      <a:pt x="164" y="266"/>
                      <a:pt x="163" y="266"/>
                    </a:cubicBezTo>
                    <a:cubicBezTo>
                      <a:pt x="163" y="266"/>
                      <a:pt x="163" y="266"/>
                      <a:pt x="163" y="266"/>
                    </a:cubicBezTo>
                    <a:cubicBezTo>
                      <a:pt x="163" y="266"/>
                      <a:pt x="162" y="266"/>
                      <a:pt x="162" y="266"/>
                    </a:cubicBezTo>
                    <a:cubicBezTo>
                      <a:pt x="162" y="266"/>
                      <a:pt x="161" y="266"/>
                      <a:pt x="161" y="266"/>
                    </a:cubicBezTo>
                    <a:cubicBezTo>
                      <a:pt x="161" y="266"/>
                      <a:pt x="161" y="266"/>
                      <a:pt x="161" y="266"/>
                    </a:cubicBezTo>
                    <a:cubicBezTo>
                      <a:pt x="160" y="266"/>
                      <a:pt x="159" y="267"/>
                      <a:pt x="158" y="267"/>
                    </a:cubicBezTo>
                    <a:cubicBezTo>
                      <a:pt x="156" y="267"/>
                      <a:pt x="155" y="265"/>
                      <a:pt x="154" y="264"/>
                    </a:cubicBezTo>
                    <a:cubicBezTo>
                      <a:pt x="154" y="264"/>
                      <a:pt x="154" y="264"/>
                      <a:pt x="154" y="264"/>
                    </a:cubicBezTo>
                    <a:cubicBezTo>
                      <a:pt x="154" y="264"/>
                      <a:pt x="154" y="264"/>
                      <a:pt x="154" y="264"/>
                    </a:cubicBezTo>
                    <a:cubicBezTo>
                      <a:pt x="153" y="264"/>
                      <a:pt x="153" y="264"/>
                      <a:pt x="153" y="264"/>
                    </a:cubicBezTo>
                    <a:cubicBezTo>
                      <a:pt x="153" y="264"/>
                      <a:pt x="153" y="264"/>
                      <a:pt x="153" y="264"/>
                    </a:cubicBezTo>
                    <a:cubicBezTo>
                      <a:pt x="154" y="263"/>
                      <a:pt x="154" y="263"/>
                      <a:pt x="155" y="263"/>
                    </a:cubicBezTo>
                    <a:cubicBezTo>
                      <a:pt x="155" y="262"/>
                      <a:pt x="154" y="261"/>
                      <a:pt x="153" y="261"/>
                    </a:cubicBezTo>
                    <a:cubicBezTo>
                      <a:pt x="153" y="261"/>
                      <a:pt x="153" y="261"/>
                      <a:pt x="153" y="261"/>
                    </a:cubicBezTo>
                    <a:cubicBezTo>
                      <a:pt x="152" y="259"/>
                      <a:pt x="152" y="258"/>
                      <a:pt x="151" y="257"/>
                    </a:cubicBezTo>
                    <a:moveTo>
                      <a:pt x="166" y="257"/>
                    </a:moveTo>
                    <a:cubicBezTo>
                      <a:pt x="154" y="257"/>
                      <a:pt x="154" y="257"/>
                      <a:pt x="154" y="257"/>
                    </a:cubicBezTo>
                    <a:cubicBezTo>
                      <a:pt x="154" y="258"/>
                      <a:pt x="154" y="258"/>
                      <a:pt x="154" y="259"/>
                    </a:cubicBezTo>
                    <a:cubicBezTo>
                      <a:pt x="155" y="259"/>
                      <a:pt x="155" y="260"/>
                      <a:pt x="155" y="261"/>
                    </a:cubicBezTo>
                    <a:cubicBezTo>
                      <a:pt x="155" y="261"/>
                      <a:pt x="155" y="261"/>
                      <a:pt x="155" y="261"/>
                    </a:cubicBezTo>
                    <a:cubicBezTo>
                      <a:pt x="156" y="261"/>
                      <a:pt x="156" y="261"/>
                      <a:pt x="157" y="261"/>
                    </a:cubicBezTo>
                    <a:cubicBezTo>
                      <a:pt x="157" y="261"/>
                      <a:pt x="157" y="260"/>
                      <a:pt x="158" y="260"/>
                    </a:cubicBezTo>
                    <a:cubicBezTo>
                      <a:pt x="158" y="260"/>
                      <a:pt x="158" y="261"/>
                      <a:pt x="158" y="261"/>
                    </a:cubicBezTo>
                    <a:cubicBezTo>
                      <a:pt x="159" y="260"/>
                      <a:pt x="160" y="259"/>
                      <a:pt x="161" y="259"/>
                    </a:cubicBezTo>
                    <a:cubicBezTo>
                      <a:pt x="162" y="259"/>
                      <a:pt x="162" y="259"/>
                      <a:pt x="163" y="259"/>
                    </a:cubicBezTo>
                    <a:cubicBezTo>
                      <a:pt x="163" y="259"/>
                      <a:pt x="164" y="258"/>
                      <a:pt x="164" y="258"/>
                    </a:cubicBezTo>
                    <a:cubicBezTo>
                      <a:pt x="165" y="258"/>
                      <a:pt x="165" y="259"/>
                      <a:pt x="165" y="259"/>
                    </a:cubicBezTo>
                    <a:cubicBezTo>
                      <a:pt x="165" y="258"/>
                      <a:pt x="165" y="258"/>
                      <a:pt x="166" y="257"/>
                    </a:cubicBezTo>
                    <a:moveTo>
                      <a:pt x="249" y="257"/>
                    </a:moveTo>
                    <a:cubicBezTo>
                      <a:pt x="235" y="257"/>
                      <a:pt x="235" y="257"/>
                      <a:pt x="235" y="257"/>
                    </a:cubicBezTo>
                    <a:cubicBezTo>
                      <a:pt x="235" y="259"/>
                      <a:pt x="236" y="260"/>
                      <a:pt x="236" y="261"/>
                    </a:cubicBezTo>
                    <a:cubicBezTo>
                      <a:pt x="236" y="262"/>
                      <a:pt x="238" y="263"/>
                      <a:pt x="238" y="264"/>
                    </a:cubicBezTo>
                    <a:cubicBezTo>
                      <a:pt x="240" y="267"/>
                      <a:pt x="240" y="272"/>
                      <a:pt x="242" y="273"/>
                    </a:cubicBezTo>
                    <a:cubicBezTo>
                      <a:pt x="242" y="273"/>
                      <a:pt x="243" y="273"/>
                      <a:pt x="243" y="273"/>
                    </a:cubicBezTo>
                    <a:cubicBezTo>
                      <a:pt x="244" y="273"/>
                      <a:pt x="244" y="272"/>
                      <a:pt x="244" y="271"/>
                    </a:cubicBezTo>
                    <a:cubicBezTo>
                      <a:pt x="245" y="270"/>
                      <a:pt x="247" y="270"/>
                      <a:pt x="247" y="270"/>
                    </a:cubicBezTo>
                    <a:cubicBezTo>
                      <a:pt x="247" y="270"/>
                      <a:pt x="246" y="270"/>
                      <a:pt x="246" y="269"/>
                    </a:cubicBezTo>
                    <a:cubicBezTo>
                      <a:pt x="247" y="269"/>
                      <a:pt x="247" y="268"/>
                      <a:pt x="248" y="267"/>
                    </a:cubicBezTo>
                    <a:cubicBezTo>
                      <a:pt x="248" y="267"/>
                      <a:pt x="248" y="267"/>
                      <a:pt x="249" y="267"/>
                    </a:cubicBezTo>
                    <a:cubicBezTo>
                      <a:pt x="249" y="265"/>
                      <a:pt x="248" y="265"/>
                      <a:pt x="248" y="263"/>
                    </a:cubicBezTo>
                    <a:cubicBezTo>
                      <a:pt x="249" y="262"/>
                      <a:pt x="250" y="260"/>
                      <a:pt x="250" y="259"/>
                    </a:cubicBezTo>
                    <a:cubicBezTo>
                      <a:pt x="249" y="259"/>
                      <a:pt x="249" y="259"/>
                      <a:pt x="249" y="259"/>
                    </a:cubicBezTo>
                    <a:cubicBezTo>
                      <a:pt x="249" y="259"/>
                      <a:pt x="249" y="259"/>
                      <a:pt x="249" y="258"/>
                    </a:cubicBezTo>
                    <a:cubicBezTo>
                      <a:pt x="249" y="258"/>
                      <a:pt x="249" y="258"/>
                      <a:pt x="249" y="257"/>
                    </a:cubicBezTo>
                    <a:moveTo>
                      <a:pt x="292" y="129"/>
                    </a:moveTo>
                    <a:cubicBezTo>
                      <a:pt x="292" y="130"/>
                      <a:pt x="292" y="130"/>
                      <a:pt x="292" y="130"/>
                    </a:cubicBezTo>
                    <a:cubicBezTo>
                      <a:pt x="292" y="130"/>
                      <a:pt x="292" y="130"/>
                      <a:pt x="292" y="129"/>
                    </a:cubicBezTo>
                    <a:cubicBezTo>
                      <a:pt x="292" y="129"/>
                      <a:pt x="292" y="129"/>
                      <a:pt x="292" y="129"/>
                    </a:cubicBezTo>
                    <a:moveTo>
                      <a:pt x="80" y="129"/>
                    </a:moveTo>
                    <a:cubicBezTo>
                      <a:pt x="70" y="129"/>
                      <a:pt x="70" y="129"/>
                      <a:pt x="70" y="129"/>
                    </a:cubicBezTo>
                    <a:cubicBezTo>
                      <a:pt x="70" y="129"/>
                      <a:pt x="70" y="129"/>
                      <a:pt x="70" y="129"/>
                    </a:cubicBezTo>
                    <a:cubicBezTo>
                      <a:pt x="71" y="129"/>
                      <a:pt x="71" y="130"/>
                      <a:pt x="72" y="130"/>
                    </a:cubicBezTo>
                    <a:cubicBezTo>
                      <a:pt x="72" y="130"/>
                      <a:pt x="72" y="130"/>
                      <a:pt x="72" y="130"/>
                    </a:cubicBezTo>
                    <a:cubicBezTo>
                      <a:pt x="72" y="131"/>
                      <a:pt x="72" y="131"/>
                      <a:pt x="71" y="132"/>
                    </a:cubicBezTo>
                    <a:cubicBezTo>
                      <a:pt x="71" y="132"/>
                      <a:pt x="71" y="132"/>
                      <a:pt x="71" y="132"/>
                    </a:cubicBezTo>
                    <a:cubicBezTo>
                      <a:pt x="71" y="132"/>
                      <a:pt x="71" y="132"/>
                      <a:pt x="72" y="132"/>
                    </a:cubicBezTo>
                    <a:cubicBezTo>
                      <a:pt x="72" y="132"/>
                      <a:pt x="71" y="132"/>
                      <a:pt x="71" y="132"/>
                    </a:cubicBezTo>
                    <a:cubicBezTo>
                      <a:pt x="72" y="133"/>
                      <a:pt x="72" y="133"/>
                      <a:pt x="72" y="134"/>
                    </a:cubicBezTo>
                    <a:cubicBezTo>
                      <a:pt x="73" y="134"/>
                      <a:pt x="74" y="134"/>
                      <a:pt x="75" y="134"/>
                    </a:cubicBezTo>
                    <a:cubicBezTo>
                      <a:pt x="74" y="133"/>
                      <a:pt x="76" y="132"/>
                      <a:pt x="76" y="132"/>
                    </a:cubicBezTo>
                    <a:cubicBezTo>
                      <a:pt x="76" y="132"/>
                      <a:pt x="77" y="132"/>
                      <a:pt x="77" y="132"/>
                    </a:cubicBezTo>
                    <a:cubicBezTo>
                      <a:pt x="77" y="132"/>
                      <a:pt x="77" y="132"/>
                      <a:pt x="77" y="132"/>
                    </a:cubicBezTo>
                    <a:cubicBezTo>
                      <a:pt x="78" y="132"/>
                      <a:pt x="78" y="132"/>
                      <a:pt x="78" y="132"/>
                    </a:cubicBezTo>
                    <a:cubicBezTo>
                      <a:pt x="78" y="132"/>
                      <a:pt x="78" y="132"/>
                      <a:pt x="79" y="132"/>
                    </a:cubicBezTo>
                    <a:cubicBezTo>
                      <a:pt x="79" y="131"/>
                      <a:pt x="80" y="130"/>
                      <a:pt x="80" y="129"/>
                    </a:cubicBezTo>
                    <a:moveTo>
                      <a:pt x="15" y="223"/>
                    </a:moveTo>
                    <a:cubicBezTo>
                      <a:pt x="15" y="223"/>
                      <a:pt x="15" y="223"/>
                      <a:pt x="15" y="223"/>
                    </a:cubicBezTo>
                    <a:cubicBezTo>
                      <a:pt x="16" y="223"/>
                      <a:pt x="16" y="223"/>
                      <a:pt x="16" y="223"/>
                    </a:cubicBezTo>
                    <a:cubicBezTo>
                      <a:pt x="16" y="223"/>
                      <a:pt x="15" y="223"/>
                      <a:pt x="15" y="223"/>
                    </a:cubicBezTo>
                    <a:moveTo>
                      <a:pt x="132" y="211"/>
                    </a:moveTo>
                    <a:cubicBezTo>
                      <a:pt x="132" y="211"/>
                      <a:pt x="132" y="210"/>
                      <a:pt x="132" y="209"/>
                    </a:cubicBezTo>
                    <a:cubicBezTo>
                      <a:pt x="133" y="209"/>
                      <a:pt x="132" y="210"/>
                      <a:pt x="132" y="211"/>
                    </a:cubicBezTo>
                    <a:moveTo>
                      <a:pt x="112" y="194"/>
                    </a:moveTo>
                    <a:cubicBezTo>
                      <a:pt x="111" y="193"/>
                      <a:pt x="112" y="193"/>
                      <a:pt x="113" y="193"/>
                    </a:cubicBezTo>
                    <a:cubicBezTo>
                      <a:pt x="113" y="193"/>
                      <a:pt x="113" y="193"/>
                      <a:pt x="113" y="193"/>
                    </a:cubicBezTo>
                    <a:cubicBezTo>
                      <a:pt x="113" y="193"/>
                      <a:pt x="113" y="193"/>
                      <a:pt x="113" y="194"/>
                    </a:cubicBezTo>
                    <a:cubicBezTo>
                      <a:pt x="112" y="194"/>
                      <a:pt x="112" y="194"/>
                      <a:pt x="112" y="194"/>
                    </a:cubicBezTo>
                    <a:cubicBezTo>
                      <a:pt x="112" y="193"/>
                      <a:pt x="113" y="194"/>
                      <a:pt x="112" y="193"/>
                    </a:cubicBezTo>
                    <a:cubicBezTo>
                      <a:pt x="112" y="193"/>
                      <a:pt x="112" y="193"/>
                      <a:pt x="112" y="193"/>
                    </a:cubicBezTo>
                    <a:cubicBezTo>
                      <a:pt x="112" y="193"/>
                      <a:pt x="112" y="194"/>
                      <a:pt x="112" y="194"/>
                    </a:cubicBezTo>
                    <a:moveTo>
                      <a:pt x="97" y="193"/>
                    </a:moveTo>
                    <a:cubicBezTo>
                      <a:pt x="96" y="192"/>
                      <a:pt x="96" y="192"/>
                      <a:pt x="96" y="191"/>
                    </a:cubicBezTo>
                    <a:cubicBezTo>
                      <a:pt x="96" y="191"/>
                      <a:pt x="96" y="191"/>
                      <a:pt x="96" y="191"/>
                    </a:cubicBezTo>
                    <a:cubicBezTo>
                      <a:pt x="96" y="192"/>
                      <a:pt x="97" y="192"/>
                      <a:pt x="97" y="193"/>
                    </a:cubicBezTo>
                    <a:moveTo>
                      <a:pt x="138" y="192"/>
                    </a:moveTo>
                    <a:cubicBezTo>
                      <a:pt x="138" y="192"/>
                      <a:pt x="139" y="191"/>
                      <a:pt x="139" y="191"/>
                    </a:cubicBezTo>
                    <a:cubicBezTo>
                      <a:pt x="140" y="192"/>
                      <a:pt x="138" y="193"/>
                      <a:pt x="138" y="193"/>
                    </a:cubicBezTo>
                    <a:cubicBezTo>
                      <a:pt x="138" y="193"/>
                      <a:pt x="137" y="193"/>
                      <a:pt x="137" y="192"/>
                    </a:cubicBezTo>
                    <a:cubicBezTo>
                      <a:pt x="137" y="192"/>
                      <a:pt x="138" y="192"/>
                      <a:pt x="138" y="192"/>
                    </a:cubicBezTo>
                    <a:moveTo>
                      <a:pt x="110" y="190"/>
                    </a:moveTo>
                    <a:cubicBezTo>
                      <a:pt x="110" y="190"/>
                      <a:pt x="110" y="190"/>
                      <a:pt x="110" y="190"/>
                    </a:cubicBezTo>
                    <a:cubicBezTo>
                      <a:pt x="110" y="191"/>
                      <a:pt x="110" y="191"/>
                      <a:pt x="110" y="191"/>
                    </a:cubicBezTo>
                    <a:cubicBezTo>
                      <a:pt x="109" y="191"/>
                      <a:pt x="109" y="191"/>
                      <a:pt x="109" y="191"/>
                    </a:cubicBezTo>
                    <a:cubicBezTo>
                      <a:pt x="109" y="191"/>
                      <a:pt x="109" y="191"/>
                      <a:pt x="109" y="190"/>
                    </a:cubicBezTo>
                    <a:cubicBezTo>
                      <a:pt x="109" y="190"/>
                      <a:pt x="109" y="190"/>
                      <a:pt x="110" y="190"/>
                    </a:cubicBezTo>
                    <a:cubicBezTo>
                      <a:pt x="110" y="190"/>
                      <a:pt x="110" y="190"/>
                      <a:pt x="110" y="190"/>
                    </a:cubicBezTo>
                    <a:moveTo>
                      <a:pt x="111" y="190"/>
                    </a:moveTo>
                    <a:cubicBezTo>
                      <a:pt x="111" y="190"/>
                      <a:pt x="111" y="190"/>
                      <a:pt x="111" y="190"/>
                    </a:cubicBezTo>
                    <a:cubicBezTo>
                      <a:pt x="111" y="189"/>
                      <a:pt x="111" y="190"/>
                      <a:pt x="111" y="189"/>
                    </a:cubicBezTo>
                    <a:cubicBezTo>
                      <a:pt x="112" y="190"/>
                      <a:pt x="111" y="190"/>
                      <a:pt x="111" y="190"/>
                    </a:cubicBezTo>
                    <a:moveTo>
                      <a:pt x="139" y="190"/>
                    </a:moveTo>
                    <a:cubicBezTo>
                      <a:pt x="139" y="190"/>
                      <a:pt x="138" y="190"/>
                      <a:pt x="138" y="189"/>
                    </a:cubicBezTo>
                    <a:cubicBezTo>
                      <a:pt x="138" y="189"/>
                      <a:pt x="138" y="189"/>
                      <a:pt x="138" y="189"/>
                    </a:cubicBezTo>
                    <a:cubicBezTo>
                      <a:pt x="139" y="189"/>
                      <a:pt x="139" y="189"/>
                      <a:pt x="139" y="190"/>
                    </a:cubicBezTo>
                    <a:cubicBezTo>
                      <a:pt x="139" y="190"/>
                      <a:pt x="139" y="190"/>
                      <a:pt x="140" y="190"/>
                    </a:cubicBezTo>
                    <a:cubicBezTo>
                      <a:pt x="140" y="190"/>
                      <a:pt x="140" y="190"/>
                      <a:pt x="140" y="190"/>
                    </a:cubicBezTo>
                    <a:cubicBezTo>
                      <a:pt x="140" y="190"/>
                      <a:pt x="139" y="190"/>
                      <a:pt x="139" y="190"/>
                    </a:cubicBezTo>
                    <a:moveTo>
                      <a:pt x="141" y="189"/>
                    </a:moveTo>
                    <a:cubicBezTo>
                      <a:pt x="140" y="188"/>
                      <a:pt x="139" y="188"/>
                      <a:pt x="139" y="188"/>
                    </a:cubicBezTo>
                    <a:cubicBezTo>
                      <a:pt x="139" y="188"/>
                      <a:pt x="139" y="188"/>
                      <a:pt x="139" y="188"/>
                    </a:cubicBezTo>
                    <a:cubicBezTo>
                      <a:pt x="139" y="188"/>
                      <a:pt x="139" y="188"/>
                      <a:pt x="140" y="188"/>
                    </a:cubicBezTo>
                    <a:cubicBezTo>
                      <a:pt x="140" y="188"/>
                      <a:pt x="140" y="188"/>
                      <a:pt x="140" y="188"/>
                    </a:cubicBezTo>
                    <a:cubicBezTo>
                      <a:pt x="140" y="188"/>
                      <a:pt x="140" y="188"/>
                      <a:pt x="140" y="188"/>
                    </a:cubicBezTo>
                    <a:cubicBezTo>
                      <a:pt x="140" y="188"/>
                      <a:pt x="141" y="189"/>
                      <a:pt x="141" y="189"/>
                    </a:cubicBezTo>
                    <a:moveTo>
                      <a:pt x="137" y="168"/>
                    </a:moveTo>
                    <a:cubicBezTo>
                      <a:pt x="137" y="168"/>
                      <a:pt x="138" y="168"/>
                      <a:pt x="139" y="167"/>
                    </a:cubicBezTo>
                    <a:cubicBezTo>
                      <a:pt x="139" y="168"/>
                      <a:pt x="138" y="168"/>
                      <a:pt x="138" y="169"/>
                    </a:cubicBezTo>
                    <a:cubicBezTo>
                      <a:pt x="138" y="169"/>
                      <a:pt x="137" y="169"/>
                      <a:pt x="137" y="169"/>
                    </a:cubicBezTo>
                    <a:cubicBezTo>
                      <a:pt x="137" y="169"/>
                      <a:pt x="137" y="168"/>
                      <a:pt x="137" y="168"/>
                    </a:cubicBezTo>
                    <a:cubicBezTo>
                      <a:pt x="137" y="168"/>
                      <a:pt x="137" y="168"/>
                      <a:pt x="137" y="168"/>
                    </a:cubicBezTo>
                    <a:cubicBezTo>
                      <a:pt x="137" y="168"/>
                      <a:pt x="137" y="168"/>
                      <a:pt x="137" y="168"/>
                    </a:cubicBezTo>
                    <a:moveTo>
                      <a:pt x="66" y="162"/>
                    </a:moveTo>
                    <a:cubicBezTo>
                      <a:pt x="66" y="162"/>
                      <a:pt x="65" y="161"/>
                      <a:pt x="65" y="161"/>
                    </a:cubicBezTo>
                    <a:cubicBezTo>
                      <a:pt x="65" y="161"/>
                      <a:pt x="65" y="161"/>
                      <a:pt x="65" y="161"/>
                    </a:cubicBezTo>
                    <a:cubicBezTo>
                      <a:pt x="66" y="161"/>
                      <a:pt x="66" y="161"/>
                      <a:pt x="66" y="162"/>
                    </a:cubicBezTo>
                    <a:moveTo>
                      <a:pt x="123" y="162"/>
                    </a:moveTo>
                    <a:cubicBezTo>
                      <a:pt x="123" y="162"/>
                      <a:pt x="124" y="161"/>
                      <a:pt x="124" y="160"/>
                    </a:cubicBezTo>
                    <a:cubicBezTo>
                      <a:pt x="125" y="160"/>
                      <a:pt x="127" y="160"/>
                      <a:pt x="126" y="158"/>
                    </a:cubicBezTo>
                    <a:cubicBezTo>
                      <a:pt x="127" y="158"/>
                      <a:pt x="126" y="160"/>
                      <a:pt x="127" y="160"/>
                    </a:cubicBezTo>
                    <a:cubicBezTo>
                      <a:pt x="127" y="160"/>
                      <a:pt x="127" y="160"/>
                      <a:pt x="126" y="161"/>
                    </a:cubicBezTo>
                    <a:cubicBezTo>
                      <a:pt x="126" y="161"/>
                      <a:pt x="126" y="161"/>
                      <a:pt x="126" y="161"/>
                    </a:cubicBezTo>
                    <a:cubicBezTo>
                      <a:pt x="126" y="161"/>
                      <a:pt x="126" y="161"/>
                      <a:pt x="126" y="160"/>
                    </a:cubicBezTo>
                    <a:cubicBezTo>
                      <a:pt x="126" y="160"/>
                      <a:pt x="126" y="160"/>
                      <a:pt x="125" y="160"/>
                    </a:cubicBezTo>
                    <a:cubicBezTo>
                      <a:pt x="125" y="160"/>
                      <a:pt x="125" y="160"/>
                      <a:pt x="125" y="160"/>
                    </a:cubicBezTo>
                    <a:cubicBezTo>
                      <a:pt x="124" y="160"/>
                      <a:pt x="124" y="162"/>
                      <a:pt x="123" y="162"/>
                    </a:cubicBezTo>
                    <a:moveTo>
                      <a:pt x="46" y="157"/>
                    </a:moveTo>
                    <a:cubicBezTo>
                      <a:pt x="46" y="157"/>
                      <a:pt x="46" y="157"/>
                      <a:pt x="45" y="157"/>
                    </a:cubicBezTo>
                    <a:cubicBezTo>
                      <a:pt x="45" y="157"/>
                      <a:pt x="46" y="157"/>
                      <a:pt x="46" y="157"/>
                    </a:cubicBezTo>
                    <a:cubicBezTo>
                      <a:pt x="46" y="157"/>
                      <a:pt x="46" y="157"/>
                      <a:pt x="46" y="157"/>
                    </a:cubicBezTo>
                    <a:cubicBezTo>
                      <a:pt x="46" y="157"/>
                      <a:pt x="46" y="157"/>
                      <a:pt x="46" y="157"/>
                    </a:cubicBezTo>
                    <a:moveTo>
                      <a:pt x="120" y="155"/>
                    </a:moveTo>
                    <a:cubicBezTo>
                      <a:pt x="120" y="154"/>
                      <a:pt x="120" y="154"/>
                      <a:pt x="120" y="153"/>
                    </a:cubicBezTo>
                    <a:cubicBezTo>
                      <a:pt x="120" y="156"/>
                      <a:pt x="123" y="155"/>
                      <a:pt x="125" y="157"/>
                    </a:cubicBezTo>
                    <a:cubicBezTo>
                      <a:pt x="125" y="157"/>
                      <a:pt x="125" y="157"/>
                      <a:pt x="125" y="157"/>
                    </a:cubicBezTo>
                    <a:cubicBezTo>
                      <a:pt x="124" y="157"/>
                      <a:pt x="122" y="156"/>
                      <a:pt x="121" y="155"/>
                    </a:cubicBezTo>
                    <a:cubicBezTo>
                      <a:pt x="121" y="155"/>
                      <a:pt x="121" y="155"/>
                      <a:pt x="121" y="155"/>
                    </a:cubicBezTo>
                    <a:cubicBezTo>
                      <a:pt x="121" y="155"/>
                      <a:pt x="121" y="155"/>
                      <a:pt x="121" y="156"/>
                    </a:cubicBezTo>
                    <a:cubicBezTo>
                      <a:pt x="120" y="155"/>
                      <a:pt x="118" y="155"/>
                      <a:pt x="117" y="154"/>
                    </a:cubicBezTo>
                    <a:cubicBezTo>
                      <a:pt x="117" y="154"/>
                      <a:pt x="117" y="154"/>
                      <a:pt x="117" y="154"/>
                    </a:cubicBezTo>
                    <a:cubicBezTo>
                      <a:pt x="118" y="154"/>
                      <a:pt x="119" y="154"/>
                      <a:pt x="120" y="155"/>
                    </a:cubicBezTo>
                    <a:moveTo>
                      <a:pt x="114" y="148"/>
                    </a:moveTo>
                    <a:cubicBezTo>
                      <a:pt x="114" y="148"/>
                      <a:pt x="114" y="148"/>
                      <a:pt x="115" y="148"/>
                    </a:cubicBezTo>
                    <a:cubicBezTo>
                      <a:pt x="114" y="149"/>
                      <a:pt x="114" y="150"/>
                      <a:pt x="115" y="151"/>
                    </a:cubicBezTo>
                    <a:cubicBezTo>
                      <a:pt x="114" y="151"/>
                      <a:pt x="114" y="150"/>
                      <a:pt x="114" y="150"/>
                    </a:cubicBezTo>
                    <a:cubicBezTo>
                      <a:pt x="114" y="150"/>
                      <a:pt x="114" y="150"/>
                      <a:pt x="114" y="150"/>
                    </a:cubicBezTo>
                    <a:cubicBezTo>
                      <a:pt x="114" y="150"/>
                      <a:pt x="114" y="149"/>
                      <a:pt x="114" y="149"/>
                    </a:cubicBezTo>
                    <a:cubicBezTo>
                      <a:pt x="114" y="149"/>
                      <a:pt x="114" y="148"/>
                      <a:pt x="113" y="148"/>
                    </a:cubicBezTo>
                    <a:cubicBezTo>
                      <a:pt x="113" y="148"/>
                      <a:pt x="113" y="148"/>
                      <a:pt x="114" y="148"/>
                    </a:cubicBezTo>
                    <a:cubicBezTo>
                      <a:pt x="114" y="148"/>
                      <a:pt x="114" y="148"/>
                      <a:pt x="114" y="148"/>
                    </a:cubicBezTo>
                    <a:cubicBezTo>
                      <a:pt x="114" y="148"/>
                      <a:pt x="114" y="148"/>
                      <a:pt x="114" y="148"/>
                    </a:cubicBezTo>
                    <a:moveTo>
                      <a:pt x="78" y="144"/>
                    </a:moveTo>
                    <a:cubicBezTo>
                      <a:pt x="77" y="144"/>
                      <a:pt x="77" y="144"/>
                      <a:pt x="77" y="144"/>
                    </a:cubicBezTo>
                    <a:cubicBezTo>
                      <a:pt x="78" y="143"/>
                      <a:pt x="78" y="143"/>
                      <a:pt x="78" y="143"/>
                    </a:cubicBezTo>
                    <a:cubicBezTo>
                      <a:pt x="78" y="143"/>
                      <a:pt x="78" y="143"/>
                      <a:pt x="79" y="143"/>
                    </a:cubicBezTo>
                    <a:cubicBezTo>
                      <a:pt x="79" y="143"/>
                      <a:pt x="79" y="143"/>
                      <a:pt x="79" y="143"/>
                    </a:cubicBezTo>
                    <a:cubicBezTo>
                      <a:pt x="79" y="144"/>
                      <a:pt x="78" y="144"/>
                      <a:pt x="78" y="144"/>
                    </a:cubicBezTo>
                    <a:moveTo>
                      <a:pt x="74" y="143"/>
                    </a:moveTo>
                    <a:cubicBezTo>
                      <a:pt x="73" y="143"/>
                      <a:pt x="73" y="143"/>
                      <a:pt x="73" y="143"/>
                    </a:cubicBezTo>
                    <a:cubicBezTo>
                      <a:pt x="73" y="142"/>
                      <a:pt x="73" y="142"/>
                      <a:pt x="73" y="142"/>
                    </a:cubicBezTo>
                    <a:cubicBezTo>
                      <a:pt x="73" y="142"/>
                      <a:pt x="73" y="142"/>
                      <a:pt x="73" y="142"/>
                    </a:cubicBezTo>
                    <a:cubicBezTo>
                      <a:pt x="74" y="142"/>
                      <a:pt x="73" y="142"/>
                      <a:pt x="74" y="142"/>
                    </a:cubicBezTo>
                    <a:cubicBezTo>
                      <a:pt x="74" y="142"/>
                      <a:pt x="74" y="142"/>
                      <a:pt x="75" y="142"/>
                    </a:cubicBezTo>
                    <a:cubicBezTo>
                      <a:pt x="75" y="142"/>
                      <a:pt x="75" y="142"/>
                      <a:pt x="75" y="142"/>
                    </a:cubicBezTo>
                    <a:cubicBezTo>
                      <a:pt x="75" y="142"/>
                      <a:pt x="75" y="143"/>
                      <a:pt x="75" y="143"/>
                    </a:cubicBezTo>
                    <a:cubicBezTo>
                      <a:pt x="75" y="143"/>
                      <a:pt x="75" y="143"/>
                      <a:pt x="74" y="143"/>
                    </a:cubicBezTo>
                    <a:cubicBezTo>
                      <a:pt x="74" y="143"/>
                      <a:pt x="74" y="143"/>
                      <a:pt x="74" y="143"/>
                    </a:cubicBezTo>
                    <a:cubicBezTo>
                      <a:pt x="74" y="143"/>
                      <a:pt x="74" y="143"/>
                      <a:pt x="74" y="143"/>
                    </a:cubicBezTo>
                    <a:moveTo>
                      <a:pt x="72" y="142"/>
                    </a:moveTo>
                    <a:cubicBezTo>
                      <a:pt x="72" y="142"/>
                      <a:pt x="72" y="142"/>
                      <a:pt x="72" y="141"/>
                    </a:cubicBezTo>
                    <a:cubicBezTo>
                      <a:pt x="73" y="141"/>
                      <a:pt x="73" y="141"/>
                      <a:pt x="73" y="141"/>
                    </a:cubicBezTo>
                    <a:cubicBezTo>
                      <a:pt x="72" y="142"/>
                      <a:pt x="72" y="142"/>
                      <a:pt x="72" y="142"/>
                    </a:cubicBezTo>
                    <a:moveTo>
                      <a:pt x="82" y="142"/>
                    </a:moveTo>
                    <a:cubicBezTo>
                      <a:pt x="81" y="142"/>
                      <a:pt x="81" y="141"/>
                      <a:pt x="81" y="140"/>
                    </a:cubicBezTo>
                    <a:cubicBezTo>
                      <a:pt x="82" y="141"/>
                      <a:pt x="82" y="141"/>
                      <a:pt x="82" y="142"/>
                    </a:cubicBezTo>
                    <a:moveTo>
                      <a:pt x="71" y="142"/>
                    </a:moveTo>
                    <a:cubicBezTo>
                      <a:pt x="71" y="142"/>
                      <a:pt x="70" y="141"/>
                      <a:pt x="70" y="141"/>
                    </a:cubicBezTo>
                    <a:cubicBezTo>
                      <a:pt x="70" y="140"/>
                      <a:pt x="70" y="140"/>
                      <a:pt x="71" y="140"/>
                    </a:cubicBezTo>
                    <a:cubicBezTo>
                      <a:pt x="71" y="140"/>
                      <a:pt x="71" y="140"/>
                      <a:pt x="72" y="140"/>
                    </a:cubicBezTo>
                    <a:cubicBezTo>
                      <a:pt x="72" y="141"/>
                      <a:pt x="72" y="141"/>
                      <a:pt x="72" y="142"/>
                    </a:cubicBezTo>
                    <a:cubicBezTo>
                      <a:pt x="72" y="142"/>
                      <a:pt x="72" y="142"/>
                      <a:pt x="71" y="142"/>
                    </a:cubicBezTo>
                    <a:moveTo>
                      <a:pt x="146" y="129"/>
                    </a:moveTo>
                    <a:cubicBezTo>
                      <a:pt x="91" y="129"/>
                      <a:pt x="91" y="129"/>
                      <a:pt x="91" y="129"/>
                    </a:cubicBezTo>
                    <a:cubicBezTo>
                      <a:pt x="90" y="129"/>
                      <a:pt x="90" y="130"/>
                      <a:pt x="90" y="131"/>
                    </a:cubicBezTo>
                    <a:cubicBezTo>
                      <a:pt x="90" y="131"/>
                      <a:pt x="90" y="131"/>
                      <a:pt x="90" y="131"/>
                    </a:cubicBezTo>
                    <a:cubicBezTo>
                      <a:pt x="90" y="131"/>
                      <a:pt x="90" y="131"/>
                      <a:pt x="90" y="131"/>
                    </a:cubicBezTo>
                    <a:cubicBezTo>
                      <a:pt x="90" y="131"/>
                      <a:pt x="90" y="131"/>
                      <a:pt x="90" y="131"/>
                    </a:cubicBezTo>
                    <a:cubicBezTo>
                      <a:pt x="90" y="132"/>
                      <a:pt x="91" y="132"/>
                      <a:pt x="91" y="132"/>
                    </a:cubicBezTo>
                    <a:cubicBezTo>
                      <a:pt x="91" y="134"/>
                      <a:pt x="91" y="135"/>
                      <a:pt x="91" y="136"/>
                    </a:cubicBezTo>
                    <a:cubicBezTo>
                      <a:pt x="90" y="136"/>
                      <a:pt x="90" y="135"/>
                      <a:pt x="90" y="135"/>
                    </a:cubicBezTo>
                    <a:cubicBezTo>
                      <a:pt x="90" y="137"/>
                      <a:pt x="88" y="135"/>
                      <a:pt x="88" y="137"/>
                    </a:cubicBezTo>
                    <a:cubicBezTo>
                      <a:pt x="88" y="137"/>
                      <a:pt x="88" y="137"/>
                      <a:pt x="88" y="137"/>
                    </a:cubicBezTo>
                    <a:cubicBezTo>
                      <a:pt x="88" y="137"/>
                      <a:pt x="88" y="137"/>
                      <a:pt x="88" y="137"/>
                    </a:cubicBezTo>
                    <a:cubicBezTo>
                      <a:pt x="89" y="137"/>
                      <a:pt x="89" y="137"/>
                      <a:pt x="89" y="137"/>
                    </a:cubicBezTo>
                    <a:cubicBezTo>
                      <a:pt x="89" y="137"/>
                      <a:pt x="89" y="137"/>
                      <a:pt x="89" y="137"/>
                    </a:cubicBezTo>
                    <a:cubicBezTo>
                      <a:pt x="88" y="137"/>
                      <a:pt x="88" y="138"/>
                      <a:pt x="87" y="138"/>
                    </a:cubicBezTo>
                    <a:cubicBezTo>
                      <a:pt x="87" y="138"/>
                      <a:pt x="87" y="138"/>
                      <a:pt x="87" y="138"/>
                    </a:cubicBezTo>
                    <a:cubicBezTo>
                      <a:pt x="87" y="138"/>
                      <a:pt x="87" y="138"/>
                      <a:pt x="87" y="137"/>
                    </a:cubicBezTo>
                    <a:cubicBezTo>
                      <a:pt x="87" y="138"/>
                      <a:pt x="86" y="138"/>
                      <a:pt x="86" y="138"/>
                    </a:cubicBezTo>
                    <a:cubicBezTo>
                      <a:pt x="85" y="138"/>
                      <a:pt x="85" y="137"/>
                      <a:pt x="85" y="137"/>
                    </a:cubicBezTo>
                    <a:cubicBezTo>
                      <a:pt x="85" y="137"/>
                      <a:pt x="85" y="136"/>
                      <a:pt x="85" y="136"/>
                    </a:cubicBezTo>
                    <a:cubicBezTo>
                      <a:pt x="85" y="136"/>
                      <a:pt x="84" y="136"/>
                      <a:pt x="84" y="136"/>
                    </a:cubicBezTo>
                    <a:cubicBezTo>
                      <a:pt x="82" y="136"/>
                      <a:pt x="80" y="137"/>
                      <a:pt x="79" y="138"/>
                    </a:cubicBezTo>
                    <a:cubicBezTo>
                      <a:pt x="79" y="138"/>
                      <a:pt x="79" y="138"/>
                      <a:pt x="79" y="138"/>
                    </a:cubicBezTo>
                    <a:cubicBezTo>
                      <a:pt x="79" y="138"/>
                      <a:pt x="78" y="138"/>
                      <a:pt x="78" y="139"/>
                    </a:cubicBezTo>
                    <a:cubicBezTo>
                      <a:pt x="78" y="139"/>
                      <a:pt x="78" y="139"/>
                      <a:pt x="77" y="139"/>
                    </a:cubicBezTo>
                    <a:cubicBezTo>
                      <a:pt x="77" y="139"/>
                      <a:pt x="77" y="139"/>
                      <a:pt x="77" y="139"/>
                    </a:cubicBezTo>
                    <a:cubicBezTo>
                      <a:pt x="77" y="140"/>
                      <a:pt x="76" y="140"/>
                      <a:pt x="76" y="141"/>
                    </a:cubicBezTo>
                    <a:cubicBezTo>
                      <a:pt x="76" y="141"/>
                      <a:pt x="76" y="141"/>
                      <a:pt x="76" y="141"/>
                    </a:cubicBezTo>
                    <a:cubicBezTo>
                      <a:pt x="76" y="141"/>
                      <a:pt x="76" y="141"/>
                      <a:pt x="76" y="141"/>
                    </a:cubicBezTo>
                    <a:cubicBezTo>
                      <a:pt x="76" y="141"/>
                      <a:pt x="76" y="141"/>
                      <a:pt x="76" y="141"/>
                    </a:cubicBezTo>
                    <a:cubicBezTo>
                      <a:pt x="75" y="141"/>
                      <a:pt x="75" y="141"/>
                      <a:pt x="75" y="141"/>
                    </a:cubicBezTo>
                    <a:cubicBezTo>
                      <a:pt x="75" y="141"/>
                      <a:pt x="75" y="142"/>
                      <a:pt x="75" y="142"/>
                    </a:cubicBezTo>
                    <a:cubicBezTo>
                      <a:pt x="75" y="142"/>
                      <a:pt x="75" y="142"/>
                      <a:pt x="75" y="142"/>
                    </a:cubicBezTo>
                    <a:cubicBezTo>
                      <a:pt x="75" y="141"/>
                      <a:pt x="74" y="141"/>
                      <a:pt x="73" y="140"/>
                    </a:cubicBezTo>
                    <a:cubicBezTo>
                      <a:pt x="73" y="140"/>
                      <a:pt x="73" y="139"/>
                      <a:pt x="73" y="139"/>
                    </a:cubicBezTo>
                    <a:cubicBezTo>
                      <a:pt x="73" y="139"/>
                      <a:pt x="72" y="138"/>
                      <a:pt x="72" y="138"/>
                    </a:cubicBezTo>
                    <a:cubicBezTo>
                      <a:pt x="72" y="138"/>
                      <a:pt x="71" y="138"/>
                      <a:pt x="71" y="139"/>
                    </a:cubicBezTo>
                    <a:cubicBezTo>
                      <a:pt x="71" y="138"/>
                      <a:pt x="72" y="138"/>
                      <a:pt x="72" y="138"/>
                    </a:cubicBezTo>
                    <a:cubicBezTo>
                      <a:pt x="71" y="138"/>
                      <a:pt x="69" y="139"/>
                      <a:pt x="69" y="140"/>
                    </a:cubicBezTo>
                    <a:cubicBezTo>
                      <a:pt x="69" y="140"/>
                      <a:pt x="68" y="140"/>
                      <a:pt x="68" y="140"/>
                    </a:cubicBezTo>
                    <a:cubicBezTo>
                      <a:pt x="68" y="140"/>
                      <a:pt x="68" y="140"/>
                      <a:pt x="68" y="140"/>
                    </a:cubicBezTo>
                    <a:cubicBezTo>
                      <a:pt x="68" y="140"/>
                      <a:pt x="68" y="140"/>
                      <a:pt x="68" y="140"/>
                    </a:cubicBezTo>
                    <a:cubicBezTo>
                      <a:pt x="67" y="140"/>
                      <a:pt x="67" y="139"/>
                      <a:pt x="67" y="139"/>
                    </a:cubicBezTo>
                    <a:cubicBezTo>
                      <a:pt x="68" y="139"/>
                      <a:pt x="68" y="139"/>
                      <a:pt x="68" y="138"/>
                    </a:cubicBezTo>
                    <a:cubicBezTo>
                      <a:pt x="68" y="138"/>
                      <a:pt x="68" y="138"/>
                      <a:pt x="68" y="138"/>
                    </a:cubicBezTo>
                    <a:cubicBezTo>
                      <a:pt x="68" y="138"/>
                      <a:pt x="68" y="139"/>
                      <a:pt x="67" y="139"/>
                    </a:cubicBezTo>
                    <a:cubicBezTo>
                      <a:pt x="67" y="138"/>
                      <a:pt x="67" y="138"/>
                      <a:pt x="66" y="138"/>
                    </a:cubicBezTo>
                    <a:cubicBezTo>
                      <a:pt x="66" y="139"/>
                      <a:pt x="66" y="139"/>
                      <a:pt x="66" y="139"/>
                    </a:cubicBezTo>
                    <a:cubicBezTo>
                      <a:pt x="66" y="138"/>
                      <a:pt x="65" y="138"/>
                      <a:pt x="65" y="138"/>
                    </a:cubicBezTo>
                    <a:cubicBezTo>
                      <a:pt x="65" y="138"/>
                      <a:pt x="66" y="137"/>
                      <a:pt x="65" y="137"/>
                    </a:cubicBezTo>
                    <a:cubicBezTo>
                      <a:pt x="64" y="137"/>
                      <a:pt x="65" y="136"/>
                      <a:pt x="64" y="136"/>
                    </a:cubicBezTo>
                    <a:cubicBezTo>
                      <a:pt x="64" y="135"/>
                      <a:pt x="64" y="135"/>
                      <a:pt x="64" y="134"/>
                    </a:cubicBezTo>
                    <a:cubicBezTo>
                      <a:pt x="65" y="134"/>
                      <a:pt x="65" y="133"/>
                      <a:pt x="66" y="133"/>
                    </a:cubicBezTo>
                    <a:cubicBezTo>
                      <a:pt x="66" y="133"/>
                      <a:pt x="66" y="133"/>
                      <a:pt x="66" y="133"/>
                    </a:cubicBezTo>
                    <a:cubicBezTo>
                      <a:pt x="66" y="133"/>
                      <a:pt x="66" y="132"/>
                      <a:pt x="66" y="132"/>
                    </a:cubicBezTo>
                    <a:cubicBezTo>
                      <a:pt x="66" y="132"/>
                      <a:pt x="66" y="132"/>
                      <a:pt x="66" y="132"/>
                    </a:cubicBezTo>
                    <a:cubicBezTo>
                      <a:pt x="66" y="132"/>
                      <a:pt x="66" y="132"/>
                      <a:pt x="66" y="132"/>
                    </a:cubicBezTo>
                    <a:cubicBezTo>
                      <a:pt x="67" y="132"/>
                      <a:pt x="67" y="132"/>
                      <a:pt x="67" y="132"/>
                    </a:cubicBezTo>
                    <a:cubicBezTo>
                      <a:pt x="67" y="132"/>
                      <a:pt x="67" y="132"/>
                      <a:pt x="67" y="132"/>
                    </a:cubicBezTo>
                    <a:cubicBezTo>
                      <a:pt x="67" y="132"/>
                      <a:pt x="67" y="132"/>
                      <a:pt x="67" y="132"/>
                    </a:cubicBezTo>
                    <a:cubicBezTo>
                      <a:pt x="67" y="131"/>
                      <a:pt x="68" y="131"/>
                      <a:pt x="68" y="131"/>
                    </a:cubicBezTo>
                    <a:cubicBezTo>
                      <a:pt x="67" y="131"/>
                      <a:pt x="65" y="131"/>
                      <a:pt x="66" y="129"/>
                    </a:cubicBezTo>
                    <a:cubicBezTo>
                      <a:pt x="66" y="129"/>
                      <a:pt x="65" y="129"/>
                      <a:pt x="65" y="129"/>
                    </a:cubicBezTo>
                    <a:cubicBezTo>
                      <a:pt x="64" y="129"/>
                      <a:pt x="64" y="129"/>
                      <a:pt x="64" y="129"/>
                    </a:cubicBezTo>
                    <a:cubicBezTo>
                      <a:pt x="64" y="130"/>
                      <a:pt x="64" y="130"/>
                      <a:pt x="64" y="131"/>
                    </a:cubicBezTo>
                    <a:cubicBezTo>
                      <a:pt x="63" y="131"/>
                      <a:pt x="63" y="131"/>
                      <a:pt x="63" y="131"/>
                    </a:cubicBezTo>
                    <a:cubicBezTo>
                      <a:pt x="63" y="130"/>
                      <a:pt x="64" y="130"/>
                      <a:pt x="63" y="130"/>
                    </a:cubicBezTo>
                    <a:cubicBezTo>
                      <a:pt x="63" y="130"/>
                      <a:pt x="63" y="130"/>
                      <a:pt x="63" y="130"/>
                    </a:cubicBezTo>
                    <a:cubicBezTo>
                      <a:pt x="63" y="130"/>
                      <a:pt x="63" y="131"/>
                      <a:pt x="63" y="131"/>
                    </a:cubicBezTo>
                    <a:cubicBezTo>
                      <a:pt x="61" y="131"/>
                      <a:pt x="61" y="131"/>
                      <a:pt x="61" y="131"/>
                    </a:cubicBezTo>
                    <a:cubicBezTo>
                      <a:pt x="61" y="131"/>
                      <a:pt x="62" y="131"/>
                      <a:pt x="62" y="132"/>
                    </a:cubicBezTo>
                    <a:cubicBezTo>
                      <a:pt x="61" y="132"/>
                      <a:pt x="61" y="132"/>
                      <a:pt x="61" y="132"/>
                    </a:cubicBezTo>
                    <a:cubicBezTo>
                      <a:pt x="61" y="132"/>
                      <a:pt x="62" y="133"/>
                      <a:pt x="62" y="133"/>
                    </a:cubicBezTo>
                    <a:cubicBezTo>
                      <a:pt x="61" y="133"/>
                      <a:pt x="61" y="134"/>
                      <a:pt x="61" y="134"/>
                    </a:cubicBezTo>
                    <a:cubicBezTo>
                      <a:pt x="61" y="134"/>
                      <a:pt x="61" y="134"/>
                      <a:pt x="62" y="134"/>
                    </a:cubicBezTo>
                    <a:cubicBezTo>
                      <a:pt x="62" y="134"/>
                      <a:pt x="62" y="134"/>
                      <a:pt x="62" y="135"/>
                    </a:cubicBezTo>
                    <a:cubicBezTo>
                      <a:pt x="62" y="136"/>
                      <a:pt x="63" y="137"/>
                      <a:pt x="63" y="138"/>
                    </a:cubicBezTo>
                    <a:cubicBezTo>
                      <a:pt x="62" y="138"/>
                      <a:pt x="62" y="138"/>
                      <a:pt x="62" y="138"/>
                    </a:cubicBezTo>
                    <a:cubicBezTo>
                      <a:pt x="63" y="138"/>
                      <a:pt x="63" y="139"/>
                      <a:pt x="63" y="140"/>
                    </a:cubicBezTo>
                    <a:cubicBezTo>
                      <a:pt x="64" y="140"/>
                      <a:pt x="64" y="141"/>
                      <a:pt x="65" y="141"/>
                    </a:cubicBezTo>
                    <a:cubicBezTo>
                      <a:pt x="65" y="141"/>
                      <a:pt x="64" y="140"/>
                      <a:pt x="63" y="140"/>
                    </a:cubicBezTo>
                    <a:cubicBezTo>
                      <a:pt x="63" y="140"/>
                      <a:pt x="63" y="140"/>
                      <a:pt x="62" y="141"/>
                    </a:cubicBezTo>
                    <a:cubicBezTo>
                      <a:pt x="62" y="141"/>
                      <a:pt x="63" y="142"/>
                      <a:pt x="62" y="142"/>
                    </a:cubicBezTo>
                    <a:cubicBezTo>
                      <a:pt x="62" y="142"/>
                      <a:pt x="62" y="141"/>
                      <a:pt x="61" y="141"/>
                    </a:cubicBezTo>
                    <a:cubicBezTo>
                      <a:pt x="61" y="141"/>
                      <a:pt x="61" y="141"/>
                      <a:pt x="61" y="141"/>
                    </a:cubicBezTo>
                    <a:cubicBezTo>
                      <a:pt x="61" y="141"/>
                      <a:pt x="62" y="142"/>
                      <a:pt x="61" y="142"/>
                    </a:cubicBezTo>
                    <a:cubicBezTo>
                      <a:pt x="61" y="142"/>
                      <a:pt x="61" y="141"/>
                      <a:pt x="61" y="141"/>
                    </a:cubicBezTo>
                    <a:cubicBezTo>
                      <a:pt x="60" y="141"/>
                      <a:pt x="59" y="141"/>
                      <a:pt x="59" y="141"/>
                    </a:cubicBezTo>
                    <a:cubicBezTo>
                      <a:pt x="59" y="142"/>
                      <a:pt x="59" y="142"/>
                      <a:pt x="59" y="142"/>
                    </a:cubicBezTo>
                    <a:cubicBezTo>
                      <a:pt x="59" y="142"/>
                      <a:pt x="60" y="142"/>
                      <a:pt x="60" y="143"/>
                    </a:cubicBezTo>
                    <a:cubicBezTo>
                      <a:pt x="59" y="142"/>
                      <a:pt x="59" y="142"/>
                      <a:pt x="58" y="142"/>
                    </a:cubicBezTo>
                    <a:cubicBezTo>
                      <a:pt x="56" y="142"/>
                      <a:pt x="55" y="143"/>
                      <a:pt x="53" y="143"/>
                    </a:cubicBezTo>
                    <a:cubicBezTo>
                      <a:pt x="53" y="144"/>
                      <a:pt x="53" y="146"/>
                      <a:pt x="52" y="147"/>
                    </a:cubicBezTo>
                    <a:cubicBezTo>
                      <a:pt x="52" y="147"/>
                      <a:pt x="53" y="147"/>
                      <a:pt x="53" y="148"/>
                    </a:cubicBezTo>
                    <a:cubicBezTo>
                      <a:pt x="53" y="148"/>
                      <a:pt x="53" y="148"/>
                      <a:pt x="53" y="148"/>
                    </a:cubicBezTo>
                    <a:cubicBezTo>
                      <a:pt x="52" y="148"/>
                      <a:pt x="52" y="148"/>
                      <a:pt x="53" y="149"/>
                    </a:cubicBezTo>
                    <a:cubicBezTo>
                      <a:pt x="52" y="149"/>
                      <a:pt x="52" y="148"/>
                      <a:pt x="51" y="148"/>
                    </a:cubicBezTo>
                    <a:cubicBezTo>
                      <a:pt x="51" y="148"/>
                      <a:pt x="51" y="148"/>
                      <a:pt x="51" y="148"/>
                    </a:cubicBezTo>
                    <a:cubicBezTo>
                      <a:pt x="51" y="148"/>
                      <a:pt x="51" y="148"/>
                      <a:pt x="51" y="148"/>
                    </a:cubicBezTo>
                    <a:cubicBezTo>
                      <a:pt x="51" y="148"/>
                      <a:pt x="52" y="149"/>
                      <a:pt x="52" y="149"/>
                    </a:cubicBezTo>
                    <a:cubicBezTo>
                      <a:pt x="53" y="150"/>
                      <a:pt x="53" y="152"/>
                      <a:pt x="52" y="152"/>
                    </a:cubicBezTo>
                    <a:cubicBezTo>
                      <a:pt x="51" y="152"/>
                      <a:pt x="52" y="152"/>
                      <a:pt x="52" y="153"/>
                    </a:cubicBezTo>
                    <a:cubicBezTo>
                      <a:pt x="51" y="153"/>
                      <a:pt x="51" y="153"/>
                      <a:pt x="51" y="153"/>
                    </a:cubicBezTo>
                    <a:cubicBezTo>
                      <a:pt x="51" y="153"/>
                      <a:pt x="51" y="153"/>
                      <a:pt x="51" y="153"/>
                    </a:cubicBezTo>
                    <a:cubicBezTo>
                      <a:pt x="51" y="154"/>
                      <a:pt x="51" y="154"/>
                      <a:pt x="50" y="154"/>
                    </a:cubicBezTo>
                    <a:cubicBezTo>
                      <a:pt x="50" y="154"/>
                      <a:pt x="50" y="154"/>
                      <a:pt x="50" y="154"/>
                    </a:cubicBezTo>
                    <a:cubicBezTo>
                      <a:pt x="50" y="154"/>
                      <a:pt x="51" y="154"/>
                      <a:pt x="51" y="154"/>
                    </a:cubicBezTo>
                    <a:cubicBezTo>
                      <a:pt x="51" y="154"/>
                      <a:pt x="51" y="154"/>
                      <a:pt x="51" y="154"/>
                    </a:cubicBezTo>
                    <a:cubicBezTo>
                      <a:pt x="51" y="154"/>
                      <a:pt x="51" y="154"/>
                      <a:pt x="51" y="154"/>
                    </a:cubicBezTo>
                    <a:cubicBezTo>
                      <a:pt x="52" y="154"/>
                      <a:pt x="52" y="154"/>
                      <a:pt x="52" y="154"/>
                    </a:cubicBezTo>
                    <a:cubicBezTo>
                      <a:pt x="52" y="154"/>
                      <a:pt x="52" y="154"/>
                      <a:pt x="52" y="154"/>
                    </a:cubicBezTo>
                    <a:cubicBezTo>
                      <a:pt x="52" y="155"/>
                      <a:pt x="52" y="155"/>
                      <a:pt x="52" y="155"/>
                    </a:cubicBezTo>
                    <a:cubicBezTo>
                      <a:pt x="51" y="156"/>
                      <a:pt x="50" y="156"/>
                      <a:pt x="50" y="157"/>
                    </a:cubicBezTo>
                    <a:cubicBezTo>
                      <a:pt x="49" y="157"/>
                      <a:pt x="48" y="156"/>
                      <a:pt x="47" y="156"/>
                    </a:cubicBezTo>
                    <a:cubicBezTo>
                      <a:pt x="46" y="156"/>
                      <a:pt x="45" y="157"/>
                      <a:pt x="44" y="157"/>
                    </a:cubicBezTo>
                    <a:cubicBezTo>
                      <a:pt x="44" y="157"/>
                      <a:pt x="44" y="157"/>
                      <a:pt x="44" y="157"/>
                    </a:cubicBezTo>
                    <a:cubicBezTo>
                      <a:pt x="44" y="157"/>
                      <a:pt x="43" y="157"/>
                      <a:pt x="43" y="157"/>
                    </a:cubicBezTo>
                    <a:cubicBezTo>
                      <a:pt x="43" y="157"/>
                      <a:pt x="42" y="157"/>
                      <a:pt x="42" y="157"/>
                    </a:cubicBezTo>
                    <a:cubicBezTo>
                      <a:pt x="41" y="157"/>
                      <a:pt x="41" y="157"/>
                      <a:pt x="41" y="157"/>
                    </a:cubicBezTo>
                    <a:cubicBezTo>
                      <a:pt x="41" y="158"/>
                      <a:pt x="40" y="158"/>
                      <a:pt x="40" y="159"/>
                    </a:cubicBezTo>
                    <a:cubicBezTo>
                      <a:pt x="40" y="158"/>
                      <a:pt x="39" y="158"/>
                      <a:pt x="39" y="158"/>
                    </a:cubicBezTo>
                    <a:cubicBezTo>
                      <a:pt x="38" y="158"/>
                      <a:pt x="37" y="159"/>
                      <a:pt x="37" y="160"/>
                    </a:cubicBezTo>
                    <a:cubicBezTo>
                      <a:pt x="36" y="159"/>
                      <a:pt x="36" y="159"/>
                      <a:pt x="36" y="159"/>
                    </a:cubicBezTo>
                    <a:cubicBezTo>
                      <a:pt x="36" y="159"/>
                      <a:pt x="36" y="159"/>
                      <a:pt x="35" y="159"/>
                    </a:cubicBezTo>
                    <a:cubicBezTo>
                      <a:pt x="36" y="159"/>
                      <a:pt x="37" y="158"/>
                      <a:pt x="37" y="158"/>
                    </a:cubicBezTo>
                    <a:cubicBezTo>
                      <a:pt x="37" y="157"/>
                      <a:pt x="37" y="157"/>
                      <a:pt x="36" y="157"/>
                    </a:cubicBezTo>
                    <a:cubicBezTo>
                      <a:pt x="36" y="158"/>
                      <a:pt x="33" y="157"/>
                      <a:pt x="33" y="159"/>
                    </a:cubicBezTo>
                    <a:cubicBezTo>
                      <a:pt x="33" y="159"/>
                      <a:pt x="33" y="159"/>
                      <a:pt x="33" y="159"/>
                    </a:cubicBezTo>
                    <a:cubicBezTo>
                      <a:pt x="33" y="159"/>
                      <a:pt x="33" y="159"/>
                      <a:pt x="33" y="159"/>
                    </a:cubicBezTo>
                    <a:cubicBezTo>
                      <a:pt x="33" y="159"/>
                      <a:pt x="33" y="159"/>
                      <a:pt x="34" y="159"/>
                    </a:cubicBezTo>
                    <a:cubicBezTo>
                      <a:pt x="34" y="159"/>
                      <a:pt x="34" y="159"/>
                      <a:pt x="34" y="159"/>
                    </a:cubicBezTo>
                    <a:cubicBezTo>
                      <a:pt x="34" y="159"/>
                      <a:pt x="34" y="159"/>
                      <a:pt x="34" y="159"/>
                    </a:cubicBezTo>
                    <a:cubicBezTo>
                      <a:pt x="33" y="160"/>
                      <a:pt x="33" y="160"/>
                      <a:pt x="33" y="160"/>
                    </a:cubicBezTo>
                    <a:cubicBezTo>
                      <a:pt x="33" y="160"/>
                      <a:pt x="33" y="160"/>
                      <a:pt x="33" y="160"/>
                    </a:cubicBezTo>
                    <a:cubicBezTo>
                      <a:pt x="34" y="160"/>
                      <a:pt x="34" y="160"/>
                      <a:pt x="34" y="160"/>
                    </a:cubicBezTo>
                    <a:cubicBezTo>
                      <a:pt x="34" y="160"/>
                      <a:pt x="34" y="160"/>
                      <a:pt x="35" y="160"/>
                    </a:cubicBezTo>
                    <a:cubicBezTo>
                      <a:pt x="35" y="160"/>
                      <a:pt x="35" y="161"/>
                      <a:pt x="36" y="161"/>
                    </a:cubicBezTo>
                    <a:cubicBezTo>
                      <a:pt x="36" y="161"/>
                      <a:pt x="37" y="161"/>
                      <a:pt x="37" y="161"/>
                    </a:cubicBezTo>
                    <a:cubicBezTo>
                      <a:pt x="37" y="161"/>
                      <a:pt x="37" y="161"/>
                      <a:pt x="37" y="161"/>
                    </a:cubicBezTo>
                    <a:cubicBezTo>
                      <a:pt x="37" y="161"/>
                      <a:pt x="37" y="161"/>
                      <a:pt x="38" y="161"/>
                    </a:cubicBezTo>
                    <a:cubicBezTo>
                      <a:pt x="38" y="161"/>
                      <a:pt x="38" y="161"/>
                      <a:pt x="38" y="161"/>
                    </a:cubicBezTo>
                    <a:cubicBezTo>
                      <a:pt x="38" y="161"/>
                      <a:pt x="38" y="161"/>
                      <a:pt x="38" y="161"/>
                    </a:cubicBezTo>
                    <a:cubicBezTo>
                      <a:pt x="38" y="161"/>
                      <a:pt x="38" y="161"/>
                      <a:pt x="38" y="161"/>
                    </a:cubicBezTo>
                    <a:cubicBezTo>
                      <a:pt x="38" y="162"/>
                      <a:pt x="38" y="162"/>
                      <a:pt x="38" y="162"/>
                    </a:cubicBezTo>
                    <a:cubicBezTo>
                      <a:pt x="38" y="162"/>
                      <a:pt x="38" y="162"/>
                      <a:pt x="38" y="162"/>
                    </a:cubicBezTo>
                    <a:cubicBezTo>
                      <a:pt x="38" y="162"/>
                      <a:pt x="39" y="162"/>
                      <a:pt x="39" y="162"/>
                    </a:cubicBezTo>
                    <a:cubicBezTo>
                      <a:pt x="39" y="162"/>
                      <a:pt x="39" y="162"/>
                      <a:pt x="39" y="162"/>
                    </a:cubicBezTo>
                    <a:cubicBezTo>
                      <a:pt x="40" y="162"/>
                      <a:pt x="40" y="162"/>
                      <a:pt x="40" y="162"/>
                    </a:cubicBezTo>
                    <a:cubicBezTo>
                      <a:pt x="39" y="162"/>
                      <a:pt x="39" y="162"/>
                      <a:pt x="39" y="162"/>
                    </a:cubicBezTo>
                    <a:cubicBezTo>
                      <a:pt x="39" y="163"/>
                      <a:pt x="39" y="163"/>
                      <a:pt x="39" y="164"/>
                    </a:cubicBezTo>
                    <a:cubicBezTo>
                      <a:pt x="40" y="164"/>
                      <a:pt x="40" y="165"/>
                      <a:pt x="41" y="165"/>
                    </a:cubicBezTo>
                    <a:cubicBezTo>
                      <a:pt x="41" y="166"/>
                      <a:pt x="41" y="166"/>
                      <a:pt x="41" y="167"/>
                    </a:cubicBezTo>
                    <a:cubicBezTo>
                      <a:pt x="42" y="167"/>
                      <a:pt x="42" y="168"/>
                      <a:pt x="43" y="169"/>
                    </a:cubicBezTo>
                    <a:cubicBezTo>
                      <a:pt x="42" y="169"/>
                      <a:pt x="42" y="168"/>
                      <a:pt x="41" y="168"/>
                    </a:cubicBezTo>
                    <a:cubicBezTo>
                      <a:pt x="41" y="170"/>
                      <a:pt x="42" y="174"/>
                      <a:pt x="39" y="175"/>
                    </a:cubicBezTo>
                    <a:cubicBezTo>
                      <a:pt x="38" y="175"/>
                      <a:pt x="38" y="174"/>
                      <a:pt x="37" y="174"/>
                    </a:cubicBezTo>
                    <a:cubicBezTo>
                      <a:pt x="37" y="174"/>
                      <a:pt x="37" y="174"/>
                      <a:pt x="36" y="174"/>
                    </a:cubicBezTo>
                    <a:cubicBezTo>
                      <a:pt x="36" y="174"/>
                      <a:pt x="36" y="174"/>
                      <a:pt x="36" y="174"/>
                    </a:cubicBezTo>
                    <a:cubicBezTo>
                      <a:pt x="35" y="174"/>
                      <a:pt x="34" y="174"/>
                      <a:pt x="33" y="174"/>
                    </a:cubicBezTo>
                    <a:cubicBezTo>
                      <a:pt x="32" y="174"/>
                      <a:pt x="31" y="174"/>
                      <a:pt x="30" y="173"/>
                    </a:cubicBezTo>
                    <a:cubicBezTo>
                      <a:pt x="30" y="173"/>
                      <a:pt x="29" y="174"/>
                      <a:pt x="29" y="174"/>
                    </a:cubicBezTo>
                    <a:cubicBezTo>
                      <a:pt x="28" y="174"/>
                      <a:pt x="27" y="174"/>
                      <a:pt x="27" y="174"/>
                    </a:cubicBezTo>
                    <a:cubicBezTo>
                      <a:pt x="27" y="174"/>
                      <a:pt x="27" y="174"/>
                      <a:pt x="27" y="174"/>
                    </a:cubicBezTo>
                    <a:cubicBezTo>
                      <a:pt x="27" y="174"/>
                      <a:pt x="27" y="173"/>
                      <a:pt x="26" y="173"/>
                    </a:cubicBezTo>
                    <a:cubicBezTo>
                      <a:pt x="26" y="173"/>
                      <a:pt x="26" y="173"/>
                      <a:pt x="26" y="173"/>
                    </a:cubicBezTo>
                    <a:cubicBezTo>
                      <a:pt x="25" y="173"/>
                      <a:pt x="25" y="174"/>
                      <a:pt x="24" y="174"/>
                    </a:cubicBezTo>
                    <a:cubicBezTo>
                      <a:pt x="24" y="174"/>
                      <a:pt x="25" y="174"/>
                      <a:pt x="24" y="175"/>
                    </a:cubicBezTo>
                    <a:cubicBezTo>
                      <a:pt x="23" y="175"/>
                      <a:pt x="22" y="174"/>
                      <a:pt x="22" y="176"/>
                    </a:cubicBezTo>
                    <a:cubicBezTo>
                      <a:pt x="22" y="176"/>
                      <a:pt x="23" y="176"/>
                      <a:pt x="23" y="177"/>
                    </a:cubicBezTo>
                    <a:cubicBezTo>
                      <a:pt x="23" y="177"/>
                      <a:pt x="23" y="177"/>
                      <a:pt x="23" y="177"/>
                    </a:cubicBezTo>
                    <a:cubicBezTo>
                      <a:pt x="23" y="178"/>
                      <a:pt x="23" y="181"/>
                      <a:pt x="23" y="183"/>
                    </a:cubicBezTo>
                    <a:cubicBezTo>
                      <a:pt x="23" y="185"/>
                      <a:pt x="21" y="187"/>
                      <a:pt x="21" y="189"/>
                    </a:cubicBezTo>
                    <a:cubicBezTo>
                      <a:pt x="21" y="189"/>
                      <a:pt x="21" y="189"/>
                      <a:pt x="21" y="189"/>
                    </a:cubicBezTo>
                    <a:cubicBezTo>
                      <a:pt x="22" y="189"/>
                      <a:pt x="22" y="189"/>
                      <a:pt x="22" y="189"/>
                    </a:cubicBezTo>
                    <a:cubicBezTo>
                      <a:pt x="22" y="188"/>
                      <a:pt x="22" y="188"/>
                      <a:pt x="22" y="188"/>
                    </a:cubicBezTo>
                    <a:cubicBezTo>
                      <a:pt x="22" y="188"/>
                      <a:pt x="22" y="188"/>
                      <a:pt x="22" y="188"/>
                    </a:cubicBezTo>
                    <a:cubicBezTo>
                      <a:pt x="22" y="189"/>
                      <a:pt x="21" y="189"/>
                      <a:pt x="22" y="190"/>
                    </a:cubicBezTo>
                    <a:cubicBezTo>
                      <a:pt x="22" y="190"/>
                      <a:pt x="22" y="190"/>
                      <a:pt x="22" y="190"/>
                    </a:cubicBezTo>
                    <a:cubicBezTo>
                      <a:pt x="22" y="190"/>
                      <a:pt x="22" y="190"/>
                      <a:pt x="22" y="190"/>
                    </a:cubicBezTo>
                    <a:cubicBezTo>
                      <a:pt x="22" y="190"/>
                      <a:pt x="22" y="189"/>
                      <a:pt x="23" y="189"/>
                    </a:cubicBezTo>
                    <a:cubicBezTo>
                      <a:pt x="23" y="189"/>
                      <a:pt x="23" y="189"/>
                      <a:pt x="23" y="190"/>
                    </a:cubicBezTo>
                    <a:cubicBezTo>
                      <a:pt x="23" y="191"/>
                      <a:pt x="23" y="192"/>
                      <a:pt x="22" y="194"/>
                    </a:cubicBezTo>
                    <a:cubicBezTo>
                      <a:pt x="23" y="194"/>
                      <a:pt x="23" y="194"/>
                      <a:pt x="23" y="194"/>
                    </a:cubicBezTo>
                    <a:cubicBezTo>
                      <a:pt x="24" y="194"/>
                      <a:pt x="24" y="194"/>
                      <a:pt x="25" y="194"/>
                    </a:cubicBezTo>
                    <a:cubicBezTo>
                      <a:pt x="25" y="194"/>
                      <a:pt x="26" y="193"/>
                      <a:pt x="26" y="193"/>
                    </a:cubicBezTo>
                    <a:cubicBezTo>
                      <a:pt x="27" y="193"/>
                      <a:pt x="28" y="194"/>
                      <a:pt x="28" y="195"/>
                    </a:cubicBezTo>
                    <a:cubicBezTo>
                      <a:pt x="29" y="196"/>
                      <a:pt x="30" y="197"/>
                      <a:pt x="30" y="197"/>
                    </a:cubicBezTo>
                    <a:cubicBezTo>
                      <a:pt x="31" y="197"/>
                      <a:pt x="31" y="197"/>
                      <a:pt x="32" y="196"/>
                    </a:cubicBezTo>
                    <a:cubicBezTo>
                      <a:pt x="33" y="196"/>
                      <a:pt x="33" y="196"/>
                      <a:pt x="33" y="196"/>
                    </a:cubicBezTo>
                    <a:cubicBezTo>
                      <a:pt x="33" y="195"/>
                      <a:pt x="34" y="195"/>
                      <a:pt x="35" y="195"/>
                    </a:cubicBezTo>
                    <a:cubicBezTo>
                      <a:pt x="35" y="195"/>
                      <a:pt x="35" y="195"/>
                      <a:pt x="35" y="195"/>
                    </a:cubicBezTo>
                    <a:cubicBezTo>
                      <a:pt x="36" y="195"/>
                      <a:pt x="36" y="195"/>
                      <a:pt x="36" y="195"/>
                    </a:cubicBezTo>
                    <a:cubicBezTo>
                      <a:pt x="36" y="195"/>
                      <a:pt x="37" y="195"/>
                      <a:pt x="37" y="195"/>
                    </a:cubicBezTo>
                    <a:cubicBezTo>
                      <a:pt x="37" y="195"/>
                      <a:pt x="37" y="195"/>
                      <a:pt x="37" y="195"/>
                    </a:cubicBezTo>
                    <a:cubicBezTo>
                      <a:pt x="38" y="195"/>
                      <a:pt x="38" y="195"/>
                      <a:pt x="38" y="195"/>
                    </a:cubicBezTo>
                    <a:cubicBezTo>
                      <a:pt x="38" y="195"/>
                      <a:pt x="38" y="195"/>
                      <a:pt x="38" y="194"/>
                    </a:cubicBezTo>
                    <a:cubicBezTo>
                      <a:pt x="39" y="195"/>
                      <a:pt x="39" y="195"/>
                      <a:pt x="39" y="195"/>
                    </a:cubicBezTo>
                    <a:cubicBezTo>
                      <a:pt x="39" y="194"/>
                      <a:pt x="40" y="194"/>
                      <a:pt x="40" y="193"/>
                    </a:cubicBezTo>
                    <a:cubicBezTo>
                      <a:pt x="41" y="193"/>
                      <a:pt x="41" y="193"/>
                      <a:pt x="42" y="193"/>
                    </a:cubicBezTo>
                    <a:cubicBezTo>
                      <a:pt x="42" y="193"/>
                      <a:pt x="42" y="193"/>
                      <a:pt x="42" y="193"/>
                    </a:cubicBezTo>
                    <a:cubicBezTo>
                      <a:pt x="42" y="191"/>
                      <a:pt x="43" y="191"/>
                      <a:pt x="43" y="190"/>
                    </a:cubicBezTo>
                    <a:cubicBezTo>
                      <a:pt x="44" y="190"/>
                      <a:pt x="44" y="189"/>
                      <a:pt x="45" y="189"/>
                    </a:cubicBezTo>
                    <a:cubicBezTo>
                      <a:pt x="44" y="188"/>
                      <a:pt x="43" y="187"/>
                      <a:pt x="43" y="187"/>
                    </a:cubicBezTo>
                    <a:cubicBezTo>
                      <a:pt x="44" y="185"/>
                      <a:pt x="45" y="183"/>
                      <a:pt x="46" y="183"/>
                    </a:cubicBezTo>
                    <a:cubicBezTo>
                      <a:pt x="46" y="183"/>
                      <a:pt x="46" y="182"/>
                      <a:pt x="46" y="182"/>
                    </a:cubicBezTo>
                    <a:cubicBezTo>
                      <a:pt x="49" y="181"/>
                      <a:pt x="51" y="181"/>
                      <a:pt x="51" y="178"/>
                    </a:cubicBezTo>
                    <a:cubicBezTo>
                      <a:pt x="51" y="176"/>
                      <a:pt x="51" y="175"/>
                      <a:pt x="53" y="174"/>
                    </a:cubicBezTo>
                    <a:cubicBezTo>
                      <a:pt x="53" y="174"/>
                      <a:pt x="54" y="174"/>
                      <a:pt x="54" y="175"/>
                    </a:cubicBezTo>
                    <a:cubicBezTo>
                      <a:pt x="55" y="175"/>
                      <a:pt x="55" y="174"/>
                      <a:pt x="55" y="174"/>
                    </a:cubicBezTo>
                    <a:cubicBezTo>
                      <a:pt x="56" y="175"/>
                      <a:pt x="57" y="176"/>
                      <a:pt x="58" y="176"/>
                    </a:cubicBezTo>
                    <a:cubicBezTo>
                      <a:pt x="58" y="176"/>
                      <a:pt x="59" y="176"/>
                      <a:pt x="59" y="176"/>
                    </a:cubicBezTo>
                    <a:cubicBezTo>
                      <a:pt x="59" y="174"/>
                      <a:pt x="60" y="173"/>
                      <a:pt x="62" y="173"/>
                    </a:cubicBezTo>
                    <a:cubicBezTo>
                      <a:pt x="63" y="172"/>
                      <a:pt x="63" y="171"/>
                      <a:pt x="64" y="171"/>
                    </a:cubicBezTo>
                    <a:cubicBezTo>
                      <a:pt x="65" y="171"/>
                      <a:pt x="66" y="172"/>
                      <a:pt x="67" y="172"/>
                    </a:cubicBezTo>
                    <a:cubicBezTo>
                      <a:pt x="68" y="174"/>
                      <a:pt x="69" y="176"/>
                      <a:pt x="70" y="177"/>
                    </a:cubicBezTo>
                    <a:cubicBezTo>
                      <a:pt x="71" y="177"/>
                      <a:pt x="71" y="177"/>
                      <a:pt x="71" y="177"/>
                    </a:cubicBezTo>
                    <a:cubicBezTo>
                      <a:pt x="72" y="179"/>
                      <a:pt x="74" y="180"/>
                      <a:pt x="75" y="181"/>
                    </a:cubicBezTo>
                    <a:cubicBezTo>
                      <a:pt x="75" y="181"/>
                      <a:pt x="75" y="181"/>
                      <a:pt x="76" y="181"/>
                    </a:cubicBezTo>
                    <a:cubicBezTo>
                      <a:pt x="76" y="181"/>
                      <a:pt x="76" y="181"/>
                      <a:pt x="76" y="181"/>
                    </a:cubicBezTo>
                    <a:cubicBezTo>
                      <a:pt x="76" y="181"/>
                      <a:pt x="76" y="181"/>
                      <a:pt x="76" y="181"/>
                    </a:cubicBezTo>
                    <a:cubicBezTo>
                      <a:pt x="77" y="181"/>
                      <a:pt x="77" y="181"/>
                      <a:pt x="77" y="181"/>
                    </a:cubicBezTo>
                    <a:cubicBezTo>
                      <a:pt x="77" y="183"/>
                      <a:pt x="80" y="182"/>
                      <a:pt x="79" y="184"/>
                    </a:cubicBezTo>
                    <a:cubicBezTo>
                      <a:pt x="80" y="184"/>
                      <a:pt x="81" y="185"/>
                      <a:pt x="81" y="185"/>
                    </a:cubicBezTo>
                    <a:cubicBezTo>
                      <a:pt x="81" y="185"/>
                      <a:pt x="82" y="185"/>
                      <a:pt x="82" y="185"/>
                    </a:cubicBezTo>
                    <a:cubicBezTo>
                      <a:pt x="82" y="187"/>
                      <a:pt x="83" y="187"/>
                      <a:pt x="83" y="189"/>
                    </a:cubicBezTo>
                    <a:cubicBezTo>
                      <a:pt x="82" y="189"/>
                      <a:pt x="82" y="191"/>
                      <a:pt x="81" y="191"/>
                    </a:cubicBezTo>
                    <a:cubicBezTo>
                      <a:pt x="82" y="191"/>
                      <a:pt x="82" y="192"/>
                      <a:pt x="82" y="192"/>
                    </a:cubicBezTo>
                    <a:cubicBezTo>
                      <a:pt x="82" y="192"/>
                      <a:pt x="83" y="192"/>
                      <a:pt x="83" y="192"/>
                    </a:cubicBezTo>
                    <a:cubicBezTo>
                      <a:pt x="84" y="191"/>
                      <a:pt x="84" y="189"/>
                      <a:pt x="85" y="188"/>
                    </a:cubicBezTo>
                    <a:cubicBezTo>
                      <a:pt x="85" y="187"/>
                      <a:pt x="84" y="186"/>
                      <a:pt x="83" y="186"/>
                    </a:cubicBezTo>
                    <a:cubicBezTo>
                      <a:pt x="84" y="185"/>
                      <a:pt x="84" y="184"/>
                      <a:pt x="85" y="183"/>
                    </a:cubicBezTo>
                    <a:cubicBezTo>
                      <a:pt x="85" y="184"/>
                      <a:pt x="86" y="184"/>
                      <a:pt x="86" y="184"/>
                    </a:cubicBezTo>
                    <a:cubicBezTo>
                      <a:pt x="86" y="184"/>
                      <a:pt x="86" y="184"/>
                      <a:pt x="86" y="184"/>
                    </a:cubicBezTo>
                    <a:cubicBezTo>
                      <a:pt x="87" y="184"/>
                      <a:pt x="87" y="185"/>
                      <a:pt x="88" y="185"/>
                    </a:cubicBezTo>
                    <a:cubicBezTo>
                      <a:pt x="88" y="185"/>
                      <a:pt x="88" y="185"/>
                      <a:pt x="88" y="185"/>
                    </a:cubicBezTo>
                    <a:cubicBezTo>
                      <a:pt x="87" y="185"/>
                      <a:pt x="88" y="185"/>
                      <a:pt x="88" y="184"/>
                    </a:cubicBezTo>
                    <a:cubicBezTo>
                      <a:pt x="86" y="182"/>
                      <a:pt x="84" y="181"/>
                      <a:pt x="82" y="180"/>
                    </a:cubicBezTo>
                    <a:cubicBezTo>
                      <a:pt x="81" y="180"/>
                      <a:pt x="82" y="180"/>
                      <a:pt x="82" y="179"/>
                    </a:cubicBezTo>
                    <a:cubicBezTo>
                      <a:pt x="82" y="179"/>
                      <a:pt x="82" y="179"/>
                      <a:pt x="81" y="179"/>
                    </a:cubicBezTo>
                    <a:cubicBezTo>
                      <a:pt x="81" y="179"/>
                      <a:pt x="81" y="179"/>
                      <a:pt x="81" y="179"/>
                    </a:cubicBezTo>
                    <a:cubicBezTo>
                      <a:pt x="80" y="179"/>
                      <a:pt x="80" y="179"/>
                      <a:pt x="80" y="179"/>
                    </a:cubicBezTo>
                    <a:cubicBezTo>
                      <a:pt x="80" y="179"/>
                      <a:pt x="80" y="179"/>
                      <a:pt x="80" y="179"/>
                    </a:cubicBezTo>
                    <a:cubicBezTo>
                      <a:pt x="77" y="178"/>
                      <a:pt x="77" y="175"/>
                      <a:pt x="74" y="173"/>
                    </a:cubicBezTo>
                    <a:cubicBezTo>
                      <a:pt x="73" y="172"/>
                      <a:pt x="72" y="172"/>
                      <a:pt x="72" y="170"/>
                    </a:cubicBezTo>
                    <a:cubicBezTo>
                      <a:pt x="73" y="169"/>
                      <a:pt x="73" y="169"/>
                      <a:pt x="73" y="169"/>
                    </a:cubicBezTo>
                    <a:cubicBezTo>
                      <a:pt x="72" y="169"/>
                      <a:pt x="72" y="169"/>
                      <a:pt x="72" y="168"/>
                    </a:cubicBezTo>
                    <a:cubicBezTo>
                      <a:pt x="73" y="168"/>
                      <a:pt x="74" y="167"/>
                      <a:pt x="75" y="167"/>
                    </a:cubicBezTo>
                    <a:cubicBezTo>
                      <a:pt x="75" y="167"/>
                      <a:pt x="76" y="167"/>
                      <a:pt x="76" y="168"/>
                    </a:cubicBezTo>
                    <a:cubicBezTo>
                      <a:pt x="75" y="168"/>
                      <a:pt x="76" y="170"/>
                      <a:pt x="76" y="170"/>
                    </a:cubicBezTo>
                    <a:cubicBezTo>
                      <a:pt x="77" y="170"/>
                      <a:pt x="77" y="168"/>
                      <a:pt x="78" y="168"/>
                    </a:cubicBezTo>
                    <a:cubicBezTo>
                      <a:pt x="78" y="168"/>
                      <a:pt x="78" y="168"/>
                      <a:pt x="78" y="168"/>
                    </a:cubicBezTo>
                    <a:cubicBezTo>
                      <a:pt x="79" y="169"/>
                      <a:pt x="79" y="171"/>
                      <a:pt x="80" y="172"/>
                    </a:cubicBezTo>
                    <a:cubicBezTo>
                      <a:pt x="80" y="172"/>
                      <a:pt x="80" y="172"/>
                      <a:pt x="80" y="172"/>
                    </a:cubicBezTo>
                    <a:cubicBezTo>
                      <a:pt x="80" y="172"/>
                      <a:pt x="79" y="172"/>
                      <a:pt x="80" y="173"/>
                    </a:cubicBezTo>
                    <a:cubicBezTo>
                      <a:pt x="81" y="173"/>
                      <a:pt x="81" y="174"/>
                      <a:pt x="82" y="174"/>
                    </a:cubicBezTo>
                    <a:cubicBezTo>
                      <a:pt x="82" y="174"/>
                      <a:pt x="83" y="174"/>
                      <a:pt x="83" y="174"/>
                    </a:cubicBezTo>
                    <a:cubicBezTo>
                      <a:pt x="84" y="174"/>
                      <a:pt x="85" y="175"/>
                      <a:pt x="85" y="176"/>
                    </a:cubicBezTo>
                    <a:cubicBezTo>
                      <a:pt x="85" y="176"/>
                      <a:pt x="85" y="176"/>
                      <a:pt x="85" y="176"/>
                    </a:cubicBezTo>
                    <a:cubicBezTo>
                      <a:pt x="85" y="176"/>
                      <a:pt x="85" y="176"/>
                      <a:pt x="85" y="176"/>
                    </a:cubicBezTo>
                    <a:cubicBezTo>
                      <a:pt x="85" y="176"/>
                      <a:pt x="85" y="176"/>
                      <a:pt x="85" y="176"/>
                    </a:cubicBezTo>
                    <a:cubicBezTo>
                      <a:pt x="85" y="176"/>
                      <a:pt x="85" y="176"/>
                      <a:pt x="85" y="176"/>
                    </a:cubicBezTo>
                    <a:cubicBezTo>
                      <a:pt x="85" y="176"/>
                      <a:pt x="86" y="176"/>
                      <a:pt x="87" y="176"/>
                    </a:cubicBezTo>
                    <a:cubicBezTo>
                      <a:pt x="87" y="176"/>
                      <a:pt x="87" y="176"/>
                      <a:pt x="87" y="176"/>
                    </a:cubicBezTo>
                    <a:cubicBezTo>
                      <a:pt x="88" y="177"/>
                      <a:pt x="89" y="179"/>
                      <a:pt x="90" y="180"/>
                    </a:cubicBezTo>
                    <a:cubicBezTo>
                      <a:pt x="90" y="181"/>
                      <a:pt x="90" y="183"/>
                      <a:pt x="90" y="184"/>
                    </a:cubicBezTo>
                    <a:cubicBezTo>
                      <a:pt x="90" y="184"/>
                      <a:pt x="90" y="184"/>
                      <a:pt x="91" y="184"/>
                    </a:cubicBezTo>
                    <a:cubicBezTo>
                      <a:pt x="91" y="184"/>
                      <a:pt x="91" y="184"/>
                      <a:pt x="91" y="184"/>
                    </a:cubicBezTo>
                    <a:cubicBezTo>
                      <a:pt x="92" y="187"/>
                      <a:pt x="94" y="188"/>
                      <a:pt x="95" y="190"/>
                    </a:cubicBezTo>
                    <a:cubicBezTo>
                      <a:pt x="95" y="190"/>
                      <a:pt x="96" y="190"/>
                      <a:pt x="96" y="190"/>
                    </a:cubicBezTo>
                    <a:cubicBezTo>
                      <a:pt x="98" y="190"/>
                      <a:pt x="99" y="190"/>
                      <a:pt x="99" y="191"/>
                    </a:cubicBezTo>
                    <a:cubicBezTo>
                      <a:pt x="99" y="191"/>
                      <a:pt x="99" y="191"/>
                      <a:pt x="99" y="191"/>
                    </a:cubicBezTo>
                    <a:cubicBezTo>
                      <a:pt x="98" y="191"/>
                      <a:pt x="97" y="191"/>
                      <a:pt x="97" y="190"/>
                    </a:cubicBezTo>
                    <a:cubicBezTo>
                      <a:pt x="96" y="191"/>
                      <a:pt x="95" y="190"/>
                      <a:pt x="95" y="192"/>
                    </a:cubicBezTo>
                    <a:cubicBezTo>
                      <a:pt x="95" y="192"/>
                      <a:pt x="96" y="192"/>
                      <a:pt x="97" y="193"/>
                    </a:cubicBezTo>
                    <a:cubicBezTo>
                      <a:pt x="96" y="194"/>
                      <a:pt x="97" y="195"/>
                      <a:pt x="97" y="195"/>
                    </a:cubicBezTo>
                    <a:cubicBezTo>
                      <a:pt x="97" y="194"/>
                      <a:pt x="97" y="194"/>
                      <a:pt x="97" y="194"/>
                    </a:cubicBezTo>
                    <a:cubicBezTo>
                      <a:pt x="98" y="195"/>
                      <a:pt x="99" y="196"/>
                      <a:pt x="99" y="196"/>
                    </a:cubicBezTo>
                    <a:cubicBezTo>
                      <a:pt x="99" y="196"/>
                      <a:pt x="99" y="196"/>
                      <a:pt x="99" y="195"/>
                    </a:cubicBezTo>
                    <a:cubicBezTo>
                      <a:pt x="99" y="195"/>
                      <a:pt x="99" y="195"/>
                      <a:pt x="99" y="195"/>
                    </a:cubicBezTo>
                    <a:cubicBezTo>
                      <a:pt x="99" y="195"/>
                      <a:pt x="99" y="195"/>
                      <a:pt x="99" y="195"/>
                    </a:cubicBezTo>
                    <a:cubicBezTo>
                      <a:pt x="99" y="195"/>
                      <a:pt x="99" y="195"/>
                      <a:pt x="99" y="195"/>
                    </a:cubicBezTo>
                    <a:cubicBezTo>
                      <a:pt x="100" y="195"/>
                      <a:pt x="100" y="195"/>
                      <a:pt x="100" y="195"/>
                    </a:cubicBezTo>
                    <a:cubicBezTo>
                      <a:pt x="100" y="194"/>
                      <a:pt x="99" y="194"/>
                      <a:pt x="99" y="193"/>
                    </a:cubicBezTo>
                    <a:cubicBezTo>
                      <a:pt x="100" y="193"/>
                      <a:pt x="100" y="193"/>
                      <a:pt x="101" y="193"/>
                    </a:cubicBezTo>
                    <a:cubicBezTo>
                      <a:pt x="101" y="193"/>
                      <a:pt x="100" y="192"/>
                      <a:pt x="99" y="192"/>
                    </a:cubicBezTo>
                    <a:cubicBezTo>
                      <a:pt x="100" y="192"/>
                      <a:pt x="100" y="192"/>
                      <a:pt x="100" y="192"/>
                    </a:cubicBezTo>
                    <a:cubicBezTo>
                      <a:pt x="101" y="192"/>
                      <a:pt x="101" y="192"/>
                      <a:pt x="102" y="192"/>
                    </a:cubicBezTo>
                    <a:cubicBezTo>
                      <a:pt x="102" y="190"/>
                      <a:pt x="100" y="189"/>
                      <a:pt x="98" y="189"/>
                    </a:cubicBezTo>
                    <a:cubicBezTo>
                      <a:pt x="99" y="188"/>
                      <a:pt x="99" y="188"/>
                      <a:pt x="99" y="188"/>
                    </a:cubicBezTo>
                    <a:cubicBezTo>
                      <a:pt x="99" y="188"/>
                      <a:pt x="99" y="188"/>
                      <a:pt x="99" y="188"/>
                    </a:cubicBezTo>
                    <a:cubicBezTo>
                      <a:pt x="99" y="187"/>
                      <a:pt x="99" y="187"/>
                      <a:pt x="99" y="187"/>
                    </a:cubicBezTo>
                    <a:cubicBezTo>
                      <a:pt x="99" y="187"/>
                      <a:pt x="99" y="187"/>
                      <a:pt x="99" y="187"/>
                    </a:cubicBezTo>
                    <a:cubicBezTo>
                      <a:pt x="99" y="187"/>
                      <a:pt x="99" y="187"/>
                      <a:pt x="99" y="187"/>
                    </a:cubicBezTo>
                    <a:cubicBezTo>
                      <a:pt x="99" y="187"/>
                      <a:pt x="99" y="187"/>
                      <a:pt x="99" y="187"/>
                    </a:cubicBezTo>
                    <a:cubicBezTo>
                      <a:pt x="99" y="188"/>
                      <a:pt x="99" y="188"/>
                      <a:pt x="100" y="188"/>
                    </a:cubicBezTo>
                    <a:cubicBezTo>
                      <a:pt x="100" y="188"/>
                      <a:pt x="100" y="188"/>
                      <a:pt x="100" y="188"/>
                    </a:cubicBezTo>
                    <a:cubicBezTo>
                      <a:pt x="100" y="187"/>
                      <a:pt x="98" y="186"/>
                      <a:pt x="98" y="185"/>
                    </a:cubicBezTo>
                    <a:cubicBezTo>
                      <a:pt x="98" y="184"/>
                      <a:pt x="98" y="183"/>
                      <a:pt x="99" y="183"/>
                    </a:cubicBezTo>
                    <a:cubicBezTo>
                      <a:pt x="99" y="183"/>
                      <a:pt x="99" y="183"/>
                      <a:pt x="99" y="183"/>
                    </a:cubicBezTo>
                    <a:cubicBezTo>
                      <a:pt x="99" y="183"/>
                      <a:pt x="99" y="183"/>
                      <a:pt x="99" y="184"/>
                    </a:cubicBezTo>
                    <a:cubicBezTo>
                      <a:pt x="100" y="184"/>
                      <a:pt x="99" y="185"/>
                      <a:pt x="100" y="185"/>
                    </a:cubicBezTo>
                    <a:cubicBezTo>
                      <a:pt x="100" y="185"/>
                      <a:pt x="100" y="185"/>
                      <a:pt x="100" y="185"/>
                    </a:cubicBezTo>
                    <a:cubicBezTo>
                      <a:pt x="100" y="185"/>
                      <a:pt x="100" y="185"/>
                      <a:pt x="100" y="184"/>
                    </a:cubicBezTo>
                    <a:cubicBezTo>
                      <a:pt x="101" y="184"/>
                      <a:pt x="101" y="185"/>
                      <a:pt x="101" y="185"/>
                    </a:cubicBezTo>
                    <a:cubicBezTo>
                      <a:pt x="101" y="185"/>
                      <a:pt x="101" y="185"/>
                      <a:pt x="101" y="185"/>
                    </a:cubicBezTo>
                    <a:cubicBezTo>
                      <a:pt x="102" y="184"/>
                      <a:pt x="101" y="184"/>
                      <a:pt x="101" y="184"/>
                    </a:cubicBezTo>
                    <a:cubicBezTo>
                      <a:pt x="101" y="184"/>
                      <a:pt x="101" y="184"/>
                      <a:pt x="101" y="184"/>
                    </a:cubicBezTo>
                    <a:cubicBezTo>
                      <a:pt x="101" y="184"/>
                      <a:pt x="102" y="184"/>
                      <a:pt x="102" y="184"/>
                    </a:cubicBezTo>
                    <a:cubicBezTo>
                      <a:pt x="102" y="184"/>
                      <a:pt x="102" y="184"/>
                      <a:pt x="102" y="184"/>
                    </a:cubicBezTo>
                    <a:cubicBezTo>
                      <a:pt x="102" y="184"/>
                      <a:pt x="102" y="184"/>
                      <a:pt x="102" y="184"/>
                    </a:cubicBezTo>
                    <a:cubicBezTo>
                      <a:pt x="102" y="183"/>
                      <a:pt x="101" y="184"/>
                      <a:pt x="101" y="183"/>
                    </a:cubicBezTo>
                    <a:cubicBezTo>
                      <a:pt x="102" y="183"/>
                      <a:pt x="102" y="182"/>
                      <a:pt x="102" y="182"/>
                    </a:cubicBezTo>
                    <a:cubicBezTo>
                      <a:pt x="103" y="182"/>
                      <a:pt x="103" y="182"/>
                      <a:pt x="103" y="182"/>
                    </a:cubicBezTo>
                    <a:cubicBezTo>
                      <a:pt x="103" y="182"/>
                      <a:pt x="103" y="182"/>
                      <a:pt x="103" y="182"/>
                    </a:cubicBezTo>
                    <a:cubicBezTo>
                      <a:pt x="104" y="182"/>
                      <a:pt x="104" y="182"/>
                      <a:pt x="104" y="182"/>
                    </a:cubicBezTo>
                    <a:cubicBezTo>
                      <a:pt x="105" y="182"/>
                      <a:pt x="107" y="182"/>
                      <a:pt x="108" y="183"/>
                    </a:cubicBezTo>
                    <a:cubicBezTo>
                      <a:pt x="108" y="183"/>
                      <a:pt x="108" y="183"/>
                      <a:pt x="108" y="183"/>
                    </a:cubicBezTo>
                    <a:cubicBezTo>
                      <a:pt x="107" y="183"/>
                      <a:pt x="107" y="184"/>
                      <a:pt x="107" y="184"/>
                    </a:cubicBezTo>
                    <a:cubicBezTo>
                      <a:pt x="108" y="184"/>
                      <a:pt x="109" y="182"/>
                      <a:pt x="110" y="182"/>
                    </a:cubicBezTo>
                    <a:cubicBezTo>
                      <a:pt x="110" y="182"/>
                      <a:pt x="110" y="182"/>
                      <a:pt x="111" y="182"/>
                    </a:cubicBezTo>
                    <a:cubicBezTo>
                      <a:pt x="111" y="182"/>
                      <a:pt x="111" y="182"/>
                      <a:pt x="112" y="182"/>
                    </a:cubicBezTo>
                    <a:cubicBezTo>
                      <a:pt x="112" y="182"/>
                      <a:pt x="112" y="182"/>
                      <a:pt x="112" y="182"/>
                    </a:cubicBezTo>
                    <a:cubicBezTo>
                      <a:pt x="113" y="182"/>
                      <a:pt x="113" y="182"/>
                      <a:pt x="113" y="181"/>
                    </a:cubicBezTo>
                    <a:cubicBezTo>
                      <a:pt x="111" y="180"/>
                      <a:pt x="111" y="178"/>
                      <a:pt x="110" y="177"/>
                    </a:cubicBezTo>
                    <a:cubicBezTo>
                      <a:pt x="110" y="176"/>
                      <a:pt x="111" y="175"/>
                      <a:pt x="110" y="175"/>
                    </a:cubicBezTo>
                    <a:cubicBezTo>
                      <a:pt x="111" y="174"/>
                      <a:pt x="111" y="174"/>
                      <a:pt x="112" y="174"/>
                    </a:cubicBezTo>
                    <a:cubicBezTo>
                      <a:pt x="112" y="172"/>
                      <a:pt x="112" y="170"/>
                      <a:pt x="112" y="169"/>
                    </a:cubicBezTo>
                    <a:cubicBezTo>
                      <a:pt x="113" y="169"/>
                      <a:pt x="113" y="169"/>
                      <a:pt x="113" y="169"/>
                    </a:cubicBezTo>
                    <a:cubicBezTo>
                      <a:pt x="113" y="169"/>
                      <a:pt x="113" y="169"/>
                      <a:pt x="114" y="169"/>
                    </a:cubicBezTo>
                    <a:cubicBezTo>
                      <a:pt x="114" y="168"/>
                      <a:pt x="114" y="168"/>
                      <a:pt x="114" y="166"/>
                    </a:cubicBezTo>
                    <a:cubicBezTo>
                      <a:pt x="114" y="166"/>
                      <a:pt x="114" y="166"/>
                      <a:pt x="114" y="166"/>
                    </a:cubicBezTo>
                    <a:cubicBezTo>
                      <a:pt x="115" y="166"/>
                      <a:pt x="116" y="165"/>
                      <a:pt x="116" y="164"/>
                    </a:cubicBezTo>
                    <a:cubicBezTo>
                      <a:pt x="117" y="164"/>
                      <a:pt x="117" y="163"/>
                      <a:pt x="118" y="163"/>
                    </a:cubicBezTo>
                    <a:cubicBezTo>
                      <a:pt x="118" y="163"/>
                      <a:pt x="118" y="163"/>
                      <a:pt x="118" y="163"/>
                    </a:cubicBezTo>
                    <a:cubicBezTo>
                      <a:pt x="118" y="163"/>
                      <a:pt x="118" y="163"/>
                      <a:pt x="119" y="163"/>
                    </a:cubicBezTo>
                    <a:cubicBezTo>
                      <a:pt x="119" y="163"/>
                      <a:pt x="119" y="163"/>
                      <a:pt x="119" y="163"/>
                    </a:cubicBezTo>
                    <a:cubicBezTo>
                      <a:pt x="119" y="163"/>
                      <a:pt x="119" y="163"/>
                      <a:pt x="119" y="163"/>
                    </a:cubicBezTo>
                    <a:cubicBezTo>
                      <a:pt x="119" y="163"/>
                      <a:pt x="120" y="163"/>
                      <a:pt x="120" y="163"/>
                    </a:cubicBezTo>
                    <a:cubicBezTo>
                      <a:pt x="120" y="163"/>
                      <a:pt x="120" y="163"/>
                      <a:pt x="120" y="163"/>
                    </a:cubicBezTo>
                    <a:cubicBezTo>
                      <a:pt x="120" y="164"/>
                      <a:pt x="120" y="164"/>
                      <a:pt x="119" y="164"/>
                    </a:cubicBezTo>
                    <a:cubicBezTo>
                      <a:pt x="119" y="164"/>
                      <a:pt x="119" y="164"/>
                      <a:pt x="119" y="164"/>
                    </a:cubicBezTo>
                    <a:cubicBezTo>
                      <a:pt x="119" y="164"/>
                      <a:pt x="119" y="164"/>
                      <a:pt x="118" y="164"/>
                    </a:cubicBezTo>
                    <a:cubicBezTo>
                      <a:pt x="118" y="164"/>
                      <a:pt x="118" y="164"/>
                      <a:pt x="118" y="164"/>
                    </a:cubicBezTo>
                    <a:cubicBezTo>
                      <a:pt x="118" y="164"/>
                      <a:pt x="118" y="164"/>
                      <a:pt x="118" y="164"/>
                    </a:cubicBezTo>
                    <a:cubicBezTo>
                      <a:pt x="119" y="164"/>
                      <a:pt x="119" y="164"/>
                      <a:pt x="119" y="164"/>
                    </a:cubicBezTo>
                    <a:cubicBezTo>
                      <a:pt x="119" y="165"/>
                      <a:pt x="119" y="165"/>
                      <a:pt x="119" y="165"/>
                    </a:cubicBezTo>
                    <a:cubicBezTo>
                      <a:pt x="120" y="165"/>
                      <a:pt x="120" y="165"/>
                      <a:pt x="121" y="165"/>
                    </a:cubicBezTo>
                    <a:cubicBezTo>
                      <a:pt x="121" y="165"/>
                      <a:pt x="121" y="165"/>
                      <a:pt x="121" y="165"/>
                    </a:cubicBezTo>
                    <a:cubicBezTo>
                      <a:pt x="122" y="165"/>
                      <a:pt x="122" y="165"/>
                      <a:pt x="122" y="165"/>
                    </a:cubicBezTo>
                    <a:cubicBezTo>
                      <a:pt x="122" y="165"/>
                      <a:pt x="123" y="165"/>
                      <a:pt x="123" y="165"/>
                    </a:cubicBezTo>
                    <a:cubicBezTo>
                      <a:pt x="123" y="166"/>
                      <a:pt x="123" y="166"/>
                      <a:pt x="123" y="166"/>
                    </a:cubicBezTo>
                    <a:cubicBezTo>
                      <a:pt x="123" y="166"/>
                      <a:pt x="123" y="166"/>
                      <a:pt x="123" y="166"/>
                    </a:cubicBezTo>
                    <a:cubicBezTo>
                      <a:pt x="122" y="166"/>
                      <a:pt x="121" y="167"/>
                      <a:pt x="121" y="168"/>
                    </a:cubicBezTo>
                    <a:cubicBezTo>
                      <a:pt x="121" y="168"/>
                      <a:pt x="121" y="168"/>
                      <a:pt x="122" y="168"/>
                    </a:cubicBezTo>
                    <a:cubicBezTo>
                      <a:pt x="122" y="168"/>
                      <a:pt x="123" y="168"/>
                      <a:pt x="123" y="169"/>
                    </a:cubicBezTo>
                    <a:cubicBezTo>
                      <a:pt x="123" y="169"/>
                      <a:pt x="123" y="169"/>
                      <a:pt x="123" y="170"/>
                    </a:cubicBezTo>
                    <a:cubicBezTo>
                      <a:pt x="123" y="170"/>
                      <a:pt x="124" y="170"/>
                      <a:pt x="124" y="170"/>
                    </a:cubicBezTo>
                    <a:cubicBezTo>
                      <a:pt x="125" y="170"/>
                      <a:pt x="126" y="169"/>
                      <a:pt x="126" y="169"/>
                    </a:cubicBezTo>
                    <a:cubicBezTo>
                      <a:pt x="127" y="169"/>
                      <a:pt x="127" y="169"/>
                      <a:pt x="127" y="169"/>
                    </a:cubicBezTo>
                    <a:cubicBezTo>
                      <a:pt x="128" y="169"/>
                      <a:pt x="128" y="168"/>
                      <a:pt x="128" y="168"/>
                    </a:cubicBezTo>
                    <a:cubicBezTo>
                      <a:pt x="128" y="168"/>
                      <a:pt x="128" y="168"/>
                      <a:pt x="128" y="168"/>
                    </a:cubicBezTo>
                    <a:cubicBezTo>
                      <a:pt x="129" y="168"/>
                      <a:pt x="129" y="168"/>
                      <a:pt x="129" y="168"/>
                    </a:cubicBezTo>
                    <a:cubicBezTo>
                      <a:pt x="129" y="168"/>
                      <a:pt x="129" y="168"/>
                      <a:pt x="130" y="168"/>
                    </a:cubicBezTo>
                    <a:cubicBezTo>
                      <a:pt x="130" y="168"/>
                      <a:pt x="130" y="168"/>
                      <a:pt x="130" y="168"/>
                    </a:cubicBezTo>
                    <a:cubicBezTo>
                      <a:pt x="130" y="167"/>
                      <a:pt x="130" y="167"/>
                      <a:pt x="130" y="167"/>
                    </a:cubicBezTo>
                    <a:cubicBezTo>
                      <a:pt x="130" y="167"/>
                      <a:pt x="129" y="167"/>
                      <a:pt x="129" y="167"/>
                    </a:cubicBezTo>
                    <a:cubicBezTo>
                      <a:pt x="129" y="167"/>
                      <a:pt x="129" y="167"/>
                      <a:pt x="129" y="167"/>
                    </a:cubicBezTo>
                    <a:cubicBezTo>
                      <a:pt x="129" y="167"/>
                      <a:pt x="128" y="167"/>
                      <a:pt x="128" y="167"/>
                    </a:cubicBezTo>
                    <a:cubicBezTo>
                      <a:pt x="128" y="167"/>
                      <a:pt x="128" y="167"/>
                      <a:pt x="128" y="167"/>
                    </a:cubicBezTo>
                    <a:cubicBezTo>
                      <a:pt x="128" y="167"/>
                      <a:pt x="128" y="167"/>
                      <a:pt x="128" y="167"/>
                    </a:cubicBezTo>
                    <a:cubicBezTo>
                      <a:pt x="127" y="167"/>
                      <a:pt x="126" y="166"/>
                      <a:pt x="125" y="165"/>
                    </a:cubicBezTo>
                    <a:cubicBezTo>
                      <a:pt x="126" y="166"/>
                      <a:pt x="127" y="167"/>
                      <a:pt x="127" y="168"/>
                    </a:cubicBezTo>
                    <a:cubicBezTo>
                      <a:pt x="127" y="168"/>
                      <a:pt x="127" y="168"/>
                      <a:pt x="127" y="168"/>
                    </a:cubicBezTo>
                    <a:cubicBezTo>
                      <a:pt x="126" y="168"/>
                      <a:pt x="126" y="167"/>
                      <a:pt x="126" y="166"/>
                    </a:cubicBezTo>
                    <a:cubicBezTo>
                      <a:pt x="126" y="167"/>
                      <a:pt x="126" y="167"/>
                      <a:pt x="126" y="167"/>
                    </a:cubicBezTo>
                    <a:cubicBezTo>
                      <a:pt x="126" y="167"/>
                      <a:pt x="126" y="167"/>
                      <a:pt x="126" y="166"/>
                    </a:cubicBezTo>
                    <a:cubicBezTo>
                      <a:pt x="126" y="166"/>
                      <a:pt x="125" y="166"/>
                      <a:pt x="125" y="166"/>
                    </a:cubicBezTo>
                    <a:cubicBezTo>
                      <a:pt x="125" y="166"/>
                      <a:pt x="125" y="166"/>
                      <a:pt x="125" y="166"/>
                    </a:cubicBezTo>
                    <a:cubicBezTo>
                      <a:pt x="125" y="166"/>
                      <a:pt x="125" y="166"/>
                      <a:pt x="125" y="166"/>
                    </a:cubicBezTo>
                    <a:cubicBezTo>
                      <a:pt x="125" y="166"/>
                      <a:pt x="125" y="166"/>
                      <a:pt x="125" y="166"/>
                    </a:cubicBezTo>
                    <a:cubicBezTo>
                      <a:pt x="125" y="166"/>
                      <a:pt x="124" y="165"/>
                      <a:pt x="123" y="165"/>
                    </a:cubicBezTo>
                    <a:cubicBezTo>
                      <a:pt x="124" y="165"/>
                      <a:pt x="124" y="165"/>
                      <a:pt x="124" y="165"/>
                    </a:cubicBezTo>
                    <a:cubicBezTo>
                      <a:pt x="124" y="165"/>
                      <a:pt x="125" y="165"/>
                      <a:pt x="125" y="165"/>
                    </a:cubicBezTo>
                    <a:cubicBezTo>
                      <a:pt x="126" y="164"/>
                      <a:pt x="126" y="164"/>
                      <a:pt x="127" y="163"/>
                    </a:cubicBezTo>
                    <a:cubicBezTo>
                      <a:pt x="127" y="164"/>
                      <a:pt x="126" y="164"/>
                      <a:pt x="126" y="165"/>
                    </a:cubicBezTo>
                    <a:cubicBezTo>
                      <a:pt x="127" y="164"/>
                      <a:pt x="127" y="163"/>
                      <a:pt x="127" y="163"/>
                    </a:cubicBezTo>
                    <a:cubicBezTo>
                      <a:pt x="127" y="163"/>
                      <a:pt x="127" y="163"/>
                      <a:pt x="127" y="163"/>
                    </a:cubicBezTo>
                    <a:cubicBezTo>
                      <a:pt x="127" y="163"/>
                      <a:pt x="127" y="163"/>
                      <a:pt x="128" y="163"/>
                    </a:cubicBezTo>
                    <a:cubicBezTo>
                      <a:pt x="129" y="163"/>
                      <a:pt x="131" y="163"/>
                      <a:pt x="132" y="161"/>
                    </a:cubicBezTo>
                    <a:cubicBezTo>
                      <a:pt x="133" y="161"/>
                      <a:pt x="134" y="161"/>
                      <a:pt x="135" y="161"/>
                    </a:cubicBezTo>
                    <a:cubicBezTo>
                      <a:pt x="136" y="161"/>
                      <a:pt x="136" y="161"/>
                      <a:pt x="136" y="161"/>
                    </a:cubicBezTo>
                    <a:cubicBezTo>
                      <a:pt x="135" y="162"/>
                      <a:pt x="134" y="162"/>
                      <a:pt x="134" y="163"/>
                    </a:cubicBezTo>
                    <a:cubicBezTo>
                      <a:pt x="134" y="163"/>
                      <a:pt x="134" y="163"/>
                      <a:pt x="133" y="163"/>
                    </a:cubicBezTo>
                    <a:cubicBezTo>
                      <a:pt x="133" y="163"/>
                      <a:pt x="133" y="163"/>
                      <a:pt x="133" y="163"/>
                    </a:cubicBezTo>
                    <a:cubicBezTo>
                      <a:pt x="133" y="164"/>
                      <a:pt x="134" y="164"/>
                      <a:pt x="134" y="165"/>
                    </a:cubicBezTo>
                    <a:cubicBezTo>
                      <a:pt x="133" y="165"/>
                      <a:pt x="133" y="166"/>
                      <a:pt x="133" y="167"/>
                    </a:cubicBezTo>
                    <a:cubicBezTo>
                      <a:pt x="133" y="167"/>
                      <a:pt x="133" y="167"/>
                      <a:pt x="133" y="167"/>
                    </a:cubicBezTo>
                    <a:cubicBezTo>
                      <a:pt x="132" y="167"/>
                      <a:pt x="132" y="167"/>
                      <a:pt x="131" y="167"/>
                    </a:cubicBezTo>
                    <a:cubicBezTo>
                      <a:pt x="132" y="168"/>
                      <a:pt x="131" y="167"/>
                      <a:pt x="131" y="168"/>
                    </a:cubicBezTo>
                    <a:cubicBezTo>
                      <a:pt x="131" y="168"/>
                      <a:pt x="131" y="168"/>
                      <a:pt x="131" y="168"/>
                    </a:cubicBezTo>
                    <a:cubicBezTo>
                      <a:pt x="132" y="168"/>
                      <a:pt x="132" y="169"/>
                      <a:pt x="133" y="170"/>
                    </a:cubicBezTo>
                    <a:cubicBezTo>
                      <a:pt x="133" y="170"/>
                      <a:pt x="133" y="170"/>
                      <a:pt x="133" y="170"/>
                    </a:cubicBezTo>
                    <a:cubicBezTo>
                      <a:pt x="137" y="170"/>
                      <a:pt x="138" y="174"/>
                      <a:pt x="141" y="174"/>
                    </a:cubicBezTo>
                    <a:cubicBezTo>
                      <a:pt x="144" y="176"/>
                      <a:pt x="145" y="180"/>
                      <a:pt x="141" y="181"/>
                    </a:cubicBezTo>
                    <a:cubicBezTo>
                      <a:pt x="141" y="181"/>
                      <a:pt x="141" y="181"/>
                      <a:pt x="141" y="181"/>
                    </a:cubicBezTo>
                    <a:cubicBezTo>
                      <a:pt x="140" y="181"/>
                      <a:pt x="140" y="181"/>
                      <a:pt x="139" y="181"/>
                    </a:cubicBezTo>
                    <a:cubicBezTo>
                      <a:pt x="139" y="181"/>
                      <a:pt x="138" y="181"/>
                      <a:pt x="138" y="181"/>
                    </a:cubicBezTo>
                    <a:cubicBezTo>
                      <a:pt x="138" y="181"/>
                      <a:pt x="138" y="181"/>
                      <a:pt x="137" y="181"/>
                    </a:cubicBezTo>
                    <a:cubicBezTo>
                      <a:pt x="137" y="181"/>
                      <a:pt x="137" y="181"/>
                      <a:pt x="136" y="181"/>
                    </a:cubicBezTo>
                    <a:cubicBezTo>
                      <a:pt x="136" y="181"/>
                      <a:pt x="136" y="181"/>
                      <a:pt x="136" y="181"/>
                    </a:cubicBezTo>
                    <a:cubicBezTo>
                      <a:pt x="134" y="181"/>
                      <a:pt x="133" y="180"/>
                      <a:pt x="132" y="180"/>
                    </a:cubicBezTo>
                    <a:cubicBezTo>
                      <a:pt x="131" y="180"/>
                      <a:pt x="131" y="180"/>
                      <a:pt x="131" y="180"/>
                    </a:cubicBezTo>
                    <a:cubicBezTo>
                      <a:pt x="131" y="180"/>
                      <a:pt x="131" y="179"/>
                      <a:pt x="130" y="179"/>
                    </a:cubicBezTo>
                    <a:cubicBezTo>
                      <a:pt x="130" y="179"/>
                      <a:pt x="130" y="179"/>
                      <a:pt x="130" y="179"/>
                    </a:cubicBezTo>
                    <a:cubicBezTo>
                      <a:pt x="130" y="179"/>
                      <a:pt x="129" y="179"/>
                      <a:pt x="129" y="179"/>
                    </a:cubicBezTo>
                    <a:cubicBezTo>
                      <a:pt x="129" y="179"/>
                      <a:pt x="128" y="179"/>
                      <a:pt x="128" y="178"/>
                    </a:cubicBezTo>
                    <a:cubicBezTo>
                      <a:pt x="124" y="178"/>
                      <a:pt x="120" y="178"/>
                      <a:pt x="119" y="181"/>
                    </a:cubicBezTo>
                    <a:cubicBezTo>
                      <a:pt x="118" y="181"/>
                      <a:pt x="117" y="181"/>
                      <a:pt x="116" y="181"/>
                    </a:cubicBezTo>
                    <a:cubicBezTo>
                      <a:pt x="115" y="181"/>
                      <a:pt x="114" y="181"/>
                      <a:pt x="114" y="181"/>
                    </a:cubicBezTo>
                    <a:cubicBezTo>
                      <a:pt x="114" y="182"/>
                      <a:pt x="114" y="182"/>
                      <a:pt x="114" y="182"/>
                    </a:cubicBezTo>
                    <a:cubicBezTo>
                      <a:pt x="114" y="182"/>
                      <a:pt x="114" y="182"/>
                      <a:pt x="114" y="182"/>
                    </a:cubicBezTo>
                    <a:cubicBezTo>
                      <a:pt x="114" y="182"/>
                      <a:pt x="114" y="182"/>
                      <a:pt x="115" y="182"/>
                    </a:cubicBezTo>
                    <a:cubicBezTo>
                      <a:pt x="115" y="182"/>
                      <a:pt x="115" y="182"/>
                      <a:pt x="115" y="182"/>
                    </a:cubicBezTo>
                    <a:cubicBezTo>
                      <a:pt x="115" y="182"/>
                      <a:pt x="115" y="182"/>
                      <a:pt x="115" y="183"/>
                    </a:cubicBezTo>
                    <a:cubicBezTo>
                      <a:pt x="115" y="183"/>
                      <a:pt x="115" y="183"/>
                      <a:pt x="115" y="183"/>
                    </a:cubicBezTo>
                    <a:cubicBezTo>
                      <a:pt x="114" y="183"/>
                      <a:pt x="113" y="183"/>
                      <a:pt x="113" y="183"/>
                    </a:cubicBezTo>
                    <a:cubicBezTo>
                      <a:pt x="113" y="183"/>
                      <a:pt x="113" y="183"/>
                      <a:pt x="113" y="183"/>
                    </a:cubicBezTo>
                    <a:cubicBezTo>
                      <a:pt x="113" y="183"/>
                      <a:pt x="113" y="183"/>
                      <a:pt x="113" y="183"/>
                    </a:cubicBezTo>
                    <a:cubicBezTo>
                      <a:pt x="113" y="183"/>
                      <a:pt x="113" y="183"/>
                      <a:pt x="114" y="183"/>
                    </a:cubicBezTo>
                    <a:cubicBezTo>
                      <a:pt x="114" y="183"/>
                      <a:pt x="114" y="183"/>
                      <a:pt x="114" y="184"/>
                    </a:cubicBezTo>
                    <a:cubicBezTo>
                      <a:pt x="113" y="184"/>
                      <a:pt x="113" y="184"/>
                      <a:pt x="112" y="184"/>
                    </a:cubicBezTo>
                    <a:cubicBezTo>
                      <a:pt x="112" y="184"/>
                      <a:pt x="111" y="184"/>
                      <a:pt x="111" y="183"/>
                    </a:cubicBezTo>
                    <a:cubicBezTo>
                      <a:pt x="110" y="184"/>
                      <a:pt x="110" y="184"/>
                      <a:pt x="110" y="184"/>
                    </a:cubicBezTo>
                    <a:cubicBezTo>
                      <a:pt x="110" y="184"/>
                      <a:pt x="109" y="183"/>
                      <a:pt x="109" y="183"/>
                    </a:cubicBezTo>
                    <a:cubicBezTo>
                      <a:pt x="107" y="184"/>
                      <a:pt x="107" y="185"/>
                      <a:pt x="107" y="186"/>
                    </a:cubicBezTo>
                    <a:cubicBezTo>
                      <a:pt x="107" y="186"/>
                      <a:pt x="107" y="187"/>
                      <a:pt x="107" y="187"/>
                    </a:cubicBezTo>
                    <a:cubicBezTo>
                      <a:pt x="107" y="187"/>
                      <a:pt x="108" y="186"/>
                      <a:pt x="108" y="186"/>
                    </a:cubicBezTo>
                    <a:cubicBezTo>
                      <a:pt x="108" y="186"/>
                      <a:pt x="108" y="186"/>
                      <a:pt x="109" y="186"/>
                    </a:cubicBezTo>
                    <a:cubicBezTo>
                      <a:pt x="109" y="186"/>
                      <a:pt x="109" y="186"/>
                      <a:pt x="109" y="186"/>
                    </a:cubicBezTo>
                    <a:cubicBezTo>
                      <a:pt x="108" y="187"/>
                      <a:pt x="109" y="187"/>
                      <a:pt x="109" y="188"/>
                    </a:cubicBezTo>
                    <a:cubicBezTo>
                      <a:pt x="109" y="188"/>
                      <a:pt x="109" y="188"/>
                      <a:pt x="109" y="188"/>
                    </a:cubicBezTo>
                    <a:cubicBezTo>
                      <a:pt x="109" y="188"/>
                      <a:pt x="109" y="188"/>
                      <a:pt x="109" y="188"/>
                    </a:cubicBezTo>
                    <a:cubicBezTo>
                      <a:pt x="109" y="188"/>
                      <a:pt x="109" y="188"/>
                      <a:pt x="109" y="188"/>
                    </a:cubicBezTo>
                    <a:cubicBezTo>
                      <a:pt x="109" y="188"/>
                      <a:pt x="109" y="188"/>
                      <a:pt x="109" y="188"/>
                    </a:cubicBezTo>
                    <a:cubicBezTo>
                      <a:pt x="109" y="188"/>
                      <a:pt x="109" y="189"/>
                      <a:pt x="109" y="189"/>
                    </a:cubicBezTo>
                    <a:cubicBezTo>
                      <a:pt x="109" y="189"/>
                      <a:pt x="109" y="190"/>
                      <a:pt x="108" y="190"/>
                    </a:cubicBezTo>
                    <a:cubicBezTo>
                      <a:pt x="108" y="190"/>
                      <a:pt x="108" y="189"/>
                      <a:pt x="108" y="189"/>
                    </a:cubicBezTo>
                    <a:cubicBezTo>
                      <a:pt x="108" y="189"/>
                      <a:pt x="108" y="189"/>
                      <a:pt x="108" y="189"/>
                    </a:cubicBezTo>
                    <a:cubicBezTo>
                      <a:pt x="108" y="190"/>
                      <a:pt x="108" y="190"/>
                      <a:pt x="108" y="191"/>
                    </a:cubicBezTo>
                    <a:cubicBezTo>
                      <a:pt x="108" y="191"/>
                      <a:pt x="109" y="191"/>
                      <a:pt x="110" y="191"/>
                    </a:cubicBezTo>
                    <a:cubicBezTo>
                      <a:pt x="110" y="192"/>
                      <a:pt x="110" y="192"/>
                      <a:pt x="110" y="193"/>
                    </a:cubicBezTo>
                    <a:cubicBezTo>
                      <a:pt x="110" y="193"/>
                      <a:pt x="111" y="193"/>
                      <a:pt x="111" y="194"/>
                    </a:cubicBezTo>
                    <a:cubicBezTo>
                      <a:pt x="110" y="194"/>
                      <a:pt x="110" y="194"/>
                      <a:pt x="110" y="194"/>
                    </a:cubicBezTo>
                    <a:cubicBezTo>
                      <a:pt x="110" y="194"/>
                      <a:pt x="110" y="194"/>
                      <a:pt x="110" y="194"/>
                    </a:cubicBezTo>
                    <a:cubicBezTo>
                      <a:pt x="111" y="194"/>
                      <a:pt x="111" y="194"/>
                      <a:pt x="111" y="194"/>
                    </a:cubicBezTo>
                    <a:cubicBezTo>
                      <a:pt x="111" y="194"/>
                      <a:pt x="111" y="194"/>
                      <a:pt x="112" y="194"/>
                    </a:cubicBezTo>
                    <a:cubicBezTo>
                      <a:pt x="112" y="194"/>
                      <a:pt x="112" y="194"/>
                      <a:pt x="112" y="194"/>
                    </a:cubicBezTo>
                    <a:cubicBezTo>
                      <a:pt x="112" y="195"/>
                      <a:pt x="111" y="195"/>
                      <a:pt x="110" y="195"/>
                    </a:cubicBezTo>
                    <a:cubicBezTo>
                      <a:pt x="110" y="195"/>
                      <a:pt x="110" y="195"/>
                      <a:pt x="111" y="195"/>
                    </a:cubicBezTo>
                    <a:cubicBezTo>
                      <a:pt x="111" y="195"/>
                      <a:pt x="111" y="195"/>
                      <a:pt x="111" y="195"/>
                    </a:cubicBezTo>
                    <a:cubicBezTo>
                      <a:pt x="111" y="195"/>
                      <a:pt x="111" y="195"/>
                      <a:pt x="111" y="195"/>
                    </a:cubicBezTo>
                    <a:cubicBezTo>
                      <a:pt x="112" y="195"/>
                      <a:pt x="112" y="195"/>
                      <a:pt x="112" y="195"/>
                    </a:cubicBezTo>
                    <a:cubicBezTo>
                      <a:pt x="112" y="195"/>
                      <a:pt x="112" y="195"/>
                      <a:pt x="112" y="195"/>
                    </a:cubicBezTo>
                    <a:cubicBezTo>
                      <a:pt x="112" y="195"/>
                      <a:pt x="112" y="195"/>
                      <a:pt x="112" y="195"/>
                    </a:cubicBezTo>
                    <a:cubicBezTo>
                      <a:pt x="112" y="195"/>
                      <a:pt x="113" y="195"/>
                      <a:pt x="113" y="195"/>
                    </a:cubicBezTo>
                    <a:cubicBezTo>
                      <a:pt x="113" y="195"/>
                      <a:pt x="113" y="195"/>
                      <a:pt x="113" y="195"/>
                    </a:cubicBezTo>
                    <a:cubicBezTo>
                      <a:pt x="113" y="195"/>
                      <a:pt x="114" y="195"/>
                      <a:pt x="114" y="195"/>
                    </a:cubicBezTo>
                    <a:cubicBezTo>
                      <a:pt x="114" y="195"/>
                      <a:pt x="114" y="195"/>
                      <a:pt x="115" y="195"/>
                    </a:cubicBezTo>
                    <a:cubicBezTo>
                      <a:pt x="115" y="195"/>
                      <a:pt x="115" y="196"/>
                      <a:pt x="115" y="196"/>
                    </a:cubicBezTo>
                    <a:cubicBezTo>
                      <a:pt x="115" y="196"/>
                      <a:pt x="115" y="197"/>
                      <a:pt x="116" y="197"/>
                    </a:cubicBezTo>
                    <a:cubicBezTo>
                      <a:pt x="116" y="197"/>
                      <a:pt x="117" y="196"/>
                      <a:pt x="117" y="196"/>
                    </a:cubicBezTo>
                    <a:cubicBezTo>
                      <a:pt x="117" y="196"/>
                      <a:pt x="118" y="196"/>
                      <a:pt x="118" y="196"/>
                    </a:cubicBezTo>
                    <a:cubicBezTo>
                      <a:pt x="118" y="196"/>
                      <a:pt x="118" y="196"/>
                      <a:pt x="118" y="196"/>
                    </a:cubicBezTo>
                    <a:cubicBezTo>
                      <a:pt x="118" y="195"/>
                      <a:pt x="119" y="195"/>
                      <a:pt x="118" y="195"/>
                    </a:cubicBezTo>
                    <a:cubicBezTo>
                      <a:pt x="119" y="195"/>
                      <a:pt x="119" y="195"/>
                      <a:pt x="120" y="195"/>
                    </a:cubicBezTo>
                    <a:cubicBezTo>
                      <a:pt x="121" y="195"/>
                      <a:pt x="123" y="196"/>
                      <a:pt x="124" y="197"/>
                    </a:cubicBezTo>
                    <a:cubicBezTo>
                      <a:pt x="125" y="197"/>
                      <a:pt x="126" y="196"/>
                      <a:pt x="127" y="196"/>
                    </a:cubicBezTo>
                    <a:cubicBezTo>
                      <a:pt x="128" y="195"/>
                      <a:pt x="128" y="195"/>
                      <a:pt x="129" y="194"/>
                    </a:cubicBezTo>
                    <a:cubicBezTo>
                      <a:pt x="130" y="194"/>
                      <a:pt x="130" y="195"/>
                      <a:pt x="131" y="195"/>
                    </a:cubicBezTo>
                    <a:cubicBezTo>
                      <a:pt x="131" y="195"/>
                      <a:pt x="131" y="194"/>
                      <a:pt x="132" y="194"/>
                    </a:cubicBezTo>
                    <a:cubicBezTo>
                      <a:pt x="132" y="194"/>
                      <a:pt x="132" y="194"/>
                      <a:pt x="132" y="194"/>
                    </a:cubicBezTo>
                    <a:cubicBezTo>
                      <a:pt x="132" y="195"/>
                      <a:pt x="132" y="195"/>
                      <a:pt x="132" y="195"/>
                    </a:cubicBezTo>
                    <a:cubicBezTo>
                      <a:pt x="132" y="195"/>
                      <a:pt x="132" y="195"/>
                      <a:pt x="132" y="196"/>
                    </a:cubicBezTo>
                    <a:cubicBezTo>
                      <a:pt x="132" y="197"/>
                      <a:pt x="132" y="197"/>
                      <a:pt x="132" y="197"/>
                    </a:cubicBezTo>
                    <a:cubicBezTo>
                      <a:pt x="132" y="197"/>
                      <a:pt x="132" y="197"/>
                      <a:pt x="132" y="197"/>
                    </a:cubicBezTo>
                    <a:cubicBezTo>
                      <a:pt x="133" y="199"/>
                      <a:pt x="132" y="201"/>
                      <a:pt x="132" y="203"/>
                    </a:cubicBezTo>
                    <a:cubicBezTo>
                      <a:pt x="130" y="205"/>
                      <a:pt x="130" y="210"/>
                      <a:pt x="127" y="211"/>
                    </a:cubicBezTo>
                    <a:cubicBezTo>
                      <a:pt x="127" y="211"/>
                      <a:pt x="127" y="211"/>
                      <a:pt x="127" y="211"/>
                    </a:cubicBezTo>
                    <a:cubicBezTo>
                      <a:pt x="127" y="211"/>
                      <a:pt x="126" y="211"/>
                      <a:pt x="126" y="211"/>
                    </a:cubicBezTo>
                    <a:cubicBezTo>
                      <a:pt x="126" y="211"/>
                      <a:pt x="126" y="210"/>
                      <a:pt x="125" y="210"/>
                    </a:cubicBezTo>
                    <a:cubicBezTo>
                      <a:pt x="125" y="210"/>
                      <a:pt x="125" y="211"/>
                      <a:pt x="124" y="211"/>
                    </a:cubicBezTo>
                    <a:cubicBezTo>
                      <a:pt x="124" y="211"/>
                      <a:pt x="124" y="210"/>
                      <a:pt x="123" y="210"/>
                    </a:cubicBezTo>
                    <a:cubicBezTo>
                      <a:pt x="123" y="211"/>
                      <a:pt x="124" y="211"/>
                      <a:pt x="124" y="211"/>
                    </a:cubicBezTo>
                    <a:cubicBezTo>
                      <a:pt x="123" y="211"/>
                      <a:pt x="122" y="211"/>
                      <a:pt x="123" y="210"/>
                    </a:cubicBezTo>
                    <a:cubicBezTo>
                      <a:pt x="123" y="210"/>
                      <a:pt x="123" y="210"/>
                      <a:pt x="123" y="210"/>
                    </a:cubicBezTo>
                    <a:cubicBezTo>
                      <a:pt x="123" y="210"/>
                      <a:pt x="122" y="210"/>
                      <a:pt x="122" y="210"/>
                    </a:cubicBezTo>
                    <a:cubicBezTo>
                      <a:pt x="122" y="210"/>
                      <a:pt x="121" y="210"/>
                      <a:pt x="121" y="210"/>
                    </a:cubicBezTo>
                    <a:cubicBezTo>
                      <a:pt x="121" y="210"/>
                      <a:pt x="121" y="210"/>
                      <a:pt x="121" y="210"/>
                    </a:cubicBezTo>
                    <a:cubicBezTo>
                      <a:pt x="121" y="210"/>
                      <a:pt x="121" y="210"/>
                      <a:pt x="121" y="210"/>
                    </a:cubicBezTo>
                    <a:cubicBezTo>
                      <a:pt x="121" y="210"/>
                      <a:pt x="121" y="210"/>
                      <a:pt x="120" y="210"/>
                    </a:cubicBezTo>
                    <a:cubicBezTo>
                      <a:pt x="120" y="210"/>
                      <a:pt x="120" y="210"/>
                      <a:pt x="120" y="210"/>
                    </a:cubicBezTo>
                    <a:cubicBezTo>
                      <a:pt x="120" y="210"/>
                      <a:pt x="119" y="210"/>
                      <a:pt x="119" y="210"/>
                    </a:cubicBezTo>
                    <a:cubicBezTo>
                      <a:pt x="118" y="210"/>
                      <a:pt x="117" y="211"/>
                      <a:pt x="116" y="211"/>
                    </a:cubicBezTo>
                    <a:cubicBezTo>
                      <a:pt x="116" y="211"/>
                      <a:pt x="116" y="211"/>
                      <a:pt x="116" y="211"/>
                    </a:cubicBezTo>
                    <a:cubicBezTo>
                      <a:pt x="116" y="211"/>
                      <a:pt x="115" y="211"/>
                      <a:pt x="115" y="211"/>
                    </a:cubicBezTo>
                    <a:cubicBezTo>
                      <a:pt x="115" y="211"/>
                      <a:pt x="114" y="211"/>
                      <a:pt x="114" y="211"/>
                    </a:cubicBezTo>
                    <a:cubicBezTo>
                      <a:pt x="114" y="211"/>
                      <a:pt x="114" y="211"/>
                      <a:pt x="113" y="211"/>
                    </a:cubicBezTo>
                    <a:cubicBezTo>
                      <a:pt x="112" y="210"/>
                      <a:pt x="109" y="210"/>
                      <a:pt x="107" y="210"/>
                    </a:cubicBezTo>
                    <a:cubicBezTo>
                      <a:pt x="107" y="210"/>
                      <a:pt x="106" y="210"/>
                      <a:pt x="106" y="210"/>
                    </a:cubicBezTo>
                    <a:cubicBezTo>
                      <a:pt x="106" y="209"/>
                      <a:pt x="106" y="209"/>
                      <a:pt x="105" y="208"/>
                    </a:cubicBezTo>
                    <a:cubicBezTo>
                      <a:pt x="105" y="208"/>
                      <a:pt x="105" y="208"/>
                      <a:pt x="105" y="208"/>
                    </a:cubicBezTo>
                    <a:cubicBezTo>
                      <a:pt x="104" y="208"/>
                      <a:pt x="102" y="208"/>
                      <a:pt x="101" y="207"/>
                    </a:cubicBezTo>
                    <a:cubicBezTo>
                      <a:pt x="101" y="207"/>
                      <a:pt x="101" y="207"/>
                      <a:pt x="101" y="207"/>
                    </a:cubicBezTo>
                    <a:cubicBezTo>
                      <a:pt x="100" y="206"/>
                      <a:pt x="98" y="206"/>
                      <a:pt x="97" y="206"/>
                    </a:cubicBezTo>
                    <a:cubicBezTo>
                      <a:pt x="95" y="207"/>
                      <a:pt x="92" y="207"/>
                      <a:pt x="93" y="210"/>
                    </a:cubicBezTo>
                    <a:cubicBezTo>
                      <a:pt x="94" y="211"/>
                      <a:pt x="92" y="214"/>
                      <a:pt x="91" y="214"/>
                    </a:cubicBezTo>
                    <a:cubicBezTo>
                      <a:pt x="91" y="214"/>
                      <a:pt x="91" y="214"/>
                      <a:pt x="91" y="214"/>
                    </a:cubicBezTo>
                    <a:cubicBezTo>
                      <a:pt x="89" y="214"/>
                      <a:pt x="88" y="211"/>
                      <a:pt x="85" y="211"/>
                    </a:cubicBezTo>
                    <a:cubicBezTo>
                      <a:pt x="85" y="211"/>
                      <a:pt x="85" y="211"/>
                      <a:pt x="84" y="211"/>
                    </a:cubicBezTo>
                    <a:cubicBezTo>
                      <a:pt x="84" y="211"/>
                      <a:pt x="84" y="211"/>
                      <a:pt x="84" y="211"/>
                    </a:cubicBezTo>
                    <a:cubicBezTo>
                      <a:pt x="83" y="211"/>
                      <a:pt x="83" y="211"/>
                      <a:pt x="83" y="211"/>
                    </a:cubicBezTo>
                    <a:cubicBezTo>
                      <a:pt x="83" y="211"/>
                      <a:pt x="82" y="211"/>
                      <a:pt x="82" y="210"/>
                    </a:cubicBezTo>
                    <a:cubicBezTo>
                      <a:pt x="82" y="209"/>
                      <a:pt x="82" y="208"/>
                      <a:pt x="81" y="207"/>
                    </a:cubicBezTo>
                    <a:cubicBezTo>
                      <a:pt x="81" y="207"/>
                      <a:pt x="81" y="207"/>
                      <a:pt x="81" y="207"/>
                    </a:cubicBezTo>
                    <a:cubicBezTo>
                      <a:pt x="80" y="207"/>
                      <a:pt x="79" y="207"/>
                      <a:pt x="78" y="206"/>
                    </a:cubicBezTo>
                    <a:cubicBezTo>
                      <a:pt x="75" y="206"/>
                      <a:pt x="72" y="207"/>
                      <a:pt x="71" y="204"/>
                    </a:cubicBezTo>
                    <a:cubicBezTo>
                      <a:pt x="71" y="204"/>
                      <a:pt x="71" y="204"/>
                      <a:pt x="71" y="204"/>
                    </a:cubicBezTo>
                    <a:cubicBezTo>
                      <a:pt x="70" y="204"/>
                      <a:pt x="70" y="204"/>
                      <a:pt x="70" y="204"/>
                    </a:cubicBezTo>
                    <a:cubicBezTo>
                      <a:pt x="70" y="204"/>
                      <a:pt x="70" y="205"/>
                      <a:pt x="70" y="205"/>
                    </a:cubicBezTo>
                    <a:cubicBezTo>
                      <a:pt x="70" y="205"/>
                      <a:pt x="70" y="205"/>
                      <a:pt x="70" y="205"/>
                    </a:cubicBezTo>
                    <a:cubicBezTo>
                      <a:pt x="69" y="204"/>
                      <a:pt x="68" y="204"/>
                      <a:pt x="68" y="203"/>
                    </a:cubicBezTo>
                    <a:cubicBezTo>
                      <a:pt x="69" y="201"/>
                      <a:pt x="71" y="201"/>
                      <a:pt x="70" y="198"/>
                    </a:cubicBezTo>
                    <a:cubicBezTo>
                      <a:pt x="69" y="198"/>
                      <a:pt x="69" y="198"/>
                      <a:pt x="69" y="196"/>
                    </a:cubicBezTo>
                    <a:cubicBezTo>
                      <a:pt x="70" y="196"/>
                      <a:pt x="70" y="195"/>
                      <a:pt x="70" y="194"/>
                    </a:cubicBezTo>
                    <a:cubicBezTo>
                      <a:pt x="70" y="194"/>
                      <a:pt x="70" y="194"/>
                      <a:pt x="70" y="194"/>
                    </a:cubicBezTo>
                    <a:cubicBezTo>
                      <a:pt x="69" y="194"/>
                      <a:pt x="69" y="195"/>
                      <a:pt x="69" y="195"/>
                    </a:cubicBezTo>
                    <a:cubicBezTo>
                      <a:pt x="68" y="195"/>
                      <a:pt x="68" y="194"/>
                      <a:pt x="68" y="194"/>
                    </a:cubicBezTo>
                    <a:cubicBezTo>
                      <a:pt x="68" y="194"/>
                      <a:pt x="68" y="194"/>
                      <a:pt x="68" y="194"/>
                    </a:cubicBezTo>
                    <a:cubicBezTo>
                      <a:pt x="66" y="194"/>
                      <a:pt x="64" y="195"/>
                      <a:pt x="62" y="195"/>
                    </a:cubicBezTo>
                    <a:cubicBezTo>
                      <a:pt x="62" y="195"/>
                      <a:pt x="62" y="194"/>
                      <a:pt x="61" y="194"/>
                    </a:cubicBezTo>
                    <a:cubicBezTo>
                      <a:pt x="61" y="195"/>
                      <a:pt x="61" y="195"/>
                      <a:pt x="60" y="195"/>
                    </a:cubicBezTo>
                    <a:cubicBezTo>
                      <a:pt x="60" y="195"/>
                      <a:pt x="59" y="195"/>
                      <a:pt x="59" y="194"/>
                    </a:cubicBezTo>
                    <a:cubicBezTo>
                      <a:pt x="58" y="195"/>
                      <a:pt x="58" y="195"/>
                      <a:pt x="57" y="195"/>
                    </a:cubicBezTo>
                    <a:cubicBezTo>
                      <a:pt x="55" y="195"/>
                      <a:pt x="54" y="195"/>
                      <a:pt x="52" y="195"/>
                    </a:cubicBezTo>
                    <a:cubicBezTo>
                      <a:pt x="52" y="195"/>
                      <a:pt x="52" y="195"/>
                      <a:pt x="52" y="195"/>
                    </a:cubicBezTo>
                    <a:cubicBezTo>
                      <a:pt x="52" y="195"/>
                      <a:pt x="52" y="195"/>
                      <a:pt x="52" y="195"/>
                    </a:cubicBezTo>
                    <a:cubicBezTo>
                      <a:pt x="52" y="195"/>
                      <a:pt x="51" y="195"/>
                      <a:pt x="51" y="195"/>
                    </a:cubicBezTo>
                    <a:cubicBezTo>
                      <a:pt x="51" y="195"/>
                      <a:pt x="51" y="196"/>
                      <a:pt x="50" y="196"/>
                    </a:cubicBezTo>
                    <a:cubicBezTo>
                      <a:pt x="50" y="196"/>
                      <a:pt x="49" y="196"/>
                      <a:pt x="49" y="196"/>
                    </a:cubicBezTo>
                    <a:cubicBezTo>
                      <a:pt x="47" y="196"/>
                      <a:pt x="45" y="196"/>
                      <a:pt x="44" y="198"/>
                    </a:cubicBezTo>
                    <a:cubicBezTo>
                      <a:pt x="44" y="198"/>
                      <a:pt x="44" y="198"/>
                      <a:pt x="44" y="198"/>
                    </a:cubicBezTo>
                    <a:cubicBezTo>
                      <a:pt x="43" y="198"/>
                      <a:pt x="42" y="198"/>
                      <a:pt x="41" y="199"/>
                    </a:cubicBezTo>
                    <a:cubicBezTo>
                      <a:pt x="40" y="199"/>
                      <a:pt x="40" y="200"/>
                      <a:pt x="39" y="200"/>
                    </a:cubicBezTo>
                    <a:cubicBezTo>
                      <a:pt x="38" y="200"/>
                      <a:pt x="38" y="200"/>
                      <a:pt x="37" y="200"/>
                    </a:cubicBezTo>
                    <a:cubicBezTo>
                      <a:pt x="37" y="200"/>
                      <a:pt x="37" y="199"/>
                      <a:pt x="37" y="199"/>
                    </a:cubicBezTo>
                    <a:cubicBezTo>
                      <a:pt x="37" y="199"/>
                      <a:pt x="37" y="199"/>
                      <a:pt x="37" y="199"/>
                    </a:cubicBezTo>
                    <a:cubicBezTo>
                      <a:pt x="36" y="199"/>
                      <a:pt x="36" y="199"/>
                      <a:pt x="36" y="199"/>
                    </a:cubicBezTo>
                    <a:cubicBezTo>
                      <a:pt x="35" y="199"/>
                      <a:pt x="35" y="199"/>
                      <a:pt x="34" y="199"/>
                    </a:cubicBezTo>
                    <a:cubicBezTo>
                      <a:pt x="34" y="200"/>
                      <a:pt x="33" y="200"/>
                      <a:pt x="33" y="200"/>
                    </a:cubicBezTo>
                    <a:cubicBezTo>
                      <a:pt x="32" y="200"/>
                      <a:pt x="31" y="199"/>
                      <a:pt x="31" y="198"/>
                    </a:cubicBezTo>
                    <a:cubicBezTo>
                      <a:pt x="31" y="198"/>
                      <a:pt x="31" y="198"/>
                      <a:pt x="31" y="198"/>
                    </a:cubicBezTo>
                    <a:cubicBezTo>
                      <a:pt x="31" y="198"/>
                      <a:pt x="30" y="198"/>
                      <a:pt x="30" y="198"/>
                    </a:cubicBezTo>
                    <a:cubicBezTo>
                      <a:pt x="30" y="199"/>
                      <a:pt x="29" y="199"/>
                      <a:pt x="30" y="200"/>
                    </a:cubicBezTo>
                    <a:cubicBezTo>
                      <a:pt x="29" y="200"/>
                      <a:pt x="29" y="200"/>
                      <a:pt x="29" y="201"/>
                    </a:cubicBezTo>
                    <a:cubicBezTo>
                      <a:pt x="28" y="204"/>
                      <a:pt x="24" y="205"/>
                      <a:pt x="21" y="207"/>
                    </a:cubicBezTo>
                    <a:cubicBezTo>
                      <a:pt x="21" y="208"/>
                      <a:pt x="22" y="208"/>
                      <a:pt x="22" y="208"/>
                    </a:cubicBezTo>
                    <a:cubicBezTo>
                      <a:pt x="21" y="209"/>
                      <a:pt x="20" y="210"/>
                      <a:pt x="20" y="211"/>
                    </a:cubicBezTo>
                    <a:cubicBezTo>
                      <a:pt x="21" y="212"/>
                      <a:pt x="20" y="213"/>
                      <a:pt x="20" y="213"/>
                    </a:cubicBezTo>
                    <a:cubicBezTo>
                      <a:pt x="21" y="214"/>
                      <a:pt x="21" y="214"/>
                      <a:pt x="21" y="214"/>
                    </a:cubicBezTo>
                    <a:cubicBezTo>
                      <a:pt x="21" y="215"/>
                      <a:pt x="18" y="217"/>
                      <a:pt x="18" y="218"/>
                    </a:cubicBezTo>
                    <a:cubicBezTo>
                      <a:pt x="16" y="218"/>
                      <a:pt x="15" y="220"/>
                      <a:pt x="13" y="220"/>
                    </a:cubicBezTo>
                    <a:cubicBezTo>
                      <a:pt x="13" y="220"/>
                      <a:pt x="13" y="220"/>
                      <a:pt x="13" y="220"/>
                    </a:cubicBezTo>
                    <a:cubicBezTo>
                      <a:pt x="12" y="221"/>
                      <a:pt x="11" y="221"/>
                      <a:pt x="11" y="223"/>
                    </a:cubicBezTo>
                    <a:cubicBezTo>
                      <a:pt x="10" y="223"/>
                      <a:pt x="9" y="224"/>
                      <a:pt x="8" y="225"/>
                    </a:cubicBezTo>
                    <a:cubicBezTo>
                      <a:pt x="8" y="225"/>
                      <a:pt x="8" y="225"/>
                      <a:pt x="8" y="226"/>
                    </a:cubicBezTo>
                    <a:cubicBezTo>
                      <a:pt x="8" y="227"/>
                      <a:pt x="7" y="227"/>
                      <a:pt x="7" y="229"/>
                    </a:cubicBezTo>
                    <a:cubicBezTo>
                      <a:pt x="4" y="230"/>
                      <a:pt x="4" y="234"/>
                      <a:pt x="2" y="236"/>
                    </a:cubicBezTo>
                    <a:cubicBezTo>
                      <a:pt x="2" y="237"/>
                      <a:pt x="1" y="238"/>
                      <a:pt x="1" y="239"/>
                    </a:cubicBezTo>
                    <a:cubicBezTo>
                      <a:pt x="1" y="239"/>
                      <a:pt x="1" y="239"/>
                      <a:pt x="1" y="239"/>
                    </a:cubicBezTo>
                    <a:cubicBezTo>
                      <a:pt x="2" y="239"/>
                      <a:pt x="2" y="239"/>
                      <a:pt x="2" y="239"/>
                    </a:cubicBezTo>
                    <a:cubicBezTo>
                      <a:pt x="2" y="239"/>
                      <a:pt x="2" y="239"/>
                      <a:pt x="2" y="239"/>
                    </a:cubicBezTo>
                    <a:cubicBezTo>
                      <a:pt x="2" y="239"/>
                      <a:pt x="2" y="239"/>
                      <a:pt x="2" y="239"/>
                    </a:cubicBezTo>
                    <a:cubicBezTo>
                      <a:pt x="2" y="240"/>
                      <a:pt x="2" y="240"/>
                      <a:pt x="2" y="240"/>
                    </a:cubicBezTo>
                    <a:cubicBezTo>
                      <a:pt x="2" y="240"/>
                      <a:pt x="2" y="240"/>
                      <a:pt x="2" y="240"/>
                    </a:cubicBezTo>
                    <a:cubicBezTo>
                      <a:pt x="4" y="240"/>
                      <a:pt x="4" y="242"/>
                      <a:pt x="2" y="242"/>
                    </a:cubicBezTo>
                    <a:cubicBezTo>
                      <a:pt x="4" y="244"/>
                      <a:pt x="4" y="246"/>
                      <a:pt x="4" y="248"/>
                    </a:cubicBezTo>
                    <a:cubicBezTo>
                      <a:pt x="2" y="250"/>
                      <a:pt x="2" y="254"/>
                      <a:pt x="0" y="255"/>
                    </a:cubicBezTo>
                    <a:cubicBezTo>
                      <a:pt x="1" y="255"/>
                      <a:pt x="1" y="257"/>
                      <a:pt x="2" y="257"/>
                    </a:cubicBezTo>
                    <a:cubicBezTo>
                      <a:pt x="2" y="257"/>
                      <a:pt x="2" y="257"/>
                      <a:pt x="2" y="257"/>
                    </a:cubicBezTo>
                    <a:cubicBezTo>
                      <a:pt x="146" y="257"/>
                      <a:pt x="146" y="257"/>
                      <a:pt x="146" y="257"/>
                    </a:cubicBezTo>
                    <a:cubicBezTo>
                      <a:pt x="146" y="253"/>
                      <a:pt x="146" y="253"/>
                      <a:pt x="146" y="253"/>
                    </a:cubicBezTo>
                    <a:cubicBezTo>
                      <a:pt x="145" y="253"/>
                      <a:pt x="145" y="253"/>
                      <a:pt x="145" y="253"/>
                    </a:cubicBezTo>
                    <a:cubicBezTo>
                      <a:pt x="145" y="253"/>
                      <a:pt x="146" y="254"/>
                      <a:pt x="145" y="254"/>
                    </a:cubicBezTo>
                    <a:cubicBezTo>
                      <a:pt x="143" y="252"/>
                      <a:pt x="144" y="247"/>
                      <a:pt x="141" y="246"/>
                    </a:cubicBezTo>
                    <a:cubicBezTo>
                      <a:pt x="141" y="245"/>
                      <a:pt x="139" y="245"/>
                      <a:pt x="139" y="244"/>
                    </a:cubicBezTo>
                    <a:cubicBezTo>
                      <a:pt x="138" y="243"/>
                      <a:pt x="138" y="240"/>
                      <a:pt x="138" y="238"/>
                    </a:cubicBezTo>
                    <a:cubicBezTo>
                      <a:pt x="138" y="239"/>
                      <a:pt x="138" y="239"/>
                      <a:pt x="138" y="239"/>
                    </a:cubicBezTo>
                    <a:cubicBezTo>
                      <a:pt x="138" y="238"/>
                      <a:pt x="137" y="237"/>
                      <a:pt x="137" y="236"/>
                    </a:cubicBezTo>
                    <a:cubicBezTo>
                      <a:pt x="136" y="235"/>
                      <a:pt x="136" y="235"/>
                      <a:pt x="135" y="234"/>
                    </a:cubicBezTo>
                    <a:cubicBezTo>
                      <a:pt x="135" y="234"/>
                      <a:pt x="135" y="234"/>
                      <a:pt x="135" y="234"/>
                    </a:cubicBezTo>
                    <a:cubicBezTo>
                      <a:pt x="133" y="234"/>
                      <a:pt x="133" y="232"/>
                      <a:pt x="133" y="231"/>
                    </a:cubicBezTo>
                    <a:cubicBezTo>
                      <a:pt x="133" y="231"/>
                      <a:pt x="134" y="231"/>
                      <a:pt x="134" y="231"/>
                    </a:cubicBezTo>
                    <a:cubicBezTo>
                      <a:pt x="134" y="231"/>
                      <a:pt x="134" y="231"/>
                      <a:pt x="134" y="231"/>
                    </a:cubicBezTo>
                    <a:cubicBezTo>
                      <a:pt x="133" y="231"/>
                      <a:pt x="133" y="230"/>
                      <a:pt x="133" y="230"/>
                    </a:cubicBezTo>
                    <a:cubicBezTo>
                      <a:pt x="132" y="228"/>
                      <a:pt x="132" y="228"/>
                      <a:pt x="131" y="227"/>
                    </a:cubicBezTo>
                    <a:cubicBezTo>
                      <a:pt x="130" y="225"/>
                      <a:pt x="129" y="222"/>
                      <a:pt x="128" y="221"/>
                    </a:cubicBezTo>
                    <a:cubicBezTo>
                      <a:pt x="128" y="220"/>
                      <a:pt x="128" y="220"/>
                      <a:pt x="128" y="220"/>
                    </a:cubicBezTo>
                    <a:cubicBezTo>
                      <a:pt x="126" y="218"/>
                      <a:pt x="125" y="217"/>
                      <a:pt x="125" y="215"/>
                    </a:cubicBezTo>
                    <a:cubicBezTo>
                      <a:pt x="125" y="216"/>
                      <a:pt x="127" y="216"/>
                      <a:pt x="127" y="218"/>
                    </a:cubicBezTo>
                    <a:cubicBezTo>
                      <a:pt x="128" y="218"/>
                      <a:pt x="128" y="220"/>
                      <a:pt x="130" y="220"/>
                    </a:cubicBezTo>
                    <a:cubicBezTo>
                      <a:pt x="130" y="219"/>
                      <a:pt x="130" y="217"/>
                      <a:pt x="131" y="215"/>
                    </a:cubicBezTo>
                    <a:cubicBezTo>
                      <a:pt x="131" y="217"/>
                      <a:pt x="131" y="218"/>
                      <a:pt x="131" y="219"/>
                    </a:cubicBezTo>
                    <a:cubicBezTo>
                      <a:pt x="131" y="219"/>
                      <a:pt x="131" y="219"/>
                      <a:pt x="131" y="219"/>
                    </a:cubicBezTo>
                    <a:cubicBezTo>
                      <a:pt x="131" y="219"/>
                      <a:pt x="131" y="219"/>
                      <a:pt x="131" y="219"/>
                    </a:cubicBezTo>
                    <a:cubicBezTo>
                      <a:pt x="131" y="219"/>
                      <a:pt x="131" y="219"/>
                      <a:pt x="131" y="219"/>
                    </a:cubicBezTo>
                    <a:cubicBezTo>
                      <a:pt x="132" y="219"/>
                      <a:pt x="132" y="219"/>
                      <a:pt x="132" y="219"/>
                    </a:cubicBezTo>
                    <a:cubicBezTo>
                      <a:pt x="133" y="222"/>
                      <a:pt x="136" y="225"/>
                      <a:pt x="138" y="228"/>
                    </a:cubicBezTo>
                    <a:cubicBezTo>
                      <a:pt x="138" y="228"/>
                      <a:pt x="137" y="228"/>
                      <a:pt x="137" y="229"/>
                    </a:cubicBezTo>
                    <a:cubicBezTo>
                      <a:pt x="138" y="229"/>
                      <a:pt x="138" y="230"/>
                      <a:pt x="138" y="230"/>
                    </a:cubicBezTo>
                    <a:cubicBezTo>
                      <a:pt x="139" y="230"/>
                      <a:pt x="139" y="230"/>
                      <a:pt x="139" y="230"/>
                    </a:cubicBezTo>
                    <a:cubicBezTo>
                      <a:pt x="142" y="231"/>
                      <a:pt x="142" y="235"/>
                      <a:pt x="143" y="238"/>
                    </a:cubicBezTo>
                    <a:cubicBezTo>
                      <a:pt x="143" y="239"/>
                      <a:pt x="145" y="240"/>
                      <a:pt x="146" y="241"/>
                    </a:cubicBezTo>
                    <a:cubicBezTo>
                      <a:pt x="146" y="156"/>
                      <a:pt x="146" y="156"/>
                      <a:pt x="146" y="156"/>
                    </a:cubicBezTo>
                    <a:cubicBezTo>
                      <a:pt x="145" y="157"/>
                      <a:pt x="145" y="158"/>
                      <a:pt x="145" y="159"/>
                    </a:cubicBezTo>
                    <a:cubicBezTo>
                      <a:pt x="145" y="159"/>
                      <a:pt x="143" y="159"/>
                      <a:pt x="143" y="160"/>
                    </a:cubicBezTo>
                    <a:cubicBezTo>
                      <a:pt x="143" y="159"/>
                      <a:pt x="143" y="158"/>
                      <a:pt x="143" y="158"/>
                    </a:cubicBezTo>
                    <a:cubicBezTo>
                      <a:pt x="144" y="158"/>
                      <a:pt x="143" y="159"/>
                      <a:pt x="144" y="159"/>
                    </a:cubicBezTo>
                    <a:cubicBezTo>
                      <a:pt x="144" y="158"/>
                      <a:pt x="145" y="157"/>
                      <a:pt x="145" y="156"/>
                    </a:cubicBezTo>
                    <a:cubicBezTo>
                      <a:pt x="145" y="156"/>
                      <a:pt x="145" y="156"/>
                      <a:pt x="145" y="156"/>
                    </a:cubicBezTo>
                    <a:cubicBezTo>
                      <a:pt x="145" y="155"/>
                      <a:pt x="145" y="155"/>
                      <a:pt x="146" y="155"/>
                    </a:cubicBezTo>
                    <a:cubicBezTo>
                      <a:pt x="146" y="130"/>
                      <a:pt x="146" y="130"/>
                      <a:pt x="146" y="130"/>
                    </a:cubicBezTo>
                    <a:cubicBezTo>
                      <a:pt x="145" y="130"/>
                      <a:pt x="145" y="130"/>
                      <a:pt x="145" y="130"/>
                    </a:cubicBezTo>
                    <a:cubicBezTo>
                      <a:pt x="144" y="130"/>
                      <a:pt x="144" y="130"/>
                      <a:pt x="143" y="129"/>
                    </a:cubicBezTo>
                    <a:cubicBezTo>
                      <a:pt x="143" y="129"/>
                      <a:pt x="144" y="129"/>
                      <a:pt x="144" y="129"/>
                    </a:cubicBezTo>
                    <a:cubicBezTo>
                      <a:pt x="144" y="129"/>
                      <a:pt x="145" y="129"/>
                      <a:pt x="146" y="129"/>
                    </a:cubicBezTo>
                    <a:cubicBezTo>
                      <a:pt x="146" y="129"/>
                      <a:pt x="146" y="129"/>
                      <a:pt x="146" y="129"/>
                    </a:cubicBezTo>
                    <a:moveTo>
                      <a:pt x="342" y="213"/>
                    </a:moveTo>
                    <a:cubicBezTo>
                      <a:pt x="343" y="212"/>
                      <a:pt x="343" y="212"/>
                      <a:pt x="343" y="212"/>
                    </a:cubicBezTo>
                    <a:cubicBezTo>
                      <a:pt x="344" y="212"/>
                      <a:pt x="344" y="212"/>
                      <a:pt x="344" y="212"/>
                    </a:cubicBezTo>
                    <a:cubicBezTo>
                      <a:pt x="344" y="213"/>
                      <a:pt x="343" y="213"/>
                      <a:pt x="342" y="213"/>
                    </a:cubicBezTo>
                    <a:moveTo>
                      <a:pt x="327" y="213"/>
                    </a:moveTo>
                    <a:cubicBezTo>
                      <a:pt x="327" y="213"/>
                      <a:pt x="327" y="212"/>
                      <a:pt x="327" y="211"/>
                    </a:cubicBezTo>
                    <a:cubicBezTo>
                      <a:pt x="327" y="211"/>
                      <a:pt x="328" y="211"/>
                      <a:pt x="328" y="211"/>
                    </a:cubicBezTo>
                    <a:cubicBezTo>
                      <a:pt x="328" y="211"/>
                      <a:pt x="328" y="212"/>
                      <a:pt x="328" y="212"/>
                    </a:cubicBezTo>
                    <a:cubicBezTo>
                      <a:pt x="328" y="212"/>
                      <a:pt x="329" y="214"/>
                      <a:pt x="328" y="214"/>
                    </a:cubicBezTo>
                    <a:cubicBezTo>
                      <a:pt x="328" y="214"/>
                      <a:pt x="327" y="214"/>
                      <a:pt x="327" y="214"/>
                    </a:cubicBezTo>
                    <a:cubicBezTo>
                      <a:pt x="327" y="214"/>
                      <a:pt x="327" y="214"/>
                      <a:pt x="326" y="214"/>
                    </a:cubicBezTo>
                    <a:cubicBezTo>
                      <a:pt x="326" y="213"/>
                      <a:pt x="326" y="213"/>
                      <a:pt x="325" y="212"/>
                    </a:cubicBezTo>
                    <a:cubicBezTo>
                      <a:pt x="326" y="212"/>
                      <a:pt x="326" y="212"/>
                      <a:pt x="326" y="212"/>
                    </a:cubicBezTo>
                    <a:cubicBezTo>
                      <a:pt x="326" y="212"/>
                      <a:pt x="327" y="213"/>
                      <a:pt x="327" y="213"/>
                    </a:cubicBezTo>
                    <a:moveTo>
                      <a:pt x="337" y="215"/>
                    </a:moveTo>
                    <a:cubicBezTo>
                      <a:pt x="336" y="214"/>
                      <a:pt x="337" y="212"/>
                      <a:pt x="336" y="212"/>
                    </a:cubicBezTo>
                    <a:cubicBezTo>
                      <a:pt x="336" y="212"/>
                      <a:pt x="336" y="211"/>
                      <a:pt x="336" y="211"/>
                    </a:cubicBezTo>
                    <a:cubicBezTo>
                      <a:pt x="336" y="211"/>
                      <a:pt x="336" y="211"/>
                      <a:pt x="336" y="212"/>
                    </a:cubicBezTo>
                    <a:cubicBezTo>
                      <a:pt x="336" y="212"/>
                      <a:pt x="336" y="212"/>
                      <a:pt x="337" y="212"/>
                    </a:cubicBezTo>
                    <a:cubicBezTo>
                      <a:pt x="337" y="212"/>
                      <a:pt x="337" y="212"/>
                      <a:pt x="337" y="212"/>
                    </a:cubicBezTo>
                    <a:cubicBezTo>
                      <a:pt x="337" y="211"/>
                      <a:pt x="338" y="211"/>
                      <a:pt x="338" y="211"/>
                    </a:cubicBezTo>
                    <a:cubicBezTo>
                      <a:pt x="338" y="211"/>
                      <a:pt x="338" y="211"/>
                      <a:pt x="338" y="211"/>
                    </a:cubicBezTo>
                    <a:cubicBezTo>
                      <a:pt x="337" y="212"/>
                      <a:pt x="337" y="213"/>
                      <a:pt x="337" y="215"/>
                    </a:cubicBezTo>
                    <a:moveTo>
                      <a:pt x="335" y="210"/>
                    </a:moveTo>
                    <a:cubicBezTo>
                      <a:pt x="335" y="209"/>
                      <a:pt x="336" y="209"/>
                      <a:pt x="336" y="209"/>
                    </a:cubicBezTo>
                    <a:cubicBezTo>
                      <a:pt x="337" y="208"/>
                      <a:pt x="337" y="208"/>
                      <a:pt x="337" y="208"/>
                    </a:cubicBezTo>
                    <a:cubicBezTo>
                      <a:pt x="337" y="209"/>
                      <a:pt x="336" y="210"/>
                      <a:pt x="335" y="210"/>
                    </a:cubicBezTo>
                    <a:moveTo>
                      <a:pt x="331" y="209"/>
                    </a:moveTo>
                    <a:cubicBezTo>
                      <a:pt x="331" y="209"/>
                      <a:pt x="331" y="209"/>
                      <a:pt x="331" y="209"/>
                    </a:cubicBezTo>
                    <a:cubicBezTo>
                      <a:pt x="331" y="209"/>
                      <a:pt x="331" y="208"/>
                      <a:pt x="331" y="208"/>
                    </a:cubicBezTo>
                    <a:cubicBezTo>
                      <a:pt x="331" y="208"/>
                      <a:pt x="331" y="208"/>
                      <a:pt x="331" y="208"/>
                    </a:cubicBezTo>
                    <a:cubicBezTo>
                      <a:pt x="331" y="209"/>
                      <a:pt x="331" y="209"/>
                      <a:pt x="331" y="209"/>
                    </a:cubicBezTo>
                    <a:cubicBezTo>
                      <a:pt x="331" y="209"/>
                      <a:pt x="331" y="209"/>
                      <a:pt x="331" y="209"/>
                    </a:cubicBezTo>
                    <a:moveTo>
                      <a:pt x="345" y="206"/>
                    </a:moveTo>
                    <a:cubicBezTo>
                      <a:pt x="345" y="206"/>
                      <a:pt x="344" y="205"/>
                      <a:pt x="345" y="204"/>
                    </a:cubicBezTo>
                    <a:cubicBezTo>
                      <a:pt x="345" y="204"/>
                      <a:pt x="345" y="204"/>
                      <a:pt x="345" y="204"/>
                    </a:cubicBezTo>
                    <a:cubicBezTo>
                      <a:pt x="345" y="204"/>
                      <a:pt x="345" y="205"/>
                      <a:pt x="346" y="205"/>
                    </a:cubicBezTo>
                    <a:cubicBezTo>
                      <a:pt x="346" y="205"/>
                      <a:pt x="346" y="205"/>
                      <a:pt x="346" y="206"/>
                    </a:cubicBezTo>
                    <a:cubicBezTo>
                      <a:pt x="346" y="206"/>
                      <a:pt x="346" y="206"/>
                      <a:pt x="346" y="206"/>
                    </a:cubicBezTo>
                    <a:cubicBezTo>
                      <a:pt x="346" y="206"/>
                      <a:pt x="346" y="205"/>
                      <a:pt x="346" y="205"/>
                    </a:cubicBezTo>
                    <a:cubicBezTo>
                      <a:pt x="347" y="205"/>
                      <a:pt x="346" y="206"/>
                      <a:pt x="346" y="206"/>
                    </a:cubicBezTo>
                    <a:cubicBezTo>
                      <a:pt x="346" y="206"/>
                      <a:pt x="346" y="206"/>
                      <a:pt x="346" y="206"/>
                    </a:cubicBezTo>
                    <a:cubicBezTo>
                      <a:pt x="346" y="206"/>
                      <a:pt x="346" y="206"/>
                      <a:pt x="346" y="206"/>
                    </a:cubicBezTo>
                    <a:cubicBezTo>
                      <a:pt x="345" y="206"/>
                      <a:pt x="345" y="206"/>
                      <a:pt x="345" y="206"/>
                    </a:cubicBezTo>
                    <a:cubicBezTo>
                      <a:pt x="345" y="206"/>
                      <a:pt x="345" y="206"/>
                      <a:pt x="345" y="206"/>
                    </a:cubicBezTo>
                    <a:moveTo>
                      <a:pt x="341" y="205"/>
                    </a:moveTo>
                    <a:cubicBezTo>
                      <a:pt x="341" y="204"/>
                      <a:pt x="341" y="204"/>
                      <a:pt x="341" y="204"/>
                    </a:cubicBezTo>
                    <a:cubicBezTo>
                      <a:pt x="341" y="204"/>
                      <a:pt x="341" y="204"/>
                      <a:pt x="341" y="204"/>
                    </a:cubicBezTo>
                    <a:cubicBezTo>
                      <a:pt x="341" y="204"/>
                      <a:pt x="341" y="204"/>
                      <a:pt x="341" y="204"/>
                    </a:cubicBezTo>
                    <a:cubicBezTo>
                      <a:pt x="342" y="204"/>
                      <a:pt x="342" y="204"/>
                      <a:pt x="342" y="204"/>
                    </a:cubicBezTo>
                    <a:cubicBezTo>
                      <a:pt x="342" y="204"/>
                      <a:pt x="342" y="204"/>
                      <a:pt x="342" y="204"/>
                    </a:cubicBezTo>
                    <a:cubicBezTo>
                      <a:pt x="342" y="204"/>
                      <a:pt x="341" y="205"/>
                      <a:pt x="341" y="205"/>
                    </a:cubicBezTo>
                    <a:moveTo>
                      <a:pt x="338" y="204"/>
                    </a:moveTo>
                    <a:cubicBezTo>
                      <a:pt x="338" y="204"/>
                      <a:pt x="338" y="204"/>
                      <a:pt x="338" y="204"/>
                    </a:cubicBezTo>
                    <a:cubicBezTo>
                      <a:pt x="338" y="204"/>
                      <a:pt x="338" y="204"/>
                      <a:pt x="339" y="204"/>
                    </a:cubicBezTo>
                    <a:cubicBezTo>
                      <a:pt x="339" y="204"/>
                      <a:pt x="339" y="204"/>
                      <a:pt x="339" y="204"/>
                    </a:cubicBezTo>
                    <a:cubicBezTo>
                      <a:pt x="339" y="204"/>
                      <a:pt x="339" y="204"/>
                      <a:pt x="338" y="204"/>
                    </a:cubicBezTo>
                    <a:cubicBezTo>
                      <a:pt x="338" y="204"/>
                      <a:pt x="338" y="204"/>
                      <a:pt x="337" y="204"/>
                    </a:cubicBezTo>
                    <a:cubicBezTo>
                      <a:pt x="338" y="204"/>
                      <a:pt x="338" y="204"/>
                      <a:pt x="338" y="204"/>
                    </a:cubicBezTo>
                    <a:moveTo>
                      <a:pt x="322" y="201"/>
                    </a:moveTo>
                    <a:cubicBezTo>
                      <a:pt x="322" y="201"/>
                      <a:pt x="322" y="201"/>
                      <a:pt x="322" y="201"/>
                    </a:cubicBezTo>
                    <a:cubicBezTo>
                      <a:pt x="322" y="201"/>
                      <a:pt x="322" y="201"/>
                      <a:pt x="322" y="201"/>
                    </a:cubicBezTo>
                    <a:cubicBezTo>
                      <a:pt x="322" y="200"/>
                      <a:pt x="322" y="201"/>
                      <a:pt x="322" y="200"/>
                    </a:cubicBezTo>
                    <a:cubicBezTo>
                      <a:pt x="323" y="200"/>
                      <a:pt x="323" y="201"/>
                      <a:pt x="323" y="202"/>
                    </a:cubicBezTo>
                    <a:cubicBezTo>
                      <a:pt x="323" y="202"/>
                      <a:pt x="322" y="202"/>
                      <a:pt x="322" y="202"/>
                    </a:cubicBezTo>
                    <a:cubicBezTo>
                      <a:pt x="322" y="202"/>
                      <a:pt x="322" y="202"/>
                      <a:pt x="322" y="202"/>
                    </a:cubicBezTo>
                    <a:cubicBezTo>
                      <a:pt x="321" y="202"/>
                      <a:pt x="321" y="201"/>
                      <a:pt x="321" y="201"/>
                    </a:cubicBezTo>
                    <a:cubicBezTo>
                      <a:pt x="321" y="201"/>
                      <a:pt x="321" y="201"/>
                      <a:pt x="321" y="201"/>
                    </a:cubicBezTo>
                    <a:cubicBezTo>
                      <a:pt x="320" y="201"/>
                      <a:pt x="321" y="201"/>
                      <a:pt x="321" y="201"/>
                    </a:cubicBezTo>
                    <a:cubicBezTo>
                      <a:pt x="321" y="201"/>
                      <a:pt x="321" y="201"/>
                      <a:pt x="321" y="201"/>
                    </a:cubicBezTo>
                    <a:cubicBezTo>
                      <a:pt x="322" y="201"/>
                      <a:pt x="322" y="201"/>
                      <a:pt x="322" y="201"/>
                    </a:cubicBezTo>
                    <a:moveTo>
                      <a:pt x="341" y="199"/>
                    </a:moveTo>
                    <a:cubicBezTo>
                      <a:pt x="341" y="199"/>
                      <a:pt x="341" y="199"/>
                      <a:pt x="341" y="199"/>
                    </a:cubicBezTo>
                    <a:cubicBezTo>
                      <a:pt x="341" y="199"/>
                      <a:pt x="341" y="198"/>
                      <a:pt x="342" y="198"/>
                    </a:cubicBezTo>
                    <a:cubicBezTo>
                      <a:pt x="342" y="198"/>
                      <a:pt x="342" y="198"/>
                      <a:pt x="342" y="198"/>
                    </a:cubicBezTo>
                    <a:cubicBezTo>
                      <a:pt x="342" y="199"/>
                      <a:pt x="342" y="200"/>
                      <a:pt x="342" y="201"/>
                    </a:cubicBezTo>
                    <a:cubicBezTo>
                      <a:pt x="341" y="200"/>
                      <a:pt x="342" y="199"/>
                      <a:pt x="342" y="199"/>
                    </a:cubicBezTo>
                    <a:cubicBezTo>
                      <a:pt x="342" y="199"/>
                      <a:pt x="342" y="199"/>
                      <a:pt x="342" y="199"/>
                    </a:cubicBezTo>
                    <a:cubicBezTo>
                      <a:pt x="341" y="199"/>
                      <a:pt x="341" y="199"/>
                      <a:pt x="341" y="199"/>
                    </a:cubicBezTo>
                    <a:cubicBezTo>
                      <a:pt x="341" y="199"/>
                      <a:pt x="341" y="199"/>
                      <a:pt x="341" y="199"/>
                    </a:cubicBezTo>
                    <a:moveTo>
                      <a:pt x="339" y="200"/>
                    </a:moveTo>
                    <a:cubicBezTo>
                      <a:pt x="338" y="200"/>
                      <a:pt x="339" y="199"/>
                      <a:pt x="340" y="199"/>
                    </a:cubicBezTo>
                    <a:cubicBezTo>
                      <a:pt x="340" y="199"/>
                      <a:pt x="339" y="199"/>
                      <a:pt x="339" y="199"/>
                    </a:cubicBezTo>
                    <a:cubicBezTo>
                      <a:pt x="339" y="198"/>
                      <a:pt x="339" y="198"/>
                      <a:pt x="340" y="197"/>
                    </a:cubicBezTo>
                    <a:cubicBezTo>
                      <a:pt x="340" y="198"/>
                      <a:pt x="340" y="198"/>
                      <a:pt x="341" y="198"/>
                    </a:cubicBezTo>
                    <a:cubicBezTo>
                      <a:pt x="340" y="199"/>
                      <a:pt x="340" y="199"/>
                      <a:pt x="339" y="200"/>
                    </a:cubicBezTo>
                    <a:moveTo>
                      <a:pt x="316" y="195"/>
                    </a:moveTo>
                    <a:cubicBezTo>
                      <a:pt x="316" y="195"/>
                      <a:pt x="318" y="195"/>
                      <a:pt x="318" y="194"/>
                    </a:cubicBezTo>
                    <a:cubicBezTo>
                      <a:pt x="318" y="195"/>
                      <a:pt x="318" y="195"/>
                      <a:pt x="318" y="195"/>
                    </a:cubicBezTo>
                    <a:cubicBezTo>
                      <a:pt x="317" y="195"/>
                      <a:pt x="317" y="195"/>
                      <a:pt x="316" y="195"/>
                    </a:cubicBezTo>
                    <a:moveTo>
                      <a:pt x="364" y="156"/>
                    </a:moveTo>
                    <a:cubicBezTo>
                      <a:pt x="364" y="156"/>
                      <a:pt x="364" y="155"/>
                      <a:pt x="363" y="155"/>
                    </a:cubicBezTo>
                    <a:cubicBezTo>
                      <a:pt x="364" y="154"/>
                      <a:pt x="363" y="154"/>
                      <a:pt x="363" y="153"/>
                    </a:cubicBezTo>
                    <a:cubicBezTo>
                      <a:pt x="363" y="153"/>
                      <a:pt x="364" y="152"/>
                      <a:pt x="364" y="152"/>
                    </a:cubicBezTo>
                    <a:cubicBezTo>
                      <a:pt x="364" y="152"/>
                      <a:pt x="364" y="152"/>
                      <a:pt x="365" y="152"/>
                    </a:cubicBezTo>
                    <a:cubicBezTo>
                      <a:pt x="365" y="154"/>
                      <a:pt x="365" y="155"/>
                      <a:pt x="364" y="156"/>
                    </a:cubicBezTo>
                    <a:moveTo>
                      <a:pt x="321" y="143"/>
                    </a:moveTo>
                    <a:cubicBezTo>
                      <a:pt x="322" y="142"/>
                      <a:pt x="322" y="141"/>
                      <a:pt x="322" y="140"/>
                    </a:cubicBezTo>
                    <a:cubicBezTo>
                      <a:pt x="323" y="141"/>
                      <a:pt x="323" y="141"/>
                      <a:pt x="323" y="142"/>
                    </a:cubicBezTo>
                    <a:cubicBezTo>
                      <a:pt x="322" y="142"/>
                      <a:pt x="322" y="143"/>
                      <a:pt x="322" y="143"/>
                    </a:cubicBezTo>
                    <a:cubicBezTo>
                      <a:pt x="322" y="143"/>
                      <a:pt x="322" y="142"/>
                      <a:pt x="321" y="142"/>
                    </a:cubicBezTo>
                    <a:cubicBezTo>
                      <a:pt x="321" y="142"/>
                      <a:pt x="321" y="143"/>
                      <a:pt x="321" y="143"/>
                    </a:cubicBezTo>
                    <a:moveTo>
                      <a:pt x="366" y="134"/>
                    </a:moveTo>
                    <a:cubicBezTo>
                      <a:pt x="366" y="134"/>
                      <a:pt x="366" y="133"/>
                      <a:pt x="367" y="133"/>
                    </a:cubicBezTo>
                    <a:cubicBezTo>
                      <a:pt x="367" y="133"/>
                      <a:pt x="367" y="133"/>
                      <a:pt x="367" y="133"/>
                    </a:cubicBezTo>
                    <a:cubicBezTo>
                      <a:pt x="367" y="133"/>
                      <a:pt x="366" y="134"/>
                      <a:pt x="366" y="134"/>
                    </a:cubicBezTo>
                    <a:moveTo>
                      <a:pt x="375" y="129"/>
                    </a:moveTo>
                    <a:cubicBezTo>
                      <a:pt x="295" y="129"/>
                      <a:pt x="295" y="129"/>
                      <a:pt x="295" y="129"/>
                    </a:cubicBezTo>
                    <a:cubicBezTo>
                      <a:pt x="294" y="130"/>
                      <a:pt x="293" y="131"/>
                      <a:pt x="292" y="132"/>
                    </a:cubicBezTo>
                    <a:cubicBezTo>
                      <a:pt x="292" y="248"/>
                      <a:pt x="292" y="248"/>
                      <a:pt x="292" y="248"/>
                    </a:cubicBezTo>
                    <a:cubicBezTo>
                      <a:pt x="292" y="249"/>
                      <a:pt x="292" y="249"/>
                      <a:pt x="292" y="250"/>
                    </a:cubicBezTo>
                    <a:cubicBezTo>
                      <a:pt x="292" y="250"/>
                      <a:pt x="292" y="250"/>
                      <a:pt x="293" y="250"/>
                    </a:cubicBezTo>
                    <a:cubicBezTo>
                      <a:pt x="293" y="250"/>
                      <a:pt x="293" y="250"/>
                      <a:pt x="293" y="250"/>
                    </a:cubicBezTo>
                    <a:cubicBezTo>
                      <a:pt x="293" y="252"/>
                      <a:pt x="294" y="255"/>
                      <a:pt x="295" y="257"/>
                    </a:cubicBezTo>
                    <a:cubicBezTo>
                      <a:pt x="295" y="257"/>
                      <a:pt x="295" y="257"/>
                      <a:pt x="295" y="257"/>
                    </a:cubicBezTo>
                    <a:cubicBezTo>
                      <a:pt x="295" y="257"/>
                      <a:pt x="295" y="257"/>
                      <a:pt x="295" y="257"/>
                    </a:cubicBezTo>
                    <a:cubicBezTo>
                      <a:pt x="295" y="257"/>
                      <a:pt x="295" y="257"/>
                      <a:pt x="296" y="257"/>
                    </a:cubicBezTo>
                    <a:cubicBezTo>
                      <a:pt x="296" y="257"/>
                      <a:pt x="296" y="257"/>
                      <a:pt x="296" y="257"/>
                    </a:cubicBezTo>
                    <a:cubicBezTo>
                      <a:pt x="323" y="257"/>
                      <a:pt x="323" y="257"/>
                      <a:pt x="323" y="257"/>
                    </a:cubicBezTo>
                    <a:cubicBezTo>
                      <a:pt x="323" y="257"/>
                      <a:pt x="323" y="257"/>
                      <a:pt x="324" y="257"/>
                    </a:cubicBezTo>
                    <a:cubicBezTo>
                      <a:pt x="323" y="255"/>
                      <a:pt x="322" y="253"/>
                      <a:pt x="321" y="251"/>
                    </a:cubicBezTo>
                    <a:cubicBezTo>
                      <a:pt x="319" y="249"/>
                      <a:pt x="317" y="248"/>
                      <a:pt x="315" y="246"/>
                    </a:cubicBezTo>
                    <a:cubicBezTo>
                      <a:pt x="315" y="245"/>
                      <a:pt x="315" y="245"/>
                      <a:pt x="315" y="245"/>
                    </a:cubicBezTo>
                    <a:cubicBezTo>
                      <a:pt x="315" y="245"/>
                      <a:pt x="314" y="244"/>
                      <a:pt x="313" y="244"/>
                    </a:cubicBezTo>
                    <a:cubicBezTo>
                      <a:pt x="314" y="243"/>
                      <a:pt x="313" y="243"/>
                      <a:pt x="313" y="243"/>
                    </a:cubicBezTo>
                    <a:cubicBezTo>
                      <a:pt x="313" y="242"/>
                      <a:pt x="313" y="242"/>
                      <a:pt x="313" y="241"/>
                    </a:cubicBezTo>
                    <a:cubicBezTo>
                      <a:pt x="314" y="240"/>
                      <a:pt x="315" y="239"/>
                      <a:pt x="315" y="237"/>
                    </a:cubicBezTo>
                    <a:cubicBezTo>
                      <a:pt x="315" y="237"/>
                      <a:pt x="315" y="237"/>
                      <a:pt x="315" y="237"/>
                    </a:cubicBezTo>
                    <a:cubicBezTo>
                      <a:pt x="315" y="237"/>
                      <a:pt x="316" y="237"/>
                      <a:pt x="316" y="237"/>
                    </a:cubicBezTo>
                    <a:cubicBezTo>
                      <a:pt x="316" y="237"/>
                      <a:pt x="316" y="237"/>
                      <a:pt x="316" y="237"/>
                    </a:cubicBezTo>
                    <a:cubicBezTo>
                      <a:pt x="316" y="237"/>
                      <a:pt x="316" y="237"/>
                      <a:pt x="316" y="237"/>
                    </a:cubicBezTo>
                    <a:cubicBezTo>
                      <a:pt x="317" y="236"/>
                      <a:pt x="319" y="236"/>
                      <a:pt x="320" y="235"/>
                    </a:cubicBezTo>
                    <a:cubicBezTo>
                      <a:pt x="320" y="236"/>
                      <a:pt x="321" y="236"/>
                      <a:pt x="322" y="236"/>
                    </a:cubicBezTo>
                    <a:cubicBezTo>
                      <a:pt x="322" y="236"/>
                      <a:pt x="322" y="236"/>
                      <a:pt x="322" y="236"/>
                    </a:cubicBezTo>
                    <a:cubicBezTo>
                      <a:pt x="322" y="236"/>
                      <a:pt x="322" y="236"/>
                      <a:pt x="322" y="236"/>
                    </a:cubicBezTo>
                    <a:cubicBezTo>
                      <a:pt x="322" y="236"/>
                      <a:pt x="323" y="236"/>
                      <a:pt x="323" y="236"/>
                    </a:cubicBezTo>
                    <a:cubicBezTo>
                      <a:pt x="323" y="236"/>
                      <a:pt x="322" y="237"/>
                      <a:pt x="322" y="237"/>
                    </a:cubicBezTo>
                    <a:cubicBezTo>
                      <a:pt x="323" y="238"/>
                      <a:pt x="323" y="238"/>
                      <a:pt x="324" y="239"/>
                    </a:cubicBezTo>
                    <a:cubicBezTo>
                      <a:pt x="324" y="239"/>
                      <a:pt x="324" y="239"/>
                      <a:pt x="324" y="239"/>
                    </a:cubicBezTo>
                    <a:cubicBezTo>
                      <a:pt x="324" y="239"/>
                      <a:pt x="324" y="239"/>
                      <a:pt x="324" y="239"/>
                    </a:cubicBezTo>
                    <a:cubicBezTo>
                      <a:pt x="324" y="239"/>
                      <a:pt x="324" y="239"/>
                      <a:pt x="325" y="239"/>
                    </a:cubicBezTo>
                    <a:cubicBezTo>
                      <a:pt x="325" y="239"/>
                      <a:pt x="325" y="239"/>
                      <a:pt x="325" y="239"/>
                    </a:cubicBezTo>
                    <a:cubicBezTo>
                      <a:pt x="325" y="238"/>
                      <a:pt x="324" y="238"/>
                      <a:pt x="324" y="237"/>
                    </a:cubicBezTo>
                    <a:cubicBezTo>
                      <a:pt x="324" y="237"/>
                      <a:pt x="324" y="236"/>
                      <a:pt x="325" y="236"/>
                    </a:cubicBezTo>
                    <a:cubicBezTo>
                      <a:pt x="325" y="236"/>
                      <a:pt x="325" y="236"/>
                      <a:pt x="325" y="236"/>
                    </a:cubicBezTo>
                    <a:cubicBezTo>
                      <a:pt x="325" y="236"/>
                      <a:pt x="325" y="236"/>
                      <a:pt x="325" y="236"/>
                    </a:cubicBezTo>
                    <a:cubicBezTo>
                      <a:pt x="327" y="236"/>
                      <a:pt x="327" y="235"/>
                      <a:pt x="329" y="235"/>
                    </a:cubicBezTo>
                    <a:cubicBezTo>
                      <a:pt x="329" y="235"/>
                      <a:pt x="329" y="235"/>
                      <a:pt x="329" y="235"/>
                    </a:cubicBezTo>
                    <a:cubicBezTo>
                      <a:pt x="330" y="234"/>
                      <a:pt x="331" y="234"/>
                      <a:pt x="332" y="233"/>
                    </a:cubicBezTo>
                    <a:cubicBezTo>
                      <a:pt x="332" y="232"/>
                      <a:pt x="331" y="232"/>
                      <a:pt x="332" y="231"/>
                    </a:cubicBezTo>
                    <a:cubicBezTo>
                      <a:pt x="332" y="232"/>
                      <a:pt x="333" y="233"/>
                      <a:pt x="333" y="233"/>
                    </a:cubicBezTo>
                    <a:cubicBezTo>
                      <a:pt x="334" y="232"/>
                      <a:pt x="335" y="232"/>
                      <a:pt x="336" y="231"/>
                    </a:cubicBezTo>
                    <a:cubicBezTo>
                      <a:pt x="337" y="232"/>
                      <a:pt x="337" y="232"/>
                      <a:pt x="337" y="232"/>
                    </a:cubicBezTo>
                    <a:cubicBezTo>
                      <a:pt x="337" y="231"/>
                      <a:pt x="337" y="231"/>
                      <a:pt x="337" y="231"/>
                    </a:cubicBezTo>
                    <a:cubicBezTo>
                      <a:pt x="337" y="232"/>
                      <a:pt x="337" y="232"/>
                      <a:pt x="337" y="232"/>
                    </a:cubicBezTo>
                    <a:cubicBezTo>
                      <a:pt x="338" y="232"/>
                      <a:pt x="338" y="231"/>
                      <a:pt x="338" y="231"/>
                    </a:cubicBezTo>
                    <a:cubicBezTo>
                      <a:pt x="338" y="231"/>
                      <a:pt x="339" y="231"/>
                      <a:pt x="339" y="231"/>
                    </a:cubicBezTo>
                    <a:cubicBezTo>
                      <a:pt x="339" y="231"/>
                      <a:pt x="339" y="231"/>
                      <a:pt x="339" y="231"/>
                    </a:cubicBezTo>
                    <a:cubicBezTo>
                      <a:pt x="339" y="230"/>
                      <a:pt x="340" y="230"/>
                      <a:pt x="340" y="229"/>
                    </a:cubicBezTo>
                    <a:cubicBezTo>
                      <a:pt x="340" y="229"/>
                      <a:pt x="340" y="229"/>
                      <a:pt x="340" y="229"/>
                    </a:cubicBezTo>
                    <a:cubicBezTo>
                      <a:pt x="341" y="229"/>
                      <a:pt x="341" y="229"/>
                      <a:pt x="341" y="229"/>
                    </a:cubicBezTo>
                    <a:cubicBezTo>
                      <a:pt x="341" y="227"/>
                      <a:pt x="343" y="228"/>
                      <a:pt x="343" y="227"/>
                    </a:cubicBezTo>
                    <a:cubicBezTo>
                      <a:pt x="343" y="227"/>
                      <a:pt x="343" y="227"/>
                      <a:pt x="343" y="227"/>
                    </a:cubicBezTo>
                    <a:cubicBezTo>
                      <a:pt x="343" y="227"/>
                      <a:pt x="343" y="227"/>
                      <a:pt x="343" y="227"/>
                    </a:cubicBezTo>
                    <a:cubicBezTo>
                      <a:pt x="343" y="227"/>
                      <a:pt x="343" y="227"/>
                      <a:pt x="343" y="227"/>
                    </a:cubicBezTo>
                    <a:cubicBezTo>
                      <a:pt x="342" y="227"/>
                      <a:pt x="342" y="227"/>
                      <a:pt x="342" y="226"/>
                    </a:cubicBezTo>
                    <a:cubicBezTo>
                      <a:pt x="343" y="226"/>
                      <a:pt x="344" y="226"/>
                      <a:pt x="344" y="226"/>
                    </a:cubicBezTo>
                    <a:cubicBezTo>
                      <a:pt x="345" y="226"/>
                      <a:pt x="343" y="226"/>
                      <a:pt x="344" y="225"/>
                    </a:cubicBezTo>
                    <a:cubicBezTo>
                      <a:pt x="344" y="225"/>
                      <a:pt x="344" y="225"/>
                      <a:pt x="344" y="225"/>
                    </a:cubicBezTo>
                    <a:cubicBezTo>
                      <a:pt x="344" y="225"/>
                      <a:pt x="345" y="225"/>
                      <a:pt x="345" y="225"/>
                    </a:cubicBezTo>
                    <a:cubicBezTo>
                      <a:pt x="345" y="225"/>
                      <a:pt x="345" y="225"/>
                      <a:pt x="345" y="225"/>
                    </a:cubicBezTo>
                    <a:cubicBezTo>
                      <a:pt x="344" y="225"/>
                      <a:pt x="344" y="225"/>
                      <a:pt x="344" y="224"/>
                    </a:cubicBezTo>
                    <a:cubicBezTo>
                      <a:pt x="344" y="224"/>
                      <a:pt x="344" y="224"/>
                      <a:pt x="344" y="224"/>
                    </a:cubicBezTo>
                    <a:cubicBezTo>
                      <a:pt x="344" y="224"/>
                      <a:pt x="344" y="224"/>
                      <a:pt x="345" y="224"/>
                    </a:cubicBezTo>
                    <a:cubicBezTo>
                      <a:pt x="345" y="224"/>
                      <a:pt x="344" y="224"/>
                      <a:pt x="344" y="224"/>
                    </a:cubicBezTo>
                    <a:cubicBezTo>
                      <a:pt x="345" y="223"/>
                      <a:pt x="345" y="223"/>
                      <a:pt x="345" y="223"/>
                    </a:cubicBezTo>
                    <a:cubicBezTo>
                      <a:pt x="345" y="224"/>
                      <a:pt x="345" y="224"/>
                      <a:pt x="346" y="224"/>
                    </a:cubicBezTo>
                    <a:cubicBezTo>
                      <a:pt x="346" y="223"/>
                      <a:pt x="345" y="223"/>
                      <a:pt x="345" y="223"/>
                    </a:cubicBezTo>
                    <a:cubicBezTo>
                      <a:pt x="346" y="223"/>
                      <a:pt x="345" y="222"/>
                      <a:pt x="346" y="222"/>
                    </a:cubicBezTo>
                    <a:cubicBezTo>
                      <a:pt x="345" y="222"/>
                      <a:pt x="345" y="222"/>
                      <a:pt x="345" y="222"/>
                    </a:cubicBezTo>
                    <a:cubicBezTo>
                      <a:pt x="345" y="221"/>
                      <a:pt x="346" y="221"/>
                      <a:pt x="346" y="221"/>
                    </a:cubicBezTo>
                    <a:cubicBezTo>
                      <a:pt x="346" y="221"/>
                      <a:pt x="346" y="221"/>
                      <a:pt x="346" y="221"/>
                    </a:cubicBezTo>
                    <a:cubicBezTo>
                      <a:pt x="346" y="221"/>
                      <a:pt x="346" y="221"/>
                      <a:pt x="346" y="221"/>
                    </a:cubicBezTo>
                    <a:cubicBezTo>
                      <a:pt x="346" y="221"/>
                      <a:pt x="346" y="221"/>
                      <a:pt x="346" y="221"/>
                    </a:cubicBezTo>
                    <a:cubicBezTo>
                      <a:pt x="346" y="221"/>
                      <a:pt x="346" y="221"/>
                      <a:pt x="345" y="220"/>
                    </a:cubicBezTo>
                    <a:cubicBezTo>
                      <a:pt x="346" y="220"/>
                      <a:pt x="345" y="220"/>
                      <a:pt x="345" y="220"/>
                    </a:cubicBezTo>
                    <a:cubicBezTo>
                      <a:pt x="345" y="220"/>
                      <a:pt x="345" y="219"/>
                      <a:pt x="346" y="219"/>
                    </a:cubicBezTo>
                    <a:cubicBezTo>
                      <a:pt x="346" y="219"/>
                      <a:pt x="346" y="219"/>
                      <a:pt x="346" y="219"/>
                    </a:cubicBezTo>
                    <a:cubicBezTo>
                      <a:pt x="346" y="219"/>
                      <a:pt x="346" y="219"/>
                      <a:pt x="346" y="219"/>
                    </a:cubicBezTo>
                    <a:cubicBezTo>
                      <a:pt x="347" y="219"/>
                      <a:pt x="347" y="218"/>
                      <a:pt x="347" y="218"/>
                    </a:cubicBezTo>
                    <a:cubicBezTo>
                      <a:pt x="347" y="218"/>
                      <a:pt x="347" y="218"/>
                      <a:pt x="347" y="218"/>
                    </a:cubicBezTo>
                    <a:cubicBezTo>
                      <a:pt x="347" y="218"/>
                      <a:pt x="347" y="218"/>
                      <a:pt x="347" y="218"/>
                    </a:cubicBezTo>
                    <a:cubicBezTo>
                      <a:pt x="347" y="218"/>
                      <a:pt x="347" y="218"/>
                      <a:pt x="348" y="218"/>
                    </a:cubicBezTo>
                    <a:cubicBezTo>
                      <a:pt x="347" y="217"/>
                      <a:pt x="348" y="216"/>
                      <a:pt x="348" y="215"/>
                    </a:cubicBezTo>
                    <a:cubicBezTo>
                      <a:pt x="348" y="216"/>
                      <a:pt x="348" y="216"/>
                      <a:pt x="348" y="216"/>
                    </a:cubicBezTo>
                    <a:cubicBezTo>
                      <a:pt x="348" y="216"/>
                      <a:pt x="348" y="215"/>
                      <a:pt x="349" y="214"/>
                    </a:cubicBezTo>
                    <a:cubicBezTo>
                      <a:pt x="349" y="214"/>
                      <a:pt x="349" y="214"/>
                      <a:pt x="349" y="214"/>
                    </a:cubicBezTo>
                    <a:cubicBezTo>
                      <a:pt x="349" y="214"/>
                      <a:pt x="349" y="215"/>
                      <a:pt x="349" y="215"/>
                    </a:cubicBezTo>
                    <a:cubicBezTo>
                      <a:pt x="349" y="214"/>
                      <a:pt x="350" y="214"/>
                      <a:pt x="350" y="214"/>
                    </a:cubicBezTo>
                    <a:cubicBezTo>
                      <a:pt x="349" y="214"/>
                      <a:pt x="349" y="214"/>
                      <a:pt x="349" y="213"/>
                    </a:cubicBezTo>
                    <a:cubicBezTo>
                      <a:pt x="349" y="213"/>
                      <a:pt x="349" y="213"/>
                      <a:pt x="349" y="213"/>
                    </a:cubicBezTo>
                    <a:cubicBezTo>
                      <a:pt x="349" y="213"/>
                      <a:pt x="349" y="212"/>
                      <a:pt x="350" y="212"/>
                    </a:cubicBezTo>
                    <a:cubicBezTo>
                      <a:pt x="350" y="212"/>
                      <a:pt x="349" y="212"/>
                      <a:pt x="349" y="212"/>
                    </a:cubicBezTo>
                    <a:cubicBezTo>
                      <a:pt x="349" y="212"/>
                      <a:pt x="349" y="212"/>
                      <a:pt x="349" y="212"/>
                    </a:cubicBezTo>
                    <a:cubicBezTo>
                      <a:pt x="349" y="212"/>
                      <a:pt x="349" y="212"/>
                      <a:pt x="349" y="212"/>
                    </a:cubicBezTo>
                    <a:cubicBezTo>
                      <a:pt x="349" y="212"/>
                      <a:pt x="349" y="212"/>
                      <a:pt x="348" y="212"/>
                    </a:cubicBezTo>
                    <a:cubicBezTo>
                      <a:pt x="349" y="211"/>
                      <a:pt x="350" y="211"/>
                      <a:pt x="350" y="211"/>
                    </a:cubicBezTo>
                    <a:cubicBezTo>
                      <a:pt x="350" y="211"/>
                      <a:pt x="350" y="211"/>
                      <a:pt x="350" y="211"/>
                    </a:cubicBezTo>
                    <a:cubicBezTo>
                      <a:pt x="350" y="211"/>
                      <a:pt x="350" y="211"/>
                      <a:pt x="350" y="211"/>
                    </a:cubicBezTo>
                    <a:cubicBezTo>
                      <a:pt x="350" y="211"/>
                      <a:pt x="350" y="210"/>
                      <a:pt x="350" y="210"/>
                    </a:cubicBezTo>
                    <a:cubicBezTo>
                      <a:pt x="350" y="210"/>
                      <a:pt x="350" y="210"/>
                      <a:pt x="350" y="210"/>
                    </a:cubicBezTo>
                    <a:cubicBezTo>
                      <a:pt x="350" y="211"/>
                      <a:pt x="349" y="210"/>
                      <a:pt x="348" y="211"/>
                    </a:cubicBezTo>
                    <a:cubicBezTo>
                      <a:pt x="348" y="211"/>
                      <a:pt x="348" y="211"/>
                      <a:pt x="348" y="211"/>
                    </a:cubicBezTo>
                    <a:cubicBezTo>
                      <a:pt x="349" y="210"/>
                      <a:pt x="350" y="210"/>
                      <a:pt x="350" y="209"/>
                    </a:cubicBezTo>
                    <a:cubicBezTo>
                      <a:pt x="350" y="209"/>
                      <a:pt x="350" y="209"/>
                      <a:pt x="350" y="209"/>
                    </a:cubicBezTo>
                    <a:cubicBezTo>
                      <a:pt x="349" y="209"/>
                      <a:pt x="349" y="208"/>
                      <a:pt x="348" y="208"/>
                    </a:cubicBezTo>
                    <a:cubicBezTo>
                      <a:pt x="348" y="208"/>
                      <a:pt x="348" y="208"/>
                      <a:pt x="348" y="208"/>
                    </a:cubicBezTo>
                    <a:cubicBezTo>
                      <a:pt x="347" y="208"/>
                      <a:pt x="347" y="209"/>
                      <a:pt x="347" y="209"/>
                    </a:cubicBezTo>
                    <a:cubicBezTo>
                      <a:pt x="346" y="208"/>
                      <a:pt x="346" y="208"/>
                      <a:pt x="346" y="208"/>
                    </a:cubicBezTo>
                    <a:cubicBezTo>
                      <a:pt x="346" y="208"/>
                      <a:pt x="346" y="208"/>
                      <a:pt x="346" y="208"/>
                    </a:cubicBezTo>
                    <a:cubicBezTo>
                      <a:pt x="345" y="208"/>
                      <a:pt x="345" y="208"/>
                      <a:pt x="345" y="208"/>
                    </a:cubicBezTo>
                    <a:cubicBezTo>
                      <a:pt x="345" y="208"/>
                      <a:pt x="345" y="208"/>
                      <a:pt x="346" y="208"/>
                    </a:cubicBezTo>
                    <a:cubicBezTo>
                      <a:pt x="346" y="208"/>
                      <a:pt x="347" y="208"/>
                      <a:pt x="347" y="208"/>
                    </a:cubicBezTo>
                    <a:cubicBezTo>
                      <a:pt x="347" y="207"/>
                      <a:pt x="348" y="206"/>
                      <a:pt x="349" y="206"/>
                    </a:cubicBezTo>
                    <a:cubicBezTo>
                      <a:pt x="349" y="204"/>
                      <a:pt x="346" y="204"/>
                      <a:pt x="345" y="202"/>
                    </a:cubicBezTo>
                    <a:cubicBezTo>
                      <a:pt x="345" y="202"/>
                      <a:pt x="345" y="202"/>
                      <a:pt x="345" y="202"/>
                    </a:cubicBezTo>
                    <a:cubicBezTo>
                      <a:pt x="345" y="202"/>
                      <a:pt x="344" y="203"/>
                      <a:pt x="344" y="203"/>
                    </a:cubicBezTo>
                    <a:cubicBezTo>
                      <a:pt x="344" y="203"/>
                      <a:pt x="344" y="203"/>
                      <a:pt x="344" y="203"/>
                    </a:cubicBezTo>
                    <a:cubicBezTo>
                      <a:pt x="344" y="203"/>
                      <a:pt x="344" y="203"/>
                      <a:pt x="344" y="203"/>
                    </a:cubicBezTo>
                    <a:cubicBezTo>
                      <a:pt x="343" y="203"/>
                      <a:pt x="343" y="202"/>
                      <a:pt x="343" y="202"/>
                    </a:cubicBezTo>
                    <a:cubicBezTo>
                      <a:pt x="342" y="202"/>
                      <a:pt x="341" y="202"/>
                      <a:pt x="340" y="203"/>
                    </a:cubicBezTo>
                    <a:cubicBezTo>
                      <a:pt x="340" y="203"/>
                      <a:pt x="340" y="203"/>
                      <a:pt x="340" y="203"/>
                    </a:cubicBezTo>
                    <a:cubicBezTo>
                      <a:pt x="340" y="203"/>
                      <a:pt x="340" y="203"/>
                      <a:pt x="340" y="203"/>
                    </a:cubicBezTo>
                    <a:cubicBezTo>
                      <a:pt x="340" y="202"/>
                      <a:pt x="341" y="202"/>
                      <a:pt x="341" y="202"/>
                    </a:cubicBezTo>
                    <a:cubicBezTo>
                      <a:pt x="342" y="202"/>
                      <a:pt x="342" y="202"/>
                      <a:pt x="343" y="202"/>
                    </a:cubicBezTo>
                    <a:cubicBezTo>
                      <a:pt x="343" y="202"/>
                      <a:pt x="343" y="203"/>
                      <a:pt x="344" y="203"/>
                    </a:cubicBezTo>
                    <a:cubicBezTo>
                      <a:pt x="344" y="202"/>
                      <a:pt x="344" y="202"/>
                      <a:pt x="345" y="202"/>
                    </a:cubicBezTo>
                    <a:cubicBezTo>
                      <a:pt x="345" y="202"/>
                      <a:pt x="346" y="203"/>
                      <a:pt x="347" y="203"/>
                    </a:cubicBezTo>
                    <a:cubicBezTo>
                      <a:pt x="347" y="203"/>
                      <a:pt x="347" y="203"/>
                      <a:pt x="347" y="203"/>
                    </a:cubicBezTo>
                    <a:cubicBezTo>
                      <a:pt x="348" y="203"/>
                      <a:pt x="348" y="203"/>
                      <a:pt x="348" y="203"/>
                    </a:cubicBezTo>
                    <a:cubicBezTo>
                      <a:pt x="348" y="203"/>
                      <a:pt x="348" y="203"/>
                      <a:pt x="349" y="203"/>
                    </a:cubicBezTo>
                    <a:cubicBezTo>
                      <a:pt x="349" y="203"/>
                      <a:pt x="349" y="203"/>
                      <a:pt x="349" y="203"/>
                    </a:cubicBezTo>
                    <a:cubicBezTo>
                      <a:pt x="349" y="202"/>
                      <a:pt x="347" y="202"/>
                      <a:pt x="347" y="201"/>
                    </a:cubicBezTo>
                    <a:cubicBezTo>
                      <a:pt x="347" y="201"/>
                      <a:pt x="347" y="201"/>
                      <a:pt x="347" y="201"/>
                    </a:cubicBezTo>
                    <a:cubicBezTo>
                      <a:pt x="346" y="201"/>
                      <a:pt x="345" y="200"/>
                      <a:pt x="345" y="199"/>
                    </a:cubicBezTo>
                    <a:cubicBezTo>
                      <a:pt x="344" y="198"/>
                      <a:pt x="344" y="197"/>
                      <a:pt x="343" y="195"/>
                    </a:cubicBezTo>
                    <a:cubicBezTo>
                      <a:pt x="342" y="195"/>
                      <a:pt x="341" y="194"/>
                      <a:pt x="340" y="194"/>
                    </a:cubicBezTo>
                    <a:cubicBezTo>
                      <a:pt x="340" y="191"/>
                      <a:pt x="340" y="190"/>
                      <a:pt x="342" y="189"/>
                    </a:cubicBezTo>
                    <a:cubicBezTo>
                      <a:pt x="342" y="189"/>
                      <a:pt x="341" y="189"/>
                      <a:pt x="341" y="189"/>
                    </a:cubicBezTo>
                    <a:cubicBezTo>
                      <a:pt x="341" y="188"/>
                      <a:pt x="342" y="188"/>
                      <a:pt x="343" y="188"/>
                    </a:cubicBezTo>
                    <a:cubicBezTo>
                      <a:pt x="343" y="187"/>
                      <a:pt x="342" y="187"/>
                      <a:pt x="343" y="187"/>
                    </a:cubicBezTo>
                    <a:cubicBezTo>
                      <a:pt x="343" y="187"/>
                      <a:pt x="343" y="187"/>
                      <a:pt x="343" y="187"/>
                    </a:cubicBezTo>
                    <a:cubicBezTo>
                      <a:pt x="344" y="187"/>
                      <a:pt x="345" y="186"/>
                      <a:pt x="345" y="186"/>
                    </a:cubicBezTo>
                    <a:cubicBezTo>
                      <a:pt x="346" y="186"/>
                      <a:pt x="346" y="186"/>
                      <a:pt x="346" y="186"/>
                    </a:cubicBezTo>
                    <a:cubicBezTo>
                      <a:pt x="347" y="186"/>
                      <a:pt x="347" y="186"/>
                      <a:pt x="347" y="186"/>
                    </a:cubicBezTo>
                    <a:cubicBezTo>
                      <a:pt x="346" y="185"/>
                      <a:pt x="346" y="185"/>
                      <a:pt x="347" y="184"/>
                    </a:cubicBezTo>
                    <a:cubicBezTo>
                      <a:pt x="346" y="184"/>
                      <a:pt x="347" y="184"/>
                      <a:pt x="347" y="184"/>
                    </a:cubicBezTo>
                    <a:cubicBezTo>
                      <a:pt x="347" y="183"/>
                      <a:pt x="347" y="183"/>
                      <a:pt x="347" y="183"/>
                    </a:cubicBezTo>
                    <a:cubicBezTo>
                      <a:pt x="346" y="183"/>
                      <a:pt x="346" y="184"/>
                      <a:pt x="345" y="184"/>
                    </a:cubicBezTo>
                    <a:cubicBezTo>
                      <a:pt x="345" y="184"/>
                      <a:pt x="345" y="184"/>
                      <a:pt x="344" y="184"/>
                    </a:cubicBezTo>
                    <a:cubicBezTo>
                      <a:pt x="343" y="184"/>
                      <a:pt x="342" y="183"/>
                      <a:pt x="342" y="183"/>
                    </a:cubicBezTo>
                    <a:cubicBezTo>
                      <a:pt x="341" y="183"/>
                      <a:pt x="341" y="183"/>
                      <a:pt x="340" y="183"/>
                    </a:cubicBezTo>
                    <a:cubicBezTo>
                      <a:pt x="340" y="183"/>
                      <a:pt x="340" y="183"/>
                      <a:pt x="340" y="183"/>
                    </a:cubicBezTo>
                    <a:cubicBezTo>
                      <a:pt x="340" y="184"/>
                      <a:pt x="340" y="184"/>
                      <a:pt x="339" y="184"/>
                    </a:cubicBezTo>
                    <a:cubicBezTo>
                      <a:pt x="340" y="185"/>
                      <a:pt x="340" y="185"/>
                      <a:pt x="339" y="185"/>
                    </a:cubicBezTo>
                    <a:cubicBezTo>
                      <a:pt x="339" y="185"/>
                      <a:pt x="339" y="185"/>
                      <a:pt x="339" y="185"/>
                    </a:cubicBezTo>
                    <a:cubicBezTo>
                      <a:pt x="339" y="185"/>
                      <a:pt x="338" y="185"/>
                      <a:pt x="338" y="185"/>
                    </a:cubicBezTo>
                    <a:cubicBezTo>
                      <a:pt x="338" y="185"/>
                      <a:pt x="338" y="185"/>
                      <a:pt x="338" y="185"/>
                    </a:cubicBezTo>
                    <a:cubicBezTo>
                      <a:pt x="338" y="185"/>
                      <a:pt x="338" y="185"/>
                      <a:pt x="338" y="185"/>
                    </a:cubicBezTo>
                    <a:cubicBezTo>
                      <a:pt x="337" y="185"/>
                      <a:pt x="337" y="184"/>
                      <a:pt x="337" y="183"/>
                    </a:cubicBezTo>
                    <a:cubicBezTo>
                      <a:pt x="336" y="183"/>
                      <a:pt x="336" y="183"/>
                      <a:pt x="335" y="183"/>
                    </a:cubicBezTo>
                    <a:cubicBezTo>
                      <a:pt x="334" y="182"/>
                      <a:pt x="332" y="180"/>
                      <a:pt x="334" y="178"/>
                    </a:cubicBezTo>
                    <a:cubicBezTo>
                      <a:pt x="334" y="179"/>
                      <a:pt x="335" y="179"/>
                      <a:pt x="335" y="179"/>
                    </a:cubicBezTo>
                    <a:cubicBezTo>
                      <a:pt x="335" y="179"/>
                      <a:pt x="336" y="179"/>
                      <a:pt x="336" y="179"/>
                    </a:cubicBezTo>
                    <a:cubicBezTo>
                      <a:pt x="336" y="178"/>
                      <a:pt x="336" y="177"/>
                      <a:pt x="337" y="176"/>
                    </a:cubicBezTo>
                    <a:cubicBezTo>
                      <a:pt x="339" y="175"/>
                      <a:pt x="339" y="173"/>
                      <a:pt x="340" y="171"/>
                    </a:cubicBezTo>
                    <a:cubicBezTo>
                      <a:pt x="340" y="171"/>
                      <a:pt x="341" y="171"/>
                      <a:pt x="341" y="171"/>
                    </a:cubicBezTo>
                    <a:cubicBezTo>
                      <a:pt x="341" y="171"/>
                      <a:pt x="341" y="171"/>
                      <a:pt x="342" y="171"/>
                    </a:cubicBezTo>
                    <a:cubicBezTo>
                      <a:pt x="342" y="172"/>
                      <a:pt x="343" y="172"/>
                      <a:pt x="343" y="173"/>
                    </a:cubicBezTo>
                    <a:cubicBezTo>
                      <a:pt x="343" y="173"/>
                      <a:pt x="343" y="175"/>
                      <a:pt x="342" y="175"/>
                    </a:cubicBezTo>
                    <a:cubicBezTo>
                      <a:pt x="342" y="176"/>
                      <a:pt x="342" y="176"/>
                      <a:pt x="342" y="177"/>
                    </a:cubicBezTo>
                    <a:cubicBezTo>
                      <a:pt x="342" y="177"/>
                      <a:pt x="342" y="177"/>
                      <a:pt x="342" y="177"/>
                    </a:cubicBezTo>
                    <a:cubicBezTo>
                      <a:pt x="342" y="177"/>
                      <a:pt x="343" y="177"/>
                      <a:pt x="343" y="177"/>
                    </a:cubicBezTo>
                    <a:cubicBezTo>
                      <a:pt x="343" y="177"/>
                      <a:pt x="343" y="177"/>
                      <a:pt x="343" y="177"/>
                    </a:cubicBezTo>
                    <a:cubicBezTo>
                      <a:pt x="343" y="177"/>
                      <a:pt x="343" y="177"/>
                      <a:pt x="343" y="177"/>
                    </a:cubicBezTo>
                    <a:cubicBezTo>
                      <a:pt x="343" y="177"/>
                      <a:pt x="343" y="178"/>
                      <a:pt x="343" y="178"/>
                    </a:cubicBezTo>
                    <a:cubicBezTo>
                      <a:pt x="343" y="178"/>
                      <a:pt x="342" y="178"/>
                      <a:pt x="342" y="179"/>
                    </a:cubicBezTo>
                    <a:cubicBezTo>
                      <a:pt x="341" y="179"/>
                      <a:pt x="342" y="179"/>
                      <a:pt x="342" y="180"/>
                    </a:cubicBezTo>
                    <a:cubicBezTo>
                      <a:pt x="343" y="179"/>
                      <a:pt x="343" y="178"/>
                      <a:pt x="344" y="178"/>
                    </a:cubicBezTo>
                    <a:cubicBezTo>
                      <a:pt x="344" y="176"/>
                      <a:pt x="348" y="176"/>
                      <a:pt x="349" y="175"/>
                    </a:cubicBezTo>
                    <a:cubicBezTo>
                      <a:pt x="349" y="175"/>
                      <a:pt x="350" y="175"/>
                      <a:pt x="350" y="176"/>
                    </a:cubicBezTo>
                    <a:cubicBezTo>
                      <a:pt x="350" y="176"/>
                      <a:pt x="350" y="176"/>
                      <a:pt x="350" y="176"/>
                    </a:cubicBezTo>
                    <a:cubicBezTo>
                      <a:pt x="350" y="176"/>
                      <a:pt x="351" y="176"/>
                      <a:pt x="351" y="176"/>
                    </a:cubicBezTo>
                    <a:cubicBezTo>
                      <a:pt x="351" y="176"/>
                      <a:pt x="351" y="176"/>
                      <a:pt x="352" y="176"/>
                    </a:cubicBezTo>
                    <a:cubicBezTo>
                      <a:pt x="352" y="176"/>
                      <a:pt x="352" y="176"/>
                      <a:pt x="352" y="176"/>
                    </a:cubicBezTo>
                    <a:cubicBezTo>
                      <a:pt x="352" y="177"/>
                      <a:pt x="351" y="177"/>
                      <a:pt x="352" y="179"/>
                    </a:cubicBezTo>
                    <a:cubicBezTo>
                      <a:pt x="352" y="179"/>
                      <a:pt x="352" y="179"/>
                      <a:pt x="352" y="179"/>
                    </a:cubicBezTo>
                    <a:cubicBezTo>
                      <a:pt x="352" y="179"/>
                      <a:pt x="352" y="179"/>
                      <a:pt x="352" y="179"/>
                    </a:cubicBezTo>
                    <a:cubicBezTo>
                      <a:pt x="353" y="179"/>
                      <a:pt x="353" y="179"/>
                      <a:pt x="353" y="179"/>
                    </a:cubicBezTo>
                    <a:cubicBezTo>
                      <a:pt x="353" y="179"/>
                      <a:pt x="353" y="179"/>
                      <a:pt x="353" y="179"/>
                    </a:cubicBezTo>
                    <a:cubicBezTo>
                      <a:pt x="353" y="179"/>
                      <a:pt x="353" y="179"/>
                      <a:pt x="353" y="179"/>
                    </a:cubicBezTo>
                    <a:cubicBezTo>
                      <a:pt x="352" y="179"/>
                      <a:pt x="351" y="181"/>
                      <a:pt x="352" y="182"/>
                    </a:cubicBezTo>
                    <a:cubicBezTo>
                      <a:pt x="352" y="182"/>
                      <a:pt x="352" y="181"/>
                      <a:pt x="352" y="181"/>
                    </a:cubicBezTo>
                    <a:cubicBezTo>
                      <a:pt x="352" y="181"/>
                      <a:pt x="352" y="181"/>
                      <a:pt x="352" y="182"/>
                    </a:cubicBezTo>
                    <a:cubicBezTo>
                      <a:pt x="352" y="182"/>
                      <a:pt x="353" y="182"/>
                      <a:pt x="353" y="182"/>
                    </a:cubicBezTo>
                    <a:cubicBezTo>
                      <a:pt x="353" y="182"/>
                      <a:pt x="353" y="182"/>
                      <a:pt x="353" y="182"/>
                    </a:cubicBezTo>
                    <a:cubicBezTo>
                      <a:pt x="353" y="182"/>
                      <a:pt x="352" y="182"/>
                      <a:pt x="352" y="183"/>
                    </a:cubicBezTo>
                    <a:cubicBezTo>
                      <a:pt x="352" y="183"/>
                      <a:pt x="352" y="183"/>
                      <a:pt x="352" y="183"/>
                    </a:cubicBezTo>
                    <a:cubicBezTo>
                      <a:pt x="353" y="183"/>
                      <a:pt x="353" y="183"/>
                      <a:pt x="353" y="183"/>
                    </a:cubicBezTo>
                    <a:cubicBezTo>
                      <a:pt x="353" y="182"/>
                      <a:pt x="353" y="182"/>
                      <a:pt x="353" y="182"/>
                    </a:cubicBezTo>
                    <a:cubicBezTo>
                      <a:pt x="353" y="182"/>
                      <a:pt x="353" y="182"/>
                      <a:pt x="353" y="183"/>
                    </a:cubicBezTo>
                    <a:cubicBezTo>
                      <a:pt x="353" y="182"/>
                      <a:pt x="354" y="182"/>
                      <a:pt x="354" y="182"/>
                    </a:cubicBezTo>
                    <a:cubicBezTo>
                      <a:pt x="354" y="182"/>
                      <a:pt x="354" y="182"/>
                      <a:pt x="355" y="182"/>
                    </a:cubicBezTo>
                    <a:cubicBezTo>
                      <a:pt x="355" y="182"/>
                      <a:pt x="355" y="182"/>
                      <a:pt x="355" y="182"/>
                    </a:cubicBezTo>
                    <a:cubicBezTo>
                      <a:pt x="356" y="183"/>
                      <a:pt x="357" y="184"/>
                      <a:pt x="358" y="185"/>
                    </a:cubicBezTo>
                    <a:cubicBezTo>
                      <a:pt x="357" y="185"/>
                      <a:pt x="357" y="185"/>
                      <a:pt x="357" y="185"/>
                    </a:cubicBezTo>
                    <a:cubicBezTo>
                      <a:pt x="356" y="185"/>
                      <a:pt x="356" y="185"/>
                      <a:pt x="356" y="186"/>
                    </a:cubicBezTo>
                    <a:cubicBezTo>
                      <a:pt x="357" y="186"/>
                      <a:pt x="358" y="186"/>
                      <a:pt x="357" y="188"/>
                    </a:cubicBezTo>
                    <a:cubicBezTo>
                      <a:pt x="357" y="188"/>
                      <a:pt x="358" y="188"/>
                      <a:pt x="358" y="188"/>
                    </a:cubicBezTo>
                    <a:cubicBezTo>
                      <a:pt x="358" y="188"/>
                      <a:pt x="358" y="188"/>
                      <a:pt x="358" y="189"/>
                    </a:cubicBezTo>
                    <a:cubicBezTo>
                      <a:pt x="358" y="189"/>
                      <a:pt x="358" y="189"/>
                      <a:pt x="357" y="189"/>
                    </a:cubicBezTo>
                    <a:cubicBezTo>
                      <a:pt x="358" y="191"/>
                      <a:pt x="358" y="192"/>
                      <a:pt x="359" y="194"/>
                    </a:cubicBezTo>
                    <a:cubicBezTo>
                      <a:pt x="360" y="193"/>
                      <a:pt x="361" y="192"/>
                      <a:pt x="362" y="191"/>
                    </a:cubicBezTo>
                    <a:cubicBezTo>
                      <a:pt x="362" y="192"/>
                      <a:pt x="362" y="192"/>
                      <a:pt x="362" y="192"/>
                    </a:cubicBezTo>
                    <a:cubicBezTo>
                      <a:pt x="362" y="192"/>
                      <a:pt x="362" y="192"/>
                      <a:pt x="363" y="192"/>
                    </a:cubicBezTo>
                    <a:cubicBezTo>
                      <a:pt x="363" y="192"/>
                      <a:pt x="363" y="192"/>
                      <a:pt x="363" y="192"/>
                    </a:cubicBezTo>
                    <a:cubicBezTo>
                      <a:pt x="363" y="192"/>
                      <a:pt x="363" y="192"/>
                      <a:pt x="363" y="192"/>
                    </a:cubicBezTo>
                    <a:cubicBezTo>
                      <a:pt x="363" y="191"/>
                      <a:pt x="363" y="191"/>
                      <a:pt x="363" y="191"/>
                    </a:cubicBezTo>
                    <a:cubicBezTo>
                      <a:pt x="365" y="191"/>
                      <a:pt x="365" y="190"/>
                      <a:pt x="365" y="188"/>
                    </a:cubicBezTo>
                    <a:cubicBezTo>
                      <a:pt x="365" y="188"/>
                      <a:pt x="365" y="188"/>
                      <a:pt x="365" y="188"/>
                    </a:cubicBezTo>
                    <a:cubicBezTo>
                      <a:pt x="365" y="186"/>
                      <a:pt x="364" y="186"/>
                      <a:pt x="364" y="184"/>
                    </a:cubicBezTo>
                    <a:cubicBezTo>
                      <a:pt x="363" y="182"/>
                      <a:pt x="361" y="181"/>
                      <a:pt x="360" y="178"/>
                    </a:cubicBezTo>
                    <a:cubicBezTo>
                      <a:pt x="359" y="178"/>
                      <a:pt x="358" y="177"/>
                      <a:pt x="357" y="176"/>
                    </a:cubicBezTo>
                    <a:cubicBezTo>
                      <a:pt x="357" y="176"/>
                      <a:pt x="357" y="176"/>
                      <a:pt x="357" y="174"/>
                    </a:cubicBezTo>
                    <a:cubicBezTo>
                      <a:pt x="357" y="174"/>
                      <a:pt x="357" y="173"/>
                      <a:pt x="358" y="173"/>
                    </a:cubicBezTo>
                    <a:cubicBezTo>
                      <a:pt x="358" y="173"/>
                      <a:pt x="358" y="173"/>
                      <a:pt x="359" y="173"/>
                    </a:cubicBezTo>
                    <a:cubicBezTo>
                      <a:pt x="359" y="172"/>
                      <a:pt x="360" y="171"/>
                      <a:pt x="361" y="170"/>
                    </a:cubicBezTo>
                    <a:cubicBezTo>
                      <a:pt x="359" y="167"/>
                      <a:pt x="360" y="163"/>
                      <a:pt x="363" y="163"/>
                    </a:cubicBezTo>
                    <a:cubicBezTo>
                      <a:pt x="363" y="162"/>
                      <a:pt x="364" y="161"/>
                      <a:pt x="364" y="160"/>
                    </a:cubicBezTo>
                    <a:cubicBezTo>
                      <a:pt x="364" y="160"/>
                      <a:pt x="364" y="160"/>
                      <a:pt x="364" y="160"/>
                    </a:cubicBezTo>
                    <a:cubicBezTo>
                      <a:pt x="365" y="160"/>
                      <a:pt x="365" y="160"/>
                      <a:pt x="365" y="160"/>
                    </a:cubicBezTo>
                    <a:cubicBezTo>
                      <a:pt x="365" y="161"/>
                      <a:pt x="365" y="161"/>
                      <a:pt x="365" y="161"/>
                    </a:cubicBezTo>
                    <a:cubicBezTo>
                      <a:pt x="366" y="162"/>
                      <a:pt x="366" y="162"/>
                      <a:pt x="367" y="162"/>
                    </a:cubicBezTo>
                    <a:cubicBezTo>
                      <a:pt x="369" y="162"/>
                      <a:pt x="371" y="160"/>
                      <a:pt x="371" y="158"/>
                    </a:cubicBezTo>
                    <a:cubicBezTo>
                      <a:pt x="371" y="158"/>
                      <a:pt x="371" y="158"/>
                      <a:pt x="371" y="158"/>
                    </a:cubicBezTo>
                    <a:cubicBezTo>
                      <a:pt x="372" y="157"/>
                      <a:pt x="371" y="155"/>
                      <a:pt x="373" y="155"/>
                    </a:cubicBezTo>
                    <a:cubicBezTo>
                      <a:pt x="373" y="152"/>
                      <a:pt x="375" y="150"/>
                      <a:pt x="376" y="148"/>
                    </a:cubicBezTo>
                    <a:cubicBezTo>
                      <a:pt x="375" y="147"/>
                      <a:pt x="375" y="147"/>
                      <a:pt x="375" y="147"/>
                    </a:cubicBezTo>
                    <a:cubicBezTo>
                      <a:pt x="376" y="146"/>
                      <a:pt x="375" y="144"/>
                      <a:pt x="376" y="142"/>
                    </a:cubicBezTo>
                    <a:cubicBezTo>
                      <a:pt x="376" y="140"/>
                      <a:pt x="377" y="139"/>
                      <a:pt x="377" y="138"/>
                    </a:cubicBezTo>
                    <a:cubicBezTo>
                      <a:pt x="377" y="137"/>
                      <a:pt x="377" y="137"/>
                      <a:pt x="377" y="136"/>
                    </a:cubicBezTo>
                    <a:cubicBezTo>
                      <a:pt x="376" y="135"/>
                      <a:pt x="377" y="133"/>
                      <a:pt x="377" y="133"/>
                    </a:cubicBezTo>
                    <a:cubicBezTo>
                      <a:pt x="376" y="132"/>
                      <a:pt x="376" y="132"/>
                      <a:pt x="375" y="131"/>
                    </a:cubicBezTo>
                    <a:cubicBezTo>
                      <a:pt x="376" y="131"/>
                      <a:pt x="376" y="131"/>
                      <a:pt x="376" y="131"/>
                    </a:cubicBezTo>
                    <a:cubicBezTo>
                      <a:pt x="376" y="131"/>
                      <a:pt x="376" y="131"/>
                      <a:pt x="376" y="131"/>
                    </a:cubicBezTo>
                    <a:cubicBezTo>
                      <a:pt x="376" y="131"/>
                      <a:pt x="376" y="131"/>
                      <a:pt x="376" y="131"/>
                    </a:cubicBezTo>
                    <a:cubicBezTo>
                      <a:pt x="375" y="131"/>
                      <a:pt x="375" y="131"/>
                      <a:pt x="375" y="131"/>
                    </a:cubicBezTo>
                    <a:cubicBezTo>
                      <a:pt x="375" y="131"/>
                      <a:pt x="375" y="131"/>
                      <a:pt x="375" y="131"/>
                    </a:cubicBezTo>
                    <a:cubicBezTo>
                      <a:pt x="375" y="130"/>
                      <a:pt x="375" y="129"/>
                      <a:pt x="375" y="129"/>
                    </a:cubicBezTo>
                    <a:moveTo>
                      <a:pt x="224" y="128"/>
                    </a:moveTo>
                    <a:cubicBezTo>
                      <a:pt x="224" y="128"/>
                      <a:pt x="223" y="128"/>
                      <a:pt x="223" y="128"/>
                    </a:cubicBezTo>
                    <a:cubicBezTo>
                      <a:pt x="223" y="127"/>
                      <a:pt x="223" y="127"/>
                      <a:pt x="223" y="127"/>
                    </a:cubicBezTo>
                    <a:cubicBezTo>
                      <a:pt x="224" y="127"/>
                      <a:pt x="224" y="127"/>
                      <a:pt x="224" y="127"/>
                    </a:cubicBezTo>
                    <a:cubicBezTo>
                      <a:pt x="224" y="128"/>
                      <a:pt x="224" y="128"/>
                      <a:pt x="224" y="128"/>
                    </a:cubicBezTo>
                    <a:moveTo>
                      <a:pt x="226" y="126"/>
                    </a:moveTo>
                    <a:cubicBezTo>
                      <a:pt x="226" y="126"/>
                      <a:pt x="226" y="126"/>
                      <a:pt x="226" y="126"/>
                    </a:cubicBezTo>
                    <a:cubicBezTo>
                      <a:pt x="226" y="125"/>
                      <a:pt x="227" y="125"/>
                      <a:pt x="227" y="125"/>
                    </a:cubicBezTo>
                    <a:cubicBezTo>
                      <a:pt x="227" y="126"/>
                      <a:pt x="227" y="126"/>
                      <a:pt x="226" y="126"/>
                    </a:cubicBezTo>
                    <a:moveTo>
                      <a:pt x="165" y="126"/>
                    </a:moveTo>
                    <a:cubicBezTo>
                      <a:pt x="165" y="125"/>
                      <a:pt x="167" y="125"/>
                      <a:pt x="167" y="124"/>
                    </a:cubicBezTo>
                    <a:cubicBezTo>
                      <a:pt x="167" y="124"/>
                      <a:pt x="167" y="125"/>
                      <a:pt x="167" y="125"/>
                    </a:cubicBezTo>
                    <a:cubicBezTo>
                      <a:pt x="167" y="125"/>
                      <a:pt x="166" y="125"/>
                      <a:pt x="166" y="125"/>
                    </a:cubicBezTo>
                    <a:cubicBezTo>
                      <a:pt x="166" y="125"/>
                      <a:pt x="166" y="126"/>
                      <a:pt x="165" y="126"/>
                    </a:cubicBezTo>
                    <a:moveTo>
                      <a:pt x="168" y="118"/>
                    </a:moveTo>
                    <a:cubicBezTo>
                      <a:pt x="168" y="118"/>
                      <a:pt x="167" y="118"/>
                      <a:pt x="167" y="118"/>
                    </a:cubicBezTo>
                    <a:cubicBezTo>
                      <a:pt x="169" y="117"/>
                      <a:pt x="167" y="116"/>
                      <a:pt x="168" y="115"/>
                    </a:cubicBezTo>
                    <a:cubicBezTo>
                      <a:pt x="168" y="115"/>
                      <a:pt x="168" y="114"/>
                      <a:pt x="168" y="113"/>
                    </a:cubicBezTo>
                    <a:cubicBezTo>
                      <a:pt x="168" y="113"/>
                      <a:pt x="168" y="113"/>
                      <a:pt x="168" y="113"/>
                    </a:cubicBezTo>
                    <a:cubicBezTo>
                      <a:pt x="168" y="113"/>
                      <a:pt x="168" y="115"/>
                      <a:pt x="169" y="115"/>
                    </a:cubicBezTo>
                    <a:cubicBezTo>
                      <a:pt x="169" y="115"/>
                      <a:pt x="168" y="115"/>
                      <a:pt x="168" y="116"/>
                    </a:cubicBezTo>
                    <a:cubicBezTo>
                      <a:pt x="168" y="116"/>
                      <a:pt x="169" y="116"/>
                      <a:pt x="169" y="117"/>
                    </a:cubicBezTo>
                    <a:cubicBezTo>
                      <a:pt x="168" y="117"/>
                      <a:pt x="169" y="119"/>
                      <a:pt x="170" y="120"/>
                    </a:cubicBezTo>
                    <a:cubicBezTo>
                      <a:pt x="170" y="120"/>
                      <a:pt x="170" y="120"/>
                      <a:pt x="170" y="120"/>
                    </a:cubicBezTo>
                    <a:cubicBezTo>
                      <a:pt x="170" y="120"/>
                      <a:pt x="171" y="120"/>
                      <a:pt x="171" y="120"/>
                    </a:cubicBezTo>
                    <a:cubicBezTo>
                      <a:pt x="170" y="120"/>
                      <a:pt x="170" y="120"/>
                      <a:pt x="170" y="121"/>
                    </a:cubicBezTo>
                    <a:cubicBezTo>
                      <a:pt x="169" y="120"/>
                      <a:pt x="169" y="119"/>
                      <a:pt x="168" y="118"/>
                    </a:cubicBezTo>
                    <a:cubicBezTo>
                      <a:pt x="168" y="118"/>
                      <a:pt x="168" y="118"/>
                      <a:pt x="168" y="118"/>
                    </a:cubicBezTo>
                    <a:moveTo>
                      <a:pt x="280" y="82"/>
                    </a:moveTo>
                    <a:cubicBezTo>
                      <a:pt x="280" y="82"/>
                      <a:pt x="280" y="82"/>
                      <a:pt x="280" y="82"/>
                    </a:cubicBezTo>
                    <a:cubicBezTo>
                      <a:pt x="280" y="82"/>
                      <a:pt x="281" y="81"/>
                      <a:pt x="281" y="81"/>
                    </a:cubicBezTo>
                    <a:cubicBezTo>
                      <a:pt x="282" y="81"/>
                      <a:pt x="282" y="81"/>
                      <a:pt x="282" y="81"/>
                    </a:cubicBezTo>
                    <a:cubicBezTo>
                      <a:pt x="282" y="82"/>
                      <a:pt x="282" y="82"/>
                      <a:pt x="282" y="83"/>
                    </a:cubicBezTo>
                    <a:cubicBezTo>
                      <a:pt x="282" y="83"/>
                      <a:pt x="282" y="83"/>
                      <a:pt x="283" y="83"/>
                    </a:cubicBezTo>
                    <a:cubicBezTo>
                      <a:pt x="283" y="83"/>
                      <a:pt x="283" y="83"/>
                      <a:pt x="283" y="83"/>
                    </a:cubicBezTo>
                    <a:cubicBezTo>
                      <a:pt x="283" y="83"/>
                      <a:pt x="283" y="83"/>
                      <a:pt x="283" y="83"/>
                    </a:cubicBezTo>
                    <a:cubicBezTo>
                      <a:pt x="283" y="83"/>
                      <a:pt x="283" y="83"/>
                      <a:pt x="283" y="83"/>
                    </a:cubicBezTo>
                    <a:cubicBezTo>
                      <a:pt x="283" y="83"/>
                      <a:pt x="283" y="84"/>
                      <a:pt x="283" y="84"/>
                    </a:cubicBezTo>
                    <a:cubicBezTo>
                      <a:pt x="283" y="84"/>
                      <a:pt x="284" y="84"/>
                      <a:pt x="284" y="84"/>
                    </a:cubicBezTo>
                    <a:cubicBezTo>
                      <a:pt x="285" y="84"/>
                      <a:pt x="284" y="83"/>
                      <a:pt x="285" y="82"/>
                    </a:cubicBezTo>
                    <a:cubicBezTo>
                      <a:pt x="286" y="82"/>
                      <a:pt x="286" y="83"/>
                      <a:pt x="286" y="84"/>
                    </a:cubicBezTo>
                    <a:cubicBezTo>
                      <a:pt x="287" y="83"/>
                      <a:pt x="286" y="82"/>
                      <a:pt x="287" y="82"/>
                    </a:cubicBezTo>
                    <a:cubicBezTo>
                      <a:pt x="287" y="82"/>
                      <a:pt x="287" y="82"/>
                      <a:pt x="287" y="82"/>
                    </a:cubicBezTo>
                    <a:cubicBezTo>
                      <a:pt x="287" y="83"/>
                      <a:pt x="286" y="83"/>
                      <a:pt x="286" y="84"/>
                    </a:cubicBezTo>
                    <a:cubicBezTo>
                      <a:pt x="286" y="84"/>
                      <a:pt x="286" y="84"/>
                      <a:pt x="286" y="84"/>
                    </a:cubicBezTo>
                    <a:cubicBezTo>
                      <a:pt x="286" y="84"/>
                      <a:pt x="285" y="83"/>
                      <a:pt x="285" y="83"/>
                    </a:cubicBezTo>
                    <a:cubicBezTo>
                      <a:pt x="285" y="84"/>
                      <a:pt x="285" y="84"/>
                      <a:pt x="285" y="84"/>
                    </a:cubicBezTo>
                    <a:cubicBezTo>
                      <a:pt x="285" y="86"/>
                      <a:pt x="287" y="87"/>
                      <a:pt x="287" y="89"/>
                    </a:cubicBezTo>
                    <a:cubicBezTo>
                      <a:pt x="286" y="89"/>
                      <a:pt x="286" y="89"/>
                      <a:pt x="286" y="89"/>
                    </a:cubicBezTo>
                    <a:cubicBezTo>
                      <a:pt x="285" y="89"/>
                      <a:pt x="284" y="89"/>
                      <a:pt x="284" y="88"/>
                    </a:cubicBezTo>
                    <a:cubicBezTo>
                      <a:pt x="284" y="88"/>
                      <a:pt x="284" y="88"/>
                      <a:pt x="284" y="88"/>
                    </a:cubicBezTo>
                    <a:cubicBezTo>
                      <a:pt x="284" y="88"/>
                      <a:pt x="284" y="88"/>
                      <a:pt x="285" y="88"/>
                    </a:cubicBezTo>
                    <a:cubicBezTo>
                      <a:pt x="285" y="88"/>
                      <a:pt x="285" y="89"/>
                      <a:pt x="286" y="89"/>
                    </a:cubicBezTo>
                    <a:cubicBezTo>
                      <a:pt x="286" y="89"/>
                      <a:pt x="286" y="89"/>
                      <a:pt x="286" y="88"/>
                    </a:cubicBezTo>
                    <a:cubicBezTo>
                      <a:pt x="286" y="87"/>
                      <a:pt x="286" y="84"/>
                      <a:pt x="283" y="84"/>
                    </a:cubicBezTo>
                    <a:cubicBezTo>
                      <a:pt x="283" y="84"/>
                      <a:pt x="283" y="84"/>
                      <a:pt x="283" y="85"/>
                    </a:cubicBezTo>
                    <a:cubicBezTo>
                      <a:pt x="283" y="83"/>
                      <a:pt x="282" y="83"/>
                      <a:pt x="281" y="82"/>
                    </a:cubicBezTo>
                    <a:cubicBezTo>
                      <a:pt x="281" y="82"/>
                      <a:pt x="281" y="82"/>
                      <a:pt x="280" y="82"/>
                    </a:cubicBezTo>
                    <a:moveTo>
                      <a:pt x="151" y="81"/>
                    </a:moveTo>
                    <a:cubicBezTo>
                      <a:pt x="151" y="81"/>
                      <a:pt x="151" y="81"/>
                      <a:pt x="152" y="81"/>
                    </a:cubicBezTo>
                    <a:cubicBezTo>
                      <a:pt x="152" y="81"/>
                      <a:pt x="151" y="81"/>
                      <a:pt x="151" y="81"/>
                    </a:cubicBezTo>
                    <a:moveTo>
                      <a:pt x="159" y="81"/>
                    </a:moveTo>
                    <a:cubicBezTo>
                      <a:pt x="159" y="81"/>
                      <a:pt x="158" y="81"/>
                      <a:pt x="158" y="81"/>
                    </a:cubicBezTo>
                    <a:cubicBezTo>
                      <a:pt x="158" y="80"/>
                      <a:pt x="158" y="80"/>
                      <a:pt x="158" y="80"/>
                    </a:cubicBezTo>
                    <a:cubicBezTo>
                      <a:pt x="159" y="80"/>
                      <a:pt x="159" y="80"/>
                      <a:pt x="159" y="80"/>
                    </a:cubicBezTo>
                    <a:cubicBezTo>
                      <a:pt x="159" y="81"/>
                      <a:pt x="159" y="81"/>
                      <a:pt x="159" y="81"/>
                    </a:cubicBezTo>
                    <a:moveTo>
                      <a:pt x="164" y="79"/>
                    </a:moveTo>
                    <a:cubicBezTo>
                      <a:pt x="163" y="78"/>
                      <a:pt x="164" y="78"/>
                      <a:pt x="165" y="78"/>
                    </a:cubicBezTo>
                    <a:cubicBezTo>
                      <a:pt x="165" y="78"/>
                      <a:pt x="165" y="78"/>
                      <a:pt x="165" y="78"/>
                    </a:cubicBezTo>
                    <a:cubicBezTo>
                      <a:pt x="165" y="79"/>
                      <a:pt x="164" y="78"/>
                      <a:pt x="164" y="79"/>
                    </a:cubicBezTo>
                    <a:moveTo>
                      <a:pt x="160" y="78"/>
                    </a:moveTo>
                    <a:cubicBezTo>
                      <a:pt x="160" y="78"/>
                      <a:pt x="160" y="78"/>
                      <a:pt x="160" y="78"/>
                    </a:cubicBezTo>
                    <a:cubicBezTo>
                      <a:pt x="160" y="78"/>
                      <a:pt x="161" y="78"/>
                      <a:pt x="161" y="78"/>
                    </a:cubicBezTo>
                    <a:cubicBezTo>
                      <a:pt x="161" y="78"/>
                      <a:pt x="160" y="78"/>
                      <a:pt x="160" y="78"/>
                    </a:cubicBezTo>
                    <a:cubicBezTo>
                      <a:pt x="160" y="78"/>
                      <a:pt x="160" y="78"/>
                      <a:pt x="160" y="78"/>
                    </a:cubicBezTo>
                    <a:cubicBezTo>
                      <a:pt x="160" y="78"/>
                      <a:pt x="160" y="78"/>
                      <a:pt x="160" y="78"/>
                    </a:cubicBezTo>
                    <a:cubicBezTo>
                      <a:pt x="160" y="78"/>
                      <a:pt x="160" y="78"/>
                      <a:pt x="160" y="78"/>
                    </a:cubicBezTo>
                    <a:moveTo>
                      <a:pt x="167" y="75"/>
                    </a:moveTo>
                    <a:cubicBezTo>
                      <a:pt x="167" y="75"/>
                      <a:pt x="166" y="75"/>
                      <a:pt x="166" y="74"/>
                    </a:cubicBezTo>
                    <a:cubicBezTo>
                      <a:pt x="166" y="75"/>
                      <a:pt x="167" y="75"/>
                      <a:pt x="167" y="75"/>
                    </a:cubicBezTo>
                    <a:moveTo>
                      <a:pt x="190" y="73"/>
                    </a:moveTo>
                    <a:cubicBezTo>
                      <a:pt x="190" y="73"/>
                      <a:pt x="190" y="73"/>
                      <a:pt x="190" y="73"/>
                    </a:cubicBezTo>
                    <a:cubicBezTo>
                      <a:pt x="190" y="73"/>
                      <a:pt x="190" y="73"/>
                      <a:pt x="190" y="72"/>
                    </a:cubicBezTo>
                    <a:cubicBezTo>
                      <a:pt x="191" y="72"/>
                      <a:pt x="190" y="73"/>
                      <a:pt x="190" y="73"/>
                    </a:cubicBezTo>
                    <a:moveTo>
                      <a:pt x="188" y="72"/>
                    </a:moveTo>
                    <a:cubicBezTo>
                      <a:pt x="188" y="72"/>
                      <a:pt x="188" y="72"/>
                      <a:pt x="188" y="72"/>
                    </a:cubicBezTo>
                    <a:cubicBezTo>
                      <a:pt x="188" y="72"/>
                      <a:pt x="189" y="72"/>
                      <a:pt x="189" y="72"/>
                    </a:cubicBezTo>
                    <a:cubicBezTo>
                      <a:pt x="189" y="72"/>
                      <a:pt x="189" y="72"/>
                      <a:pt x="189" y="72"/>
                    </a:cubicBezTo>
                    <a:cubicBezTo>
                      <a:pt x="189" y="72"/>
                      <a:pt x="189" y="72"/>
                      <a:pt x="189" y="73"/>
                    </a:cubicBezTo>
                    <a:cubicBezTo>
                      <a:pt x="189" y="73"/>
                      <a:pt x="189" y="73"/>
                      <a:pt x="189" y="73"/>
                    </a:cubicBezTo>
                    <a:cubicBezTo>
                      <a:pt x="188" y="73"/>
                      <a:pt x="188" y="73"/>
                      <a:pt x="188" y="72"/>
                    </a:cubicBezTo>
                    <a:cubicBezTo>
                      <a:pt x="188" y="72"/>
                      <a:pt x="188" y="72"/>
                      <a:pt x="188" y="72"/>
                    </a:cubicBezTo>
                    <a:moveTo>
                      <a:pt x="185" y="63"/>
                    </a:moveTo>
                    <a:cubicBezTo>
                      <a:pt x="184" y="63"/>
                      <a:pt x="184" y="62"/>
                      <a:pt x="184" y="62"/>
                    </a:cubicBezTo>
                    <a:cubicBezTo>
                      <a:pt x="185" y="63"/>
                      <a:pt x="185" y="63"/>
                      <a:pt x="185" y="63"/>
                    </a:cubicBezTo>
                    <a:cubicBezTo>
                      <a:pt x="185" y="63"/>
                      <a:pt x="185" y="63"/>
                      <a:pt x="185" y="63"/>
                    </a:cubicBezTo>
                    <a:moveTo>
                      <a:pt x="184" y="62"/>
                    </a:moveTo>
                    <a:cubicBezTo>
                      <a:pt x="183" y="62"/>
                      <a:pt x="183" y="62"/>
                      <a:pt x="182" y="62"/>
                    </a:cubicBezTo>
                    <a:cubicBezTo>
                      <a:pt x="183" y="62"/>
                      <a:pt x="183" y="61"/>
                      <a:pt x="184" y="61"/>
                    </a:cubicBezTo>
                    <a:cubicBezTo>
                      <a:pt x="184" y="62"/>
                      <a:pt x="184" y="62"/>
                      <a:pt x="184" y="62"/>
                    </a:cubicBezTo>
                    <a:moveTo>
                      <a:pt x="204" y="41"/>
                    </a:moveTo>
                    <a:cubicBezTo>
                      <a:pt x="204" y="40"/>
                      <a:pt x="205" y="40"/>
                      <a:pt x="205" y="40"/>
                    </a:cubicBezTo>
                    <a:cubicBezTo>
                      <a:pt x="205" y="40"/>
                      <a:pt x="205" y="40"/>
                      <a:pt x="205" y="40"/>
                    </a:cubicBezTo>
                    <a:cubicBezTo>
                      <a:pt x="204" y="41"/>
                      <a:pt x="204" y="41"/>
                      <a:pt x="204" y="41"/>
                    </a:cubicBezTo>
                    <a:moveTo>
                      <a:pt x="201" y="41"/>
                    </a:moveTo>
                    <a:cubicBezTo>
                      <a:pt x="201" y="41"/>
                      <a:pt x="201" y="40"/>
                      <a:pt x="201" y="40"/>
                    </a:cubicBezTo>
                    <a:cubicBezTo>
                      <a:pt x="202" y="40"/>
                      <a:pt x="202" y="40"/>
                      <a:pt x="202" y="40"/>
                    </a:cubicBezTo>
                    <a:cubicBezTo>
                      <a:pt x="201" y="41"/>
                      <a:pt x="201" y="41"/>
                      <a:pt x="201" y="41"/>
                    </a:cubicBezTo>
                    <a:cubicBezTo>
                      <a:pt x="201" y="41"/>
                      <a:pt x="201" y="41"/>
                      <a:pt x="201" y="41"/>
                    </a:cubicBezTo>
                    <a:moveTo>
                      <a:pt x="209" y="40"/>
                    </a:moveTo>
                    <a:cubicBezTo>
                      <a:pt x="209" y="40"/>
                      <a:pt x="209" y="40"/>
                      <a:pt x="209" y="40"/>
                    </a:cubicBezTo>
                    <a:cubicBezTo>
                      <a:pt x="209" y="40"/>
                      <a:pt x="210" y="40"/>
                      <a:pt x="209" y="40"/>
                    </a:cubicBezTo>
                    <a:cubicBezTo>
                      <a:pt x="209" y="40"/>
                      <a:pt x="209" y="40"/>
                      <a:pt x="209" y="40"/>
                    </a:cubicBezTo>
                    <a:moveTo>
                      <a:pt x="203" y="40"/>
                    </a:moveTo>
                    <a:cubicBezTo>
                      <a:pt x="202" y="40"/>
                      <a:pt x="202" y="40"/>
                      <a:pt x="202" y="40"/>
                    </a:cubicBezTo>
                    <a:cubicBezTo>
                      <a:pt x="203" y="40"/>
                      <a:pt x="203" y="40"/>
                      <a:pt x="203" y="40"/>
                    </a:cubicBezTo>
                    <a:cubicBezTo>
                      <a:pt x="203" y="40"/>
                      <a:pt x="203" y="40"/>
                      <a:pt x="203" y="40"/>
                    </a:cubicBezTo>
                    <a:cubicBezTo>
                      <a:pt x="203" y="40"/>
                      <a:pt x="203" y="40"/>
                      <a:pt x="203" y="40"/>
                    </a:cubicBezTo>
                    <a:moveTo>
                      <a:pt x="207" y="39"/>
                    </a:moveTo>
                    <a:cubicBezTo>
                      <a:pt x="207" y="39"/>
                      <a:pt x="207" y="39"/>
                      <a:pt x="207" y="39"/>
                    </a:cubicBezTo>
                    <a:cubicBezTo>
                      <a:pt x="207" y="39"/>
                      <a:pt x="207" y="39"/>
                      <a:pt x="207" y="39"/>
                    </a:cubicBezTo>
                    <a:cubicBezTo>
                      <a:pt x="207" y="39"/>
                      <a:pt x="207" y="39"/>
                      <a:pt x="207" y="39"/>
                    </a:cubicBezTo>
                    <a:cubicBezTo>
                      <a:pt x="207" y="39"/>
                      <a:pt x="207" y="39"/>
                      <a:pt x="207" y="39"/>
                    </a:cubicBezTo>
                    <a:moveTo>
                      <a:pt x="207" y="37"/>
                    </a:moveTo>
                    <a:cubicBezTo>
                      <a:pt x="207" y="36"/>
                      <a:pt x="207" y="36"/>
                      <a:pt x="207" y="36"/>
                    </a:cubicBezTo>
                    <a:cubicBezTo>
                      <a:pt x="207" y="36"/>
                      <a:pt x="207" y="36"/>
                      <a:pt x="207" y="36"/>
                    </a:cubicBezTo>
                    <a:cubicBezTo>
                      <a:pt x="207" y="36"/>
                      <a:pt x="207" y="36"/>
                      <a:pt x="207" y="36"/>
                    </a:cubicBezTo>
                    <a:cubicBezTo>
                      <a:pt x="207" y="37"/>
                      <a:pt x="207" y="37"/>
                      <a:pt x="207" y="37"/>
                    </a:cubicBezTo>
                    <a:moveTo>
                      <a:pt x="230" y="28"/>
                    </a:moveTo>
                    <a:cubicBezTo>
                      <a:pt x="229" y="28"/>
                      <a:pt x="229" y="27"/>
                      <a:pt x="229" y="26"/>
                    </a:cubicBezTo>
                    <a:cubicBezTo>
                      <a:pt x="229" y="26"/>
                      <a:pt x="230" y="27"/>
                      <a:pt x="230" y="28"/>
                    </a:cubicBezTo>
                    <a:moveTo>
                      <a:pt x="236" y="24"/>
                    </a:moveTo>
                    <a:cubicBezTo>
                      <a:pt x="236" y="24"/>
                      <a:pt x="235" y="23"/>
                      <a:pt x="235" y="23"/>
                    </a:cubicBezTo>
                    <a:cubicBezTo>
                      <a:pt x="236" y="23"/>
                      <a:pt x="236" y="23"/>
                      <a:pt x="236" y="23"/>
                    </a:cubicBezTo>
                    <a:cubicBezTo>
                      <a:pt x="236" y="23"/>
                      <a:pt x="236" y="23"/>
                      <a:pt x="236" y="23"/>
                    </a:cubicBezTo>
                    <a:cubicBezTo>
                      <a:pt x="236" y="23"/>
                      <a:pt x="236" y="23"/>
                      <a:pt x="236" y="24"/>
                    </a:cubicBezTo>
                    <a:cubicBezTo>
                      <a:pt x="236" y="24"/>
                      <a:pt x="236" y="24"/>
                      <a:pt x="236" y="24"/>
                    </a:cubicBezTo>
                    <a:moveTo>
                      <a:pt x="241" y="23"/>
                    </a:moveTo>
                    <a:cubicBezTo>
                      <a:pt x="241" y="23"/>
                      <a:pt x="240" y="22"/>
                      <a:pt x="240" y="22"/>
                    </a:cubicBezTo>
                    <a:cubicBezTo>
                      <a:pt x="240" y="22"/>
                      <a:pt x="240" y="21"/>
                      <a:pt x="240" y="21"/>
                    </a:cubicBezTo>
                    <a:cubicBezTo>
                      <a:pt x="241" y="21"/>
                      <a:pt x="242" y="22"/>
                      <a:pt x="241" y="23"/>
                    </a:cubicBezTo>
                    <a:moveTo>
                      <a:pt x="220" y="21"/>
                    </a:moveTo>
                    <a:cubicBezTo>
                      <a:pt x="219" y="21"/>
                      <a:pt x="219" y="21"/>
                      <a:pt x="218" y="21"/>
                    </a:cubicBezTo>
                    <a:cubicBezTo>
                      <a:pt x="219" y="20"/>
                      <a:pt x="220" y="21"/>
                      <a:pt x="221" y="20"/>
                    </a:cubicBezTo>
                    <a:cubicBezTo>
                      <a:pt x="221" y="20"/>
                      <a:pt x="221" y="20"/>
                      <a:pt x="221" y="21"/>
                    </a:cubicBezTo>
                    <a:cubicBezTo>
                      <a:pt x="220" y="21"/>
                      <a:pt x="220" y="21"/>
                      <a:pt x="220" y="21"/>
                    </a:cubicBezTo>
                    <a:moveTo>
                      <a:pt x="243" y="20"/>
                    </a:moveTo>
                    <a:cubicBezTo>
                      <a:pt x="242" y="20"/>
                      <a:pt x="241" y="19"/>
                      <a:pt x="240" y="19"/>
                    </a:cubicBezTo>
                    <a:cubicBezTo>
                      <a:pt x="241" y="18"/>
                      <a:pt x="241" y="18"/>
                      <a:pt x="241" y="18"/>
                    </a:cubicBezTo>
                    <a:cubicBezTo>
                      <a:pt x="242" y="19"/>
                      <a:pt x="242" y="19"/>
                      <a:pt x="243" y="20"/>
                    </a:cubicBezTo>
                    <a:moveTo>
                      <a:pt x="217" y="18"/>
                    </a:moveTo>
                    <a:cubicBezTo>
                      <a:pt x="217" y="18"/>
                      <a:pt x="217" y="17"/>
                      <a:pt x="218" y="17"/>
                    </a:cubicBezTo>
                    <a:cubicBezTo>
                      <a:pt x="218" y="18"/>
                      <a:pt x="218" y="18"/>
                      <a:pt x="218" y="18"/>
                    </a:cubicBezTo>
                    <a:cubicBezTo>
                      <a:pt x="218" y="18"/>
                      <a:pt x="218" y="18"/>
                      <a:pt x="218" y="18"/>
                    </a:cubicBezTo>
                    <a:cubicBezTo>
                      <a:pt x="217" y="18"/>
                      <a:pt x="217" y="18"/>
                      <a:pt x="217" y="18"/>
                    </a:cubicBezTo>
                    <a:moveTo>
                      <a:pt x="234" y="19"/>
                    </a:moveTo>
                    <a:cubicBezTo>
                      <a:pt x="234" y="19"/>
                      <a:pt x="234" y="19"/>
                      <a:pt x="234" y="19"/>
                    </a:cubicBezTo>
                    <a:cubicBezTo>
                      <a:pt x="234" y="18"/>
                      <a:pt x="234" y="17"/>
                      <a:pt x="233" y="17"/>
                    </a:cubicBezTo>
                    <a:cubicBezTo>
                      <a:pt x="233" y="17"/>
                      <a:pt x="234" y="17"/>
                      <a:pt x="234" y="17"/>
                    </a:cubicBezTo>
                    <a:cubicBezTo>
                      <a:pt x="234" y="17"/>
                      <a:pt x="235" y="17"/>
                      <a:pt x="235" y="17"/>
                    </a:cubicBezTo>
                    <a:cubicBezTo>
                      <a:pt x="235" y="18"/>
                      <a:pt x="236" y="19"/>
                      <a:pt x="237" y="19"/>
                    </a:cubicBezTo>
                    <a:cubicBezTo>
                      <a:pt x="237" y="19"/>
                      <a:pt x="237" y="19"/>
                      <a:pt x="238" y="18"/>
                    </a:cubicBezTo>
                    <a:cubicBezTo>
                      <a:pt x="238" y="19"/>
                      <a:pt x="236" y="20"/>
                      <a:pt x="235" y="20"/>
                    </a:cubicBezTo>
                    <a:cubicBezTo>
                      <a:pt x="235" y="20"/>
                      <a:pt x="235" y="20"/>
                      <a:pt x="235" y="20"/>
                    </a:cubicBezTo>
                    <a:cubicBezTo>
                      <a:pt x="235" y="20"/>
                      <a:pt x="235" y="21"/>
                      <a:pt x="235" y="21"/>
                    </a:cubicBezTo>
                    <a:cubicBezTo>
                      <a:pt x="235" y="21"/>
                      <a:pt x="235" y="21"/>
                      <a:pt x="235" y="21"/>
                    </a:cubicBezTo>
                    <a:cubicBezTo>
                      <a:pt x="234" y="21"/>
                      <a:pt x="234" y="22"/>
                      <a:pt x="233" y="22"/>
                    </a:cubicBezTo>
                    <a:cubicBezTo>
                      <a:pt x="233" y="22"/>
                      <a:pt x="234" y="22"/>
                      <a:pt x="233" y="23"/>
                    </a:cubicBezTo>
                    <a:cubicBezTo>
                      <a:pt x="233" y="23"/>
                      <a:pt x="233" y="23"/>
                      <a:pt x="233" y="23"/>
                    </a:cubicBezTo>
                    <a:cubicBezTo>
                      <a:pt x="233" y="23"/>
                      <a:pt x="233" y="23"/>
                      <a:pt x="232" y="23"/>
                    </a:cubicBezTo>
                    <a:cubicBezTo>
                      <a:pt x="232" y="24"/>
                      <a:pt x="233" y="24"/>
                      <a:pt x="233" y="25"/>
                    </a:cubicBezTo>
                    <a:cubicBezTo>
                      <a:pt x="233" y="25"/>
                      <a:pt x="233" y="25"/>
                      <a:pt x="233" y="25"/>
                    </a:cubicBezTo>
                    <a:cubicBezTo>
                      <a:pt x="233" y="25"/>
                      <a:pt x="232" y="25"/>
                      <a:pt x="232" y="24"/>
                    </a:cubicBezTo>
                    <a:cubicBezTo>
                      <a:pt x="232" y="24"/>
                      <a:pt x="232" y="24"/>
                      <a:pt x="231" y="24"/>
                    </a:cubicBezTo>
                    <a:cubicBezTo>
                      <a:pt x="231" y="24"/>
                      <a:pt x="231" y="24"/>
                      <a:pt x="231" y="24"/>
                    </a:cubicBezTo>
                    <a:cubicBezTo>
                      <a:pt x="231" y="25"/>
                      <a:pt x="233" y="26"/>
                      <a:pt x="233" y="27"/>
                    </a:cubicBezTo>
                    <a:cubicBezTo>
                      <a:pt x="233" y="27"/>
                      <a:pt x="233" y="27"/>
                      <a:pt x="233" y="27"/>
                    </a:cubicBezTo>
                    <a:cubicBezTo>
                      <a:pt x="233" y="27"/>
                      <a:pt x="233" y="28"/>
                      <a:pt x="232" y="28"/>
                    </a:cubicBezTo>
                    <a:cubicBezTo>
                      <a:pt x="232" y="28"/>
                      <a:pt x="232" y="28"/>
                      <a:pt x="232" y="28"/>
                    </a:cubicBezTo>
                    <a:cubicBezTo>
                      <a:pt x="232" y="28"/>
                      <a:pt x="232" y="28"/>
                      <a:pt x="232" y="28"/>
                    </a:cubicBezTo>
                    <a:cubicBezTo>
                      <a:pt x="232" y="27"/>
                      <a:pt x="231" y="25"/>
                      <a:pt x="230" y="25"/>
                    </a:cubicBezTo>
                    <a:cubicBezTo>
                      <a:pt x="229" y="25"/>
                      <a:pt x="229" y="25"/>
                      <a:pt x="229" y="25"/>
                    </a:cubicBezTo>
                    <a:cubicBezTo>
                      <a:pt x="228" y="25"/>
                      <a:pt x="228" y="25"/>
                      <a:pt x="228" y="25"/>
                    </a:cubicBezTo>
                    <a:cubicBezTo>
                      <a:pt x="228" y="25"/>
                      <a:pt x="228" y="25"/>
                      <a:pt x="228" y="25"/>
                    </a:cubicBezTo>
                    <a:cubicBezTo>
                      <a:pt x="228" y="25"/>
                      <a:pt x="228" y="25"/>
                      <a:pt x="228" y="25"/>
                    </a:cubicBezTo>
                    <a:cubicBezTo>
                      <a:pt x="228" y="25"/>
                      <a:pt x="228" y="25"/>
                      <a:pt x="229" y="25"/>
                    </a:cubicBezTo>
                    <a:cubicBezTo>
                      <a:pt x="229" y="25"/>
                      <a:pt x="229" y="25"/>
                      <a:pt x="229" y="25"/>
                    </a:cubicBezTo>
                    <a:cubicBezTo>
                      <a:pt x="229" y="24"/>
                      <a:pt x="229" y="24"/>
                      <a:pt x="229" y="23"/>
                    </a:cubicBezTo>
                    <a:cubicBezTo>
                      <a:pt x="229" y="22"/>
                      <a:pt x="227" y="22"/>
                      <a:pt x="227" y="20"/>
                    </a:cubicBezTo>
                    <a:cubicBezTo>
                      <a:pt x="227" y="20"/>
                      <a:pt x="227" y="20"/>
                      <a:pt x="227" y="20"/>
                    </a:cubicBezTo>
                    <a:cubicBezTo>
                      <a:pt x="227" y="20"/>
                      <a:pt x="227" y="20"/>
                      <a:pt x="227" y="20"/>
                    </a:cubicBezTo>
                    <a:cubicBezTo>
                      <a:pt x="227" y="20"/>
                      <a:pt x="227" y="20"/>
                      <a:pt x="226" y="20"/>
                    </a:cubicBezTo>
                    <a:cubicBezTo>
                      <a:pt x="226" y="20"/>
                      <a:pt x="227" y="19"/>
                      <a:pt x="227" y="19"/>
                    </a:cubicBezTo>
                    <a:cubicBezTo>
                      <a:pt x="227" y="19"/>
                      <a:pt x="228" y="20"/>
                      <a:pt x="228" y="21"/>
                    </a:cubicBezTo>
                    <a:cubicBezTo>
                      <a:pt x="229" y="21"/>
                      <a:pt x="229" y="22"/>
                      <a:pt x="231" y="23"/>
                    </a:cubicBezTo>
                    <a:cubicBezTo>
                      <a:pt x="232" y="21"/>
                      <a:pt x="234" y="21"/>
                      <a:pt x="235" y="18"/>
                    </a:cubicBezTo>
                    <a:cubicBezTo>
                      <a:pt x="235" y="18"/>
                      <a:pt x="235" y="18"/>
                      <a:pt x="235" y="18"/>
                    </a:cubicBezTo>
                    <a:cubicBezTo>
                      <a:pt x="235" y="18"/>
                      <a:pt x="235" y="18"/>
                      <a:pt x="235" y="19"/>
                    </a:cubicBezTo>
                    <a:cubicBezTo>
                      <a:pt x="234" y="19"/>
                      <a:pt x="234" y="19"/>
                      <a:pt x="234" y="19"/>
                    </a:cubicBezTo>
                    <a:moveTo>
                      <a:pt x="220" y="17"/>
                    </a:moveTo>
                    <a:cubicBezTo>
                      <a:pt x="220" y="17"/>
                      <a:pt x="220" y="17"/>
                      <a:pt x="220" y="16"/>
                    </a:cubicBezTo>
                    <a:cubicBezTo>
                      <a:pt x="220" y="16"/>
                      <a:pt x="220" y="17"/>
                      <a:pt x="220" y="17"/>
                    </a:cubicBezTo>
                    <a:cubicBezTo>
                      <a:pt x="220" y="17"/>
                      <a:pt x="220" y="17"/>
                      <a:pt x="220" y="17"/>
                    </a:cubicBezTo>
                    <a:moveTo>
                      <a:pt x="219" y="16"/>
                    </a:moveTo>
                    <a:cubicBezTo>
                      <a:pt x="219" y="16"/>
                      <a:pt x="219" y="16"/>
                      <a:pt x="220" y="16"/>
                    </a:cubicBezTo>
                    <a:cubicBezTo>
                      <a:pt x="220" y="16"/>
                      <a:pt x="220" y="16"/>
                      <a:pt x="220" y="16"/>
                    </a:cubicBezTo>
                    <a:cubicBezTo>
                      <a:pt x="220" y="16"/>
                      <a:pt x="220" y="16"/>
                      <a:pt x="220" y="16"/>
                    </a:cubicBezTo>
                    <a:cubicBezTo>
                      <a:pt x="219" y="16"/>
                      <a:pt x="219" y="16"/>
                      <a:pt x="219" y="16"/>
                    </a:cubicBezTo>
                    <a:moveTo>
                      <a:pt x="226" y="0"/>
                    </a:moveTo>
                    <a:cubicBezTo>
                      <a:pt x="225" y="0"/>
                      <a:pt x="225" y="0"/>
                      <a:pt x="225" y="1"/>
                    </a:cubicBezTo>
                    <a:cubicBezTo>
                      <a:pt x="224" y="2"/>
                      <a:pt x="223" y="2"/>
                      <a:pt x="222" y="4"/>
                    </a:cubicBezTo>
                    <a:cubicBezTo>
                      <a:pt x="222" y="4"/>
                      <a:pt x="221" y="3"/>
                      <a:pt x="221" y="3"/>
                    </a:cubicBezTo>
                    <a:cubicBezTo>
                      <a:pt x="221" y="3"/>
                      <a:pt x="220" y="4"/>
                      <a:pt x="220" y="4"/>
                    </a:cubicBezTo>
                    <a:cubicBezTo>
                      <a:pt x="220" y="5"/>
                      <a:pt x="220" y="5"/>
                      <a:pt x="220" y="6"/>
                    </a:cubicBezTo>
                    <a:cubicBezTo>
                      <a:pt x="220" y="7"/>
                      <a:pt x="220" y="7"/>
                      <a:pt x="220" y="7"/>
                    </a:cubicBezTo>
                    <a:cubicBezTo>
                      <a:pt x="220" y="7"/>
                      <a:pt x="220" y="7"/>
                      <a:pt x="220" y="7"/>
                    </a:cubicBezTo>
                    <a:cubicBezTo>
                      <a:pt x="220" y="9"/>
                      <a:pt x="222" y="9"/>
                      <a:pt x="222" y="10"/>
                    </a:cubicBezTo>
                    <a:cubicBezTo>
                      <a:pt x="221" y="10"/>
                      <a:pt x="222" y="10"/>
                      <a:pt x="222" y="11"/>
                    </a:cubicBezTo>
                    <a:cubicBezTo>
                      <a:pt x="222" y="11"/>
                      <a:pt x="223" y="11"/>
                      <a:pt x="223" y="11"/>
                    </a:cubicBezTo>
                    <a:cubicBezTo>
                      <a:pt x="224" y="11"/>
                      <a:pt x="224" y="11"/>
                      <a:pt x="225" y="11"/>
                    </a:cubicBezTo>
                    <a:cubicBezTo>
                      <a:pt x="223" y="12"/>
                      <a:pt x="220" y="12"/>
                      <a:pt x="219" y="12"/>
                    </a:cubicBezTo>
                    <a:cubicBezTo>
                      <a:pt x="219" y="13"/>
                      <a:pt x="219" y="13"/>
                      <a:pt x="220" y="13"/>
                    </a:cubicBezTo>
                    <a:cubicBezTo>
                      <a:pt x="220" y="13"/>
                      <a:pt x="220" y="13"/>
                      <a:pt x="221" y="13"/>
                    </a:cubicBezTo>
                    <a:cubicBezTo>
                      <a:pt x="221" y="14"/>
                      <a:pt x="222" y="14"/>
                      <a:pt x="222" y="15"/>
                    </a:cubicBezTo>
                    <a:cubicBezTo>
                      <a:pt x="222" y="16"/>
                      <a:pt x="222" y="17"/>
                      <a:pt x="221" y="17"/>
                    </a:cubicBezTo>
                    <a:cubicBezTo>
                      <a:pt x="221" y="17"/>
                      <a:pt x="221" y="17"/>
                      <a:pt x="221" y="17"/>
                    </a:cubicBezTo>
                    <a:cubicBezTo>
                      <a:pt x="222" y="16"/>
                      <a:pt x="221" y="16"/>
                      <a:pt x="221" y="14"/>
                    </a:cubicBezTo>
                    <a:cubicBezTo>
                      <a:pt x="221" y="14"/>
                      <a:pt x="220" y="14"/>
                      <a:pt x="220" y="14"/>
                    </a:cubicBezTo>
                    <a:cubicBezTo>
                      <a:pt x="219" y="14"/>
                      <a:pt x="219" y="14"/>
                      <a:pt x="219" y="14"/>
                    </a:cubicBezTo>
                    <a:cubicBezTo>
                      <a:pt x="218" y="15"/>
                      <a:pt x="219" y="15"/>
                      <a:pt x="219" y="15"/>
                    </a:cubicBezTo>
                    <a:cubicBezTo>
                      <a:pt x="219" y="15"/>
                      <a:pt x="218" y="15"/>
                      <a:pt x="218" y="15"/>
                    </a:cubicBezTo>
                    <a:cubicBezTo>
                      <a:pt x="218" y="15"/>
                      <a:pt x="218" y="15"/>
                      <a:pt x="218" y="16"/>
                    </a:cubicBezTo>
                    <a:cubicBezTo>
                      <a:pt x="217" y="16"/>
                      <a:pt x="217" y="16"/>
                      <a:pt x="217" y="16"/>
                    </a:cubicBezTo>
                    <a:cubicBezTo>
                      <a:pt x="217" y="16"/>
                      <a:pt x="217" y="16"/>
                      <a:pt x="217" y="16"/>
                    </a:cubicBezTo>
                    <a:cubicBezTo>
                      <a:pt x="217" y="16"/>
                      <a:pt x="217" y="17"/>
                      <a:pt x="217" y="17"/>
                    </a:cubicBezTo>
                    <a:cubicBezTo>
                      <a:pt x="216" y="17"/>
                      <a:pt x="216" y="16"/>
                      <a:pt x="216" y="16"/>
                    </a:cubicBezTo>
                    <a:cubicBezTo>
                      <a:pt x="216" y="17"/>
                      <a:pt x="215" y="17"/>
                      <a:pt x="215" y="18"/>
                    </a:cubicBezTo>
                    <a:cubicBezTo>
                      <a:pt x="215" y="18"/>
                      <a:pt x="216" y="18"/>
                      <a:pt x="216" y="18"/>
                    </a:cubicBezTo>
                    <a:cubicBezTo>
                      <a:pt x="216" y="18"/>
                      <a:pt x="216" y="18"/>
                      <a:pt x="216" y="18"/>
                    </a:cubicBezTo>
                    <a:cubicBezTo>
                      <a:pt x="216" y="18"/>
                      <a:pt x="215" y="18"/>
                      <a:pt x="215" y="18"/>
                    </a:cubicBezTo>
                    <a:cubicBezTo>
                      <a:pt x="215" y="18"/>
                      <a:pt x="215" y="18"/>
                      <a:pt x="215" y="18"/>
                    </a:cubicBezTo>
                    <a:cubicBezTo>
                      <a:pt x="215" y="18"/>
                      <a:pt x="215" y="18"/>
                      <a:pt x="215" y="18"/>
                    </a:cubicBezTo>
                    <a:cubicBezTo>
                      <a:pt x="215" y="18"/>
                      <a:pt x="215" y="18"/>
                      <a:pt x="215" y="18"/>
                    </a:cubicBezTo>
                    <a:cubicBezTo>
                      <a:pt x="215" y="17"/>
                      <a:pt x="215" y="17"/>
                      <a:pt x="215" y="16"/>
                    </a:cubicBezTo>
                    <a:cubicBezTo>
                      <a:pt x="213" y="16"/>
                      <a:pt x="213" y="16"/>
                      <a:pt x="212" y="16"/>
                    </a:cubicBezTo>
                    <a:cubicBezTo>
                      <a:pt x="211" y="16"/>
                      <a:pt x="211" y="16"/>
                      <a:pt x="210" y="16"/>
                    </a:cubicBezTo>
                    <a:cubicBezTo>
                      <a:pt x="210" y="16"/>
                      <a:pt x="211" y="17"/>
                      <a:pt x="210" y="17"/>
                    </a:cubicBezTo>
                    <a:cubicBezTo>
                      <a:pt x="210" y="17"/>
                      <a:pt x="210" y="17"/>
                      <a:pt x="210" y="17"/>
                    </a:cubicBezTo>
                    <a:cubicBezTo>
                      <a:pt x="210" y="17"/>
                      <a:pt x="209" y="18"/>
                      <a:pt x="210" y="19"/>
                    </a:cubicBezTo>
                    <a:cubicBezTo>
                      <a:pt x="210" y="19"/>
                      <a:pt x="211" y="18"/>
                      <a:pt x="212" y="18"/>
                    </a:cubicBezTo>
                    <a:cubicBezTo>
                      <a:pt x="212" y="18"/>
                      <a:pt x="212" y="18"/>
                      <a:pt x="212" y="18"/>
                    </a:cubicBezTo>
                    <a:cubicBezTo>
                      <a:pt x="211" y="19"/>
                      <a:pt x="210" y="20"/>
                      <a:pt x="208" y="20"/>
                    </a:cubicBezTo>
                    <a:cubicBezTo>
                      <a:pt x="208" y="21"/>
                      <a:pt x="209" y="21"/>
                      <a:pt x="208" y="21"/>
                    </a:cubicBezTo>
                    <a:cubicBezTo>
                      <a:pt x="208" y="21"/>
                      <a:pt x="208" y="21"/>
                      <a:pt x="208" y="21"/>
                    </a:cubicBezTo>
                    <a:cubicBezTo>
                      <a:pt x="208" y="21"/>
                      <a:pt x="208" y="21"/>
                      <a:pt x="207" y="21"/>
                    </a:cubicBezTo>
                    <a:cubicBezTo>
                      <a:pt x="207" y="21"/>
                      <a:pt x="207" y="21"/>
                      <a:pt x="207" y="21"/>
                    </a:cubicBezTo>
                    <a:cubicBezTo>
                      <a:pt x="207" y="21"/>
                      <a:pt x="207" y="21"/>
                      <a:pt x="207" y="21"/>
                    </a:cubicBezTo>
                    <a:cubicBezTo>
                      <a:pt x="207" y="22"/>
                      <a:pt x="206" y="22"/>
                      <a:pt x="206" y="22"/>
                    </a:cubicBezTo>
                    <a:cubicBezTo>
                      <a:pt x="206" y="23"/>
                      <a:pt x="206" y="23"/>
                      <a:pt x="205" y="23"/>
                    </a:cubicBezTo>
                    <a:cubicBezTo>
                      <a:pt x="205" y="23"/>
                      <a:pt x="205" y="23"/>
                      <a:pt x="205" y="23"/>
                    </a:cubicBezTo>
                    <a:cubicBezTo>
                      <a:pt x="205" y="23"/>
                      <a:pt x="205" y="23"/>
                      <a:pt x="205" y="23"/>
                    </a:cubicBezTo>
                    <a:cubicBezTo>
                      <a:pt x="204" y="24"/>
                      <a:pt x="204" y="25"/>
                      <a:pt x="204" y="26"/>
                    </a:cubicBezTo>
                    <a:cubicBezTo>
                      <a:pt x="203" y="26"/>
                      <a:pt x="202" y="26"/>
                      <a:pt x="202" y="27"/>
                    </a:cubicBezTo>
                    <a:cubicBezTo>
                      <a:pt x="202" y="27"/>
                      <a:pt x="203" y="27"/>
                      <a:pt x="203" y="27"/>
                    </a:cubicBezTo>
                    <a:cubicBezTo>
                      <a:pt x="203" y="27"/>
                      <a:pt x="203" y="27"/>
                      <a:pt x="203" y="27"/>
                    </a:cubicBezTo>
                    <a:cubicBezTo>
                      <a:pt x="203" y="27"/>
                      <a:pt x="203" y="27"/>
                      <a:pt x="203" y="27"/>
                    </a:cubicBezTo>
                    <a:cubicBezTo>
                      <a:pt x="203" y="27"/>
                      <a:pt x="203" y="27"/>
                      <a:pt x="203" y="27"/>
                    </a:cubicBezTo>
                    <a:cubicBezTo>
                      <a:pt x="203" y="27"/>
                      <a:pt x="203" y="27"/>
                      <a:pt x="203" y="27"/>
                    </a:cubicBezTo>
                    <a:cubicBezTo>
                      <a:pt x="203" y="27"/>
                      <a:pt x="203" y="27"/>
                      <a:pt x="203" y="27"/>
                    </a:cubicBezTo>
                    <a:cubicBezTo>
                      <a:pt x="204" y="28"/>
                      <a:pt x="202" y="29"/>
                      <a:pt x="203" y="30"/>
                    </a:cubicBezTo>
                    <a:cubicBezTo>
                      <a:pt x="202" y="29"/>
                      <a:pt x="202" y="29"/>
                      <a:pt x="201" y="28"/>
                    </a:cubicBezTo>
                    <a:cubicBezTo>
                      <a:pt x="201" y="29"/>
                      <a:pt x="201" y="29"/>
                      <a:pt x="201" y="30"/>
                    </a:cubicBezTo>
                    <a:cubicBezTo>
                      <a:pt x="201" y="30"/>
                      <a:pt x="201" y="30"/>
                      <a:pt x="201" y="30"/>
                    </a:cubicBezTo>
                    <a:cubicBezTo>
                      <a:pt x="202" y="30"/>
                      <a:pt x="202" y="30"/>
                      <a:pt x="203" y="30"/>
                    </a:cubicBezTo>
                    <a:cubicBezTo>
                      <a:pt x="203" y="31"/>
                      <a:pt x="204" y="31"/>
                      <a:pt x="204" y="31"/>
                    </a:cubicBezTo>
                    <a:cubicBezTo>
                      <a:pt x="204" y="31"/>
                      <a:pt x="204" y="31"/>
                      <a:pt x="204" y="31"/>
                    </a:cubicBezTo>
                    <a:cubicBezTo>
                      <a:pt x="204" y="31"/>
                      <a:pt x="204" y="31"/>
                      <a:pt x="204" y="31"/>
                    </a:cubicBezTo>
                    <a:cubicBezTo>
                      <a:pt x="204" y="31"/>
                      <a:pt x="204" y="31"/>
                      <a:pt x="204" y="31"/>
                    </a:cubicBezTo>
                    <a:cubicBezTo>
                      <a:pt x="203" y="31"/>
                      <a:pt x="203" y="31"/>
                      <a:pt x="203" y="31"/>
                    </a:cubicBezTo>
                    <a:cubicBezTo>
                      <a:pt x="202" y="31"/>
                      <a:pt x="202" y="32"/>
                      <a:pt x="203" y="32"/>
                    </a:cubicBezTo>
                    <a:cubicBezTo>
                      <a:pt x="203" y="32"/>
                      <a:pt x="203" y="32"/>
                      <a:pt x="204" y="32"/>
                    </a:cubicBezTo>
                    <a:cubicBezTo>
                      <a:pt x="204" y="32"/>
                      <a:pt x="204" y="32"/>
                      <a:pt x="204" y="32"/>
                    </a:cubicBezTo>
                    <a:cubicBezTo>
                      <a:pt x="204" y="33"/>
                      <a:pt x="204" y="33"/>
                      <a:pt x="204" y="33"/>
                    </a:cubicBezTo>
                    <a:cubicBezTo>
                      <a:pt x="204" y="33"/>
                      <a:pt x="204" y="33"/>
                      <a:pt x="204" y="33"/>
                    </a:cubicBezTo>
                    <a:cubicBezTo>
                      <a:pt x="205" y="33"/>
                      <a:pt x="205" y="33"/>
                      <a:pt x="205" y="33"/>
                    </a:cubicBezTo>
                    <a:cubicBezTo>
                      <a:pt x="205" y="33"/>
                      <a:pt x="205" y="33"/>
                      <a:pt x="205" y="33"/>
                    </a:cubicBezTo>
                    <a:cubicBezTo>
                      <a:pt x="205" y="33"/>
                      <a:pt x="206" y="33"/>
                      <a:pt x="206" y="33"/>
                    </a:cubicBezTo>
                    <a:cubicBezTo>
                      <a:pt x="205" y="33"/>
                      <a:pt x="206" y="34"/>
                      <a:pt x="206" y="34"/>
                    </a:cubicBezTo>
                    <a:cubicBezTo>
                      <a:pt x="206" y="34"/>
                      <a:pt x="206" y="34"/>
                      <a:pt x="206" y="33"/>
                    </a:cubicBezTo>
                    <a:cubicBezTo>
                      <a:pt x="206" y="33"/>
                      <a:pt x="206" y="33"/>
                      <a:pt x="206" y="33"/>
                    </a:cubicBezTo>
                    <a:cubicBezTo>
                      <a:pt x="206" y="33"/>
                      <a:pt x="207" y="33"/>
                      <a:pt x="207" y="33"/>
                    </a:cubicBezTo>
                    <a:cubicBezTo>
                      <a:pt x="207" y="33"/>
                      <a:pt x="207" y="33"/>
                      <a:pt x="207" y="33"/>
                    </a:cubicBezTo>
                    <a:cubicBezTo>
                      <a:pt x="207" y="33"/>
                      <a:pt x="208" y="33"/>
                      <a:pt x="208" y="34"/>
                    </a:cubicBezTo>
                    <a:cubicBezTo>
                      <a:pt x="208" y="34"/>
                      <a:pt x="208" y="34"/>
                      <a:pt x="208" y="34"/>
                    </a:cubicBezTo>
                    <a:cubicBezTo>
                      <a:pt x="207" y="34"/>
                      <a:pt x="208" y="34"/>
                      <a:pt x="208" y="34"/>
                    </a:cubicBezTo>
                    <a:cubicBezTo>
                      <a:pt x="207" y="34"/>
                      <a:pt x="207" y="34"/>
                      <a:pt x="207" y="34"/>
                    </a:cubicBezTo>
                    <a:cubicBezTo>
                      <a:pt x="208" y="35"/>
                      <a:pt x="206" y="36"/>
                      <a:pt x="206" y="36"/>
                    </a:cubicBezTo>
                    <a:cubicBezTo>
                      <a:pt x="206" y="36"/>
                      <a:pt x="206" y="36"/>
                      <a:pt x="206" y="36"/>
                    </a:cubicBezTo>
                    <a:cubicBezTo>
                      <a:pt x="206" y="37"/>
                      <a:pt x="206" y="37"/>
                      <a:pt x="206" y="37"/>
                    </a:cubicBezTo>
                    <a:cubicBezTo>
                      <a:pt x="206" y="37"/>
                      <a:pt x="206" y="37"/>
                      <a:pt x="206" y="37"/>
                    </a:cubicBezTo>
                    <a:cubicBezTo>
                      <a:pt x="206" y="37"/>
                      <a:pt x="206" y="37"/>
                      <a:pt x="206" y="36"/>
                    </a:cubicBezTo>
                    <a:cubicBezTo>
                      <a:pt x="206" y="37"/>
                      <a:pt x="205" y="37"/>
                      <a:pt x="205" y="37"/>
                    </a:cubicBezTo>
                    <a:cubicBezTo>
                      <a:pt x="206" y="37"/>
                      <a:pt x="207" y="38"/>
                      <a:pt x="206" y="38"/>
                    </a:cubicBezTo>
                    <a:cubicBezTo>
                      <a:pt x="206" y="38"/>
                      <a:pt x="205" y="38"/>
                      <a:pt x="205" y="37"/>
                    </a:cubicBezTo>
                    <a:cubicBezTo>
                      <a:pt x="205" y="37"/>
                      <a:pt x="205" y="37"/>
                      <a:pt x="205" y="37"/>
                    </a:cubicBezTo>
                    <a:cubicBezTo>
                      <a:pt x="205" y="37"/>
                      <a:pt x="205" y="38"/>
                      <a:pt x="204" y="38"/>
                    </a:cubicBezTo>
                    <a:cubicBezTo>
                      <a:pt x="204" y="38"/>
                      <a:pt x="204" y="38"/>
                      <a:pt x="204" y="38"/>
                    </a:cubicBezTo>
                    <a:cubicBezTo>
                      <a:pt x="204" y="37"/>
                      <a:pt x="204" y="37"/>
                      <a:pt x="205" y="37"/>
                    </a:cubicBezTo>
                    <a:cubicBezTo>
                      <a:pt x="205" y="36"/>
                      <a:pt x="206" y="35"/>
                      <a:pt x="206" y="34"/>
                    </a:cubicBezTo>
                    <a:cubicBezTo>
                      <a:pt x="205" y="34"/>
                      <a:pt x="205" y="34"/>
                      <a:pt x="205" y="35"/>
                    </a:cubicBezTo>
                    <a:cubicBezTo>
                      <a:pt x="205" y="35"/>
                      <a:pt x="205" y="35"/>
                      <a:pt x="205" y="35"/>
                    </a:cubicBezTo>
                    <a:cubicBezTo>
                      <a:pt x="205" y="35"/>
                      <a:pt x="205" y="35"/>
                      <a:pt x="205" y="35"/>
                    </a:cubicBezTo>
                    <a:cubicBezTo>
                      <a:pt x="205" y="35"/>
                      <a:pt x="205" y="35"/>
                      <a:pt x="205" y="35"/>
                    </a:cubicBezTo>
                    <a:cubicBezTo>
                      <a:pt x="205" y="35"/>
                      <a:pt x="204" y="35"/>
                      <a:pt x="204" y="35"/>
                    </a:cubicBezTo>
                    <a:cubicBezTo>
                      <a:pt x="204" y="35"/>
                      <a:pt x="203" y="35"/>
                      <a:pt x="203" y="35"/>
                    </a:cubicBezTo>
                    <a:cubicBezTo>
                      <a:pt x="203" y="36"/>
                      <a:pt x="203" y="36"/>
                      <a:pt x="202" y="36"/>
                    </a:cubicBezTo>
                    <a:cubicBezTo>
                      <a:pt x="202" y="36"/>
                      <a:pt x="202" y="36"/>
                      <a:pt x="201" y="36"/>
                    </a:cubicBezTo>
                    <a:cubicBezTo>
                      <a:pt x="200" y="38"/>
                      <a:pt x="197" y="38"/>
                      <a:pt x="195" y="39"/>
                    </a:cubicBezTo>
                    <a:cubicBezTo>
                      <a:pt x="195" y="39"/>
                      <a:pt x="195" y="40"/>
                      <a:pt x="195" y="41"/>
                    </a:cubicBezTo>
                    <a:cubicBezTo>
                      <a:pt x="196" y="41"/>
                      <a:pt x="196" y="41"/>
                      <a:pt x="196" y="42"/>
                    </a:cubicBezTo>
                    <a:cubicBezTo>
                      <a:pt x="197" y="42"/>
                      <a:pt x="197" y="43"/>
                      <a:pt x="197" y="44"/>
                    </a:cubicBezTo>
                    <a:cubicBezTo>
                      <a:pt x="198" y="44"/>
                      <a:pt x="197" y="45"/>
                      <a:pt x="198" y="45"/>
                    </a:cubicBezTo>
                    <a:cubicBezTo>
                      <a:pt x="198" y="46"/>
                      <a:pt x="199" y="46"/>
                      <a:pt x="199" y="46"/>
                    </a:cubicBezTo>
                    <a:cubicBezTo>
                      <a:pt x="200" y="46"/>
                      <a:pt x="201" y="46"/>
                      <a:pt x="201" y="45"/>
                    </a:cubicBezTo>
                    <a:cubicBezTo>
                      <a:pt x="201" y="46"/>
                      <a:pt x="202" y="46"/>
                      <a:pt x="202" y="47"/>
                    </a:cubicBezTo>
                    <a:cubicBezTo>
                      <a:pt x="202" y="47"/>
                      <a:pt x="203" y="47"/>
                      <a:pt x="203" y="48"/>
                    </a:cubicBezTo>
                    <a:cubicBezTo>
                      <a:pt x="203" y="48"/>
                      <a:pt x="203" y="48"/>
                      <a:pt x="203" y="48"/>
                    </a:cubicBezTo>
                    <a:cubicBezTo>
                      <a:pt x="204" y="48"/>
                      <a:pt x="206" y="48"/>
                      <a:pt x="206" y="49"/>
                    </a:cubicBezTo>
                    <a:cubicBezTo>
                      <a:pt x="206" y="50"/>
                      <a:pt x="206" y="52"/>
                      <a:pt x="206" y="52"/>
                    </a:cubicBezTo>
                    <a:cubicBezTo>
                      <a:pt x="208" y="53"/>
                      <a:pt x="208" y="55"/>
                      <a:pt x="209" y="56"/>
                    </a:cubicBezTo>
                    <a:cubicBezTo>
                      <a:pt x="209" y="57"/>
                      <a:pt x="209" y="57"/>
                      <a:pt x="208" y="57"/>
                    </a:cubicBezTo>
                    <a:cubicBezTo>
                      <a:pt x="209" y="58"/>
                      <a:pt x="211" y="60"/>
                      <a:pt x="212" y="60"/>
                    </a:cubicBezTo>
                    <a:cubicBezTo>
                      <a:pt x="212" y="60"/>
                      <a:pt x="213" y="59"/>
                      <a:pt x="214" y="59"/>
                    </a:cubicBezTo>
                    <a:cubicBezTo>
                      <a:pt x="214" y="59"/>
                      <a:pt x="215" y="60"/>
                      <a:pt x="216" y="60"/>
                    </a:cubicBezTo>
                    <a:cubicBezTo>
                      <a:pt x="216" y="60"/>
                      <a:pt x="216" y="60"/>
                      <a:pt x="216" y="60"/>
                    </a:cubicBezTo>
                    <a:cubicBezTo>
                      <a:pt x="216" y="60"/>
                      <a:pt x="216" y="61"/>
                      <a:pt x="216" y="61"/>
                    </a:cubicBezTo>
                    <a:cubicBezTo>
                      <a:pt x="216" y="60"/>
                      <a:pt x="214" y="60"/>
                      <a:pt x="213" y="59"/>
                    </a:cubicBezTo>
                    <a:cubicBezTo>
                      <a:pt x="213" y="59"/>
                      <a:pt x="213" y="60"/>
                      <a:pt x="213" y="60"/>
                    </a:cubicBezTo>
                    <a:cubicBezTo>
                      <a:pt x="213" y="60"/>
                      <a:pt x="213" y="62"/>
                      <a:pt x="213" y="62"/>
                    </a:cubicBezTo>
                    <a:cubicBezTo>
                      <a:pt x="213" y="61"/>
                      <a:pt x="212" y="61"/>
                      <a:pt x="212" y="60"/>
                    </a:cubicBezTo>
                    <a:cubicBezTo>
                      <a:pt x="212" y="60"/>
                      <a:pt x="212" y="61"/>
                      <a:pt x="212" y="61"/>
                    </a:cubicBezTo>
                    <a:cubicBezTo>
                      <a:pt x="211" y="60"/>
                      <a:pt x="209" y="60"/>
                      <a:pt x="209" y="58"/>
                    </a:cubicBezTo>
                    <a:cubicBezTo>
                      <a:pt x="208" y="58"/>
                      <a:pt x="207" y="58"/>
                      <a:pt x="207" y="57"/>
                    </a:cubicBezTo>
                    <a:cubicBezTo>
                      <a:pt x="208" y="57"/>
                      <a:pt x="207" y="55"/>
                      <a:pt x="207" y="54"/>
                    </a:cubicBezTo>
                    <a:cubicBezTo>
                      <a:pt x="206" y="54"/>
                      <a:pt x="206" y="56"/>
                      <a:pt x="205" y="57"/>
                    </a:cubicBezTo>
                    <a:cubicBezTo>
                      <a:pt x="205" y="56"/>
                      <a:pt x="205" y="55"/>
                      <a:pt x="205" y="54"/>
                    </a:cubicBezTo>
                    <a:cubicBezTo>
                      <a:pt x="205" y="54"/>
                      <a:pt x="204" y="53"/>
                      <a:pt x="204" y="51"/>
                    </a:cubicBezTo>
                    <a:cubicBezTo>
                      <a:pt x="205" y="51"/>
                      <a:pt x="205" y="51"/>
                      <a:pt x="205" y="51"/>
                    </a:cubicBezTo>
                    <a:cubicBezTo>
                      <a:pt x="205" y="50"/>
                      <a:pt x="205" y="50"/>
                      <a:pt x="205" y="49"/>
                    </a:cubicBezTo>
                    <a:cubicBezTo>
                      <a:pt x="205" y="49"/>
                      <a:pt x="205" y="49"/>
                      <a:pt x="205" y="49"/>
                    </a:cubicBezTo>
                    <a:cubicBezTo>
                      <a:pt x="204" y="49"/>
                      <a:pt x="204" y="49"/>
                      <a:pt x="203" y="49"/>
                    </a:cubicBezTo>
                    <a:cubicBezTo>
                      <a:pt x="203" y="49"/>
                      <a:pt x="202" y="50"/>
                      <a:pt x="201" y="50"/>
                    </a:cubicBezTo>
                    <a:cubicBezTo>
                      <a:pt x="200" y="49"/>
                      <a:pt x="200" y="48"/>
                      <a:pt x="199" y="48"/>
                    </a:cubicBezTo>
                    <a:cubicBezTo>
                      <a:pt x="199" y="48"/>
                      <a:pt x="199" y="49"/>
                      <a:pt x="200" y="50"/>
                    </a:cubicBezTo>
                    <a:cubicBezTo>
                      <a:pt x="199" y="50"/>
                      <a:pt x="199" y="50"/>
                      <a:pt x="199" y="50"/>
                    </a:cubicBezTo>
                    <a:cubicBezTo>
                      <a:pt x="199" y="50"/>
                      <a:pt x="199" y="50"/>
                      <a:pt x="198" y="50"/>
                    </a:cubicBezTo>
                    <a:cubicBezTo>
                      <a:pt x="198" y="49"/>
                      <a:pt x="198" y="49"/>
                      <a:pt x="197" y="49"/>
                    </a:cubicBezTo>
                    <a:cubicBezTo>
                      <a:pt x="197" y="49"/>
                      <a:pt x="198" y="48"/>
                      <a:pt x="198" y="47"/>
                    </a:cubicBezTo>
                    <a:cubicBezTo>
                      <a:pt x="197" y="47"/>
                      <a:pt x="196" y="47"/>
                      <a:pt x="196" y="46"/>
                    </a:cubicBezTo>
                    <a:cubicBezTo>
                      <a:pt x="195" y="46"/>
                      <a:pt x="195" y="46"/>
                      <a:pt x="195" y="46"/>
                    </a:cubicBezTo>
                    <a:cubicBezTo>
                      <a:pt x="194" y="46"/>
                      <a:pt x="194" y="46"/>
                      <a:pt x="194" y="46"/>
                    </a:cubicBezTo>
                    <a:cubicBezTo>
                      <a:pt x="193" y="47"/>
                      <a:pt x="193" y="48"/>
                      <a:pt x="192" y="48"/>
                    </a:cubicBezTo>
                    <a:cubicBezTo>
                      <a:pt x="192" y="48"/>
                      <a:pt x="193" y="48"/>
                      <a:pt x="193" y="48"/>
                    </a:cubicBezTo>
                    <a:cubicBezTo>
                      <a:pt x="193" y="48"/>
                      <a:pt x="193" y="48"/>
                      <a:pt x="193" y="48"/>
                    </a:cubicBezTo>
                    <a:cubicBezTo>
                      <a:pt x="193" y="48"/>
                      <a:pt x="193" y="48"/>
                      <a:pt x="193" y="48"/>
                    </a:cubicBezTo>
                    <a:cubicBezTo>
                      <a:pt x="193" y="48"/>
                      <a:pt x="193" y="48"/>
                      <a:pt x="193" y="48"/>
                    </a:cubicBezTo>
                    <a:cubicBezTo>
                      <a:pt x="194" y="48"/>
                      <a:pt x="194" y="49"/>
                      <a:pt x="194" y="49"/>
                    </a:cubicBezTo>
                    <a:cubicBezTo>
                      <a:pt x="194" y="50"/>
                      <a:pt x="194" y="50"/>
                      <a:pt x="193" y="50"/>
                    </a:cubicBezTo>
                    <a:cubicBezTo>
                      <a:pt x="193" y="50"/>
                      <a:pt x="191" y="50"/>
                      <a:pt x="191" y="49"/>
                    </a:cubicBezTo>
                    <a:cubicBezTo>
                      <a:pt x="191" y="50"/>
                      <a:pt x="190" y="50"/>
                      <a:pt x="190" y="50"/>
                    </a:cubicBezTo>
                    <a:cubicBezTo>
                      <a:pt x="190" y="50"/>
                      <a:pt x="190" y="51"/>
                      <a:pt x="190" y="51"/>
                    </a:cubicBezTo>
                    <a:cubicBezTo>
                      <a:pt x="191" y="52"/>
                      <a:pt x="192" y="53"/>
                      <a:pt x="193" y="53"/>
                    </a:cubicBezTo>
                    <a:cubicBezTo>
                      <a:pt x="194" y="53"/>
                      <a:pt x="194" y="53"/>
                      <a:pt x="194" y="53"/>
                    </a:cubicBezTo>
                    <a:cubicBezTo>
                      <a:pt x="194" y="53"/>
                      <a:pt x="194" y="53"/>
                      <a:pt x="194" y="53"/>
                    </a:cubicBezTo>
                    <a:cubicBezTo>
                      <a:pt x="195" y="53"/>
                      <a:pt x="195" y="53"/>
                      <a:pt x="195" y="53"/>
                    </a:cubicBezTo>
                    <a:cubicBezTo>
                      <a:pt x="195" y="53"/>
                      <a:pt x="196" y="53"/>
                      <a:pt x="196" y="53"/>
                    </a:cubicBezTo>
                    <a:cubicBezTo>
                      <a:pt x="196" y="53"/>
                      <a:pt x="197" y="51"/>
                      <a:pt x="197" y="51"/>
                    </a:cubicBezTo>
                    <a:cubicBezTo>
                      <a:pt x="198" y="51"/>
                      <a:pt x="198" y="51"/>
                      <a:pt x="198" y="51"/>
                    </a:cubicBezTo>
                    <a:cubicBezTo>
                      <a:pt x="198" y="52"/>
                      <a:pt x="197" y="53"/>
                      <a:pt x="196" y="54"/>
                    </a:cubicBezTo>
                    <a:cubicBezTo>
                      <a:pt x="196" y="54"/>
                      <a:pt x="197" y="54"/>
                      <a:pt x="197" y="55"/>
                    </a:cubicBezTo>
                    <a:cubicBezTo>
                      <a:pt x="197" y="55"/>
                      <a:pt x="197" y="55"/>
                      <a:pt x="197" y="55"/>
                    </a:cubicBezTo>
                    <a:cubicBezTo>
                      <a:pt x="197" y="55"/>
                      <a:pt x="197" y="55"/>
                      <a:pt x="197" y="55"/>
                    </a:cubicBezTo>
                    <a:cubicBezTo>
                      <a:pt x="198" y="55"/>
                      <a:pt x="198" y="55"/>
                      <a:pt x="198" y="55"/>
                    </a:cubicBezTo>
                    <a:cubicBezTo>
                      <a:pt x="198" y="55"/>
                      <a:pt x="198" y="55"/>
                      <a:pt x="198" y="55"/>
                    </a:cubicBezTo>
                    <a:cubicBezTo>
                      <a:pt x="198" y="55"/>
                      <a:pt x="197" y="55"/>
                      <a:pt x="197" y="55"/>
                    </a:cubicBezTo>
                    <a:cubicBezTo>
                      <a:pt x="196" y="55"/>
                      <a:pt x="195" y="54"/>
                      <a:pt x="195" y="54"/>
                    </a:cubicBezTo>
                    <a:cubicBezTo>
                      <a:pt x="194" y="54"/>
                      <a:pt x="193" y="54"/>
                      <a:pt x="193" y="55"/>
                    </a:cubicBezTo>
                    <a:cubicBezTo>
                      <a:pt x="193" y="54"/>
                      <a:pt x="192" y="54"/>
                      <a:pt x="191" y="54"/>
                    </a:cubicBezTo>
                    <a:cubicBezTo>
                      <a:pt x="191" y="54"/>
                      <a:pt x="191" y="54"/>
                      <a:pt x="191" y="54"/>
                    </a:cubicBezTo>
                    <a:cubicBezTo>
                      <a:pt x="191" y="54"/>
                      <a:pt x="191" y="54"/>
                      <a:pt x="191" y="54"/>
                    </a:cubicBezTo>
                    <a:cubicBezTo>
                      <a:pt x="190" y="54"/>
                      <a:pt x="190" y="54"/>
                      <a:pt x="189" y="54"/>
                    </a:cubicBezTo>
                    <a:cubicBezTo>
                      <a:pt x="189" y="53"/>
                      <a:pt x="190" y="53"/>
                      <a:pt x="190" y="53"/>
                    </a:cubicBezTo>
                    <a:cubicBezTo>
                      <a:pt x="187" y="51"/>
                      <a:pt x="189" y="47"/>
                      <a:pt x="186" y="45"/>
                    </a:cubicBezTo>
                    <a:cubicBezTo>
                      <a:pt x="187" y="47"/>
                      <a:pt x="188" y="50"/>
                      <a:pt x="186" y="52"/>
                    </a:cubicBezTo>
                    <a:cubicBezTo>
                      <a:pt x="186" y="53"/>
                      <a:pt x="186" y="54"/>
                      <a:pt x="186" y="55"/>
                    </a:cubicBezTo>
                    <a:cubicBezTo>
                      <a:pt x="187" y="55"/>
                      <a:pt x="188" y="56"/>
                      <a:pt x="188" y="57"/>
                    </a:cubicBezTo>
                    <a:cubicBezTo>
                      <a:pt x="189" y="57"/>
                      <a:pt x="189" y="57"/>
                      <a:pt x="189" y="57"/>
                    </a:cubicBezTo>
                    <a:cubicBezTo>
                      <a:pt x="190" y="58"/>
                      <a:pt x="189" y="61"/>
                      <a:pt x="190" y="62"/>
                    </a:cubicBezTo>
                    <a:cubicBezTo>
                      <a:pt x="190" y="63"/>
                      <a:pt x="190" y="63"/>
                      <a:pt x="190" y="63"/>
                    </a:cubicBezTo>
                    <a:cubicBezTo>
                      <a:pt x="190" y="64"/>
                      <a:pt x="191" y="64"/>
                      <a:pt x="191" y="65"/>
                    </a:cubicBezTo>
                    <a:cubicBezTo>
                      <a:pt x="191" y="66"/>
                      <a:pt x="191" y="66"/>
                      <a:pt x="191" y="66"/>
                    </a:cubicBezTo>
                    <a:cubicBezTo>
                      <a:pt x="191" y="66"/>
                      <a:pt x="192" y="66"/>
                      <a:pt x="192" y="66"/>
                    </a:cubicBezTo>
                    <a:cubicBezTo>
                      <a:pt x="192" y="66"/>
                      <a:pt x="192" y="66"/>
                      <a:pt x="193" y="66"/>
                    </a:cubicBezTo>
                    <a:cubicBezTo>
                      <a:pt x="193" y="66"/>
                      <a:pt x="193" y="66"/>
                      <a:pt x="193" y="66"/>
                    </a:cubicBezTo>
                    <a:cubicBezTo>
                      <a:pt x="194" y="66"/>
                      <a:pt x="194" y="66"/>
                      <a:pt x="194" y="66"/>
                    </a:cubicBezTo>
                    <a:cubicBezTo>
                      <a:pt x="194" y="66"/>
                      <a:pt x="194" y="65"/>
                      <a:pt x="195" y="65"/>
                    </a:cubicBezTo>
                    <a:cubicBezTo>
                      <a:pt x="196" y="65"/>
                      <a:pt x="197" y="65"/>
                      <a:pt x="197" y="65"/>
                    </a:cubicBezTo>
                    <a:cubicBezTo>
                      <a:pt x="197" y="65"/>
                      <a:pt x="198" y="65"/>
                      <a:pt x="198" y="65"/>
                    </a:cubicBezTo>
                    <a:cubicBezTo>
                      <a:pt x="198" y="66"/>
                      <a:pt x="199" y="66"/>
                      <a:pt x="200" y="66"/>
                    </a:cubicBezTo>
                    <a:cubicBezTo>
                      <a:pt x="200" y="66"/>
                      <a:pt x="200" y="66"/>
                      <a:pt x="200" y="66"/>
                    </a:cubicBezTo>
                    <a:cubicBezTo>
                      <a:pt x="200" y="67"/>
                      <a:pt x="202" y="68"/>
                      <a:pt x="202" y="69"/>
                    </a:cubicBezTo>
                    <a:cubicBezTo>
                      <a:pt x="201" y="69"/>
                      <a:pt x="201" y="69"/>
                      <a:pt x="201" y="69"/>
                    </a:cubicBezTo>
                    <a:cubicBezTo>
                      <a:pt x="201" y="71"/>
                      <a:pt x="202" y="71"/>
                      <a:pt x="202" y="72"/>
                    </a:cubicBezTo>
                    <a:cubicBezTo>
                      <a:pt x="202" y="72"/>
                      <a:pt x="202" y="72"/>
                      <a:pt x="202" y="72"/>
                    </a:cubicBezTo>
                    <a:cubicBezTo>
                      <a:pt x="203" y="72"/>
                      <a:pt x="203" y="72"/>
                      <a:pt x="203" y="73"/>
                    </a:cubicBezTo>
                    <a:cubicBezTo>
                      <a:pt x="203" y="73"/>
                      <a:pt x="203" y="73"/>
                      <a:pt x="203" y="73"/>
                    </a:cubicBezTo>
                    <a:cubicBezTo>
                      <a:pt x="204" y="73"/>
                      <a:pt x="204" y="72"/>
                      <a:pt x="204" y="72"/>
                    </a:cubicBezTo>
                    <a:cubicBezTo>
                      <a:pt x="204" y="72"/>
                      <a:pt x="204" y="72"/>
                      <a:pt x="204" y="72"/>
                    </a:cubicBezTo>
                    <a:cubicBezTo>
                      <a:pt x="204" y="72"/>
                      <a:pt x="204" y="72"/>
                      <a:pt x="205" y="72"/>
                    </a:cubicBezTo>
                    <a:cubicBezTo>
                      <a:pt x="205" y="72"/>
                      <a:pt x="205" y="72"/>
                      <a:pt x="205" y="72"/>
                    </a:cubicBezTo>
                    <a:cubicBezTo>
                      <a:pt x="205" y="72"/>
                      <a:pt x="205" y="72"/>
                      <a:pt x="205" y="72"/>
                    </a:cubicBezTo>
                    <a:cubicBezTo>
                      <a:pt x="204" y="73"/>
                      <a:pt x="204" y="73"/>
                      <a:pt x="203" y="73"/>
                    </a:cubicBezTo>
                    <a:cubicBezTo>
                      <a:pt x="202" y="73"/>
                      <a:pt x="202" y="73"/>
                      <a:pt x="201" y="72"/>
                    </a:cubicBezTo>
                    <a:cubicBezTo>
                      <a:pt x="201" y="70"/>
                      <a:pt x="200" y="68"/>
                      <a:pt x="198" y="67"/>
                    </a:cubicBezTo>
                    <a:cubicBezTo>
                      <a:pt x="198" y="66"/>
                      <a:pt x="198" y="66"/>
                      <a:pt x="197" y="66"/>
                    </a:cubicBezTo>
                    <a:cubicBezTo>
                      <a:pt x="196" y="66"/>
                      <a:pt x="195" y="68"/>
                      <a:pt x="194" y="68"/>
                    </a:cubicBezTo>
                    <a:cubicBezTo>
                      <a:pt x="194" y="71"/>
                      <a:pt x="196" y="71"/>
                      <a:pt x="196" y="73"/>
                    </a:cubicBezTo>
                    <a:cubicBezTo>
                      <a:pt x="196" y="74"/>
                      <a:pt x="194" y="75"/>
                      <a:pt x="196" y="76"/>
                    </a:cubicBezTo>
                    <a:cubicBezTo>
                      <a:pt x="195" y="78"/>
                      <a:pt x="194" y="79"/>
                      <a:pt x="193" y="80"/>
                    </a:cubicBezTo>
                    <a:cubicBezTo>
                      <a:pt x="193" y="80"/>
                      <a:pt x="194" y="80"/>
                      <a:pt x="194" y="81"/>
                    </a:cubicBezTo>
                    <a:cubicBezTo>
                      <a:pt x="193" y="81"/>
                      <a:pt x="193" y="81"/>
                      <a:pt x="192" y="81"/>
                    </a:cubicBezTo>
                    <a:cubicBezTo>
                      <a:pt x="191" y="81"/>
                      <a:pt x="189" y="81"/>
                      <a:pt x="187" y="81"/>
                    </a:cubicBezTo>
                    <a:cubicBezTo>
                      <a:pt x="187" y="80"/>
                      <a:pt x="186" y="80"/>
                      <a:pt x="186" y="80"/>
                    </a:cubicBezTo>
                    <a:cubicBezTo>
                      <a:pt x="186" y="79"/>
                      <a:pt x="186" y="79"/>
                      <a:pt x="186" y="79"/>
                    </a:cubicBezTo>
                    <a:cubicBezTo>
                      <a:pt x="186" y="79"/>
                      <a:pt x="186" y="80"/>
                      <a:pt x="186" y="80"/>
                    </a:cubicBezTo>
                    <a:cubicBezTo>
                      <a:pt x="185" y="80"/>
                      <a:pt x="185" y="80"/>
                      <a:pt x="185" y="80"/>
                    </a:cubicBezTo>
                    <a:cubicBezTo>
                      <a:pt x="185" y="80"/>
                      <a:pt x="185" y="80"/>
                      <a:pt x="185" y="80"/>
                    </a:cubicBezTo>
                    <a:cubicBezTo>
                      <a:pt x="185" y="79"/>
                      <a:pt x="187" y="79"/>
                      <a:pt x="188" y="79"/>
                    </a:cubicBezTo>
                    <a:cubicBezTo>
                      <a:pt x="188" y="79"/>
                      <a:pt x="188" y="79"/>
                      <a:pt x="189" y="79"/>
                    </a:cubicBezTo>
                    <a:cubicBezTo>
                      <a:pt x="189" y="79"/>
                      <a:pt x="189" y="79"/>
                      <a:pt x="189" y="79"/>
                    </a:cubicBezTo>
                    <a:cubicBezTo>
                      <a:pt x="189" y="79"/>
                      <a:pt x="189" y="79"/>
                      <a:pt x="190" y="79"/>
                    </a:cubicBezTo>
                    <a:cubicBezTo>
                      <a:pt x="190" y="79"/>
                      <a:pt x="190" y="79"/>
                      <a:pt x="190" y="79"/>
                    </a:cubicBezTo>
                    <a:cubicBezTo>
                      <a:pt x="190" y="80"/>
                      <a:pt x="189" y="79"/>
                      <a:pt x="189" y="80"/>
                    </a:cubicBezTo>
                    <a:cubicBezTo>
                      <a:pt x="189" y="80"/>
                      <a:pt x="190" y="80"/>
                      <a:pt x="190" y="80"/>
                    </a:cubicBezTo>
                    <a:cubicBezTo>
                      <a:pt x="190" y="80"/>
                      <a:pt x="191" y="80"/>
                      <a:pt x="191" y="79"/>
                    </a:cubicBezTo>
                    <a:cubicBezTo>
                      <a:pt x="191" y="79"/>
                      <a:pt x="191" y="79"/>
                      <a:pt x="191" y="78"/>
                    </a:cubicBezTo>
                    <a:cubicBezTo>
                      <a:pt x="192" y="78"/>
                      <a:pt x="192" y="78"/>
                      <a:pt x="192" y="78"/>
                    </a:cubicBezTo>
                    <a:cubicBezTo>
                      <a:pt x="191" y="77"/>
                      <a:pt x="192" y="77"/>
                      <a:pt x="192" y="76"/>
                    </a:cubicBezTo>
                    <a:cubicBezTo>
                      <a:pt x="192" y="76"/>
                      <a:pt x="192" y="76"/>
                      <a:pt x="192" y="76"/>
                    </a:cubicBezTo>
                    <a:cubicBezTo>
                      <a:pt x="192" y="76"/>
                      <a:pt x="192" y="76"/>
                      <a:pt x="192" y="76"/>
                    </a:cubicBezTo>
                    <a:cubicBezTo>
                      <a:pt x="192" y="75"/>
                      <a:pt x="192" y="74"/>
                      <a:pt x="193" y="74"/>
                    </a:cubicBezTo>
                    <a:cubicBezTo>
                      <a:pt x="193" y="72"/>
                      <a:pt x="191" y="71"/>
                      <a:pt x="192" y="70"/>
                    </a:cubicBezTo>
                    <a:cubicBezTo>
                      <a:pt x="191" y="68"/>
                      <a:pt x="188" y="67"/>
                      <a:pt x="189" y="65"/>
                    </a:cubicBezTo>
                    <a:cubicBezTo>
                      <a:pt x="188" y="65"/>
                      <a:pt x="188" y="65"/>
                      <a:pt x="188" y="64"/>
                    </a:cubicBezTo>
                    <a:cubicBezTo>
                      <a:pt x="188" y="64"/>
                      <a:pt x="188" y="64"/>
                      <a:pt x="188" y="63"/>
                    </a:cubicBezTo>
                    <a:cubicBezTo>
                      <a:pt x="187" y="63"/>
                      <a:pt x="187" y="61"/>
                      <a:pt x="187" y="60"/>
                    </a:cubicBezTo>
                    <a:cubicBezTo>
                      <a:pt x="186" y="59"/>
                      <a:pt x="186" y="57"/>
                      <a:pt x="185" y="56"/>
                    </a:cubicBezTo>
                    <a:cubicBezTo>
                      <a:pt x="185" y="56"/>
                      <a:pt x="185" y="56"/>
                      <a:pt x="185" y="56"/>
                    </a:cubicBezTo>
                    <a:cubicBezTo>
                      <a:pt x="184" y="56"/>
                      <a:pt x="183" y="55"/>
                      <a:pt x="183" y="54"/>
                    </a:cubicBezTo>
                    <a:cubicBezTo>
                      <a:pt x="183" y="53"/>
                      <a:pt x="183" y="52"/>
                      <a:pt x="183" y="50"/>
                    </a:cubicBezTo>
                    <a:cubicBezTo>
                      <a:pt x="183" y="51"/>
                      <a:pt x="182" y="51"/>
                      <a:pt x="182" y="51"/>
                    </a:cubicBezTo>
                    <a:cubicBezTo>
                      <a:pt x="182" y="51"/>
                      <a:pt x="182" y="51"/>
                      <a:pt x="182" y="51"/>
                    </a:cubicBezTo>
                    <a:cubicBezTo>
                      <a:pt x="182" y="51"/>
                      <a:pt x="181" y="51"/>
                      <a:pt x="181" y="51"/>
                    </a:cubicBezTo>
                    <a:cubicBezTo>
                      <a:pt x="181" y="51"/>
                      <a:pt x="181" y="51"/>
                      <a:pt x="181" y="51"/>
                    </a:cubicBezTo>
                    <a:cubicBezTo>
                      <a:pt x="181" y="51"/>
                      <a:pt x="181" y="51"/>
                      <a:pt x="181" y="51"/>
                    </a:cubicBezTo>
                    <a:cubicBezTo>
                      <a:pt x="180" y="51"/>
                      <a:pt x="181" y="50"/>
                      <a:pt x="180" y="49"/>
                    </a:cubicBezTo>
                    <a:cubicBezTo>
                      <a:pt x="180" y="48"/>
                      <a:pt x="181" y="48"/>
                      <a:pt x="181" y="48"/>
                    </a:cubicBezTo>
                    <a:cubicBezTo>
                      <a:pt x="182" y="48"/>
                      <a:pt x="182" y="48"/>
                      <a:pt x="183" y="49"/>
                    </a:cubicBezTo>
                    <a:cubicBezTo>
                      <a:pt x="182" y="48"/>
                      <a:pt x="182" y="47"/>
                      <a:pt x="182" y="47"/>
                    </a:cubicBezTo>
                    <a:cubicBezTo>
                      <a:pt x="181" y="47"/>
                      <a:pt x="180" y="46"/>
                      <a:pt x="179" y="46"/>
                    </a:cubicBezTo>
                    <a:cubicBezTo>
                      <a:pt x="178" y="46"/>
                      <a:pt x="177" y="46"/>
                      <a:pt x="176" y="47"/>
                    </a:cubicBezTo>
                    <a:cubicBezTo>
                      <a:pt x="176" y="46"/>
                      <a:pt x="176" y="46"/>
                      <a:pt x="175" y="46"/>
                    </a:cubicBezTo>
                    <a:cubicBezTo>
                      <a:pt x="175" y="49"/>
                      <a:pt x="175" y="52"/>
                      <a:pt x="176" y="55"/>
                    </a:cubicBezTo>
                    <a:cubicBezTo>
                      <a:pt x="175" y="55"/>
                      <a:pt x="175" y="57"/>
                      <a:pt x="174" y="57"/>
                    </a:cubicBezTo>
                    <a:cubicBezTo>
                      <a:pt x="174" y="58"/>
                      <a:pt x="174" y="58"/>
                      <a:pt x="174" y="59"/>
                    </a:cubicBezTo>
                    <a:cubicBezTo>
                      <a:pt x="175" y="60"/>
                      <a:pt x="175" y="61"/>
                      <a:pt x="176" y="61"/>
                    </a:cubicBezTo>
                    <a:cubicBezTo>
                      <a:pt x="176" y="61"/>
                      <a:pt x="176" y="61"/>
                      <a:pt x="176" y="61"/>
                    </a:cubicBezTo>
                    <a:cubicBezTo>
                      <a:pt x="176" y="61"/>
                      <a:pt x="176" y="62"/>
                      <a:pt x="176" y="62"/>
                    </a:cubicBezTo>
                    <a:cubicBezTo>
                      <a:pt x="176" y="63"/>
                      <a:pt x="177" y="63"/>
                      <a:pt x="177" y="63"/>
                    </a:cubicBezTo>
                    <a:cubicBezTo>
                      <a:pt x="176" y="64"/>
                      <a:pt x="176" y="64"/>
                      <a:pt x="176" y="64"/>
                    </a:cubicBezTo>
                    <a:cubicBezTo>
                      <a:pt x="176" y="64"/>
                      <a:pt x="176" y="64"/>
                      <a:pt x="176" y="64"/>
                    </a:cubicBezTo>
                    <a:cubicBezTo>
                      <a:pt x="176" y="65"/>
                      <a:pt x="177" y="65"/>
                      <a:pt x="177" y="66"/>
                    </a:cubicBezTo>
                    <a:cubicBezTo>
                      <a:pt x="177" y="66"/>
                      <a:pt x="177" y="66"/>
                      <a:pt x="177" y="66"/>
                    </a:cubicBezTo>
                    <a:cubicBezTo>
                      <a:pt x="178" y="66"/>
                      <a:pt x="178" y="66"/>
                      <a:pt x="179" y="67"/>
                    </a:cubicBezTo>
                    <a:cubicBezTo>
                      <a:pt x="179" y="66"/>
                      <a:pt x="179" y="66"/>
                      <a:pt x="179" y="66"/>
                    </a:cubicBezTo>
                    <a:cubicBezTo>
                      <a:pt x="179" y="66"/>
                      <a:pt x="179" y="66"/>
                      <a:pt x="179" y="66"/>
                    </a:cubicBezTo>
                    <a:cubicBezTo>
                      <a:pt x="179" y="68"/>
                      <a:pt x="181" y="69"/>
                      <a:pt x="183" y="69"/>
                    </a:cubicBezTo>
                    <a:cubicBezTo>
                      <a:pt x="182" y="70"/>
                      <a:pt x="182" y="71"/>
                      <a:pt x="183" y="72"/>
                    </a:cubicBezTo>
                    <a:cubicBezTo>
                      <a:pt x="182" y="72"/>
                      <a:pt x="183" y="73"/>
                      <a:pt x="182" y="73"/>
                    </a:cubicBezTo>
                    <a:cubicBezTo>
                      <a:pt x="181" y="72"/>
                      <a:pt x="181" y="71"/>
                      <a:pt x="180" y="71"/>
                    </a:cubicBezTo>
                    <a:cubicBezTo>
                      <a:pt x="180" y="71"/>
                      <a:pt x="180" y="71"/>
                      <a:pt x="180" y="71"/>
                    </a:cubicBezTo>
                    <a:cubicBezTo>
                      <a:pt x="179" y="69"/>
                      <a:pt x="177" y="70"/>
                      <a:pt x="175" y="69"/>
                    </a:cubicBezTo>
                    <a:cubicBezTo>
                      <a:pt x="175" y="68"/>
                      <a:pt x="175" y="68"/>
                      <a:pt x="174" y="68"/>
                    </a:cubicBezTo>
                    <a:cubicBezTo>
                      <a:pt x="174" y="68"/>
                      <a:pt x="174" y="68"/>
                      <a:pt x="174" y="68"/>
                    </a:cubicBezTo>
                    <a:cubicBezTo>
                      <a:pt x="174" y="68"/>
                      <a:pt x="174" y="68"/>
                      <a:pt x="173" y="68"/>
                    </a:cubicBezTo>
                    <a:cubicBezTo>
                      <a:pt x="173" y="68"/>
                      <a:pt x="173" y="68"/>
                      <a:pt x="173" y="67"/>
                    </a:cubicBezTo>
                    <a:cubicBezTo>
                      <a:pt x="172" y="66"/>
                      <a:pt x="169" y="66"/>
                      <a:pt x="167" y="66"/>
                    </a:cubicBezTo>
                    <a:cubicBezTo>
                      <a:pt x="167" y="66"/>
                      <a:pt x="167" y="66"/>
                      <a:pt x="166" y="66"/>
                    </a:cubicBezTo>
                    <a:cubicBezTo>
                      <a:pt x="166" y="66"/>
                      <a:pt x="166" y="66"/>
                      <a:pt x="166" y="66"/>
                    </a:cubicBezTo>
                    <a:cubicBezTo>
                      <a:pt x="165" y="66"/>
                      <a:pt x="165" y="66"/>
                      <a:pt x="164" y="66"/>
                    </a:cubicBezTo>
                    <a:cubicBezTo>
                      <a:pt x="164" y="67"/>
                      <a:pt x="164" y="67"/>
                      <a:pt x="164" y="68"/>
                    </a:cubicBezTo>
                    <a:cubicBezTo>
                      <a:pt x="164" y="68"/>
                      <a:pt x="164" y="68"/>
                      <a:pt x="164" y="69"/>
                    </a:cubicBezTo>
                    <a:cubicBezTo>
                      <a:pt x="165" y="69"/>
                      <a:pt x="165" y="69"/>
                      <a:pt x="165" y="69"/>
                    </a:cubicBezTo>
                    <a:cubicBezTo>
                      <a:pt x="166" y="70"/>
                      <a:pt x="168" y="71"/>
                      <a:pt x="169" y="73"/>
                    </a:cubicBezTo>
                    <a:cubicBezTo>
                      <a:pt x="168" y="73"/>
                      <a:pt x="168" y="73"/>
                      <a:pt x="167" y="73"/>
                    </a:cubicBezTo>
                    <a:cubicBezTo>
                      <a:pt x="167" y="73"/>
                      <a:pt x="167" y="73"/>
                      <a:pt x="167" y="73"/>
                    </a:cubicBezTo>
                    <a:cubicBezTo>
                      <a:pt x="167" y="73"/>
                      <a:pt x="167" y="73"/>
                      <a:pt x="167" y="72"/>
                    </a:cubicBezTo>
                    <a:cubicBezTo>
                      <a:pt x="166" y="72"/>
                      <a:pt x="166" y="72"/>
                      <a:pt x="166" y="72"/>
                    </a:cubicBezTo>
                    <a:cubicBezTo>
                      <a:pt x="166" y="72"/>
                      <a:pt x="166" y="72"/>
                      <a:pt x="166" y="72"/>
                    </a:cubicBezTo>
                    <a:cubicBezTo>
                      <a:pt x="166" y="72"/>
                      <a:pt x="166" y="72"/>
                      <a:pt x="166" y="72"/>
                    </a:cubicBezTo>
                    <a:cubicBezTo>
                      <a:pt x="165" y="73"/>
                      <a:pt x="165" y="72"/>
                      <a:pt x="164" y="73"/>
                    </a:cubicBezTo>
                    <a:cubicBezTo>
                      <a:pt x="164" y="73"/>
                      <a:pt x="165" y="73"/>
                      <a:pt x="165" y="74"/>
                    </a:cubicBezTo>
                    <a:cubicBezTo>
                      <a:pt x="165" y="74"/>
                      <a:pt x="164" y="74"/>
                      <a:pt x="164" y="74"/>
                    </a:cubicBezTo>
                    <a:cubicBezTo>
                      <a:pt x="164" y="74"/>
                      <a:pt x="164" y="74"/>
                      <a:pt x="164" y="74"/>
                    </a:cubicBezTo>
                    <a:cubicBezTo>
                      <a:pt x="164" y="74"/>
                      <a:pt x="163" y="74"/>
                      <a:pt x="163" y="74"/>
                    </a:cubicBezTo>
                    <a:cubicBezTo>
                      <a:pt x="163" y="74"/>
                      <a:pt x="163" y="74"/>
                      <a:pt x="163" y="74"/>
                    </a:cubicBezTo>
                    <a:cubicBezTo>
                      <a:pt x="162" y="74"/>
                      <a:pt x="163" y="73"/>
                      <a:pt x="163" y="72"/>
                    </a:cubicBezTo>
                    <a:cubicBezTo>
                      <a:pt x="163" y="72"/>
                      <a:pt x="162" y="72"/>
                      <a:pt x="163" y="71"/>
                    </a:cubicBezTo>
                    <a:cubicBezTo>
                      <a:pt x="161" y="72"/>
                      <a:pt x="160" y="74"/>
                      <a:pt x="158" y="74"/>
                    </a:cubicBezTo>
                    <a:cubicBezTo>
                      <a:pt x="157" y="74"/>
                      <a:pt x="157" y="74"/>
                      <a:pt x="157" y="73"/>
                    </a:cubicBezTo>
                    <a:cubicBezTo>
                      <a:pt x="155" y="74"/>
                      <a:pt x="155" y="75"/>
                      <a:pt x="155" y="76"/>
                    </a:cubicBezTo>
                    <a:cubicBezTo>
                      <a:pt x="154" y="75"/>
                      <a:pt x="154" y="75"/>
                      <a:pt x="154" y="75"/>
                    </a:cubicBezTo>
                    <a:cubicBezTo>
                      <a:pt x="154" y="75"/>
                      <a:pt x="154" y="76"/>
                      <a:pt x="153" y="76"/>
                    </a:cubicBezTo>
                    <a:cubicBezTo>
                      <a:pt x="153" y="76"/>
                      <a:pt x="153" y="76"/>
                      <a:pt x="153" y="76"/>
                    </a:cubicBezTo>
                    <a:cubicBezTo>
                      <a:pt x="153" y="76"/>
                      <a:pt x="153" y="76"/>
                      <a:pt x="152" y="76"/>
                    </a:cubicBezTo>
                    <a:cubicBezTo>
                      <a:pt x="152" y="76"/>
                      <a:pt x="152" y="76"/>
                      <a:pt x="152" y="76"/>
                    </a:cubicBezTo>
                    <a:cubicBezTo>
                      <a:pt x="152" y="76"/>
                      <a:pt x="151" y="76"/>
                      <a:pt x="151" y="76"/>
                    </a:cubicBezTo>
                    <a:cubicBezTo>
                      <a:pt x="151" y="75"/>
                      <a:pt x="152" y="75"/>
                      <a:pt x="152" y="75"/>
                    </a:cubicBezTo>
                    <a:cubicBezTo>
                      <a:pt x="152" y="75"/>
                      <a:pt x="152" y="75"/>
                      <a:pt x="152" y="75"/>
                    </a:cubicBezTo>
                    <a:cubicBezTo>
                      <a:pt x="152" y="74"/>
                      <a:pt x="152" y="74"/>
                      <a:pt x="152" y="74"/>
                    </a:cubicBezTo>
                    <a:cubicBezTo>
                      <a:pt x="152" y="73"/>
                      <a:pt x="151" y="74"/>
                      <a:pt x="151" y="73"/>
                    </a:cubicBezTo>
                    <a:cubicBezTo>
                      <a:pt x="152" y="73"/>
                      <a:pt x="153" y="73"/>
                      <a:pt x="153" y="72"/>
                    </a:cubicBezTo>
                    <a:cubicBezTo>
                      <a:pt x="153" y="72"/>
                      <a:pt x="153" y="72"/>
                      <a:pt x="153" y="72"/>
                    </a:cubicBezTo>
                    <a:cubicBezTo>
                      <a:pt x="152" y="72"/>
                      <a:pt x="151" y="73"/>
                      <a:pt x="150" y="73"/>
                    </a:cubicBezTo>
                    <a:cubicBezTo>
                      <a:pt x="150" y="74"/>
                      <a:pt x="151" y="74"/>
                      <a:pt x="151" y="74"/>
                    </a:cubicBezTo>
                    <a:cubicBezTo>
                      <a:pt x="150" y="75"/>
                      <a:pt x="150" y="75"/>
                      <a:pt x="150" y="75"/>
                    </a:cubicBezTo>
                    <a:cubicBezTo>
                      <a:pt x="150" y="74"/>
                      <a:pt x="150" y="74"/>
                      <a:pt x="150" y="74"/>
                    </a:cubicBezTo>
                    <a:cubicBezTo>
                      <a:pt x="149" y="74"/>
                      <a:pt x="149" y="74"/>
                      <a:pt x="149" y="75"/>
                    </a:cubicBezTo>
                    <a:cubicBezTo>
                      <a:pt x="149" y="75"/>
                      <a:pt x="150" y="75"/>
                      <a:pt x="150" y="75"/>
                    </a:cubicBezTo>
                    <a:cubicBezTo>
                      <a:pt x="149" y="76"/>
                      <a:pt x="149" y="76"/>
                      <a:pt x="149" y="76"/>
                    </a:cubicBezTo>
                    <a:cubicBezTo>
                      <a:pt x="149" y="75"/>
                      <a:pt x="149" y="75"/>
                      <a:pt x="148" y="75"/>
                    </a:cubicBezTo>
                    <a:cubicBezTo>
                      <a:pt x="148" y="75"/>
                      <a:pt x="147" y="76"/>
                      <a:pt x="146" y="76"/>
                    </a:cubicBezTo>
                    <a:cubicBezTo>
                      <a:pt x="146" y="76"/>
                      <a:pt x="146" y="76"/>
                      <a:pt x="146" y="76"/>
                    </a:cubicBezTo>
                    <a:cubicBezTo>
                      <a:pt x="146" y="76"/>
                      <a:pt x="146" y="76"/>
                      <a:pt x="146" y="76"/>
                    </a:cubicBezTo>
                    <a:cubicBezTo>
                      <a:pt x="146" y="76"/>
                      <a:pt x="146" y="76"/>
                      <a:pt x="146" y="76"/>
                    </a:cubicBezTo>
                    <a:cubicBezTo>
                      <a:pt x="147" y="77"/>
                      <a:pt x="149" y="77"/>
                      <a:pt x="149" y="79"/>
                    </a:cubicBezTo>
                    <a:cubicBezTo>
                      <a:pt x="148" y="78"/>
                      <a:pt x="148" y="78"/>
                      <a:pt x="148" y="78"/>
                    </a:cubicBezTo>
                    <a:cubicBezTo>
                      <a:pt x="148" y="79"/>
                      <a:pt x="147" y="80"/>
                      <a:pt x="146" y="81"/>
                    </a:cubicBezTo>
                    <a:cubicBezTo>
                      <a:pt x="146" y="80"/>
                      <a:pt x="146" y="80"/>
                      <a:pt x="146" y="80"/>
                    </a:cubicBezTo>
                    <a:cubicBezTo>
                      <a:pt x="146" y="129"/>
                      <a:pt x="146" y="129"/>
                      <a:pt x="146" y="129"/>
                    </a:cubicBezTo>
                    <a:cubicBezTo>
                      <a:pt x="166" y="129"/>
                      <a:pt x="166" y="129"/>
                      <a:pt x="166" y="129"/>
                    </a:cubicBezTo>
                    <a:cubicBezTo>
                      <a:pt x="166" y="128"/>
                      <a:pt x="166" y="128"/>
                      <a:pt x="166" y="128"/>
                    </a:cubicBezTo>
                    <a:cubicBezTo>
                      <a:pt x="165" y="128"/>
                      <a:pt x="165" y="128"/>
                      <a:pt x="165" y="127"/>
                    </a:cubicBezTo>
                    <a:cubicBezTo>
                      <a:pt x="165" y="127"/>
                      <a:pt x="166" y="128"/>
                      <a:pt x="166" y="128"/>
                    </a:cubicBezTo>
                    <a:cubicBezTo>
                      <a:pt x="166" y="128"/>
                      <a:pt x="166" y="128"/>
                      <a:pt x="166" y="129"/>
                    </a:cubicBezTo>
                    <a:cubicBezTo>
                      <a:pt x="220" y="129"/>
                      <a:pt x="220" y="129"/>
                      <a:pt x="220" y="129"/>
                    </a:cubicBezTo>
                    <a:cubicBezTo>
                      <a:pt x="220" y="129"/>
                      <a:pt x="220" y="128"/>
                      <a:pt x="220" y="128"/>
                    </a:cubicBezTo>
                    <a:cubicBezTo>
                      <a:pt x="220" y="128"/>
                      <a:pt x="220" y="129"/>
                      <a:pt x="220" y="129"/>
                    </a:cubicBezTo>
                    <a:cubicBezTo>
                      <a:pt x="221" y="129"/>
                      <a:pt x="221" y="129"/>
                      <a:pt x="221" y="129"/>
                    </a:cubicBezTo>
                    <a:cubicBezTo>
                      <a:pt x="221" y="129"/>
                      <a:pt x="221" y="128"/>
                      <a:pt x="221" y="128"/>
                    </a:cubicBezTo>
                    <a:cubicBezTo>
                      <a:pt x="221" y="128"/>
                      <a:pt x="221" y="128"/>
                      <a:pt x="222" y="128"/>
                    </a:cubicBezTo>
                    <a:cubicBezTo>
                      <a:pt x="222" y="128"/>
                      <a:pt x="222" y="128"/>
                      <a:pt x="222" y="128"/>
                    </a:cubicBezTo>
                    <a:cubicBezTo>
                      <a:pt x="222" y="128"/>
                      <a:pt x="222" y="128"/>
                      <a:pt x="222" y="128"/>
                    </a:cubicBezTo>
                    <a:cubicBezTo>
                      <a:pt x="222" y="128"/>
                      <a:pt x="222" y="129"/>
                      <a:pt x="222" y="129"/>
                    </a:cubicBezTo>
                    <a:cubicBezTo>
                      <a:pt x="222" y="129"/>
                      <a:pt x="222" y="128"/>
                      <a:pt x="222" y="128"/>
                    </a:cubicBezTo>
                    <a:cubicBezTo>
                      <a:pt x="222" y="128"/>
                      <a:pt x="222" y="128"/>
                      <a:pt x="223" y="128"/>
                    </a:cubicBezTo>
                    <a:cubicBezTo>
                      <a:pt x="223" y="128"/>
                      <a:pt x="223" y="128"/>
                      <a:pt x="223" y="128"/>
                    </a:cubicBezTo>
                    <a:cubicBezTo>
                      <a:pt x="223" y="128"/>
                      <a:pt x="222" y="128"/>
                      <a:pt x="222" y="129"/>
                    </a:cubicBezTo>
                    <a:cubicBezTo>
                      <a:pt x="233" y="129"/>
                      <a:pt x="233" y="129"/>
                      <a:pt x="233" y="129"/>
                    </a:cubicBezTo>
                    <a:cubicBezTo>
                      <a:pt x="234" y="128"/>
                      <a:pt x="234" y="127"/>
                      <a:pt x="234" y="127"/>
                    </a:cubicBezTo>
                    <a:cubicBezTo>
                      <a:pt x="235" y="127"/>
                      <a:pt x="235" y="128"/>
                      <a:pt x="234" y="129"/>
                    </a:cubicBezTo>
                    <a:cubicBezTo>
                      <a:pt x="283" y="129"/>
                      <a:pt x="283" y="129"/>
                      <a:pt x="283" y="129"/>
                    </a:cubicBezTo>
                    <a:cubicBezTo>
                      <a:pt x="282" y="127"/>
                      <a:pt x="281" y="126"/>
                      <a:pt x="281" y="123"/>
                    </a:cubicBezTo>
                    <a:cubicBezTo>
                      <a:pt x="280" y="122"/>
                      <a:pt x="280" y="121"/>
                      <a:pt x="279" y="120"/>
                    </a:cubicBezTo>
                    <a:cubicBezTo>
                      <a:pt x="279" y="119"/>
                      <a:pt x="278" y="117"/>
                      <a:pt x="277" y="117"/>
                    </a:cubicBezTo>
                    <a:cubicBezTo>
                      <a:pt x="277" y="117"/>
                      <a:pt x="277" y="117"/>
                      <a:pt x="277" y="117"/>
                    </a:cubicBezTo>
                    <a:cubicBezTo>
                      <a:pt x="277" y="117"/>
                      <a:pt x="276" y="117"/>
                      <a:pt x="276" y="117"/>
                    </a:cubicBezTo>
                    <a:cubicBezTo>
                      <a:pt x="276" y="118"/>
                      <a:pt x="276" y="118"/>
                      <a:pt x="276" y="118"/>
                    </a:cubicBezTo>
                    <a:cubicBezTo>
                      <a:pt x="278" y="119"/>
                      <a:pt x="278" y="121"/>
                      <a:pt x="278" y="124"/>
                    </a:cubicBezTo>
                    <a:cubicBezTo>
                      <a:pt x="278" y="124"/>
                      <a:pt x="278" y="124"/>
                      <a:pt x="278" y="124"/>
                    </a:cubicBezTo>
                    <a:cubicBezTo>
                      <a:pt x="278" y="124"/>
                      <a:pt x="277" y="124"/>
                      <a:pt x="277" y="124"/>
                    </a:cubicBezTo>
                    <a:cubicBezTo>
                      <a:pt x="277" y="124"/>
                      <a:pt x="277" y="124"/>
                      <a:pt x="277" y="124"/>
                    </a:cubicBezTo>
                    <a:cubicBezTo>
                      <a:pt x="277" y="124"/>
                      <a:pt x="277" y="124"/>
                      <a:pt x="277" y="124"/>
                    </a:cubicBezTo>
                    <a:cubicBezTo>
                      <a:pt x="278" y="123"/>
                      <a:pt x="278" y="121"/>
                      <a:pt x="277" y="120"/>
                    </a:cubicBezTo>
                    <a:cubicBezTo>
                      <a:pt x="277" y="120"/>
                      <a:pt x="277" y="121"/>
                      <a:pt x="276" y="121"/>
                    </a:cubicBezTo>
                    <a:cubicBezTo>
                      <a:pt x="276" y="121"/>
                      <a:pt x="276" y="121"/>
                      <a:pt x="276" y="120"/>
                    </a:cubicBezTo>
                    <a:cubicBezTo>
                      <a:pt x="276" y="121"/>
                      <a:pt x="276" y="121"/>
                      <a:pt x="276" y="121"/>
                    </a:cubicBezTo>
                    <a:cubicBezTo>
                      <a:pt x="276" y="121"/>
                      <a:pt x="275" y="121"/>
                      <a:pt x="275" y="121"/>
                    </a:cubicBezTo>
                    <a:cubicBezTo>
                      <a:pt x="275" y="121"/>
                      <a:pt x="275" y="121"/>
                      <a:pt x="275" y="122"/>
                    </a:cubicBezTo>
                    <a:cubicBezTo>
                      <a:pt x="274" y="122"/>
                      <a:pt x="274" y="122"/>
                      <a:pt x="274" y="122"/>
                    </a:cubicBezTo>
                    <a:cubicBezTo>
                      <a:pt x="274" y="122"/>
                      <a:pt x="274" y="122"/>
                      <a:pt x="274" y="122"/>
                    </a:cubicBezTo>
                    <a:cubicBezTo>
                      <a:pt x="274" y="121"/>
                      <a:pt x="275" y="121"/>
                      <a:pt x="275" y="121"/>
                    </a:cubicBezTo>
                    <a:cubicBezTo>
                      <a:pt x="275" y="120"/>
                      <a:pt x="276" y="120"/>
                      <a:pt x="277" y="120"/>
                    </a:cubicBezTo>
                    <a:cubicBezTo>
                      <a:pt x="276" y="120"/>
                      <a:pt x="276" y="119"/>
                      <a:pt x="275" y="119"/>
                    </a:cubicBezTo>
                    <a:cubicBezTo>
                      <a:pt x="275" y="119"/>
                      <a:pt x="275" y="119"/>
                      <a:pt x="275" y="119"/>
                    </a:cubicBezTo>
                    <a:cubicBezTo>
                      <a:pt x="276" y="117"/>
                      <a:pt x="274" y="115"/>
                      <a:pt x="273" y="114"/>
                    </a:cubicBezTo>
                    <a:cubicBezTo>
                      <a:pt x="273" y="113"/>
                      <a:pt x="274" y="114"/>
                      <a:pt x="275" y="113"/>
                    </a:cubicBezTo>
                    <a:cubicBezTo>
                      <a:pt x="274" y="110"/>
                      <a:pt x="274" y="107"/>
                      <a:pt x="273" y="105"/>
                    </a:cubicBezTo>
                    <a:cubicBezTo>
                      <a:pt x="275" y="106"/>
                      <a:pt x="273" y="111"/>
                      <a:pt x="276" y="111"/>
                    </a:cubicBezTo>
                    <a:cubicBezTo>
                      <a:pt x="276" y="111"/>
                      <a:pt x="276" y="111"/>
                      <a:pt x="276" y="111"/>
                    </a:cubicBezTo>
                    <a:cubicBezTo>
                      <a:pt x="276" y="111"/>
                      <a:pt x="276" y="111"/>
                      <a:pt x="276" y="111"/>
                    </a:cubicBezTo>
                    <a:cubicBezTo>
                      <a:pt x="276" y="111"/>
                      <a:pt x="276" y="110"/>
                      <a:pt x="277" y="110"/>
                    </a:cubicBezTo>
                    <a:cubicBezTo>
                      <a:pt x="277" y="110"/>
                      <a:pt x="277" y="110"/>
                      <a:pt x="277" y="110"/>
                    </a:cubicBezTo>
                    <a:cubicBezTo>
                      <a:pt x="276" y="111"/>
                      <a:pt x="277" y="112"/>
                      <a:pt x="278" y="113"/>
                    </a:cubicBezTo>
                    <a:cubicBezTo>
                      <a:pt x="278" y="113"/>
                      <a:pt x="278" y="112"/>
                      <a:pt x="278" y="112"/>
                    </a:cubicBezTo>
                    <a:cubicBezTo>
                      <a:pt x="279" y="112"/>
                      <a:pt x="278" y="113"/>
                      <a:pt x="279" y="113"/>
                    </a:cubicBezTo>
                    <a:cubicBezTo>
                      <a:pt x="277" y="113"/>
                      <a:pt x="276" y="112"/>
                      <a:pt x="275" y="111"/>
                    </a:cubicBezTo>
                    <a:cubicBezTo>
                      <a:pt x="275" y="112"/>
                      <a:pt x="275" y="113"/>
                      <a:pt x="275" y="114"/>
                    </a:cubicBezTo>
                    <a:cubicBezTo>
                      <a:pt x="275" y="114"/>
                      <a:pt x="274" y="114"/>
                      <a:pt x="274" y="114"/>
                    </a:cubicBezTo>
                    <a:cubicBezTo>
                      <a:pt x="275" y="115"/>
                      <a:pt x="275" y="116"/>
                      <a:pt x="276" y="117"/>
                    </a:cubicBezTo>
                    <a:cubicBezTo>
                      <a:pt x="276" y="116"/>
                      <a:pt x="276" y="116"/>
                      <a:pt x="277" y="116"/>
                    </a:cubicBezTo>
                    <a:cubicBezTo>
                      <a:pt x="280" y="117"/>
                      <a:pt x="280" y="123"/>
                      <a:pt x="282" y="126"/>
                    </a:cubicBezTo>
                    <a:cubicBezTo>
                      <a:pt x="282" y="126"/>
                      <a:pt x="282" y="126"/>
                      <a:pt x="282" y="126"/>
                    </a:cubicBezTo>
                    <a:cubicBezTo>
                      <a:pt x="282" y="126"/>
                      <a:pt x="282" y="126"/>
                      <a:pt x="282" y="126"/>
                    </a:cubicBezTo>
                    <a:cubicBezTo>
                      <a:pt x="282" y="126"/>
                      <a:pt x="282" y="125"/>
                      <a:pt x="282" y="125"/>
                    </a:cubicBezTo>
                    <a:cubicBezTo>
                      <a:pt x="282" y="125"/>
                      <a:pt x="281" y="125"/>
                      <a:pt x="281" y="126"/>
                    </a:cubicBezTo>
                    <a:cubicBezTo>
                      <a:pt x="282" y="126"/>
                      <a:pt x="283" y="128"/>
                      <a:pt x="283" y="129"/>
                    </a:cubicBezTo>
                    <a:cubicBezTo>
                      <a:pt x="291" y="129"/>
                      <a:pt x="291" y="129"/>
                      <a:pt x="291" y="129"/>
                    </a:cubicBezTo>
                    <a:cubicBezTo>
                      <a:pt x="291" y="129"/>
                      <a:pt x="292" y="129"/>
                      <a:pt x="292" y="129"/>
                    </a:cubicBezTo>
                    <a:cubicBezTo>
                      <a:pt x="292" y="26"/>
                      <a:pt x="292" y="26"/>
                      <a:pt x="292" y="26"/>
                    </a:cubicBezTo>
                    <a:cubicBezTo>
                      <a:pt x="292" y="26"/>
                      <a:pt x="291" y="26"/>
                      <a:pt x="291" y="26"/>
                    </a:cubicBezTo>
                    <a:cubicBezTo>
                      <a:pt x="291" y="25"/>
                      <a:pt x="291" y="25"/>
                      <a:pt x="290" y="25"/>
                    </a:cubicBezTo>
                    <a:cubicBezTo>
                      <a:pt x="290" y="25"/>
                      <a:pt x="290" y="25"/>
                      <a:pt x="290" y="25"/>
                    </a:cubicBezTo>
                    <a:cubicBezTo>
                      <a:pt x="290" y="24"/>
                      <a:pt x="289" y="24"/>
                      <a:pt x="290" y="24"/>
                    </a:cubicBezTo>
                    <a:cubicBezTo>
                      <a:pt x="290" y="24"/>
                      <a:pt x="290" y="24"/>
                      <a:pt x="290" y="24"/>
                    </a:cubicBezTo>
                    <a:cubicBezTo>
                      <a:pt x="291" y="24"/>
                      <a:pt x="291" y="24"/>
                      <a:pt x="292" y="24"/>
                    </a:cubicBezTo>
                    <a:cubicBezTo>
                      <a:pt x="292" y="22"/>
                      <a:pt x="292" y="22"/>
                      <a:pt x="292" y="22"/>
                    </a:cubicBezTo>
                    <a:cubicBezTo>
                      <a:pt x="291" y="22"/>
                      <a:pt x="291" y="22"/>
                      <a:pt x="291" y="21"/>
                    </a:cubicBezTo>
                    <a:cubicBezTo>
                      <a:pt x="290" y="21"/>
                      <a:pt x="290" y="22"/>
                      <a:pt x="290" y="22"/>
                    </a:cubicBezTo>
                    <a:cubicBezTo>
                      <a:pt x="290" y="22"/>
                      <a:pt x="289" y="22"/>
                      <a:pt x="289" y="22"/>
                    </a:cubicBezTo>
                    <a:cubicBezTo>
                      <a:pt x="289" y="21"/>
                      <a:pt x="289" y="21"/>
                      <a:pt x="289" y="21"/>
                    </a:cubicBezTo>
                    <a:cubicBezTo>
                      <a:pt x="289" y="21"/>
                      <a:pt x="290" y="21"/>
                      <a:pt x="290" y="20"/>
                    </a:cubicBezTo>
                    <a:cubicBezTo>
                      <a:pt x="290" y="20"/>
                      <a:pt x="290" y="20"/>
                      <a:pt x="290" y="20"/>
                    </a:cubicBezTo>
                    <a:cubicBezTo>
                      <a:pt x="290" y="20"/>
                      <a:pt x="290" y="20"/>
                      <a:pt x="289" y="20"/>
                    </a:cubicBezTo>
                    <a:cubicBezTo>
                      <a:pt x="289" y="20"/>
                      <a:pt x="289" y="20"/>
                      <a:pt x="289" y="20"/>
                    </a:cubicBezTo>
                    <a:cubicBezTo>
                      <a:pt x="289" y="20"/>
                      <a:pt x="289" y="20"/>
                      <a:pt x="289" y="20"/>
                    </a:cubicBezTo>
                    <a:cubicBezTo>
                      <a:pt x="289" y="20"/>
                      <a:pt x="289" y="20"/>
                      <a:pt x="289" y="19"/>
                    </a:cubicBezTo>
                    <a:cubicBezTo>
                      <a:pt x="289" y="19"/>
                      <a:pt x="289" y="19"/>
                      <a:pt x="289" y="19"/>
                    </a:cubicBezTo>
                    <a:cubicBezTo>
                      <a:pt x="288" y="19"/>
                      <a:pt x="287" y="18"/>
                      <a:pt x="288" y="17"/>
                    </a:cubicBezTo>
                    <a:cubicBezTo>
                      <a:pt x="288" y="17"/>
                      <a:pt x="288" y="17"/>
                      <a:pt x="288" y="17"/>
                    </a:cubicBezTo>
                    <a:cubicBezTo>
                      <a:pt x="287" y="17"/>
                      <a:pt x="287" y="18"/>
                      <a:pt x="287" y="18"/>
                    </a:cubicBezTo>
                    <a:cubicBezTo>
                      <a:pt x="287" y="17"/>
                      <a:pt x="287" y="17"/>
                      <a:pt x="286" y="17"/>
                    </a:cubicBezTo>
                    <a:cubicBezTo>
                      <a:pt x="286" y="17"/>
                      <a:pt x="286" y="17"/>
                      <a:pt x="286" y="17"/>
                    </a:cubicBezTo>
                    <a:cubicBezTo>
                      <a:pt x="286" y="17"/>
                      <a:pt x="286" y="17"/>
                      <a:pt x="286" y="17"/>
                    </a:cubicBezTo>
                    <a:cubicBezTo>
                      <a:pt x="286" y="17"/>
                      <a:pt x="286" y="17"/>
                      <a:pt x="286" y="17"/>
                    </a:cubicBezTo>
                    <a:cubicBezTo>
                      <a:pt x="286" y="17"/>
                      <a:pt x="286" y="17"/>
                      <a:pt x="285" y="17"/>
                    </a:cubicBezTo>
                    <a:cubicBezTo>
                      <a:pt x="285" y="16"/>
                      <a:pt x="285" y="16"/>
                      <a:pt x="285" y="16"/>
                    </a:cubicBezTo>
                    <a:cubicBezTo>
                      <a:pt x="284" y="17"/>
                      <a:pt x="284" y="17"/>
                      <a:pt x="284" y="17"/>
                    </a:cubicBezTo>
                    <a:cubicBezTo>
                      <a:pt x="284" y="17"/>
                      <a:pt x="284" y="17"/>
                      <a:pt x="284" y="16"/>
                    </a:cubicBezTo>
                    <a:cubicBezTo>
                      <a:pt x="284" y="16"/>
                      <a:pt x="284" y="16"/>
                      <a:pt x="284" y="16"/>
                    </a:cubicBezTo>
                    <a:cubicBezTo>
                      <a:pt x="283" y="16"/>
                      <a:pt x="283" y="16"/>
                      <a:pt x="283" y="16"/>
                    </a:cubicBezTo>
                    <a:cubicBezTo>
                      <a:pt x="283" y="16"/>
                      <a:pt x="282" y="16"/>
                      <a:pt x="282" y="16"/>
                    </a:cubicBezTo>
                    <a:cubicBezTo>
                      <a:pt x="282" y="16"/>
                      <a:pt x="282" y="16"/>
                      <a:pt x="282" y="16"/>
                    </a:cubicBezTo>
                    <a:cubicBezTo>
                      <a:pt x="282" y="17"/>
                      <a:pt x="282" y="16"/>
                      <a:pt x="282" y="17"/>
                    </a:cubicBezTo>
                    <a:cubicBezTo>
                      <a:pt x="282" y="17"/>
                      <a:pt x="282" y="17"/>
                      <a:pt x="282" y="17"/>
                    </a:cubicBezTo>
                    <a:cubicBezTo>
                      <a:pt x="282" y="17"/>
                      <a:pt x="282" y="17"/>
                      <a:pt x="282" y="17"/>
                    </a:cubicBezTo>
                    <a:cubicBezTo>
                      <a:pt x="281" y="18"/>
                      <a:pt x="281" y="18"/>
                      <a:pt x="281" y="18"/>
                    </a:cubicBezTo>
                    <a:cubicBezTo>
                      <a:pt x="281" y="18"/>
                      <a:pt x="281" y="18"/>
                      <a:pt x="281" y="17"/>
                    </a:cubicBezTo>
                    <a:cubicBezTo>
                      <a:pt x="281" y="17"/>
                      <a:pt x="281" y="17"/>
                      <a:pt x="281" y="16"/>
                    </a:cubicBezTo>
                    <a:cubicBezTo>
                      <a:pt x="281" y="16"/>
                      <a:pt x="281" y="16"/>
                      <a:pt x="281" y="16"/>
                    </a:cubicBezTo>
                    <a:cubicBezTo>
                      <a:pt x="280" y="16"/>
                      <a:pt x="281" y="17"/>
                      <a:pt x="280" y="17"/>
                    </a:cubicBezTo>
                    <a:cubicBezTo>
                      <a:pt x="280" y="16"/>
                      <a:pt x="279" y="16"/>
                      <a:pt x="279" y="16"/>
                    </a:cubicBezTo>
                    <a:cubicBezTo>
                      <a:pt x="278" y="16"/>
                      <a:pt x="278" y="16"/>
                      <a:pt x="277" y="17"/>
                    </a:cubicBezTo>
                    <a:cubicBezTo>
                      <a:pt x="277" y="17"/>
                      <a:pt x="277" y="16"/>
                      <a:pt x="277" y="16"/>
                    </a:cubicBezTo>
                    <a:cubicBezTo>
                      <a:pt x="276" y="16"/>
                      <a:pt x="276" y="16"/>
                      <a:pt x="276" y="16"/>
                    </a:cubicBezTo>
                    <a:cubicBezTo>
                      <a:pt x="276" y="17"/>
                      <a:pt x="276" y="17"/>
                      <a:pt x="276" y="17"/>
                    </a:cubicBezTo>
                    <a:cubicBezTo>
                      <a:pt x="276" y="17"/>
                      <a:pt x="276" y="17"/>
                      <a:pt x="275" y="17"/>
                    </a:cubicBezTo>
                    <a:cubicBezTo>
                      <a:pt x="275" y="19"/>
                      <a:pt x="277" y="20"/>
                      <a:pt x="278" y="22"/>
                    </a:cubicBezTo>
                    <a:cubicBezTo>
                      <a:pt x="277" y="22"/>
                      <a:pt x="277" y="22"/>
                      <a:pt x="277" y="22"/>
                    </a:cubicBezTo>
                    <a:cubicBezTo>
                      <a:pt x="277" y="22"/>
                      <a:pt x="277" y="22"/>
                      <a:pt x="277" y="22"/>
                    </a:cubicBezTo>
                    <a:cubicBezTo>
                      <a:pt x="277" y="22"/>
                      <a:pt x="277" y="22"/>
                      <a:pt x="276" y="22"/>
                    </a:cubicBezTo>
                    <a:cubicBezTo>
                      <a:pt x="276" y="22"/>
                      <a:pt x="276" y="22"/>
                      <a:pt x="276" y="22"/>
                    </a:cubicBezTo>
                    <a:cubicBezTo>
                      <a:pt x="276" y="22"/>
                      <a:pt x="276" y="22"/>
                      <a:pt x="276" y="22"/>
                    </a:cubicBezTo>
                    <a:cubicBezTo>
                      <a:pt x="275" y="22"/>
                      <a:pt x="275" y="22"/>
                      <a:pt x="275" y="22"/>
                    </a:cubicBezTo>
                    <a:cubicBezTo>
                      <a:pt x="275" y="22"/>
                      <a:pt x="275" y="22"/>
                      <a:pt x="275" y="23"/>
                    </a:cubicBezTo>
                    <a:cubicBezTo>
                      <a:pt x="275" y="23"/>
                      <a:pt x="275" y="23"/>
                      <a:pt x="275" y="23"/>
                    </a:cubicBezTo>
                    <a:cubicBezTo>
                      <a:pt x="275" y="23"/>
                      <a:pt x="274" y="23"/>
                      <a:pt x="274" y="23"/>
                    </a:cubicBezTo>
                    <a:cubicBezTo>
                      <a:pt x="274" y="23"/>
                      <a:pt x="274" y="22"/>
                      <a:pt x="274" y="22"/>
                    </a:cubicBezTo>
                    <a:cubicBezTo>
                      <a:pt x="274" y="22"/>
                      <a:pt x="274" y="22"/>
                      <a:pt x="274" y="22"/>
                    </a:cubicBezTo>
                    <a:cubicBezTo>
                      <a:pt x="273" y="23"/>
                      <a:pt x="272" y="23"/>
                      <a:pt x="270" y="23"/>
                    </a:cubicBezTo>
                    <a:cubicBezTo>
                      <a:pt x="268" y="23"/>
                      <a:pt x="265" y="23"/>
                      <a:pt x="267" y="20"/>
                    </a:cubicBezTo>
                    <a:cubicBezTo>
                      <a:pt x="263" y="21"/>
                      <a:pt x="258" y="21"/>
                      <a:pt x="257" y="23"/>
                    </a:cubicBezTo>
                    <a:cubicBezTo>
                      <a:pt x="257" y="24"/>
                      <a:pt x="257" y="24"/>
                      <a:pt x="257" y="24"/>
                    </a:cubicBezTo>
                    <a:cubicBezTo>
                      <a:pt x="257" y="24"/>
                      <a:pt x="257" y="24"/>
                      <a:pt x="257" y="24"/>
                    </a:cubicBezTo>
                    <a:cubicBezTo>
                      <a:pt x="257" y="24"/>
                      <a:pt x="258" y="24"/>
                      <a:pt x="258" y="24"/>
                    </a:cubicBezTo>
                    <a:cubicBezTo>
                      <a:pt x="258" y="24"/>
                      <a:pt x="258" y="24"/>
                      <a:pt x="258" y="24"/>
                    </a:cubicBezTo>
                    <a:cubicBezTo>
                      <a:pt x="258" y="24"/>
                      <a:pt x="258" y="24"/>
                      <a:pt x="258" y="24"/>
                    </a:cubicBezTo>
                    <a:cubicBezTo>
                      <a:pt x="258" y="24"/>
                      <a:pt x="257" y="25"/>
                      <a:pt x="257" y="25"/>
                    </a:cubicBezTo>
                    <a:cubicBezTo>
                      <a:pt x="257" y="24"/>
                      <a:pt x="256" y="24"/>
                      <a:pt x="256" y="23"/>
                    </a:cubicBezTo>
                    <a:cubicBezTo>
                      <a:pt x="256" y="22"/>
                      <a:pt x="255" y="22"/>
                      <a:pt x="254" y="21"/>
                    </a:cubicBezTo>
                    <a:cubicBezTo>
                      <a:pt x="254" y="22"/>
                      <a:pt x="255" y="22"/>
                      <a:pt x="255" y="23"/>
                    </a:cubicBezTo>
                    <a:cubicBezTo>
                      <a:pt x="255" y="24"/>
                      <a:pt x="254" y="24"/>
                      <a:pt x="253" y="24"/>
                    </a:cubicBezTo>
                    <a:cubicBezTo>
                      <a:pt x="252" y="23"/>
                      <a:pt x="251" y="23"/>
                      <a:pt x="251" y="21"/>
                    </a:cubicBezTo>
                    <a:cubicBezTo>
                      <a:pt x="250" y="21"/>
                      <a:pt x="251" y="22"/>
                      <a:pt x="250" y="23"/>
                    </a:cubicBezTo>
                    <a:cubicBezTo>
                      <a:pt x="250" y="22"/>
                      <a:pt x="250" y="22"/>
                      <a:pt x="249" y="22"/>
                    </a:cubicBezTo>
                    <a:cubicBezTo>
                      <a:pt x="249" y="22"/>
                      <a:pt x="249" y="22"/>
                      <a:pt x="248" y="22"/>
                    </a:cubicBezTo>
                    <a:cubicBezTo>
                      <a:pt x="249" y="24"/>
                      <a:pt x="248" y="24"/>
                      <a:pt x="249" y="25"/>
                    </a:cubicBezTo>
                    <a:cubicBezTo>
                      <a:pt x="250" y="25"/>
                      <a:pt x="250" y="23"/>
                      <a:pt x="251" y="23"/>
                    </a:cubicBezTo>
                    <a:cubicBezTo>
                      <a:pt x="251" y="24"/>
                      <a:pt x="251" y="24"/>
                      <a:pt x="251" y="24"/>
                    </a:cubicBezTo>
                    <a:cubicBezTo>
                      <a:pt x="251" y="24"/>
                      <a:pt x="250" y="25"/>
                      <a:pt x="250" y="25"/>
                    </a:cubicBezTo>
                    <a:cubicBezTo>
                      <a:pt x="250" y="26"/>
                      <a:pt x="250" y="26"/>
                      <a:pt x="249" y="26"/>
                    </a:cubicBezTo>
                    <a:cubicBezTo>
                      <a:pt x="249" y="26"/>
                      <a:pt x="249" y="26"/>
                      <a:pt x="249" y="26"/>
                    </a:cubicBezTo>
                    <a:cubicBezTo>
                      <a:pt x="249" y="26"/>
                      <a:pt x="249" y="26"/>
                      <a:pt x="249" y="27"/>
                    </a:cubicBezTo>
                    <a:cubicBezTo>
                      <a:pt x="249" y="27"/>
                      <a:pt x="249" y="28"/>
                      <a:pt x="248" y="28"/>
                    </a:cubicBezTo>
                    <a:cubicBezTo>
                      <a:pt x="248" y="28"/>
                      <a:pt x="248" y="28"/>
                      <a:pt x="248" y="28"/>
                    </a:cubicBezTo>
                    <a:cubicBezTo>
                      <a:pt x="247" y="29"/>
                      <a:pt x="247" y="29"/>
                      <a:pt x="246" y="29"/>
                    </a:cubicBezTo>
                    <a:cubicBezTo>
                      <a:pt x="245" y="29"/>
                      <a:pt x="245" y="29"/>
                      <a:pt x="245" y="29"/>
                    </a:cubicBezTo>
                    <a:cubicBezTo>
                      <a:pt x="245" y="30"/>
                      <a:pt x="245" y="30"/>
                      <a:pt x="245" y="30"/>
                    </a:cubicBezTo>
                    <a:cubicBezTo>
                      <a:pt x="245" y="31"/>
                      <a:pt x="246" y="31"/>
                      <a:pt x="246" y="32"/>
                    </a:cubicBezTo>
                    <a:cubicBezTo>
                      <a:pt x="246" y="32"/>
                      <a:pt x="246" y="32"/>
                      <a:pt x="246" y="32"/>
                    </a:cubicBezTo>
                    <a:cubicBezTo>
                      <a:pt x="245" y="32"/>
                      <a:pt x="245" y="32"/>
                      <a:pt x="245" y="32"/>
                    </a:cubicBezTo>
                    <a:cubicBezTo>
                      <a:pt x="245" y="33"/>
                      <a:pt x="245" y="33"/>
                      <a:pt x="244" y="33"/>
                    </a:cubicBezTo>
                    <a:cubicBezTo>
                      <a:pt x="245" y="32"/>
                      <a:pt x="243" y="29"/>
                      <a:pt x="245" y="28"/>
                    </a:cubicBezTo>
                    <a:cubicBezTo>
                      <a:pt x="245" y="27"/>
                      <a:pt x="245" y="27"/>
                      <a:pt x="245" y="26"/>
                    </a:cubicBezTo>
                    <a:cubicBezTo>
                      <a:pt x="245" y="26"/>
                      <a:pt x="245" y="26"/>
                      <a:pt x="245" y="26"/>
                    </a:cubicBezTo>
                    <a:cubicBezTo>
                      <a:pt x="245" y="26"/>
                      <a:pt x="245" y="26"/>
                      <a:pt x="245" y="26"/>
                    </a:cubicBezTo>
                    <a:cubicBezTo>
                      <a:pt x="246" y="26"/>
                      <a:pt x="246" y="26"/>
                      <a:pt x="246" y="26"/>
                    </a:cubicBezTo>
                    <a:cubicBezTo>
                      <a:pt x="246" y="26"/>
                      <a:pt x="246" y="26"/>
                      <a:pt x="246" y="26"/>
                    </a:cubicBezTo>
                    <a:cubicBezTo>
                      <a:pt x="247" y="25"/>
                      <a:pt x="246" y="24"/>
                      <a:pt x="246" y="24"/>
                    </a:cubicBezTo>
                    <a:cubicBezTo>
                      <a:pt x="246" y="23"/>
                      <a:pt x="248" y="22"/>
                      <a:pt x="247" y="21"/>
                    </a:cubicBezTo>
                    <a:cubicBezTo>
                      <a:pt x="247" y="21"/>
                      <a:pt x="247" y="21"/>
                      <a:pt x="247" y="21"/>
                    </a:cubicBezTo>
                    <a:cubicBezTo>
                      <a:pt x="247" y="21"/>
                      <a:pt x="247" y="21"/>
                      <a:pt x="246" y="21"/>
                    </a:cubicBezTo>
                    <a:cubicBezTo>
                      <a:pt x="246" y="21"/>
                      <a:pt x="246" y="21"/>
                      <a:pt x="246" y="21"/>
                    </a:cubicBezTo>
                    <a:cubicBezTo>
                      <a:pt x="246" y="21"/>
                      <a:pt x="246" y="21"/>
                      <a:pt x="246" y="21"/>
                    </a:cubicBezTo>
                    <a:cubicBezTo>
                      <a:pt x="248" y="20"/>
                      <a:pt x="247" y="18"/>
                      <a:pt x="249" y="17"/>
                    </a:cubicBezTo>
                    <a:cubicBezTo>
                      <a:pt x="249" y="16"/>
                      <a:pt x="248" y="16"/>
                      <a:pt x="248" y="16"/>
                    </a:cubicBezTo>
                    <a:cubicBezTo>
                      <a:pt x="249" y="14"/>
                      <a:pt x="249" y="12"/>
                      <a:pt x="249" y="10"/>
                    </a:cubicBezTo>
                    <a:cubicBezTo>
                      <a:pt x="249" y="10"/>
                      <a:pt x="248" y="10"/>
                      <a:pt x="248" y="10"/>
                    </a:cubicBezTo>
                    <a:cubicBezTo>
                      <a:pt x="248" y="10"/>
                      <a:pt x="248" y="10"/>
                      <a:pt x="247" y="10"/>
                    </a:cubicBezTo>
                    <a:cubicBezTo>
                      <a:pt x="247" y="10"/>
                      <a:pt x="247" y="10"/>
                      <a:pt x="247" y="10"/>
                    </a:cubicBezTo>
                    <a:cubicBezTo>
                      <a:pt x="247" y="10"/>
                      <a:pt x="247" y="10"/>
                      <a:pt x="247" y="10"/>
                    </a:cubicBezTo>
                    <a:cubicBezTo>
                      <a:pt x="247" y="9"/>
                      <a:pt x="245" y="9"/>
                      <a:pt x="245" y="9"/>
                    </a:cubicBezTo>
                    <a:cubicBezTo>
                      <a:pt x="247" y="9"/>
                      <a:pt x="247" y="9"/>
                      <a:pt x="248" y="10"/>
                    </a:cubicBezTo>
                    <a:cubicBezTo>
                      <a:pt x="248" y="9"/>
                      <a:pt x="248" y="8"/>
                      <a:pt x="247" y="8"/>
                    </a:cubicBezTo>
                    <a:cubicBezTo>
                      <a:pt x="247" y="8"/>
                      <a:pt x="247" y="8"/>
                      <a:pt x="247" y="8"/>
                    </a:cubicBezTo>
                    <a:cubicBezTo>
                      <a:pt x="247" y="8"/>
                      <a:pt x="247" y="8"/>
                      <a:pt x="247" y="8"/>
                    </a:cubicBezTo>
                    <a:cubicBezTo>
                      <a:pt x="247" y="8"/>
                      <a:pt x="247" y="8"/>
                      <a:pt x="246" y="8"/>
                    </a:cubicBezTo>
                    <a:cubicBezTo>
                      <a:pt x="246" y="8"/>
                      <a:pt x="246" y="8"/>
                      <a:pt x="246" y="8"/>
                    </a:cubicBezTo>
                    <a:cubicBezTo>
                      <a:pt x="246" y="6"/>
                      <a:pt x="245" y="6"/>
                      <a:pt x="244" y="5"/>
                    </a:cubicBezTo>
                    <a:cubicBezTo>
                      <a:pt x="244" y="5"/>
                      <a:pt x="244" y="5"/>
                      <a:pt x="244" y="5"/>
                    </a:cubicBezTo>
                    <a:cubicBezTo>
                      <a:pt x="244" y="5"/>
                      <a:pt x="244" y="5"/>
                      <a:pt x="244" y="6"/>
                    </a:cubicBezTo>
                    <a:cubicBezTo>
                      <a:pt x="244" y="6"/>
                      <a:pt x="245" y="6"/>
                      <a:pt x="245" y="6"/>
                    </a:cubicBezTo>
                    <a:cubicBezTo>
                      <a:pt x="244" y="7"/>
                      <a:pt x="244" y="7"/>
                      <a:pt x="244" y="7"/>
                    </a:cubicBezTo>
                    <a:cubicBezTo>
                      <a:pt x="244" y="7"/>
                      <a:pt x="243" y="6"/>
                      <a:pt x="243" y="5"/>
                    </a:cubicBezTo>
                    <a:cubicBezTo>
                      <a:pt x="242" y="5"/>
                      <a:pt x="241" y="4"/>
                      <a:pt x="239" y="4"/>
                    </a:cubicBezTo>
                    <a:cubicBezTo>
                      <a:pt x="239" y="4"/>
                      <a:pt x="239" y="4"/>
                      <a:pt x="239" y="4"/>
                    </a:cubicBezTo>
                    <a:cubicBezTo>
                      <a:pt x="239" y="3"/>
                      <a:pt x="239" y="3"/>
                      <a:pt x="239" y="3"/>
                    </a:cubicBezTo>
                    <a:cubicBezTo>
                      <a:pt x="239" y="3"/>
                      <a:pt x="239" y="3"/>
                      <a:pt x="238" y="3"/>
                    </a:cubicBezTo>
                    <a:cubicBezTo>
                      <a:pt x="237" y="3"/>
                      <a:pt x="237" y="3"/>
                      <a:pt x="236" y="4"/>
                    </a:cubicBezTo>
                    <a:cubicBezTo>
                      <a:pt x="236" y="4"/>
                      <a:pt x="236" y="4"/>
                      <a:pt x="236" y="4"/>
                    </a:cubicBezTo>
                    <a:cubicBezTo>
                      <a:pt x="235" y="4"/>
                      <a:pt x="235" y="4"/>
                      <a:pt x="234" y="4"/>
                    </a:cubicBezTo>
                    <a:cubicBezTo>
                      <a:pt x="234" y="5"/>
                      <a:pt x="234" y="5"/>
                      <a:pt x="233" y="5"/>
                    </a:cubicBezTo>
                    <a:cubicBezTo>
                      <a:pt x="233" y="5"/>
                      <a:pt x="233" y="5"/>
                      <a:pt x="233" y="5"/>
                    </a:cubicBezTo>
                    <a:cubicBezTo>
                      <a:pt x="233" y="5"/>
                      <a:pt x="233" y="5"/>
                      <a:pt x="233" y="5"/>
                    </a:cubicBezTo>
                    <a:cubicBezTo>
                      <a:pt x="233" y="5"/>
                      <a:pt x="233" y="5"/>
                      <a:pt x="233" y="5"/>
                    </a:cubicBezTo>
                    <a:cubicBezTo>
                      <a:pt x="233" y="5"/>
                      <a:pt x="233" y="6"/>
                      <a:pt x="234" y="6"/>
                    </a:cubicBezTo>
                    <a:cubicBezTo>
                      <a:pt x="234" y="6"/>
                      <a:pt x="234" y="6"/>
                      <a:pt x="234" y="6"/>
                    </a:cubicBezTo>
                    <a:cubicBezTo>
                      <a:pt x="234" y="6"/>
                      <a:pt x="235" y="7"/>
                      <a:pt x="234" y="7"/>
                    </a:cubicBezTo>
                    <a:cubicBezTo>
                      <a:pt x="234" y="7"/>
                      <a:pt x="234" y="7"/>
                      <a:pt x="234" y="7"/>
                    </a:cubicBezTo>
                    <a:cubicBezTo>
                      <a:pt x="234" y="7"/>
                      <a:pt x="234" y="8"/>
                      <a:pt x="233" y="8"/>
                    </a:cubicBezTo>
                    <a:cubicBezTo>
                      <a:pt x="233" y="8"/>
                      <a:pt x="233" y="8"/>
                      <a:pt x="233" y="8"/>
                    </a:cubicBezTo>
                    <a:cubicBezTo>
                      <a:pt x="233" y="8"/>
                      <a:pt x="232" y="8"/>
                      <a:pt x="232" y="8"/>
                    </a:cubicBezTo>
                    <a:cubicBezTo>
                      <a:pt x="232" y="8"/>
                      <a:pt x="231" y="9"/>
                      <a:pt x="231" y="9"/>
                    </a:cubicBezTo>
                    <a:cubicBezTo>
                      <a:pt x="231" y="9"/>
                      <a:pt x="231" y="9"/>
                      <a:pt x="231" y="9"/>
                    </a:cubicBezTo>
                    <a:cubicBezTo>
                      <a:pt x="232" y="8"/>
                      <a:pt x="231" y="7"/>
                      <a:pt x="231" y="6"/>
                    </a:cubicBezTo>
                    <a:cubicBezTo>
                      <a:pt x="232" y="5"/>
                      <a:pt x="231" y="3"/>
                      <a:pt x="230" y="3"/>
                    </a:cubicBezTo>
                    <a:cubicBezTo>
                      <a:pt x="230" y="3"/>
                      <a:pt x="230" y="3"/>
                      <a:pt x="229" y="3"/>
                    </a:cubicBezTo>
                    <a:cubicBezTo>
                      <a:pt x="229" y="4"/>
                      <a:pt x="229" y="4"/>
                      <a:pt x="229" y="4"/>
                    </a:cubicBezTo>
                    <a:cubicBezTo>
                      <a:pt x="229" y="4"/>
                      <a:pt x="228" y="4"/>
                      <a:pt x="228" y="4"/>
                    </a:cubicBezTo>
                    <a:cubicBezTo>
                      <a:pt x="228" y="4"/>
                      <a:pt x="228" y="4"/>
                      <a:pt x="227" y="4"/>
                    </a:cubicBezTo>
                    <a:cubicBezTo>
                      <a:pt x="227" y="4"/>
                      <a:pt x="227" y="4"/>
                      <a:pt x="227" y="4"/>
                    </a:cubicBezTo>
                    <a:cubicBezTo>
                      <a:pt x="227" y="4"/>
                      <a:pt x="227" y="4"/>
                      <a:pt x="227" y="3"/>
                    </a:cubicBezTo>
                    <a:cubicBezTo>
                      <a:pt x="226" y="3"/>
                      <a:pt x="226" y="5"/>
                      <a:pt x="225" y="5"/>
                    </a:cubicBezTo>
                    <a:cubicBezTo>
                      <a:pt x="225" y="5"/>
                      <a:pt x="225" y="5"/>
                      <a:pt x="225" y="4"/>
                    </a:cubicBezTo>
                    <a:cubicBezTo>
                      <a:pt x="226" y="4"/>
                      <a:pt x="226" y="2"/>
                      <a:pt x="227" y="1"/>
                    </a:cubicBezTo>
                    <a:cubicBezTo>
                      <a:pt x="226" y="1"/>
                      <a:pt x="226" y="1"/>
                      <a:pt x="226" y="1"/>
                    </a:cubicBezTo>
                    <a:cubicBezTo>
                      <a:pt x="226" y="1"/>
                      <a:pt x="225" y="1"/>
                      <a:pt x="2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6" name="Freeform 62"/>
              <p:cNvSpPr>
                <a:spLocks noEditPoints="1"/>
              </p:cNvSpPr>
              <p:nvPr/>
            </p:nvSpPr>
            <p:spPr bwMode="auto">
              <a:xfrm>
                <a:off x="7818175" y="3499928"/>
                <a:ext cx="632186" cy="574960"/>
              </a:xfrm>
              <a:custGeom>
                <a:avLst/>
                <a:gdLst>
                  <a:gd name="T0" fmla="*/ 86 w 397"/>
                  <a:gd name="T1" fmla="*/ 361 h 361"/>
                  <a:gd name="T2" fmla="*/ 86 w 397"/>
                  <a:gd name="T3" fmla="*/ 361 h 361"/>
                  <a:gd name="T4" fmla="*/ 86 w 397"/>
                  <a:gd name="T5" fmla="*/ 361 h 361"/>
                  <a:gd name="T6" fmla="*/ 250 w 397"/>
                  <a:gd name="T7" fmla="*/ 249 h 361"/>
                  <a:gd name="T8" fmla="*/ 250 w 397"/>
                  <a:gd name="T9" fmla="*/ 249 h 361"/>
                  <a:gd name="T10" fmla="*/ 250 w 397"/>
                  <a:gd name="T11" fmla="*/ 249 h 361"/>
                  <a:gd name="T12" fmla="*/ 305 w 397"/>
                  <a:gd name="T13" fmla="*/ 224 h 361"/>
                  <a:gd name="T14" fmla="*/ 305 w 397"/>
                  <a:gd name="T15" fmla="*/ 224 h 361"/>
                  <a:gd name="T16" fmla="*/ 305 w 397"/>
                  <a:gd name="T17" fmla="*/ 224 h 361"/>
                  <a:gd name="T18" fmla="*/ 0 w 397"/>
                  <a:gd name="T19" fmla="*/ 153 h 361"/>
                  <a:gd name="T20" fmla="*/ 0 w 397"/>
                  <a:gd name="T21" fmla="*/ 153 h 361"/>
                  <a:gd name="T22" fmla="*/ 0 w 397"/>
                  <a:gd name="T23" fmla="*/ 154 h 361"/>
                  <a:gd name="T24" fmla="*/ 2 w 397"/>
                  <a:gd name="T25" fmla="*/ 154 h 361"/>
                  <a:gd name="T26" fmla="*/ 1 w 397"/>
                  <a:gd name="T27" fmla="*/ 153 h 361"/>
                  <a:gd name="T28" fmla="*/ 1 w 397"/>
                  <a:gd name="T29" fmla="*/ 153 h 361"/>
                  <a:gd name="T30" fmla="*/ 0 w 397"/>
                  <a:gd name="T31" fmla="*/ 153 h 361"/>
                  <a:gd name="T32" fmla="*/ 34 w 397"/>
                  <a:gd name="T33" fmla="*/ 138 h 361"/>
                  <a:gd name="T34" fmla="*/ 34 w 397"/>
                  <a:gd name="T35" fmla="*/ 138 h 361"/>
                  <a:gd name="T36" fmla="*/ 34 w 397"/>
                  <a:gd name="T37" fmla="*/ 138 h 361"/>
                  <a:gd name="T38" fmla="*/ 34 w 397"/>
                  <a:gd name="T39" fmla="*/ 138 h 361"/>
                  <a:gd name="T40" fmla="*/ 47 w 397"/>
                  <a:gd name="T41" fmla="*/ 136 h 361"/>
                  <a:gd name="T42" fmla="*/ 47 w 397"/>
                  <a:gd name="T43" fmla="*/ 136 h 361"/>
                  <a:gd name="T44" fmla="*/ 47 w 397"/>
                  <a:gd name="T45" fmla="*/ 136 h 361"/>
                  <a:gd name="T46" fmla="*/ 48 w 397"/>
                  <a:gd name="T47" fmla="*/ 136 h 361"/>
                  <a:gd name="T48" fmla="*/ 48 w 397"/>
                  <a:gd name="T49" fmla="*/ 136 h 361"/>
                  <a:gd name="T50" fmla="*/ 47 w 397"/>
                  <a:gd name="T51" fmla="*/ 136 h 361"/>
                  <a:gd name="T52" fmla="*/ 48 w 397"/>
                  <a:gd name="T53" fmla="*/ 136 h 361"/>
                  <a:gd name="T54" fmla="*/ 45 w 397"/>
                  <a:gd name="T55" fmla="*/ 135 h 361"/>
                  <a:gd name="T56" fmla="*/ 45 w 397"/>
                  <a:gd name="T57" fmla="*/ 136 h 361"/>
                  <a:gd name="T58" fmla="*/ 45 w 397"/>
                  <a:gd name="T59" fmla="*/ 136 h 361"/>
                  <a:gd name="T60" fmla="*/ 46 w 397"/>
                  <a:gd name="T61" fmla="*/ 136 h 361"/>
                  <a:gd name="T62" fmla="*/ 46 w 397"/>
                  <a:gd name="T63" fmla="*/ 136 h 361"/>
                  <a:gd name="T64" fmla="*/ 45 w 397"/>
                  <a:gd name="T65" fmla="*/ 135 h 361"/>
                  <a:gd name="T66" fmla="*/ 323 w 397"/>
                  <a:gd name="T67" fmla="*/ 114 h 361"/>
                  <a:gd name="T68" fmla="*/ 323 w 397"/>
                  <a:gd name="T69" fmla="*/ 114 h 361"/>
                  <a:gd name="T70" fmla="*/ 323 w 397"/>
                  <a:gd name="T71" fmla="*/ 114 h 361"/>
                  <a:gd name="T72" fmla="*/ 374 w 397"/>
                  <a:gd name="T73" fmla="*/ 110 h 361"/>
                  <a:gd name="T74" fmla="*/ 374 w 397"/>
                  <a:gd name="T75" fmla="*/ 110 h 361"/>
                  <a:gd name="T76" fmla="*/ 374 w 397"/>
                  <a:gd name="T77" fmla="*/ 110 h 361"/>
                  <a:gd name="T78" fmla="*/ 72 w 397"/>
                  <a:gd name="T79" fmla="*/ 87 h 361"/>
                  <a:gd name="T80" fmla="*/ 72 w 397"/>
                  <a:gd name="T81" fmla="*/ 87 h 361"/>
                  <a:gd name="T82" fmla="*/ 72 w 397"/>
                  <a:gd name="T83" fmla="*/ 87 h 361"/>
                  <a:gd name="T84" fmla="*/ 110 w 397"/>
                  <a:gd name="T85" fmla="*/ 73 h 361"/>
                  <a:gd name="T86" fmla="*/ 110 w 397"/>
                  <a:gd name="T87" fmla="*/ 73 h 361"/>
                  <a:gd name="T88" fmla="*/ 110 w 397"/>
                  <a:gd name="T89" fmla="*/ 73 h 361"/>
                  <a:gd name="T90" fmla="*/ 152 w 397"/>
                  <a:gd name="T91" fmla="*/ 47 h 361"/>
                  <a:gd name="T92" fmla="*/ 152 w 397"/>
                  <a:gd name="T93" fmla="*/ 47 h 361"/>
                  <a:gd name="T94" fmla="*/ 152 w 397"/>
                  <a:gd name="T95" fmla="*/ 47 h 361"/>
                  <a:gd name="T96" fmla="*/ 152 w 397"/>
                  <a:gd name="T97" fmla="*/ 47 h 361"/>
                  <a:gd name="T98" fmla="*/ 397 w 397"/>
                  <a:gd name="T99" fmla="*/ 22 h 361"/>
                  <a:gd name="T100" fmla="*/ 397 w 397"/>
                  <a:gd name="T101" fmla="*/ 22 h 361"/>
                  <a:gd name="T102" fmla="*/ 397 w 397"/>
                  <a:gd name="T103" fmla="*/ 22 h 361"/>
                  <a:gd name="T104" fmla="*/ 211 w 397"/>
                  <a:gd name="T105" fmla="*/ 20 h 361"/>
                  <a:gd name="T106" fmla="*/ 211 w 397"/>
                  <a:gd name="T107" fmla="*/ 20 h 361"/>
                  <a:gd name="T108" fmla="*/ 211 w 397"/>
                  <a:gd name="T109" fmla="*/ 20 h 361"/>
                  <a:gd name="T110" fmla="*/ 384 w 397"/>
                  <a:gd name="T111" fmla="*/ 7 h 361"/>
                  <a:gd name="T112" fmla="*/ 384 w 397"/>
                  <a:gd name="T113" fmla="*/ 7 h 361"/>
                  <a:gd name="T114" fmla="*/ 384 w 397"/>
                  <a:gd name="T115" fmla="*/ 7 h 361"/>
                  <a:gd name="T116" fmla="*/ 187 w 397"/>
                  <a:gd name="T117" fmla="*/ 0 h 361"/>
                  <a:gd name="T118" fmla="*/ 187 w 397"/>
                  <a:gd name="T119" fmla="*/ 0 h 361"/>
                  <a:gd name="T120" fmla="*/ 187 w 397"/>
                  <a:gd name="T121"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7" h="361">
                    <a:moveTo>
                      <a:pt x="86" y="361"/>
                    </a:moveTo>
                    <a:cubicBezTo>
                      <a:pt x="86" y="361"/>
                      <a:pt x="86" y="361"/>
                      <a:pt x="86" y="361"/>
                    </a:cubicBezTo>
                    <a:cubicBezTo>
                      <a:pt x="86" y="361"/>
                      <a:pt x="86" y="361"/>
                      <a:pt x="86" y="361"/>
                    </a:cubicBezTo>
                    <a:moveTo>
                      <a:pt x="250" y="249"/>
                    </a:moveTo>
                    <a:cubicBezTo>
                      <a:pt x="250" y="249"/>
                      <a:pt x="250" y="249"/>
                      <a:pt x="250" y="249"/>
                    </a:cubicBezTo>
                    <a:cubicBezTo>
                      <a:pt x="250" y="249"/>
                      <a:pt x="250" y="249"/>
                      <a:pt x="250" y="249"/>
                    </a:cubicBezTo>
                    <a:moveTo>
                      <a:pt x="305" y="224"/>
                    </a:moveTo>
                    <a:cubicBezTo>
                      <a:pt x="305" y="224"/>
                      <a:pt x="305" y="224"/>
                      <a:pt x="305" y="224"/>
                    </a:cubicBezTo>
                    <a:cubicBezTo>
                      <a:pt x="305" y="224"/>
                      <a:pt x="305" y="224"/>
                      <a:pt x="305" y="224"/>
                    </a:cubicBezTo>
                    <a:moveTo>
                      <a:pt x="0" y="153"/>
                    </a:moveTo>
                    <a:cubicBezTo>
                      <a:pt x="0" y="153"/>
                      <a:pt x="0" y="153"/>
                      <a:pt x="0" y="153"/>
                    </a:cubicBezTo>
                    <a:cubicBezTo>
                      <a:pt x="0" y="154"/>
                      <a:pt x="0" y="154"/>
                      <a:pt x="0" y="154"/>
                    </a:cubicBezTo>
                    <a:cubicBezTo>
                      <a:pt x="0" y="154"/>
                      <a:pt x="1" y="154"/>
                      <a:pt x="2" y="154"/>
                    </a:cubicBezTo>
                    <a:cubicBezTo>
                      <a:pt x="1" y="154"/>
                      <a:pt x="1" y="154"/>
                      <a:pt x="1" y="153"/>
                    </a:cubicBezTo>
                    <a:cubicBezTo>
                      <a:pt x="1" y="153"/>
                      <a:pt x="1" y="153"/>
                      <a:pt x="1" y="153"/>
                    </a:cubicBezTo>
                    <a:cubicBezTo>
                      <a:pt x="1" y="153"/>
                      <a:pt x="1" y="153"/>
                      <a:pt x="0" y="153"/>
                    </a:cubicBezTo>
                    <a:moveTo>
                      <a:pt x="34" y="138"/>
                    </a:moveTo>
                    <a:cubicBezTo>
                      <a:pt x="34" y="138"/>
                      <a:pt x="34" y="138"/>
                      <a:pt x="34" y="138"/>
                    </a:cubicBezTo>
                    <a:cubicBezTo>
                      <a:pt x="34" y="138"/>
                      <a:pt x="34" y="138"/>
                      <a:pt x="34" y="138"/>
                    </a:cubicBezTo>
                    <a:cubicBezTo>
                      <a:pt x="34" y="138"/>
                      <a:pt x="34" y="138"/>
                      <a:pt x="34" y="138"/>
                    </a:cubicBezTo>
                    <a:moveTo>
                      <a:pt x="47" y="136"/>
                    </a:moveTo>
                    <a:cubicBezTo>
                      <a:pt x="47" y="136"/>
                      <a:pt x="47" y="136"/>
                      <a:pt x="47" y="136"/>
                    </a:cubicBezTo>
                    <a:cubicBezTo>
                      <a:pt x="47" y="136"/>
                      <a:pt x="47" y="136"/>
                      <a:pt x="47" y="136"/>
                    </a:cubicBezTo>
                    <a:moveTo>
                      <a:pt x="48" y="136"/>
                    </a:moveTo>
                    <a:cubicBezTo>
                      <a:pt x="48" y="136"/>
                      <a:pt x="48" y="136"/>
                      <a:pt x="48" y="136"/>
                    </a:cubicBezTo>
                    <a:cubicBezTo>
                      <a:pt x="47" y="136"/>
                      <a:pt x="47" y="136"/>
                      <a:pt x="47" y="136"/>
                    </a:cubicBezTo>
                    <a:cubicBezTo>
                      <a:pt x="48" y="136"/>
                      <a:pt x="48" y="136"/>
                      <a:pt x="48" y="136"/>
                    </a:cubicBezTo>
                    <a:moveTo>
                      <a:pt x="45" y="135"/>
                    </a:moveTo>
                    <a:cubicBezTo>
                      <a:pt x="45" y="135"/>
                      <a:pt x="45" y="135"/>
                      <a:pt x="45" y="136"/>
                    </a:cubicBezTo>
                    <a:cubicBezTo>
                      <a:pt x="45" y="136"/>
                      <a:pt x="45" y="136"/>
                      <a:pt x="45" y="136"/>
                    </a:cubicBezTo>
                    <a:cubicBezTo>
                      <a:pt x="46" y="136"/>
                      <a:pt x="46" y="136"/>
                      <a:pt x="46" y="136"/>
                    </a:cubicBezTo>
                    <a:cubicBezTo>
                      <a:pt x="46" y="136"/>
                      <a:pt x="46" y="136"/>
                      <a:pt x="46" y="136"/>
                    </a:cubicBezTo>
                    <a:cubicBezTo>
                      <a:pt x="46" y="135"/>
                      <a:pt x="46" y="135"/>
                      <a:pt x="45" y="135"/>
                    </a:cubicBezTo>
                    <a:moveTo>
                      <a:pt x="323" y="114"/>
                    </a:moveTo>
                    <a:cubicBezTo>
                      <a:pt x="323" y="114"/>
                      <a:pt x="323" y="114"/>
                      <a:pt x="323" y="114"/>
                    </a:cubicBezTo>
                    <a:cubicBezTo>
                      <a:pt x="323" y="114"/>
                      <a:pt x="323" y="114"/>
                      <a:pt x="323" y="114"/>
                    </a:cubicBezTo>
                    <a:moveTo>
                      <a:pt x="374" y="110"/>
                    </a:moveTo>
                    <a:cubicBezTo>
                      <a:pt x="374" y="110"/>
                      <a:pt x="374" y="110"/>
                      <a:pt x="374" y="110"/>
                    </a:cubicBezTo>
                    <a:cubicBezTo>
                      <a:pt x="374" y="110"/>
                      <a:pt x="374" y="110"/>
                      <a:pt x="374" y="110"/>
                    </a:cubicBezTo>
                    <a:moveTo>
                      <a:pt x="72" y="87"/>
                    </a:moveTo>
                    <a:cubicBezTo>
                      <a:pt x="72" y="87"/>
                      <a:pt x="72" y="87"/>
                      <a:pt x="72" y="87"/>
                    </a:cubicBezTo>
                    <a:cubicBezTo>
                      <a:pt x="72" y="87"/>
                      <a:pt x="72" y="87"/>
                      <a:pt x="72" y="87"/>
                    </a:cubicBezTo>
                    <a:moveTo>
                      <a:pt x="110" y="73"/>
                    </a:moveTo>
                    <a:cubicBezTo>
                      <a:pt x="110" y="73"/>
                      <a:pt x="110" y="73"/>
                      <a:pt x="110" y="73"/>
                    </a:cubicBezTo>
                    <a:cubicBezTo>
                      <a:pt x="110" y="73"/>
                      <a:pt x="110" y="73"/>
                      <a:pt x="110" y="73"/>
                    </a:cubicBezTo>
                    <a:moveTo>
                      <a:pt x="152" y="47"/>
                    </a:moveTo>
                    <a:cubicBezTo>
                      <a:pt x="152" y="47"/>
                      <a:pt x="152" y="47"/>
                      <a:pt x="152" y="47"/>
                    </a:cubicBezTo>
                    <a:cubicBezTo>
                      <a:pt x="152" y="47"/>
                      <a:pt x="152" y="47"/>
                      <a:pt x="152" y="47"/>
                    </a:cubicBezTo>
                    <a:cubicBezTo>
                      <a:pt x="152" y="47"/>
                      <a:pt x="152" y="47"/>
                      <a:pt x="152" y="47"/>
                    </a:cubicBezTo>
                    <a:moveTo>
                      <a:pt x="397" y="22"/>
                    </a:moveTo>
                    <a:cubicBezTo>
                      <a:pt x="397" y="22"/>
                      <a:pt x="397" y="22"/>
                      <a:pt x="397" y="22"/>
                    </a:cubicBezTo>
                    <a:cubicBezTo>
                      <a:pt x="397" y="22"/>
                      <a:pt x="397" y="22"/>
                      <a:pt x="397" y="22"/>
                    </a:cubicBezTo>
                    <a:moveTo>
                      <a:pt x="211" y="20"/>
                    </a:moveTo>
                    <a:cubicBezTo>
                      <a:pt x="211" y="20"/>
                      <a:pt x="211" y="20"/>
                      <a:pt x="211" y="20"/>
                    </a:cubicBezTo>
                    <a:cubicBezTo>
                      <a:pt x="211" y="20"/>
                      <a:pt x="211" y="20"/>
                      <a:pt x="211" y="20"/>
                    </a:cubicBezTo>
                    <a:moveTo>
                      <a:pt x="384" y="7"/>
                    </a:moveTo>
                    <a:cubicBezTo>
                      <a:pt x="384" y="7"/>
                      <a:pt x="384" y="7"/>
                      <a:pt x="384" y="7"/>
                    </a:cubicBezTo>
                    <a:cubicBezTo>
                      <a:pt x="384" y="7"/>
                      <a:pt x="384" y="7"/>
                      <a:pt x="384" y="7"/>
                    </a:cubicBezTo>
                    <a:moveTo>
                      <a:pt x="187" y="0"/>
                    </a:moveTo>
                    <a:cubicBezTo>
                      <a:pt x="187" y="0"/>
                      <a:pt x="187" y="0"/>
                      <a:pt x="187" y="0"/>
                    </a:cubicBezTo>
                    <a:cubicBezTo>
                      <a:pt x="187" y="0"/>
                      <a:pt x="187" y="0"/>
                      <a:pt x="18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7" name="Freeform 63"/>
              <p:cNvSpPr>
                <a:spLocks/>
              </p:cNvSpPr>
              <p:nvPr/>
            </p:nvSpPr>
            <p:spPr bwMode="auto">
              <a:xfrm>
                <a:off x="7536082" y="38789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8" name="Freeform 64"/>
              <p:cNvSpPr>
                <a:spLocks/>
              </p:cNvSpPr>
              <p:nvPr/>
            </p:nvSpPr>
            <p:spPr bwMode="auto">
              <a:xfrm>
                <a:off x="7579170" y="4065463"/>
                <a:ext cx="1347" cy="1347"/>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09" name="Oval 65"/>
              <p:cNvSpPr>
                <a:spLocks noChangeArrowheads="1"/>
              </p:cNvSpPr>
              <p:nvPr/>
            </p:nvSpPr>
            <p:spPr bwMode="auto">
              <a:xfrm>
                <a:off x="7577823" y="4068156"/>
                <a:ext cx="673" cy="6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0" name="Freeform 66"/>
              <p:cNvSpPr>
                <a:spLocks/>
              </p:cNvSpPr>
              <p:nvPr/>
            </p:nvSpPr>
            <p:spPr bwMode="auto">
              <a:xfrm>
                <a:off x="7580516" y="4068156"/>
                <a:ext cx="3366" cy="3366"/>
              </a:xfrm>
              <a:custGeom>
                <a:avLst/>
                <a:gdLst>
                  <a:gd name="T0" fmla="*/ 1 w 2"/>
                  <a:gd name="T1" fmla="*/ 0 h 2"/>
                  <a:gd name="T2" fmla="*/ 0 w 2"/>
                  <a:gd name="T3" fmla="*/ 2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0" y="0"/>
                      <a:pt x="0" y="1"/>
                      <a:pt x="0" y="2"/>
                    </a:cubicBezTo>
                    <a:cubicBezTo>
                      <a:pt x="1" y="2"/>
                      <a:pt x="2" y="2"/>
                      <a:pt x="2"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1" name="Freeform 67"/>
              <p:cNvSpPr>
                <a:spLocks/>
              </p:cNvSpPr>
              <p:nvPr/>
            </p:nvSpPr>
            <p:spPr bwMode="auto">
              <a:xfrm>
                <a:off x="7577823" y="4068156"/>
                <a:ext cx="0" cy="2020"/>
              </a:xfrm>
              <a:custGeom>
                <a:avLst/>
                <a:gdLst>
                  <a:gd name="T0" fmla="*/ 0 h 1"/>
                  <a:gd name="T1" fmla="*/ 1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2" name="Freeform 68"/>
              <p:cNvSpPr>
                <a:spLocks/>
              </p:cNvSpPr>
              <p:nvPr/>
            </p:nvSpPr>
            <p:spPr bwMode="auto">
              <a:xfrm>
                <a:off x="7574457" y="4070175"/>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3" name="Freeform 69"/>
              <p:cNvSpPr>
                <a:spLocks/>
              </p:cNvSpPr>
              <p:nvPr/>
            </p:nvSpPr>
            <p:spPr bwMode="auto">
              <a:xfrm>
                <a:off x="7577823" y="4070175"/>
                <a:ext cx="1347" cy="1347"/>
              </a:xfrm>
              <a:custGeom>
                <a:avLst/>
                <a:gdLst>
                  <a:gd name="T0" fmla="*/ 0 w 1"/>
                  <a:gd name="T1" fmla="*/ 0 h 1"/>
                  <a:gd name="T2" fmla="*/ 0 w 1"/>
                  <a:gd name="T3" fmla="*/ 1 h 1"/>
                  <a:gd name="T4" fmla="*/ 1 w 1"/>
                  <a:gd name="T5" fmla="*/ 0 h 1"/>
                  <a:gd name="T6" fmla="*/ 1 w 1"/>
                  <a:gd name="T7" fmla="*/ 0 h 1"/>
                  <a:gd name="T8" fmla="*/ 1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1"/>
                    </a:cubicBezTo>
                    <a:cubicBezTo>
                      <a:pt x="1" y="0"/>
                      <a:pt x="1" y="0"/>
                      <a:pt x="1"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4" name="Freeform 70"/>
              <p:cNvSpPr>
                <a:spLocks/>
              </p:cNvSpPr>
              <p:nvPr/>
            </p:nvSpPr>
            <p:spPr bwMode="auto">
              <a:xfrm>
                <a:off x="7579170" y="4072868"/>
                <a:ext cx="1347" cy="2020"/>
              </a:xfrm>
              <a:custGeom>
                <a:avLst/>
                <a:gdLst>
                  <a:gd name="T0" fmla="*/ 0 w 1"/>
                  <a:gd name="T1" fmla="*/ 0 h 1"/>
                  <a:gd name="T2" fmla="*/ 0 w 1"/>
                  <a:gd name="T3" fmla="*/ 0 h 1"/>
                  <a:gd name="T4" fmla="*/ 1 w 1"/>
                  <a:gd name="T5" fmla="*/ 1 h 1"/>
                  <a:gd name="T6" fmla="*/ 1 w 1"/>
                  <a:gd name="T7" fmla="*/ 1 h 1"/>
                  <a:gd name="T8" fmla="*/ 1 w 1"/>
                  <a:gd name="T9" fmla="*/ 0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1"/>
                      <a:pt x="1" y="1"/>
                    </a:cubicBezTo>
                    <a:cubicBezTo>
                      <a:pt x="1" y="1"/>
                      <a:pt x="1" y="1"/>
                      <a:pt x="1" y="1"/>
                    </a:cubicBezTo>
                    <a:cubicBezTo>
                      <a:pt x="1" y="1"/>
                      <a:pt x="1" y="0"/>
                      <a:pt x="1"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5" name="Freeform 71"/>
              <p:cNvSpPr>
                <a:spLocks/>
              </p:cNvSpPr>
              <p:nvPr/>
            </p:nvSpPr>
            <p:spPr bwMode="auto">
              <a:xfrm>
                <a:off x="7577823" y="4074888"/>
                <a:ext cx="1347" cy="1347"/>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6" name="Freeform 72"/>
              <p:cNvSpPr>
                <a:spLocks/>
              </p:cNvSpPr>
              <p:nvPr/>
            </p:nvSpPr>
            <p:spPr bwMode="auto">
              <a:xfrm>
                <a:off x="7577823" y="4087680"/>
                <a:ext cx="2693" cy="4713"/>
              </a:xfrm>
              <a:custGeom>
                <a:avLst/>
                <a:gdLst>
                  <a:gd name="T0" fmla="*/ 1 w 2"/>
                  <a:gd name="T1" fmla="*/ 0 h 3"/>
                  <a:gd name="T2" fmla="*/ 1 w 2"/>
                  <a:gd name="T3" fmla="*/ 0 h 3"/>
                  <a:gd name="T4" fmla="*/ 1 w 2"/>
                  <a:gd name="T5" fmla="*/ 0 h 3"/>
                  <a:gd name="T6" fmla="*/ 0 w 2"/>
                  <a:gd name="T7" fmla="*/ 0 h 3"/>
                  <a:gd name="T8" fmla="*/ 2 w 2"/>
                  <a:gd name="T9" fmla="*/ 2 h 3"/>
                  <a:gd name="T10" fmla="*/ 2 w 2"/>
                  <a:gd name="T11" fmla="*/ 3 h 3"/>
                  <a:gd name="T12" fmla="*/ 2 w 2"/>
                  <a:gd name="T13" fmla="*/ 3 h 3"/>
                  <a:gd name="T14" fmla="*/ 1 w 2"/>
                  <a:gd name="T15" fmla="*/ 0 h 3"/>
                  <a:gd name="T16" fmla="*/ 1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0"/>
                    </a:moveTo>
                    <a:cubicBezTo>
                      <a:pt x="1" y="0"/>
                      <a:pt x="1" y="0"/>
                      <a:pt x="1" y="0"/>
                    </a:cubicBezTo>
                    <a:cubicBezTo>
                      <a:pt x="1" y="0"/>
                      <a:pt x="1" y="0"/>
                      <a:pt x="1" y="0"/>
                    </a:cubicBezTo>
                    <a:cubicBezTo>
                      <a:pt x="1" y="0"/>
                      <a:pt x="0" y="0"/>
                      <a:pt x="0" y="0"/>
                    </a:cubicBezTo>
                    <a:cubicBezTo>
                      <a:pt x="1" y="1"/>
                      <a:pt x="1" y="2"/>
                      <a:pt x="2" y="2"/>
                    </a:cubicBezTo>
                    <a:cubicBezTo>
                      <a:pt x="1" y="2"/>
                      <a:pt x="1" y="3"/>
                      <a:pt x="2" y="3"/>
                    </a:cubicBezTo>
                    <a:cubicBezTo>
                      <a:pt x="2" y="3"/>
                      <a:pt x="2" y="3"/>
                      <a:pt x="2" y="3"/>
                    </a:cubicBezTo>
                    <a:cubicBezTo>
                      <a:pt x="2" y="2"/>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7" name="Freeform 73"/>
              <p:cNvSpPr>
                <a:spLocks/>
              </p:cNvSpPr>
              <p:nvPr/>
            </p:nvSpPr>
            <p:spPr bwMode="auto">
              <a:xfrm>
                <a:off x="7577823" y="4089027"/>
                <a:ext cx="1347" cy="4713"/>
              </a:xfrm>
              <a:custGeom>
                <a:avLst/>
                <a:gdLst>
                  <a:gd name="T0" fmla="*/ 0 w 1"/>
                  <a:gd name="T1" fmla="*/ 0 h 3"/>
                  <a:gd name="T2" fmla="*/ 0 w 1"/>
                  <a:gd name="T3" fmla="*/ 1 h 3"/>
                  <a:gd name="T4" fmla="*/ 0 w 1"/>
                  <a:gd name="T5" fmla="*/ 1 h 3"/>
                  <a:gd name="T6" fmla="*/ 1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cubicBezTo>
                      <a:pt x="0" y="0"/>
                      <a:pt x="0" y="1"/>
                      <a:pt x="0" y="1"/>
                    </a:cubicBezTo>
                    <a:cubicBezTo>
                      <a:pt x="0" y="1"/>
                      <a:pt x="0" y="1"/>
                      <a:pt x="0" y="1"/>
                    </a:cubicBezTo>
                    <a:cubicBezTo>
                      <a:pt x="1" y="1"/>
                      <a:pt x="0" y="2"/>
                      <a:pt x="1" y="3"/>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8" name="Freeform 74"/>
              <p:cNvSpPr>
                <a:spLocks/>
              </p:cNvSpPr>
              <p:nvPr/>
            </p:nvSpPr>
            <p:spPr bwMode="auto">
              <a:xfrm>
                <a:off x="7577823" y="4090373"/>
                <a:ext cx="1347" cy="2020"/>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9" name="Freeform 75"/>
              <p:cNvSpPr>
                <a:spLocks/>
              </p:cNvSpPr>
              <p:nvPr/>
            </p:nvSpPr>
            <p:spPr bwMode="auto">
              <a:xfrm>
                <a:off x="7579170" y="4092393"/>
                <a:ext cx="4713" cy="8079"/>
              </a:xfrm>
              <a:custGeom>
                <a:avLst/>
                <a:gdLst>
                  <a:gd name="T0" fmla="*/ 1 w 3"/>
                  <a:gd name="T1" fmla="*/ 0 h 5"/>
                  <a:gd name="T2" fmla="*/ 0 w 3"/>
                  <a:gd name="T3" fmla="*/ 1 h 5"/>
                  <a:gd name="T4" fmla="*/ 1 w 3"/>
                  <a:gd name="T5" fmla="*/ 2 h 5"/>
                  <a:gd name="T6" fmla="*/ 0 w 3"/>
                  <a:gd name="T7" fmla="*/ 3 h 5"/>
                  <a:gd name="T8" fmla="*/ 1 w 3"/>
                  <a:gd name="T9" fmla="*/ 5 h 5"/>
                  <a:gd name="T10" fmla="*/ 1 w 3"/>
                  <a:gd name="T11" fmla="*/ 5 h 5"/>
                  <a:gd name="T12" fmla="*/ 2 w 3"/>
                  <a:gd name="T13" fmla="*/ 4 h 5"/>
                  <a:gd name="T14" fmla="*/ 2 w 3"/>
                  <a:gd name="T15" fmla="*/ 5 h 5"/>
                  <a:gd name="T16" fmla="*/ 2 w 3"/>
                  <a:gd name="T17" fmla="*/ 5 h 5"/>
                  <a:gd name="T18" fmla="*/ 2 w 3"/>
                  <a:gd name="T19" fmla="*/ 1 h 5"/>
                  <a:gd name="T20" fmla="*/ 1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1" y="0"/>
                    </a:moveTo>
                    <a:cubicBezTo>
                      <a:pt x="1" y="0"/>
                      <a:pt x="0" y="0"/>
                      <a:pt x="0" y="1"/>
                    </a:cubicBezTo>
                    <a:cubicBezTo>
                      <a:pt x="0" y="1"/>
                      <a:pt x="0" y="2"/>
                      <a:pt x="1" y="2"/>
                    </a:cubicBezTo>
                    <a:cubicBezTo>
                      <a:pt x="0" y="3"/>
                      <a:pt x="0" y="3"/>
                      <a:pt x="0" y="3"/>
                    </a:cubicBezTo>
                    <a:cubicBezTo>
                      <a:pt x="1" y="3"/>
                      <a:pt x="1" y="4"/>
                      <a:pt x="1" y="5"/>
                    </a:cubicBezTo>
                    <a:cubicBezTo>
                      <a:pt x="1" y="5"/>
                      <a:pt x="1" y="5"/>
                      <a:pt x="1" y="5"/>
                    </a:cubicBezTo>
                    <a:cubicBezTo>
                      <a:pt x="1" y="5"/>
                      <a:pt x="1" y="4"/>
                      <a:pt x="2" y="4"/>
                    </a:cubicBezTo>
                    <a:cubicBezTo>
                      <a:pt x="2" y="5"/>
                      <a:pt x="2" y="5"/>
                      <a:pt x="2" y="5"/>
                    </a:cubicBezTo>
                    <a:cubicBezTo>
                      <a:pt x="2" y="5"/>
                      <a:pt x="2" y="5"/>
                      <a:pt x="2" y="5"/>
                    </a:cubicBezTo>
                    <a:cubicBezTo>
                      <a:pt x="3" y="4"/>
                      <a:pt x="2" y="2"/>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0" name="Freeform 76"/>
              <p:cNvSpPr>
                <a:spLocks/>
              </p:cNvSpPr>
              <p:nvPr/>
            </p:nvSpPr>
            <p:spPr bwMode="auto">
              <a:xfrm>
                <a:off x="7577823" y="4093739"/>
                <a:ext cx="1347" cy="2020"/>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1" y="1"/>
                    </a:cubicBezTo>
                    <a:cubicBezTo>
                      <a:pt x="1" y="1"/>
                      <a:pt x="1" y="1"/>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1" name="Freeform 77"/>
              <p:cNvSpPr>
                <a:spLocks/>
              </p:cNvSpPr>
              <p:nvPr/>
            </p:nvSpPr>
            <p:spPr bwMode="auto">
              <a:xfrm>
                <a:off x="7579170" y="4097106"/>
                <a:ext cx="0" cy="1347"/>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2" name="Freeform 78"/>
              <p:cNvSpPr>
                <a:spLocks/>
              </p:cNvSpPr>
              <p:nvPr/>
            </p:nvSpPr>
            <p:spPr bwMode="auto">
              <a:xfrm>
                <a:off x="7580516" y="4100472"/>
                <a:ext cx="2020" cy="2693"/>
              </a:xfrm>
              <a:custGeom>
                <a:avLst/>
                <a:gdLst>
                  <a:gd name="T0" fmla="*/ 0 w 1"/>
                  <a:gd name="T1" fmla="*/ 0 h 2"/>
                  <a:gd name="T2" fmla="*/ 0 w 1"/>
                  <a:gd name="T3" fmla="*/ 0 h 2"/>
                  <a:gd name="T4" fmla="*/ 0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1"/>
                      <a:pt x="0" y="1"/>
                      <a:pt x="0" y="2"/>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3" name="Freeform 79"/>
              <p:cNvSpPr>
                <a:spLocks/>
              </p:cNvSpPr>
              <p:nvPr/>
            </p:nvSpPr>
            <p:spPr bwMode="auto">
              <a:xfrm>
                <a:off x="7582536" y="4103165"/>
                <a:ext cx="3366" cy="2020"/>
              </a:xfrm>
              <a:custGeom>
                <a:avLst/>
                <a:gdLst>
                  <a:gd name="T0" fmla="*/ 1 w 2"/>
                  <a:gd name="T1" fmla="*/ 0 h 1"/>
                  <a:gd name="T2" fmla="*/ 0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0"/>
                      <a:pt x="0" y="0"/>
                      <a:pt x="0" y="0"/>
                    </a:cubicBezTo>
                    <a:cubicBezTo>
                      <a:pt x="0" y="0"/>
                      <a:pt x="1"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4" name="Freeform 80"/>
              <p:cNvSpPr>
                <a:spLocks/>
              </p:cNvSpPr>
              <p:nvPr/>
            </p:nvSpPr>
            <p:spPr bwMode="auto">
              <a:xfrm>
                <a:off x="7582536" y="4105185"/>
                <a:ext cx="1347" cy="1347"/>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5" name="Freeform 81"/>
              <p:cNvSpPr>
                <a:spLocks/>
              </p:cNvSpPr>
              <p:nvPr/>
            </p:nvSpPr>
            <p:spPr bwMode="auto">
              <a:xfrm>
                <a:off x="7582536" y="4106531"/>
                <a:ext cx="3366" cy="2020"/>
              </a:xfrm>
              <a:custGeom>
                <a:avLst/>
                <a:gdLst>
                  <a:gd name="T0" fmla="*/ 0 w 2"/>
                  <a:gd name="T1" fmla="*/ 0 h 1"/>
                  <a:gd name="T2" fmla="*/ 0 w 2"/>
                  <a:gd name="T3" fmla="*/ 1 h 1"/>
                  <a:gd name="T4" fmla="*/ 0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1"/>
                      <a:pt x="0" y="1"/>
                    </a:cubicBezTo>
                    <a:cubicBezTo>
                      <a:pt x="0" y="1"/>
                      <a:pt x="0" y="1"/>
                      <a:pt x="0" y="1"/>
                    </a:cubicBezTo>
                    <a:cubicBezTo>
                      <a:pt x="1" y="1"/>
                      <a:pt x="1" y="1"/>
                      <a:pt x="2"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6" name="Freeform 82"/>
              <p:cNvSpPr>
                <a:spLocks/>
              </p:cNvSpPr>
              <p:nvPr/>
            </p:nvSpPr>
            <p:spPr bwMode="auto">
              <a:xfrm>
                <a:off x="7585903" y="4109897"/>
                <a:ext cx="2693" cy="1347"/>
              </a:xfrm>
              <a:custGeom>
                <a:avLst/>
                <a:gdLst>
                  <a:gd name="T0" fmla="*/ 1 w 2"/>
                  <a:gd name="T1" fmla="*/ 0 h 1"/>
                  <a:gd name="T2" fmla="*/ 2 w 2"/>
                  <a:gd name="T3" fmla="*/ 1 h 1"/>
                  <a:gd name="T4" fmla="*/ 1 w 2"/>
                  <a:gd name="T5" fmla="*/ 0 h 1"/>
                </a:gdLst>
                <a:ahLst/>
                <a:cxnLst>
                  <a:cxn ang="0">
                    <a:pos x="T0" y="T1"/>
                  </a:cxn>
                  <a:cxn ang="0">
                    <a:pos x="T2" y="T3"/>
                  </a:cxn>
                  <a:cxn ang="0">
                    <a:pos x="T4" y="T5"/>
                  </a:cxn>
                </a:cxnLst>
                <a:rect l="0" t="0" r="r" b="b"/>
                <a:pathLst>
                  <a:path w="2" h="1">
                    <a:moveTo>
                      <a:pt x="1" y="0"/>
                    </a:moveTo>
                    <a:cubicBezTo>
                      <a:pt x="0" y="1"/>
                      <a:pt x="1" y="1"/>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7" name="Freeform 83"/>
              <p:cNvSpPr>
                <a:spLocks/>
              </p:cNvSpPr>
              <p:nvPr/>
            </p:nvSpPr>
            <p:spPr bwMode="auto">
              <a:xfrm>
                <a:off x="7583883" y="4109897"/>
                <a:ext cx="2020" cy="1347"/>
              </a:xfrm>
              <a:custGeom>
                <a:avLst/>
                <a:gdLst>
                  <a:gd name="T0" fmla="*/ 0 w 1"/>
                  <a:gd name="T1" fmla="*/ 0 h 1"/>
                  <a:gd name="T2" fmla="*/ 0 w 1"/>
                  <a:gd name="T3" fmla="*/ 0 h 1"/>
                  <a:gd name="T4" fmla="*/ 0 w 1"/>
                  <a:gd name="T5" fmla="*/ 1 h 1"/>
                  <a:gd name="T6" fmla="*/ 0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0" y="0"/>
                      <a:pt x="0" y="0"/>
                      <a:pt x="0" y="1"/>
                    </a:cubicBezTo>
                    <a:cubicBezTo>
                      <a:pt x="0" y="1"/>
                      <a:pt x="0" y="1"/>
                      <a:pt x="0" y="1"/>
                    </a:cubicBezTo>
                    <a:cubicBezTo>
                      <a:pt x="0" y="1"/>
                      <a:pt x="0" y="1"/>
                      <a:pt x="0" y="1"/>
                    </a:cubicBezTo>
                    <a:cubicBezTo>
                      <a:pt x="0"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8" name="Freeform 84"/>
              <p:cNvSpPr>
                <a:spLocks/>
              </p:cNvSpPr>
              <p:nvPr/>
            </p:nvSpPr>
            <p:spPr bwMode="auto">
              <a:xfrm>
                <a:off x="7583883" y="4109897"/>
                <a:ext cx="2020" cy="1347"/>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9" name="Freeform 85"/>
              <p:cNvSpPr>
                <a:spLocks/>
              </p:cNvSpPr>
              <p:nvPr/>
            </p:nvSpPr>
            <p:spPr bwMode="auto">
              <a:xfrm>
                <a:off x="7587249" y="4113264"/>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0" name="Freeform 86"/>
              <p:cNvSpPr>
                <a:spLocks/>
              </p:cNvSpPr>
              <p:nvPr/>
            </p:nvSpPr>
            <p:spPr bwMode="auto">
              <a:xfrm>
                <a:off x="7600041" y="4113264"/>
                <a:ext cx="23564" cy="17505"/>
              </a:xfrm>
              <a:custGeom>
                <a:avLst/>
                <a:gdLst>
                  <a:gd name="T0" fmla="*/ 5 w 15"/>
                  <a:gd name="T1" fmla="*/ 0 h 11"/>
                  <a:gd name="T2" fmla="*/ 4 w 15"/>
                  <a:gd name="T3" fmla="*/ 0 h 11"/>
                  <a:gd name="T4" fmla="*/ 3 w 15"/>
                  <a:gd name="T5" fmla="*/ 0 h 11"/>
                  <a:gd name="T6" fmla="*/ 3 w 15"/>
                  <a:gd name="T7" fmla="*/ 2 h 11"/>
                  <a:gd name="T8" fmla="*/ 2 w 15"/>
                  <a:gd name="T9" fmla="*/ 2 h 11"/>
                  <a:gd name="T10" fmla="*/ 2 w 15"/>
                  <a:gd name="T11" fmla="*/ 2 h 11"/>
                  <a:gd name="T12" fmla="*/ 2 w 15"/>
                  <a:gd name="T13" fmla="*/ 2 h 11"/>
                  <a:gd name="T14" fmla="*/ 3 w 15"/>
                  <a:gd name="T15" fmla="*/ 5 h 11"/>
                  <a:gd name="T16" fmla="*/ 4 w 15"/>
                  <a:gd name="T17" fmla="*/ 4 h 11"/>
                  <a:gd name="T18" fmla="*/ 5 w 15"/>
                  <a:gd name="T19" fmla="*/ 4 h 11"/>
                  <a:gd name="T20" fmla="*/ 5 w 15"/>
                  <a:gd name="T21" fmla="*/ 4 h 11"/>
                  <a:gd name="T22" fmla="*/ 3 w 15"/>
                  <a:gd name="T23" fmla="*/ 5 h 11"/>
                  <a:gd name="T24" fmla="*/ 10 w 15"/>
                  <a:gd name="T25" fmla="*/ 8 h 11"/>
                  <a:gd name="T26" fmla="*/ 8 w 15"/>
                  <a:gd name="T27" fmla="*/ 8 h 11"/>
                  <a:gd name="T28" fmla="*/ 6 w 15"/>
                  <a:gd name="T29" fmla="*/ 8 h 11"/>
                  <a:gd name="T30" fmla="*/ 4 w 15"/>
                  <a:gd name="T31" fmla="*/ 7 h 11"/>
                  <a:gd name="T32" fmla="*/ 4 w 15"/>
                  <a:gd name="T33" fmla="*/ 7 h 11"/>
                  <a:gd name="T34" fmla="*/ 4 w 15"/>
                  <a:gd name="T35" fmla="*/ 8 h 11"/>
                  <a:gd name="T36" fmla="*/ 2 w 15"/>
                  <a:gd name="T37" fmla="*/ 7 h 11"/>
                  <a:gd name="T38" fmla="*/ 2 w 15"/>
                  <a:gd name="T39" fmla="*/ 7 h 11"/>
                  <a:gd name="T40" fmla="*/ 3 w 15"/>
                  <a:gd name="T41" fmla="*/ 8 h 11"/>
                  <a:gd name="T42" fmla="*/ 3 w 15"/>
                  <a:gd name="T43" fmla="*/ 8 h 11"/>
                  <a:gd name="T44" fmla="*/ 2 w 15"/>
                  <a:gd name="T45" fmla="*/ 8 h 11"/>
                  <a:gd name="T46" fmla="*/ 0 w 15"/>
                  <a:gd name="T47" fmla="*/ 9 h 11"/>
                  <a:gd name="T48" fmla="*/ 1 w 15"/>
                  <a:gd name="T49" fmla="*/ 9 h 11"/>
                  <a:gd name="T50" fmla="*/ 1 w 15"/>
                  <a:gd name="T51" fmla="*/ 9 h 11"/>
                  <a:gd name="T52" fmla="*/ 1 w 15"/>
                  <a:gd name="T53" fmla="*/ 9 h 11"/>
                  <a:gd name="T54" fmla="*/ 3 w 15"/>
                  <a:gd name="T55" fmla="*/ 10 h 11"/>
                  <a:gd name="T56" fmla="*/ 2 w 15"/>
                  <a:gd name="T57" fmla="*/ 10 h 11"/>
                  <a:gd name="T58" fmla="*/ 2 w 15"/>
                  <a:gd name="T59" fmla="*/ 11 h 11"/>
                  <a:gd name="T60" fmla="*/ 2 w 15"/>
                  <a:gd name="T61" fmla="*/ 11 h 11"/>
                  <a:gd name="T62" fmla="*/ 3 w 15"/>
                  <a:gd name="T63" fmla="*/ 11 h 11"/>
                  <a:gd name="T64" fmla="*/ 3 w 15"/>
                  <a:gd name="T65" fmla="*/ 11 h 11"/>
                  <a:gd name="T66" fmla="*/ 4 w 15"/>
                  <a:gd name="T67" fmla="*/ 11 h 11"/>
                  <a:gd name="T68" fmla="*/ 3 w 15"/>
                  <a:gd name="T69" fmla="*/ 10 h 11"/>
                  <a:gd name="T70" fmla="*/ 3 w 15"/>
                  <a:gd name="T71" fmla="*/ 10 h 11"/>
                  <a:gd name="T72" fmla="*/ 4 w 15"/>
                  <a:gd name="T73" fmla="*/ 10 h 11"/>
                  <a:gd name="T74" fmla="*/ 3 w 15"/>
                  <a:gd name="T75" fmla="*/ 10 h 11"/>
                  <a:gd name="T76" fmla="*/ 5 w 15"/>
                  <a:gd name="T77" fmla="*/ 9 h 11"/>
                  <a:gd name="T78" fmla="*/ 7 w 15"/>
                  <a:gd name="T79" fmla="*/ 10 h 11"/>
                  <a:gd name="T80" fmla="*/ 9 w 15"/>
                  <a:gd name="T81" fmla="*/ 9 h 11"/>
                  <a:gd name="T82" fmla="*/ 10 w 15"/>
                  <a:gd name="T83" fmla="*/ 9 h 11"/>
                  <a:gd name="T84" fmla="*/ 12 w 15"/>
                  <a:gd name="T85" fmla="*/ 9 h 11"/>
                  <a:gd name="T86" fmla="*/ 14 w 15"/>
                  <a:gd name="T87" fmla="*/ 8 h 11"/>
                  <a:gd name="T88" fmla="*/ 14 w 15"/>
                  <a:gd name="T89" fmla="*/ 8 h 11"/>
                  <a:gd name="T90" fmla="*/ 15 w 15"/>
                  <a:gd name="T91" fmla="*/ 8 h 11"/>
                  <a:gd name="T92" fmla="*/ 15 w 15"/>
                  <a:gd name="T93" fmla="*/ 8 h 11"/>
                  <a:gd name="T94" fmla="*/ 14 w 15"/>
                  <a:gd name="T95" fmla="*/ 8 h 11"/>
                  <a:gd name="T96" fmla="*/ 14 w 15"/>
                  <a:gd name="T97" fmla="*/ 8 h 11"/>
                  <a:gd name="T98" fmla="*/ 13 w 15"/>
                  <a:gd name="T99" fmla="*/ 8 h 11"/>
                  <a:gd name="T100" fmla="*/ 8 w 15"/>
                  <a:gd name="T101" fmla="*/ 5 h 11"/>
                  <a:gd name="T102" fmla="*/ 8 w 15"/>
                  <a:gd name="T103" fmla="*/ 5 h 11"/>
                  <a:gd name="T104" fmla="*/ 7 w 15"/>
                  <a:gd name="T105" fmla="*/ 3 h 11"/>
                  <a:gd name="T106" fmla="*/ 7 w 15"/>
                  <a:gd name="T107" fmla="*/ 3 h 11"/>
                  <a:gd name="T108" fmla="*/ 6 w 15"/>
                  <a:gd name="T109" fmla="*/ 3 h 11"/>
                  <a:gd name="T110" fmla="*/ 7 w 15"/>
                  <a:gd name="T111" fmla="*/ 2 h 11"/>
                  <a:gd name="T112" fmla="*/ 5 w 15"/>
                  <a:gd name="T11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1">
                    <a:moveTo>
                      <a:pt x="5" y="0"/>
                    </a:moveTo>
                    <a:cubicBezTo>
                      <a:pt x="5" y="0"/>
                      <a:pt x="5" y="0"/>
                      <a:pt x="4" y="0"/>
                    </a:cubicBezTo>
                    <a:cubicBezTo>
                      <a:pt x="4" y="0"/>
                      <a:pt x="4" y="0"/>
                      <a:pt x="3" y="0"/>
                    </a:cubicBezTo>
                    <a:cubicBezTo>
                      <a:pt x="3" y="1"/>
                      <a:pt x="3" y="2"/>
                      <a:pt x="3" y="2"/>
                    </a:cubicBezTo>
                    <a:cubicBezTo>
                      <a:pt x="2" y="2"/>
                      <a:pt x="2" y="2"/>
                      <a:pt x="2" y="2"/>
                    </a:cubicBezTo>
                    <a:cubicBezTo>
                      <a:pt x="2" y="2"/>
                      <a:pt x="2" y="2"/>
                      <a:pt x="2" y="2"/>
                    </a:cubicBezTo>
                    <a:cubicBezTo>
                      <a:pt x="1" y="2"/>
                      <a:pt x="2" y="2"/>
                      <a:pt x="2" y="2"/>
                    </a:cubicBezTo>
                    <a:cubicBezTo>
                      <a:pt x="2" y="3"/>
                      <a:pt x="2" y="4"/>
                      <a:pt x="3" y="5"/>
                    </a:cubicBezTo>
                    <a:cubicBezTo>
                      <a:pt x="3" y="4"/>
                      <a:pt x="4" y="4"/>
                      <a:pt x="4" y="4"/>
                    </a:cubicBezTo>
                    <a:cubicBezTo>
                      <a:pt x="4" y="4"/>
                      <a:pt x="4" y="4"/>
                      <a:pt x="5" y="4"/>
                    </a:cubicBezTo>
                    <a:cubicBezTo>
                      <a:pt x="5" y="4"/>
                      <a:pt x="5" y="4"/>
                      <a:pt x="5" y="4"/>
                    </a:cubicBezTo>
                    <a:cubicBezTo>
                      <a:pt x="4" y="5"/>
                      <a:pt x="4" y="5"/>
                      <a:pt x="3" y="5"/>
                    </a:cubicBezTo>
                    <a:cubicBezTo>
                      <a:pt x="4" y="7"/>
                      <a:pt x="7" y="8"/>
                      <a:pt x="10" y="8"/>
                    </a:cubicBezTo>
                    <a:cubicBezTo>
                      <a:pt x="9" y="8"/>
                      <a:pt x="9" y="8"/>
                      <a:pt x="8" y="8"/>
                    </a:cubicBezTo>
                    <a:cubicBezTo>
                      <a:pt x="7" y="8"/>
                      <a:pt x="7" y="8"/>
                      <a:pt x="6" y="8"/>
                    </a:cubicBezTo>
                    <a:cubicBezTo>
                      <a:pt x="5" y="7"/>
                      <a:pt x="5" y="7"/>
                      <a:pt x="4" y="7"/>
                    </a:cubicBezTo>
                    <a:cubicBezTo>
                      <a:pt x="4" y="7"/>
                      <a:pt x="4" y="7"/>
                      <a:pt x="4" y="7"/>
                    </a:cubicBezTo>
                    <a:cubicBezTo>
                      <a:pt x="4" y="8"/>
                      <a:pt x="4" y="8"/>
                      <a:pt x="4" y="8"/>
                    </a:cubicBezTo>
                    <a:cubicBezTo>
                      <a:pt x="3" y="7"/>
                      <a:pt x="3" y="7"/>
                      <a:pt x="2" y="7"/>
                    </a:cubicBezTo>
                    <a:cubicBezTo>
                      <a:pt x="2" y="7"/>
                      <a:pt x="2" y="7"/>
                      <a:pt x="2" y="7"/>
                    </a:cubicBezTo>
                    <a:cubicBezTo>
                      <a:pt x="2" y="7"/>
                      <a:pt x="3" y="8"/>
                      <a:pt x="3" y="8"/>
                    </a:cubicBezTo>
                    <a:cubicBezTo>
                      <a:pt x="3" y="8"/>
                      <a:pt x="3" y="8"/>
                      <a:pt x="3" y="8"/>
                    </a:cubicBezTo>
                    <a:cubicBezTo>
                      <a:pt x="3" y="8"/>
                      <a:pt x="2" y="8"/>
                      <a:pt x="2" y="8"/>
                    </a:cubicBezTo>
                    <a:cubicBezTo>
                      <a:pt x="1" y="9"/>
                      <a:pt x="0" y="8"/>
                      <a:pt x="0" y="9"/>
                    </a:cubicBezTo>
                    <a:cubicBezTo>
                      <a:pt x="0" y="9"/>
                      <a:pt x="0" y="9"/>
                      <a:pt x="1" y="9"/>
                    </a:cubicBezTo>
                    <a:cubicBezTo>
                      <a:pt x="1" y="9"/>
                      <a:pt x="1" y="9"/>
                      <a:pt x="1" y="9"/>
                    </a:cubicBezTo>
                    <a:cubicBezTo>
                      <a:pt x="1" y="9"/>
                      <a:pt x="1" y="9"/>
                      <a:pt x="1" y="9"/>
                    </a:cubicBezTo>
                    <a:cubicBezTo>
                      <a:pt x="2" y="9"/>
                      <a:pt x="2" y="9"/>
                      <a:pt x="3" y="10"/>
                    </a:cubicBezTo>
                    <a:cubicBezTo>
                      <a:pt x="3" y="10"/>
                      <a:pt x="3" y="10"/>
                      <a:pt x="2" y="10"/>
                    </a:cubicBezTo>
                    <a:cubicBezTo>
                      <a:pt x="2" y="10"/>
                      <a:pt x="2" y="10"/>
                      <a:pt x="2" y="11"/>
                    </a:cubicBezTo>
                    <a:cubicBezTo>
                      <a:pt x="2" y="11"/>
                      <a:pt x="2" y="11"/>
                      <a:pt x="2" y="11"/>
                    </a:cubicBezTo>
                    <a:cubicBezTo>
                      <a:pt x="3" y="11"/>
                      <a:pt x="3" y="11"/>
                      <a:pt x="3" y="11"/>
                    </a:cubicBezTo>
                    <a:cubicBezTo>
                      <a:pt x="3" y="11"/>
                      <a:pt x="3" y="11"/>
                      <a:pt x="3" y="11"/>
                    </a:cubicBezTo>
                    <a:cubicBezTo>
                      <a:pt x="4" y="11"/>
                      <a:pt x="4" y="11"/>
                      <a:pt x="4" y="11"/>
                    </a:cubicBezTo>
                    <a:cubicBezTo>
                      <a:pt x="3" y="11"/>
                      <a:pt x="3" y="11"/>
                      <a:pt x="3" y="10"/>
                    </a:cubicBezTo>
                    <a:cubicBezTo>
                      <a:pt x="3" y="10"/>
                      <a:pt x="3" y="10"/>
                      <a:pt x="3" y="10"/>
                    </a:cubicBezTo>
                    <a:cubicBezTo>
                      <a:pt x="3" y="10"/>
                      <a:pt x="4" y="10"/>
                      <a:pt x="4" y="10"/>
                    </a:cubicBezTo>
                    <a:cubicBezTo>
                      <a:pt x="3" y="10"/>
                      <a:pt x="3" y="10"/>
                      <a:pt x="3" y="10"/>
                    </a:cubicBezTo>
                    <a:cubicBezTo>
                      <a:pt x="4" y="9"/>
                      <a:pt x="4" y="9"/>
                      <a:pt x="5" y="9"/>
                    </a:cubicBezTo>
                    <a:cubicBezTo>
                      <a:pt x="5" y="9"/>
                      <a:pt x="6" y="9"/>
                      <a:pt x="7" y="10"/>
                    </a:cubicBezTo>
                    <a:cubicBezTo>
                      <a:pt x="7" y="9"/>
                      <a:pt x="8" y="9"/>
                      <a:pt x="9" y="9"/>
                    </a:cubicBezTo>
                    <a:cubicBezTo>
                      <a:pt x="9" y="9"/>
                      <a:pt x="10" y="9"/>
                      <a:pt x="10" y="9"/>
                    </a:cubicBezTo>
                    <a:cubicBezTo>
                      <a:pt x="11" y="9"/>
                      <a:pt x="12" y="9"/>
                      <a:pt x="12" y="9"/>
                    </a:cubicBezTo>
                    <a:cubicBezTo>
                      <a:pt x="13" y="9"/>
                      <a:pt x="14" y="9"/>
                      <a:pt x="14" y="8"/>
                    </a:cubicBezTo>
                    <a:cubicBezTo>
                      <a:pt x="14" y="8"/>
                      <a:pt x="14" y="8"/>
                      <a:pt x="14" y="8"/>
                    </a:cubicBezTo>
                    <a:cubicBezTo>
                      <a:pt x="15" y="8"/>
                      <a:pt x="15" y="8"/>
                      <a:pt x="15" y="8"/>
                    </a:cubicBezTo>
                    <a:cubicBezTo>
                      <a:pt x="15" y="8"/>
                      <a:pt x="15" y="8"/>
                      <a:pt x="15" y="8"/>
                    </a:cubicBezTo>
                    <a:cubicBezTo>
                      <a:pt x="14" y="8"/>
                      <a:pt x="14" y="8"/>
                      <a:pt x="14" y="8"/>
                    </a:cubicBezTo>
                    <a:cubicBezTo>
                      <a:pt x="14" y="8"/>
                      <a:pt x="14" y="8"/>
                      <a:pt x="14" y="8"/>
                    </a:cubicBezTo>
                    <a:cubicBezTo>
                      <a:pt x="13" y="8"/>
                      <a:pt x="13" y="8"/>
                      <a:pt x="13" y="8"/>
                    </a:cubicBezTo>
                    <a:cubicBezTo>
                      <a:pt x="12" y="6"/>
                      <a:pt x="9" y="7"/>
                      <a:pt x="8" y="5"/>
                    </a:cubicBezTo>
                    <a:cubicBezTo>
                      <a:pt x="8" y="5"/>
                      <a:pt x="8" y="5"/>
                      <a:pt x="8" y="5"/>
                    </a:cubicBezTo>
                    <a:cubicBezTo>
                      <a:pt x="8" y="4"/>
                      <a:pt x="7" y="4"/>
                      <a:pt x="7" y="3"/>
                    </a:cubicBezTo>
                    <a:cubicBezTo>
                      <a:pt x="7" y="3"/>
                      <a:pt x="7" y="3"/>
                      <a:pt x="7" y="3"/>
                    </a:cubicBezTo>
                    <a:cubicBezTo>
                      <a:pt x="6" y="3"/>
                      <a:pt x="6" y="3"/>
                      <a:pt x="6" y="3"/>
                    </a:cubicBezTo>
                    <a:cubicBezTo>
                      <a:pt x="6" y="3"/>
                      <a:pt x="7" y="3"/>
                      <a:pt x="7" y="2"/>
                    </a:cubicBezTo>
                    <a:cubicBezTo>
                      <a:pt x="7" y="1"/>
                      <a:pt x="6"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1" name="Freeform 87"/>
              <p:cNvSpPr>
                <a:spLocks/>
              </p:cNvSpPr>
              <p:nvPr/>
            </p:nvSpPr>
            <p:spPr bwMode="auto">
              <a:xfrm>
                <a:off x="7587249" y="4115957"/>
                <a:ext cx="6059" cy="4713"/>
              </a:xfrm>
              <a:custGeom>
                <a:avLst/>
                <a:gdLst>
                  <a:gd name="T0" fmla="*/ 0 w 4"/>
                  <a:gd name="T1" fmla="*/ 0 h 3"/>
                  <a:gd name="T2" fmla="*/ 0 w 4"/>
                  <a:gd name="T3" fmla="*/ 2 h 3"/>
                  <a:gd name="T4" fmla="*/ 4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0" y="1"/>
                      <a:pt x="0" y="1"/>
                      <a:pt x="0" y="2"/>
                    </a:cubicBezTo>
                    <a:cubicBezTo>
                      <a:pt x="2" y="2"/>
                      <a:pt x="2" y="3"/>
                      <a:pt x="4" y="3"/>
                    </a:cubicBezTo>
                    <a:cubicBezTo>
                      <a:pt x="3" y="1"/>
                      <a:pt x="1"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2" name="Freeform 88"/>
              <p:cNvSpPr>
                <a:spLocks/>
              </p:cNvSpPr>
              <p:nvPr/>
            </p:nvSpPr>
            <p:spPr bwMode="auto">
              <a:xfrm>
                <a:off x="7601387" y="4119323"/>
                <a:ext cx="3366" cy="4713"/>
              </a:xfrm>
              <a:custGeom>
                <a:avLst/>
                <a:gdLst>
                  <a:gd name="T0" fmla="*/ 1 w 2"/>
                  <a:gd name="T1" fmla="*/ 0 h 3"/>
                  <a:gd name="T2" fmla="*/ 1 w 2"/>
                  <a:gd name="T3" fmla="*/ 2 h 3"/>
                  <a:gd name="T4" fmla="*/ 2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0" y="1"/>
                      <a:pt x="1" y="1"/>
                      <a:pt x="1" y="2"/>
                    </a:cubicBezTo>
                    <a:cubicBezTo>
                      <a:pt x="1" y="3"/>
                      <a:pt x="1" y="3"/>
                      <a:pt x="2" y="3"/>
                    </a:cubicBezTo>
                    <a:cubicBezTo>
                      <a:pt x="1"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3" name="Freeform 89"/>
              <p:cNvSpPr>
                <a:spLocks/>
              </p:cNvSpPr>
              <p:nvPr/>
            </p:nvSpPr>
            <p:spPr bwMode="auto">
              <a:xfrm>
                <a:off x="7590615" y="4120670"/>
                <a:ext cx="8079" cy="3366"/>
              </a:xfrm>
              <a:custGeom>
                <a:avLst/>
                <a:gdLst>
                  <a:gd name="T0" fmla="*/ 0 w 5"/>
                  <a:gd name="T1" fmla="*/ 0 h 2"/>
                  <a:gd name="T2" fmla="*/ 2 w 5"/>
                  <a:gd name="T3" fmla="*/ 2 h 2"/>
                  <a:gd name="T4" fmla="*/ 3 w 5"/>
                  <a:gd name="T5" fmla="*/ 2 h 2"/>
                  <a:gd name="T6" fmla="*/ 4 w 5"/>
                  <a:gd name="T7" fmla="*/ 2 h 2"/>
                  <a:gd name="T8" fmla="*/ 5 w 5"/>
                  <a:gd name="T9" fmla="*/ 1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cubicBezTo>
                      <a:pt x="0" y="1"/>
                      <a:pt x="2" y="1"/>
                      <a:pt x="2" y="2"/>
                    </a:cubicBezTo>
                    <a:cubicBezTo>
                      <a:pt x="2" y="2"/>
                      <a:pt x="2" y="2"/>
                      <a:pt x="3" y="2"/>
                    </a:cubicBezTo>
                    <a:cubicBezTo>
                      <a:pt x="3" y="2"/>
                      <a:pt x="3" y="2"/>
                      <a:pt x="4" y="2"/>
                    </a:cubicBezTo>
                    <a:cubicBezTo>
                      <a:pt x="4" y="2"/>
                      <a:pt x="4" y="1"/>
                      <a:pt x="5" y="1"/>
                    </a:cubicBezTo>
                    <a:cubicBezTo>
                      <a:pt x="3" y="0"/>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4" name="Freeform 90"/>
              <p:cNvSpPr>
                <a:spLocks/>
              </p:cNvSpPr>
              <p:nvPr/>
            </p:nvSpPr>
            <p:spPr bwMode="auto">
              <a:xfrm>
                <a:off x="7598694" y="4122689"/>
                <a:ext cx="2693" cy="3366"/>
              </a:xfrm>
              <a:custGeom>
                <a:avLst/>
                <a:gdLst>
                  <a:gd name="T0" fmla="*/ 0 w 2"/>
                  <a:gd name="T1" fmla="*/ 0 h 2"/>
                  <a:gd name="T2" fmla="*/ 0 w 2"/>
                  <a:gd name="T3" fmla="*/ 1 h 2"/>
                  <a:gd name="T4" fmla="*/ 2 w 2"/>
                  <a:gd name="T5" fmla="*/ 2 h 2"/>
                  <a:gd name="T6" fmla="*/ 2 w 2"/>
                  <a:gd name="T7" fmla="*/ 1 h 2"/>
                  <a:gd name="T8" fmla="*/ 2 w 2"/>
                  <a:gd name="T9" fmla="*/ 1 h 2"/>
                  <a:gd name="T10" fmla="*/ 1 w 2"/>
                  <a:gd name="T11" fmla="*/ 1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1"/>
                    </a:cubicBezTo>
                    <a:cubicBezTo>
                      <a:pt x="0" y="1"/>
                      <a:pt x="1" y="1"/>
                      <a:pt x="2" y="2"/>
                    </a:cubicBezTo>
                    <a:cubicBezTo>
                      <a:pt x="2" y="1"/>
                      <a:pt x="2" y="1"/>
                      <a:pt x="2" y="1"/>
                    </a:cubicBezTo>
                    <a:cubicBezTo>
                      <a:pt x="2" y="1"/>
                      <a:pt x="2" y="1"/>
                      <a:pt x="2" y="1"/>
                    </a:cubicBezTo>
                    <a:cubicBezTo>
                      <a:pt x="2"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5" name="Freeform 91"/>
              <p:cNvSpPr>
                <a:spLocks/>
              </p:cNvSpPr>
              <p:nvPr/>
            </p:nvSpPr>
            <p:spPr bwMode="auto">
              <a:xfrm>
                <a:off x="7596675" y="4124036"/>
                <a:ext cx="2020" cy="2020"/>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6" name="Freeform 92"/>
              <p:cNvSpPr>
                <a:spLocks/>
              </p:cNvSpPr>
              <p:nvPr/>
            </p:nvSpPr>
            <p:spPr bwMode="auto">
              <a:xfrm>
                <a:off x="7626971" y="4126056"/>
                <a:ext cx="134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7" name="Freeform 93"/>
              <p:cNvSpPr>
                <a:spLocks/>
              </p:cNvSpPr>
              <p:nvPr/>
            </p:nvSpPr>
            <p:spPr bwMode="auto">
              <a:xfrm>
                <a:off x="7608120" y="4127402"/>
                <a:ext cx="9426" cy="4713"/>
              </a:xfrm>
              <a:custGeom>
                <a:avLst/>
                <a:gdLst>
                  <a:gd name="T0" fmla="*/ 5 w 6"/>
                  <a:gd name="T1" fmla="*/ 0 h 3"/>
                  <a:gd name="T2" fmla="*/ 0 w 6"/>
                  <a:gd name="T3" fmla="*/ 1 h 3"/>
                  <a:gd name="T4" fmla="*/ 0 w 6"/>
                  <a:gd name="T5" fmla="*/ 1 h 3"/>
                  <a:gd name="T6" fmla="*/ 0 w 6"/>
                  <a:gd name="T7" fmla="*/ 1 h 3"/>
                  <a:gd name="T8" fmla="*/ 0 w 6"/>
                  <a:gd name="T9" fmla="*/ 1 h 3"/>
                  <a:gd name="T10" fmla="*/ 1 w 6"/>
                  <a:gd name="T11" fmla="*/ 2 h 3"/>
                  <a:gd name="T12" fmla="*/ 0 w 6"/>
                  <a:gd name="T13" fmla="*/ 2 h 3"/>
                  <a:gd name="T14" fmla="*/ 2 w 6"/>
                  <a:gd name="T15" fmla="*/ 3 h 3"/>
                  <a:gd name="T16" fmla="*/ 2 w 6"/>
                  <a:gd name="T17" fmla="*/ 2 h 3"/>
                  <a:gd name="T18" fmla="*/ 4 w 6"/>
                  <a:gd name="T19" fmla="*/ 3 h 3"/>
                  <a:gd name="T20" fmla="*/ 2 w 6"/>
                  <a:gd name="T21" fmla="*/ 1 h 3"/>
                  <a:gd name="T22" fmla="*/ 2 w 6"/>
                  <a:gd name="T23" fmla="*/ 1 h 3"/>
                  <a:gd name="T24" fmla="*/ 3 w 6"/>
                  <a:gd name="T25" fmla="*/ 1 h 3"/>
                  <a:gd name="T26" fmla="*/ 4 w 6"/>
                  <a:gd name="T27" fmla="*/ 2 h 3"/>
                  <a:gd name="T28" fmla="*/ 5 w 6"/>
                  <a:gd name="T29" fmla="*/ 1 h 3"/>
                  <a:gd name="T30" fmla="*/ 5 w 6"/>
                  <a:gd name="T31" fmla="*/ 1 h 3"/>
                  <a:gd name="T32" fmla="*/ 6 w 6"/>
                  <a:gd name="T33" fmla="*/ 2 h 3"/>
                  <a:gd name="T34" fmla="*/ 6 w 6"/>
                  <a:gd name="T35" fmla="*/ 1 h 3"/>
                  <a:gd name="T36" fmla="*/ 6 w 6"/>
                  <a:gd name="T37" fmla="*/ 0 h 3"/>
                  <a:gd name="T38" fmla="*/ 5 w 6"/>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3">
                    <a:moveTo>
                      <a:pt x="5" y="0"/>
                    </a:moveTo>
                    <a:cubicBezTo>
                      <a:pt x="3" y="0"/>
                      <a:pt x="1" y="1"/>
                      <a:pt x="0" y="1"/>
                    </a:cubicBezTo>
                    <a:cubicBezTo>
                      <a:pt x="0" y="1"/>
                      <a:pt x="0" y="1"/>
                      <a:pt x="0" y="1"/>
                    </a:cubicBezTo>
                    <a:cubicBezTo>
                      <a:pt x="0" y="1"/>
                      <a:pt x="0" y="1"/>
                      <a:pt x="0" y="1"/>
                    </a:cubicBezTo>
                    <a:cubicBezTo>
                      <a:pt x="0" y="1"/>
                      <a:pt x="0" y="1"/>
                      <a:pt x="0" y="1"/>
                    </a:cubicBezTo>
                    <a:cubicBezTo>
                      <a:pt x="1" y="1"/>
                      <a:pt x="1" y="1"/>
                      <a:pt x="1" y="2"/>
                    </a:cubicBezTo>
                    <a:cubicBezTo>
                      <a:pt x="0" y="2"/>
                      <a:pt x="0" y="2"/>
                      <a:pt x="0" y="2"/>
                    </a:cubicBezTo>
                    <a:cubicBezTo>
                      <a:pt x="0" y="2"/>
                      <a:pt x="1" y="3"/>
                      <a:pt x="2" y="3"/>
                    </a:cubicBezTo>
                    <a:cubicBezTo>
                      <a:pt x="2" y="2"/>
                      <a:pt x="1" y="2"/>
                      <a:pt x="2" y="2"/>
                    </a:cubicBezTo>
                    <a:cubicBezTo>
                      <a:pt x="2" y="3"/>
                      <a:pt x="3" y="3"/>
                      <a:pt x="4" y="3"/>
                    </a:cubicBezTo>
                    <a:cubicBezTo>
                      <a:pt x="4" y="2"/>
                      <a:pt x="3" y="2"/>
                      <a:pt x="2" y="1"/>
                    </a:cubicBezTo>
                    <a:cubicBezTo>
                      <a:pt x="2" y="1"/>
                      <a:pt x="2" y="1"/>
                      <a:pt x="2" y="1"/>
                    </a:cubicBezTo>
                    <a:cubicBezTo>
                      <a:pt x="3" y="1"/>
                      <a:pt x="3" y="1"/>
                      <a:pt x="3" y="1"/>
                    </a:cubicBezTo>
                    <a:cubicBezTo>
                      <a:pt x="4" y="1"/>
                      <a:pt x="4" y="1"/>
                      <a:pt x="4" y="2"/>
                    </a:cubicBezTo>
                    <a:cubicBezTo>
                      <a:pt x="4" y="1"/>
                      <a:pt x="5" y="1"/>
                      <a:pt x="5" y="1"/>
                    </a:cubicBezTo>
                    <a:cubicBezTo>
                      <a:pt x="5" y="1"/>
                      <a:pt x="5" y="1"/>
                      <a:pt x="5" y="1"/>
                    </a:cubicBezTo>
                    <a:cubicBezTo>
                      <a:pt x="5" y="2"/>
                      <a:pt x="6" y="2"/>
                      <a:pt x="6" y="2"/>
                    </a:cubicBezTo>
                    <a:cubicBezTo>
                      <a:pt x="6" y="2"/>
                      <a:pt x="6" y="1"/>
                      <a:pt x="6" y="1"/>
                    </a:cubicBezTo>
                    <a:cubicBezTo>
                      <a:pt x="6" y="1"/>
                      <a:pt x="6" y="1"/>
                      <a:pt x="6"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8" name="Freeform 94"/>
              <p:cNvSpPr>
                <a:spLocks/>
              </p:cNvSpPr>
              <p:nvPr/>
            </p:nvSpPr>
            <p:spPr bwMode="auto">
              <a:xfrm>
                <a:off x="7617545" y="4132115"/>
                <a:ext cx="0" cy="13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9" name="Freeform 95"/>
              <p:cNvSpPr>
                <a:spLocks noEditPoints="1"/>
              </p:cNvSpPr>
              <p:nvPr/>
            </p:nvSpPr>
            <p:spPr bwMode="auto">
              <a:xfrm>
                <a:off x="7282938" y="3551096"/>
                <a:ext cx="377696" cy="579673"/>
              </a:xfrm>
              <a:custGeom>
                <a:avLst/>
                <a:gdLst>
                  <a:gd name="T0" fmla="*/ 214 w 237"/>
                  <a:gd name="T1" fmla="*/ 277 h 364"/>
                  <a:gd name="T2" fmla="*/ 221 w 237"/>
                  <a:gd name="T3" fmla="*/ 253 h 364"/>
                  <a:gd name="T4" fmla="*/ 161 w 237"/>
                  <a:gd name="T5" fmla="*/ 317 h 364"/>
                  <a:gd name="T6" fmla="*/ 162 w 237"/>
                  <a:gd name="T7" fmla="*/ 342 h 364"/>
                  <a:gd name="T8" fmla="*/ 167 w 237"/>
                  <a:gd name="T9" fmla="*/ 356 h 364"/>
                  <a:gd name="T10" fmla="*/ 173 w 237"/>
                  <a:gd name="T11" fmla="*/ 359 h 364"/>
                  <a:gd name="T12" fmla="*/ 181 w 237"/>
                  <a:gd name="T13" fmla="*/ 343 h 364"/>
                  <a:gd name="T14" fmla="*/ 185 w 237"/>
                  <a:gd name="T15" fmla="*/ 322 h 364"/>
                  <a:gd name="T16" fmla="*/ 203 w 237"/>
                  <a:gd name="T17" fmla="*/ 303 h 364"/>
                  <a:gd name="T18" fmla="*/ 228 w 237"/>
                  <a:gd name="T19" fmla="*/ 259 h 364"/>
                  <a:gd name="T20" fmla="*/ 154 w 237"/>
                  <a:gd name="T21" fmla="*/ 141 h 364"/>
                  <a:gd name="T22" fmla="*/ 151 w 237"/>
                  <a:gd name="T23" fmla="*/ 127 h 364"/>
                  <a:gd name="T24" fmla="*/ 141 w 237"/>
                  <a:gd name="T25" fmla="*/ 123 h 364"/>
                  <a:gd name="T26" fmla="*/ 89 w 237"/>
                  <a:gd name="T27" fmla="*/ 188 h 364"/>
                  <a:gd name="T28" fmla="*/ 113 w 237"/>
                  <a:gd name="T29" fmla="*/ 198 h 364"/>
                  <a:gd name="T30" fmla="*/ 136 w 237"/>
                  <a:gd name="T31" fmla="*/ 215 h 364"/>
                  <a:gd name="T32" fmla="*/ 142 w 237"/>
                  <a:gd name="T33" fmla="*/ 238 h 364"/>
                  <a:gd name="T34" fmla="*/ 135 w 237"/>
                  <a:gd name="T35" fmla="*/ 199 h 364"/>
                  <a:gd name="T36" fmla="*/ 128 w 237"/>
                  <a:gd name="T37" fmla="*/ 185 h 364"/>
                  <a:gd name="T38" fmla="*/ 114 w 237"/>
                  <a:gd name="T39" fmla="*/ 167 h 364"/>
                  <a:gd name="T40" fmla="*/ 129 w 237"/>
                  <a:gd name="T41" fmla="*/ 164 h 364"/>
                  <a:gd name="T42" fmla="*/ 150 w 237"/>
                  <a:gd name="T43" fmla="*/ 157 h 364"/>
                  <a:gd name="T44" fmla="*/ 155 w 237"/>
                  <a:gd name="T45" fmla="*/ 150 h 364"/>
                  <a:gd name="T46" fmla="*/ 153 w 237"/>
                  <a:gd name="T47" fmla="*/ 139 h 364"/>
                  <a:gd name="T48" fmla="*/ 183 w 237"/>
                  <a:gd name="T49" fmla="*/ 120 h 364"/>
                  <a:gd name="T50" fmla="*/ 160 w 237"/>
                  <a:gd name="T51" fmla="*/ 113 h 364"/>
                  <a:gd name="T52" fmla="*/ 169 w 237"/>
                  <a:gd name="T53" fmla="*/ 110 h 364"/>
                  <a:gd name="T54" fmla="*/ 186 w 237"/>
                  <a:gd name="T55" fmla="*/ 107 h 364"/>
                  <a:gd name="T56" fmla="*/ 186 w 237"/>
                  <a:gd name="T57" fmla="*/ 103 h 364"/>
                  <a:gd name="T58" fmla="*/ 177 w 237"/>
                  <a:gd name="T59" fmla="*/ 101 h 364"/>
                  <a:gd name="T60" fmla="*/ 167 w 237"/>
                  <a:gd name="T61" fmla="*/ 78 h 364"/>
                  <a:gd name="T62" fmla="*/ 171 w 237"/>
                  <a:gd name="T63" fmla="*/ 121 h 364"/>
                  <a:gd name="T64" fmla="*/ 202 w 237"/>
                  <a:gd name="T65" fmla="*/ 105 h 364"/>
                  <a:gd name="T66" fmla="*/ 197 w 237"/>
                  <a:gd name="T67" fmla="*/ 99 h 364"/>
                  <a:gd name="T68" fmla="*/ 192 w 237"/>
                  <a:gd name="T69" fmla="*/ 94 h 364"/>
                  <a:gd name="T70" fmla="*/ 192 w 237"/>
                  <a:gd name="T71" fmla="*/ 86 h 364"/>
                  <a:gd name="T72" fmla="*/ 182 w 237"/>
                  <a:gd name="T73" fmla="*/ 85 h 364"/>
                  <a:gd name="T74" fmla="*/ 171 w 237"/>
                  <a:gd name="T75" fmla="*/ 73 h 364"/>
                  <a:gd name="T76" fmla="*/ 160 w 237"/>
                  <a:gd name="T77" fmla="*/ 45 h 364"/>
                  <a:gd name="T78" fmla="*/ 169 w 237"/>
                  <a:gd name="T79" fmla="*/ 53 h 364"/>
                  <a:gd name="T80" fmla="*/ 158 w 237"/>
                  <a:gd name="T81" fmla="*/ 40 h 364"/>
                  <a:gd name="T82" fmla="*/ 63 w 237"/>
                  <a:gd name="T83" fmla="*/ 64 h 364"/>
                  <a:gd name="T84" fmla="*/ 68 w 237"/>
                  <a:gd name="T85" fmla="*/ 42 h 364"/>
                  <a:gd name="T86" fmla="*/ 61 w 237"/>
                  <a:gd name="T87" fmla="*/ 40 h 364"/>
                  <a:gd name="T88" fmla="*/ 60 w 237"/>
                  <a:gd name="T89" fmla="*/ 23 h 364"/>
                  <a:gd name="T90" fmla="*/ 55 w 237"/>
                  <a:gd name="T91" fmla="*/ 25 h 364"/>
                  <a:gd name="T92" fmla="*/ 31 w 237"/>
                  <a:gd name="T93" fmla="*/ 19 h 364"/>
                  <a:gd name="T94" fmla="*/ 18 w 237"/>
                  <a:gd name="T95" fmla="*/ 23 h 364"/>
                  <a:gd name="T96" fmla="*/ 21 w 237"/>
                  <a:gd name="T97" fmla="*/ 36 h 364"/>
                  <a:gd name="T98" fmla="*/ 11 w 237"/>
                  <a:gd name="T99" fmla="*/ 53 h 364"/>
                  <a:gd name="T100" fmla="*/ 20 w 237"/>
                  <a:gd name="T101" fmla="*/ 59 h 364"/>
                  <a:gd name="T102" fmla="*/ 5 w 237"/>
                  <a:gd name="T103" fmla="*/ 72 h 364"/>
                  <a:gd name="T104" fmla="*/ 17 w 237"/>
                  <a:gd name="T105" fmla="*/ 66 h 364"/>
                  <a:gd name="T106" fmla="*/ 38 w 237"/>
                  <a:gd name="T107" fmla="*/ 55 h 364"/>
                  <a:gd name="T108" fmla="*/ 39 w 237"/>
                  <a:gd name="T109" fmla="*/ 57 h 364"/>
                  <a:gd name="T110" fmla="*/ 43 w 237"/>
                  <a:gd name="T111" fmla="*/ 58 h 364"/>
                  <a:gd name="T112" fmla="*/ 53 w 237"/>
                  <a:gd name="T113" fmla="*/ 66 h 364"/>
                  <a:gd name="T114" fmla="*/ 62 w 237"/>
                  <a:gd name="T115" fmla="*/ 72 h 364"/>
                  <a:gd name="T116" fmla="*/ 63 w 237"/>
                  <a:gd name="T117" fmla="*/ 86 h 364"/>
                  <a:gd name="T118" fmla="*/ 64 w 237"/>
                  <a:gd name="T119" fmla="*/ 97 h 364"/>
                  <a:gd name="T120" fmla="*/ 68 w 237"/>
                  <a:gd name="T121" fmla="*/ 101 h 364"/>
                  <a:gd name="T122" fmla="*/ 65 w 237"/>
                  <a:gd name="T123" fmla="*/ 116 h 364"/>
                  <a:gd name="T124" fmla="*/ 65 w 237"/>
                  <a:gd name="T125" fmla="*/ 1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4">
                    <a:moveTo>
                      <a:pt x="177" y="334"/>
                    </a:moveTo>
                    <a:cubicBezTo>
                      <a:pt x="177" y="333"/>
                      <a:pt x="178" y="333"/>
                      <a:pt x="178" y="333"/>
                    </a:cubicBezTo>
                    <a:cubicBezTo>
                      <a:pt x="178" y="333"/>
                      <a:pt x="178" y="334"/>
                      <a:pt x="178" y="334"/>
                    </a:cubicBezTo>
                    <a:cubicBezTo>
                      <a:pt x="178" y="335"/>
                      <a:pt x="178" y="335"/>
                      <a:pt x="178" y="335"/>
                    </a:cubicBezTo>
                    <a:cubicBezTo>
                      <a:pt x="178" y="334"/>
                      <a:pt x="178" y="334"/>
                      <a:pt x="177" y="334"/>
                    </a:cubicBezTo>
                    <a:cubicBezTo>
                      <a:pt x="177" y="334"/>
                      <a:pt x="177" y="334"/>
                      <a:pt x="177" y="334"/>
                    </a:cubicBezTo>
                    <a:moveTo>
                      <a:pt x="207" y="283"/>
                    </a:moveTo>
                    <a:cubicBezTo>
                      <a:pt x="207" y="283"/>
                      <a:pt x="207" y="282"/>
                      <a:pt x="206" y="282"/>
                    </a:cubicBezTo>
                    <a:cubicBezTo>
                      <a:pt x="207" y="282"/>
                      <a:pt x="208" y="282"/>
                      <a:pt x="209" y="283"/>
                    </a:cubicBezTo>
                    <a:cubicBezTo>
                      <a:pt x="209" y="283"/>
                      <a:pt x="209" y="283"/>
                      <a:pt x="209" y="283"/>
                    </a:cubicBezTo>
                    <a:cubicBezTo>
                      <a:pt x="209" y="283"/>
                      <a:pt x="208" y="283"/>
                      <a:pt x="208" y="282"/>
                    </a:cubicBezTo>
                    <a:cubicBezTo>
                      <a:pt x="208" y="282"/>
                      <a:pt x="207" y="282"/>
                      <a:pt x="207" y="282"/>
                    </a:cubicBezTo>
                    <a:cubicBezTo>
                      <a:pt x="207" y="282"/>
                      <a:pt x="207" y="282"/>
                      <a:pt x="207" y="283"/>
                    </a:cubicBezTo>
                    <a:moveTo>
                      <a:pt x="197" y="285"/>
                    </a:moveTo>
                    <a:cubicBezTo>
                      <a:pt x="197" y="283"/>
                      <a:pt x="198" y="282"/>
                      <a:pt x="199" y="281"/>
                    </a:cubicBezTo>
                    <a:cubicBezTo>
                      <a:pt x="199" y="282"/>
                      <a:pt x="199" y="282"/>
                      <a:pt x="198" y="282"/>
                    </a:cubicBezTo>
                    <a:cubicBezTo>
                      <a:pt x="199" y="283"/>
                      <a:pt x="199" y="283"/>
                      <a:pt x="199" y="283"/>
                    </a:cubicBezTo>
                    <a:cubicBezTo>
                      <a:pt x="198" y="283"/>
                      <a:pt x="198" y="284"/>
                      <a:pt x="197" y="285"/>
                    </a:cubicBezTo>
                    <a:moveTo>
                      <a:pt x="211" y="282"/>
                    </a:moveTo>
                    <a:cubicBezTo>
                      <a:pt x="210" y="282"/>
                      <a:pt x="209" y="281"/>
                      <a:pt x="209" y="281"/>
                    </a:cubicBezTo>
                    <a:cubicBezTo>
                      <a:pt x="209" y="281"/>
                      <a:pt x="209" y="281"/>
                      <a:pt x="209" y="281"/>
                    </a:cubicBezTo>
                    <a:cubicBezTo>
                      <a:pt x="210" y="281"/>
                      <a:pt x="210" y="282"/>
                      <a:pt x="211" y="282"/>
                    </a:cubicBezTo>
                    <a:cubicBezTo>
                      <a:pt x="211" y="282"/>
                      <a:pt x="211" y="282"/>
                      <a:pt x="211" y="282"/>
                    </a:cubicBezTo>
                    <a:moveTo>
                      <a:pt x="213" y="277"/>
                    </a:moveTo>
                    <a:cubicBezTo>
                      <a:pt x="213" y="276"/>
                      <a:pt x="213" y="276"/>
                      <a:pt x="213" y="276"/>
                    </a:cubicBezTo>
                    <a:cubicBezTo>
                      <a:pt x="214" y="276"/>
                      <a:pt x="214" y="276"/>
                      <a:pt x="214" y="276"/>
                    </a:cubicBezTo>
                    <a:cubicBezTo>
                      <a:pt x="214" y="276"/>
                      <a:pt x="214" y="276"/>
                      <a:pt x="214" y="276"/>
                    </a:cubicBezTo>
                    <a:cubicBezTo>
                      <a:pt x="214" y="276"/>
                      <a:pt x="214" y="276"/>
                      <a:pt x="214" y="276"/>
                    </a:cubicBezTo>
                    <a:cubicBezTo>
                      <a:pt x="215" y="276"/>
                      <a:pt x="215" y="276"/>
                      <a:pt x="215" y="276"/>
                    </a:cubicBezTo>
                    <a:cubicBezTo>
                      <a:pt x="215" y="277"/>
                      <a:pt x="215" y="277"/>
                      <a:pt x="215" y="278"/>
                    </a:cubicBezTo>
                    <a:cubicBezTo>
                      <a:pt x="215" y="278"/>
                      <a:pt x="215" y="277"/>
                      <a:pt x="214" y="277"/>
                    </a:cubicBezTo>
                    <a:cubicBezTo>
                      <a:pt x="214" y="277"/>
                      <a:pt x="214" y="277"/>
                      <a:pt x="214" y="277"/>
                    </a:cubicBezTo>
                    <a:cubicBezTo>
                      <a:pt x="214" y="277"/>
                      <a:pt x="214" y="278"/>
                      <a:pt x="214" y="278"/>
                    </a:cubicBezTo>
                    <a:cubicBezTo>
                      <a:pt x="214" y="278"/>
                      <a:pt x="214" y="278"/>
                      <a:pt x="214" y="278"/>
                    </a:cubicBezTo>
                    <a:cubicBezTo>
                      <a:pt x="214" y="278"/>
                      <a:pt x="214" y="278"/>
                      <a:pt x="214" y="278"/>
                    </a:cubicBezTo>
                    <a:cubicBezTo>
                      <a:pt x="214" y="278"/>
                      <a:pt x="214" y="278"/>
                      <a:pt x="214" y="278"/>
                    </a:cubicBezTo>
                    <a:cubicBezTo>
                      <a:pt x="213" y="278"/>
                      <a:pt x="213" y="278"/>
                      <a:pt x="213" y="278"/>
                    </a:cubicBezTo>
                    <a:cubicBezTo>
                      <a:pt x="213" y="278"/>
                      <a:pt x="214" y="277"/>
                      <a:pt x="213" y="277"/>
                    </a:cubicBezTo>
                    <a:cubicBezTo>
                      <a:pt x="213" y="277"/>
                      <a:pt x="213" y="277"/>
                      <a:pt x="213" y="277"/>
                    </a:cubicBezTo>
                    <a:moveTo>
                      <a:pt x="200" y="281"/>
                    </a:moveTo>
                    <a:cubicBezTo>
                      <a:pt x="200" y="281"/>
                      <a:pt x="200" y="281"/>
                      <a:pt x="200" y="281"/>
                    </a:cubicBezTo>
                    <a:cubicBezTo>
                      <a:pt x="200" y="279"/>
                      <a:pt x="201" y="279"/>
                      <a:pt x="201" y="278"/>
                    </a:cubicBezTo>
                    <a:cubicBezTo>
                      <a:pt x="202" y="277"/>
                      <a:pt x="202" y="275"/>
                      <a:pt x="204" y="275"/>
                    </a:cubicBezTo>
                    <a:cubicBezTo>
                      <a:pt x="204" y="275"/>
                      <a:pt x="204" y="275"/>
                      <a:pt x="204" y="275"/>
                    </a:cubicBezTo>
                    <a:cubicBezTo>
                      <a:pt x="203" y="275"/>
                      <a:pt x="202" y="276"/>
                      <a:pt x="201" y="277"/>
                    </a:cubicBezTo>
                    <a:cubicBezTo>
                      <a:pt x="202" y="278"/>
                      <a:pt x="201" y="278"/>
                      <a:pt x="201" y="279"/>
                    </a:cubicBezTo>
                    <a:cubicBezTo>
                      <a:pt x="201" y="279"/>
                      <a:pt x="201" y="279"/>
                      <a:pt x="201" y="279"/>
                    </a:cubicBezTo>
                    <a:cubicBezTo>
                      <a:pt x="201" y="279"/>
                      <a:pt x="201" y="279"/>
                      <a:pt x="201" y="279"/>
                    </a:cubicBezTo>
                    <a:cubicBezTo>
                      <a:pt x="201" y="280"/>
                      <a:pt x="201" y="280"/>
                      <a:pt x="200" y="280"/>
                    </a:cubicBezTo>
                    <a:cubicBezTo>
                      <a:pt x="200" y="280"/>
                      <a:pt x="200" y="280"/>
                      <a:pt x="200" y="280"/>
                    </a:cubicBezTo>
                    <a:cubicBezTo>
                      <a:pt x="201" y="280"/>
                      <a:pt x="201" y="280"/>
                      <a:pt x="201" y="280"/>
                    </a:cubicBezTo>
                    <a:cubicBezTo>
                      <a:pt x="200" y="280"/>
                      <a:pt x="200" y="281"/>
                      <a:pt x="200" y="281"/>
                    </a:cubicBezTo>
                    <a:moveTo>
                      <a:pt x="165" y="268"/>
                    </a:moveTo>
                    <a:cubicBezTo>
                      <a:pt x="165" y="267"/>
                      <a:pt x="164" y="267"/>
                      <a:pt x="164" y="267"/>
                    </a:cubicBezTo>
                    <a:cubicBezTo>
                      <a:pt x="164" y="266"/>
                      <a:pt x="163" y="266"/>
                      <a:pt x="164" y="265"/>
                    </a:cubicBezTo>
                    <a:cubicBezTo>
                      <a:pt x="165" y="266"/>
                      <a:pt x="166" y="267"/>
                      <a:pt x="166" y="268"/>
                    </a:cubicBezTo>
                    <a:cubicBezTo>
                      <a:pt x="166" y="268"/>
                      <a:pt x="166" y="268"/>
                      <a:pt x="166" y="269"/>
                    </a:cubicBezTo>
                    <a:cubicBezTo>
                      <a:pt x="165" y="269"/>
                      <a:pt x="166" y="268"/>
                      <a:pt x="166" y="268"/>
                    </a:cubicBezTo>
                    <a:cubicBezTo>
                      <a:pt x="165" y="268"/>
                      <a:pt x="165" y="268"/>
                      <a:pt x="165" y="268"/>
                    </a:cubicBezTo>
                    <a:cubicBezTo>
                      <a:pt x="165" y="268"/>
                      <a:pt x="165" y="268"/>
                      <a:pt x="165" y="268"/>
                    </a:cubicBezTo>
                    <a:moveTo>
                      <a:pt x="220" y="254"/>
                    </a:moveTo>
                    <a:cubicBezTo>
                      <a:pt x="221" y="254"/>
                      <a:pt x="221" y="253"/>
                      <a:pt x="221" y="253"/>
                    </a:cubicBezTo>
                    <a:cubicBezTo>
                      <a:pt x="222" y="253"/>
                      <a:pt x="223" y="252"/>
                      <a:pt x="224" y="252"/>
                    </a:cubicBezTo>
                    <a:cubicBezTo>
                      <a:pt x="224" y="253"/>
                      <a:pt x="222" y="253"/>
                      <a:pt x="221" y="253"/>
                    </a:cubicBezTo>
                    <a:cubicBezTo>
                      <a:pt x="221" y="254"/>
                      <a:pt x="221" y="254"/>
                      <a:pt x="221" y="254"/>
                    </a:cubicBezTo>
                    <a:cubicBezTo>
                      <a:pt x="221" y="254"/>
                      <a:pt x="220" y="254"/>
                      <a:pt x="220" y="255"/>
                    </a:cubicBezTo>
                    <a:cubicBezTo>
                      <a:pt x="220" y="254"/>
                      <a:pt x="221" y="254"/>
                      <a:pt x="220" y="254"/>
                    </a:cubicBezTo>
                    <a:cubicBezTo>
                      <a:pt x="220" y="254"/>
                      <a:pt x="220" y="254"/>
                      <a:pt x="220" y="254"/>
                    </a:cubicBezTo>
                    <a:moveTo>
                      <a:pt x="231" y="243"/>
                    </a:moveTo>
                    <a:cubicBezTo>
                      <a:pt x="158" y="243"/>
                      <a:pt x="158" y="243"/>
                      <a:pt x="158" y="243"/>
                    </a:cubicBezTo>
                    <a:cubicBezTo>
                      <a:pt x="158" y="268"/>
                      <a:pt x="158" y="268"/>
                      <a:pt x="158" y="268"/>
                    </a:cubicBezTo>
                    <a:cubicBezTo>
                      <a:pt x="159" y="269"/>
                      <a:pt x="160" y="270"/>
                      <a:pt x="160" y="271"/>
                    </a:cubicBezTo>
                    <a:cubicBezTo>
                      <a:pt x="161" y="271"/>
                      <a:pt x="162" y="272"/>
                      <a:pt x="163" y="273"/>
                    </a:cubicBezTo>
                    <a:cubicBezTo>
                      <a:pt x="163" y="274"/>
                      <a:pt x="164" y="275"/>
                      <a:pt x="163" y="277"/>
                    </a:cubicBezTo>
                    <a:cubicBezTo>
                      <a:pt x="163" y="278"/>
                      <a:pt x="164" y="278"/>
                      <a:pt x="164" y="279"/>
                    </a:cubicBezTo>
                    <a:cubicBezTo>
                      <a:pt x="164" y="280"/>
                      <a:pt x="163" y="281"/>
                      <a:pt x="164" y="283"/>
                    </a:cubicBezTo>
                    <a:cubicBezTo>
                      <a:pt x="164" y="283"/>
                      <a:pt x="164" y="283"/>
                      <a:pt x="164" y="283"/>
                    </a:cubicBezTo>
                    <a:cubicBezTo>
                      <a:pt x="163" y="283"/>
                      <a:pt x="163" y="283"/>
                      <a:pt x="163" y="284"/>
                    </a:cubicBezTo>
                    <a:cubicBezTo>
                      <a:pt x="163" y="284"/>
                      <a:pt x="163" y="284"/>
                      <a:pt x="163" y="284"/>
                    </a:cubicBezTo>
                    <a:cubicBezTo>
                      <a:pt x="163" y="284"/>
                      <a:pt x="163" y="284"/>
                      <a:pt x="163" y="284"/>
                    </a:cubicBezTo>
                    <a:cubicBezTo>
                      <a:pt x="163" y="284"/>
                      <a:pt x="163" y="284"/>
                      <a:pt x="163" y="284"/>
                    </a:cubicBezTo>
                    <a:cubicBezTo>
                      <a:pt x="163" y="284"/>
                      <a:pt x="163" y="284"/>
                      <a:pt x="164" y="284"/>
                    </a:cubicBezTo>
                    <a:cubicBezTo>
                      <a:pt x="163" y="286"/>
                      <a:pt x="164" y="288"/>
                      <a:pt x="163" y="290"/>
                    </a:cubicBezTo>
                    <a:cubicBezTo>
                      <a:pt x="164" y="292"/>
                      <a:pt x="163" y="294"/>
                      <a:pt x="162" y="296"/>
                    </a:cubicBezTo>
                    <a:cubicBezTo>
                      <a:pt x="163" y="297"/>
                      <a:pt x="163" y="298"/>
                      <a:pt x="163" y="298"/>
                    </a:cubicBezTo>
                    <a:cubicBezTo>
                      <a:pt x="163" y="298"/>
                      <a:pt x="163" y="299"/>
                      <a:pt x="163" y="299"/>
                    </a:cubicBezTo>
                    <a:cubicBezTo>
                      <a:pt x="161" y="300"/>
                      <a:pt x="164" y="302"/>
                      <a:pt x="163" y="304"/>
                    </a:cubicBezTo>
                    <a:cubicBezTo>
                      <a:pt x="164" y="304"/>
                      <a:pt x="163" y="306"/>
                      <a:pt x="163" y="307"/>
                    </a:cubicBezTo>
                    <a:cubicBezTo>
                      <a:pt x="163" y="308"/>
                      <a:pt x="164" y="307"/>
                      <a:pt x="164" y="308"/>
                    </a:cubicBezTo>
                    <a:cubicBezTo>
                      <a:pt x="164" y="309"/>
                      <a:pt x="163" y="309"/>
                      <a:pt x="163" y="310"/>
                    </a:cubicBezTo>
                    <a:cubicBezTo>
                      <a:pt x="162" y="312"/>
                      <a:pt x="162" y="315"/>
                      <a:pt x="161" y="317"/>
                    </a:cubicBezTo>
                    <a:cubicBezTo>
                      <a:pt x="161" y="317"/>
                      <a:pt x="161" y="317"/>
                      <a:pt x="161" y="317"/>
                    </a:cubicBezTo>
                    <a:cubicBezTo>
                      <a:pt x="161" y="317"/>
                      <a:pt x="161" y="317"/>
                      <a:pt x="161" y="317"/>
                    </a:cubicBezTo>
                    <a:cubicBezTo>
                      <a:pt x="161" y="320"/>
                      <a:pt x="163" y="321"/>
                      <a:pt x="162" y="324"/>
                    </a:cubicBezTo>
                    <a:cubicBezTo>
                      <a:pt x="162" y="324"/>
                      <a:pt x="162" y="324"/>
                      <a:pt x="162" y="324"/>
                    </a:cubicBezTo>
                    <a:cubicBezTo>
                      <a:pt x="162" y="326"/>
                      <a:pt x="161" y="329"/>
                      <a:pt x="164" y="329"/>
                    </a:cubicBezTo>
                    <a:cubicBezTo>
                      <a:pt x="164" y="328"/>
                      <a:pt x="164" y="328"/>
                      <a:pt x="164" y="328"/>
                    </a:cubicBezTo>
                    <a:cubicBezTo>
                      <a:pt x="165" y="328"/>
                      <a:pt x="165" y="328"/>
                      <a:pt x="165" y="329"/>
                    </a:cubicBezTo>
                    <a:cubicBezTo>
                      <a:pt x="165" y="329"/>
                      <a:pt x="164" y="329"/>
                      <a:pt x="165" y="329"/>
                    </a:cubicBezTo>
                    <a:cubicBezTo>
                      <a:pt x="165" y="329"/>
                      <a:pt x="165" y="329"/>
                      <a:pt x="165" y="329"/>
                    </a:cubicBezTo>
                    <a:cubicBezTo>
                      <a:pt x="165" y="329"/>
                      <a:pt x="165" y="330"/>
                      <a:pt x="165" y="331"/>
                    </a:cubicBezTo>
                    <a:cubicBezTo>
                      <a:pt x="165" y="331"/>
                      <a:pt x="165" y="330"/>
                      <a:pt x="165" y="330"/>
                    </a:cubicBezTo>
                    <a:cubicBezTo>
                      <a:pt x="165" y="330"/>
                      <a:pt x="165" y="330"/>
                      <a:pt x="165" y="330"/>
                    </a:cubicBezTo>
                    <a:cubicBezTo>
                      <a:pt x="165" y="331"/>
                      <a:pt x="165" y="331"/>
                      <a:pt x="165" y="331"/>
                    </a:cubicBezTo>
                    <a:cubicBezTo>
                      <a:pt x="165" y="331"/>
                      <a:pt x="165" y="331"/>
                      <a:pt x="165" y="331"/>
                    </a:cubicBezTo>
                    <a:cubicBezTo>
                      <a:pt x="165" y="332"/>
                      <a:pt x="165" y="332"/>
                      <a:pt x="165" y="332"/>
                    </a:cubicBezTo>
                    <a:cubicBezTo>
                      <a:pt x="165" y="332"/>
                      <a:pt x="165" y="333"/>
                      <a:pt x="164" y="333"/>
                    </a:cubicBezTo>
                    <a:cubicBezTo>
                      <a:pt x="165" y="334"/>
                      <a:pt x="165" y="334"/>
                      <a:pt x="165" y="334"/>
                    </a:cubicBezTo>
                    <a:cubicBezTo>
                      <a:pt x="165" y="334"/>
                      <a:pt x="165" y="335"/>
                      <a:pt x="164" y="335"/>
                    </a:cubicBezTo>
                    <a:cubicBezTo>
                      <a:pt x="166" y="335"/>
                      <a:pt x="166" y="337"/>
                      <a:pt x="165" y="338"/>
                    </a:cubicBezTo>
                    <a:cubicBezTo>
                      <a:pt x="165" y="339"/>
                      <a:pt x="165" y="341"/>
                      <a:pt x="164" y="342"/>
                    </a:cubicBezTo>
                    <a:cubicBezTo>
                      <a:pt x="164" y="342"/>
                      <a:pt x="165" y="341"/>
                      <a:pt x="164" y="341"/>
                    </a:cubicBezTo>
                    <a:cubicBezTo>
                      <a:pt x="163" y="341"/>
                      <a:pt x="163" y="341"/>
                      <a:pt x="163" y="341"/>
                    </a:cubicBezTo>
                    <a:cubicBezTo>
                      <a:pt x="163" y="341"/>
                      <a:pt x="164" y="341"/>
                      <a:pt x="164" y="340"/>
                    </a:cubicBezTo>
                    <a:cubicBezTo>
                      <a:pt x="163" y="340"/>
                      <a:pt x="163" y="340"/>
                      <a:pt x="163" y="340"/>
                    </a:cubicBezTo>
                    <a:cubicBezTo>
                      <a:pt x="163" y="340"/>
                      <a:pt x="163" y="340"/>
                      <a:pt x="162" y="340"/>
                    </a:cubicBezTo>
                    <a:cubicBezTo>
                      <a:pt x="162" y="340"/>
                      <a:pt x="162" y="340"/>
                      <a:pt x="162" y="340"/>
                    </a:cubicBezTo>
                    <a:cubicBezTo>
                      <a:pt x="162" y="340"/>
                      <a:pt x="162" y="340"/>
                      <a:pt x="162" y="340"/>
                    </a:cubicBezTo>
                    <a:cubicBezTo>
                      <a:pt x="161" y="340"/>
                      <a:pt x="162" y="341"/>
                      <a:pt x="162" y="341"/>
                    </a:cubicBezTo>
                    <a:cubicBezTo>
                      <a:pt x="162" y="341"/>
                      <a:pt x="161" y="342"/>
                      <a:pt x="161" y="342"/>
                    </a:cubicBezTo>
                    <a:cubicBezTo>
                      <a:pt x="161" y="343"/>
                      <a:pt x="161" y="343"/>
                      <a:pt x="162" y="343"/>
                    </a:cubicBezTo>
                    <a:cubicBezTo>
                      <a:pt x="162" y="343"/>
                      <a:pt x="162" y="343"/>
                      <a:pt x="162" y="343"/>
                    </a:cubicBezTo>
                    <a:cubicBezTo>
                      <a:pt x="162" y="343"/>
                      <a:pt x="161" y="343"/>
                      <a:pt x="161" y="342"/>
                    </a:cubicBezTo>
                    <a:cubicBezTo>
                      <a:pt x="162" y="342"/>
                      <a:pt x="162" y="342"/>
                      <a:pt x="162" y="342"/>
                    </a:cubicBezTo>
                    <a:cubicBezTo>
                      <a:pt x="162" y="342"/>
                      <a:pt x="162" y="342"/>
                      <a:pt x="162" y="342"/>
                    </a:cubicBezTo>
                    <a:cubicBezTo>
                      <a:pt x="162" y="343"/>
                      <a:pt x="163" y="343"/>
                      <a:pt x="163" y="343"/>
                    </a:cubicBezTo>
                    <a:cubicBezTo>
                      <a:pt x="163" y="343"/>
                      <a:pt x="163" y="343"/>
                      <a:pt x="163" y="343"/>
                    </a:cubicBezTo>
                    <a:cubicBezTo>
                      <a:pt x="163" y="343"/>
                      <a:pt x="163" y="343"/>
                      <a:pt x="163" y="343"/>
                    </a:cubicBezTo>
                    <a:cubicBezTo>
                      <a:pt x="164" y="343"/>
                      <a:pt x="164" y="343"/>
                      <a:pt x="164" y="343"/>
                    </a:cubicBezTo>
                    <a:cubicBezTo>
                      <a:pt x="165" y="343"/>
                      <a:pt x="164" y="344"/>
                      <a:pt x="164" y="345"/>
                    </a:cubicBezTo>
                    <a:cubicBezTo>
                      <a:pt x="164" y="345"/>
                      <a:pt x="164" y="345"/>
                      <a:pt x="164" y="345"/>
                    </a:cubicBezTo>
                    <a:cubicBezTo>
                      <a:pt x="164" y="345"/>
                      <a:pt x="164" y="345"/>
                      <a:pt x="164" y="346"/>
                    </a:cubicBezTo>
                    <a:cubicBezTo>
                      <a:pt x="164" y="346"/>
                      <a:pt x="164" y="346"/>
                      <a:pt x="164" y="346"/>
                    </a:cubicBezTo>
                    <a:cubicBezTo>
                      <a:pt x="165" y="346"/>
                      <a:pt x="165" y="346"/>
                      <a:pt x="165" y="345"/>
                    </a:cubicBezTo>
                    <a:cubicBezTo>
                      <a:pt x="165" y="345"/>
                      <a:pt x="165" y="345"/>
                      <a:pt x="165" y="345"/>
                    </a:cubicBezTo>
                    <a:cubicBezTo>
                      <a:pt x="166" y="345"/>
                      <a:pt x="166" y="345"/>
                      <a:pt x="166" y="346"/>
                    </a:cubicBezTo>
                    <a:cubicBezTo>
                      <a:pt x="166" y="346"/>
                      <a:pt x="166" y="346"/>
                      <a:pt x="165" y="346"/>
                    </a:cubicBezTo>
                    <a:cubicBezTo>
                      <a:pt x="165" y="346"/>
                      <a:pt x="165" y="346"/>
                      <a:pt x="165" y="346"/>
                    </a:cubicBezTo>
                    <a:cubicBezTo>
                      <a:pt x="165" y="346"/>
                      <a:pt x="165" y="346"/>
                      <a:pt x="165" y="346"/>
                    </a:cubicBezTo>
                    <a:cubicBezTo>
                      <a:pt x="165" y="346"/>
                      <a:pt x="164" y="346"/>
                      <a:pt x="164" y="346"/>
                    </a:cubicBezTo>
                    <a:cubicBezTo>
                      <a:pt x="164" y="347"/>
                      <a:pt x="165" y="347"/>
                      <a:pt x="165" y="347"/>
                    </a:cubicBezTo>
                    <a:cubicBezTo>
                      <a:pt x="165" y="347"/>
                      <a:pt x="165" y="347"/>
                      <a:pt x="166" y="347"/>
                    </a:cubicBezTo>
                    <a:cubicBezTo>
                      <a:pt x="165" y="348"/>
                      <a:pt x="165" y="350"/>
                      <a:pt x="166" y="351"/>
                    </a:cubicBezTo>
                    <a:cubicBezTo>
                      <a:pt x="166" y="350"/>
                      <a:pt x="166" y="349"/>
                      <a:pt x="166" y="349"/>
                    </a:cubicBezTo>
                    <a:cubicBezTo>
                      <a:pt x="166" y="350"/>
                      <a:pt x="166" y="350"/>
                      <a:pt x="166" y="351"/>
                    </a:cubicBezTo>
                    <a:cubicBezTo>
                      <a:pt x="165" y="351"/>
                      <a:pt x="166" y="352"/>
                      <a:pt x="165" y="353"/>
                    </a:cubicBezTo>
                    <a:cubicBezTo>
                      <a:pt x="166" y="353"/>
                      <a:pt x="167" y="353"/>
                      <a:pt x="167" y="354"/>
                    </a:cubicBezTo>
                    <a:cubicBezTo>
                      <a:pt x="167" y="354"/>
                      <a:pt x="167" y="354"/>
                      <a:pt x="167" y="354"/>
                    </a:cubicBezTo>
                    <a:cubicBezTo>
                      <a:pt x="167" y="354"/>
                      <a:pt x="167" y="354"/>
                      <a:pt x="167" y="354"/>
                    </a:cubicBezTo>
                    <a:cubicBezTo>
                      <a:pt x="167" y="354"/>
                      <a:pt x="167" y="354"/>
                      <a:pt x="167" y="354"/>
                    </a:cubicBezTo>
                    <a:cubicBezTo>
                      <a:pt x="167" y="354"/>
                      <a:pt x="167" y="354"/>
                      <a:pt x="167" y="354"/>
                    </a:cubicBezTo>
                    <a:cubicBezTo>
                      <a:pt x="167" y="354"/>
                      <a:pt x="167" y="354"/>
                      <a:pt x="167" y="354"/>
                    </a:cubicBezTo>
                    <a:cubicBezTo>
                      <a:pt x="167" y="355"/>
                      <a:pt x="167" y="355"/>
                      <a:pt x="167" y="355"/>
                    </a:cubicBezTo>
                    <a:cubicBezTo>
                      <a:pt x="167" y="355"/>
                      <a:pt x="167" y="355"/>
                      <a:pt x="167" y="355"/>
                    </a:cubicBezTo>
                    <a:cubicBezTo>
                      <a:pt x="167" y="355"/>
                      <a:pt x="167" y="355"/>
                      <a:pt x="167" y="356"/>
                    </a:cubicBezTo>
                    <a:cubicBezTo>
                      <a:pt x="167" y="356"/>
                      <a:pt x="168" y="356"/>
                      <a:pt x="168" y="356"/>
                    </a:cubicBezTo>
                    <a:cubicBezTo>
                      <a:pt x="168" y="356"/>
                      <a:pt x="168" y="356"/>
                      <a:pt x="168" y="356"/>
                    </a:cubicBezTo>
                    <a:cubicBezTo>
                      <a:pt x="168" y="356"/>
                      <a:pt x="168" y="356"/>
                      <a:pt x="168" y="356"/>
                    </a:cubicBezTo>
                    <a:cubicBezTo>
                      <a:pt x="167" y="356"/>
                      <a:pt x="167" y="356"/>
                      <a:pt x="167" y="356"/>
                    </a:cubicBezTo>
                    <a:cubicBezTo>
                      <a:pt x="168" y="357"/>
                      <a:pt x="168" y="358"/>
                      <a:pt x="169" y="358"/>
                    </a:cubicBezTo>
                    <a:cubicBezTo>
                      <a:pt x="169" y="357"/>
                      <a:pt x="169" y="357"/>
                      <a:pt x="169" y="357"/>
                    </a:cubicBezTo>
                    <a:cubicBezTo>
                      <a:pt x="169" y="358"/>
                      <a:pt x="169" y="358"/>
                      <a:pt x="169" y="358"/>
                    </a:cubicBezTo>
                    <a:cubicBezTo>
                      <a:pt x="169" y="357"/>
                      <a:pt x="170" y="357"/>
                      <a:pt x="170" y="357"/>
                    </a:cubicBezTo>
                    <a:cubicBezTo>
                      <a:pt x="169" y="357"/>
                      <a:pt x="169" y="357"/>
                      <a:pt x="169" y="357"/>
                    </a:cubicBezTo>
                    <a:cubicBezTo>
                      <a:pt x="169" y="357"/>
                      <a:pt x="169" y="357"/>
                      <a:pt x="169" y="357"/>
                    </a:cubicBezTo>
                    <a:cubicBezTo>
                      <a:pt x="170" y="357"/>
                      <a:pt x="170" y="357"/>
                      <a:pt x="170" y="357"/>
                    </a:cubicBezTo>
                    <a:cubicBezTo>
                      <a:pt x="170" y="356"/>
                      <a:pt x="170" y="356"/>
                      <a:pt x="169" y="356"/>
                    </a:cubicBezTo>
                    <a:cubicBezTo>
                      <a:pt x="169" y="356"/>
                      <a:pt x="169" y="356"/>
                      <a:pt x="170" y="356"/>
                    </a:cubicBezTo>
                    <a:cubicBezTo>
                      <a:pt x="171" y="356"/>
                      <a:pt x="171" y="358"/>
                      <a:pt x="170" y="359"/>
                    </a:cubicBezTo>
                    <a:cubicBezTo>
                      <a:pt x="171" y="358"/>
                      <a:pt x="170" y="358"/>
                      <a:pt x="170" y="357"/>
                    </a:cubicBezTo>
                    <a:cubicBezTo>
                      <a:pt x="170" y="358"/>
                      <a:pt x="170" y="358"/>
                      <a:pt x="170" y="359"/>
                    </a:cubicBezTo>
                    <a:cubicBezTo>
                      <a:pt x="170" y="358"/>
                      <a:pt x="170" y="358"/>
                      <a:pt x="169" y="358"/>
                    </a:cubicBezTo>
                    <a:cubicBezTo>
                      <a:pt x="169" y="358"/>
                      <a:pt x="169" y="358"/>
                      <a:pt x="168" y="359"/>
                    </a:cubicBezTo>
                    <a:cubicBezTo>
                      <a:pt x="169" y="359"/>
                      <a:pt x="169" y="359"/>
                      <a:pt x="169" y="360"/>
                    </a:cubicBezTo>
                    <a:cubicBezTo>
                      <a:pt x="169" y="360"/>
                      <a:pt x="168" y="359"/>
                      <a:pt x="168" y="359"/>
                    </a:cubicBezTo>
                    <a:cubicBezTo>
                      <a:pt x="168" y="359"/>
                      <a:pt x="168" y="360"/>
                      <a:pt x="167" y="360"/>
                    </a:cubicBezTo>
                    <a:cubicBezTo>
                      <a:pt x="168" y="360"/>
                      <a:pt x="169" y="360"/>
                      <a:pt x="170" y="360"/>
                    </a:cubicBezTo>
                    <a:cubicBezTo>
                      <a:pt x="169" y="361"/>
                      <a:pt x="169" y="361"/>
                      <a:pt x="169" y="361"/>
                    </a:cubicBezTo>
                    <a:cubicBezTo>
                      <a:pt x="169" y="361"/>
                      <a:pt x="170" y="361"/>
                      <a:pt x="170" y="361"/>
                    </a:cubicBezTo>
                    <a:cubicBezTo>
                      <a:pt x="171" y="361"/>
                      <a:pt x="170" y="361"/>
                      <a:pt x="171" y="360"/>
                    </a:cubicBezTo>
                    <a:cubicBezTo>
                      <a:pt x="170" y="360"/>
                      <a:pt x="170" y="360"/>
                      <a:pt x="170" y="360"/>
                    </a:cubicBezTo>
                    <a:cubicBezTo>
                      <a:pt x="171" y="359"/>
                      <a:pt x="171" y="359"/>
                      <a:pt x="171" y="359"/>
                    </a:cubicBezTo>
                    <a:cubicBezTo>
                      <a:pt x="171" y="359"/>
                      <a:pt x="171" y="359"/>
                      <a:pt x="171" y="359"/>
                    </a:cubicBezTo>
                    <a:cubicBezTo>
                      <a:pt x="171" y="359"/>
                      <a:pt x="172" y="359"/>
                      <a:pt x="172" y="359"/>
                    </a:cubicBezTo>
                    <a:cubicBezTo>
                      <a:pt x="172" y="359"/>
                      <a:pt x="172" y="359"/>
                      <a:pt x="172" y="359"/>
                    </a:cubicBezTo>
                    <a:cubicBezTo>
                      <a:pt x="173" y="359"/>
                      <a:pt x="173" y="359"/>
                      <a:pt x="173" y="359"/>
                    </a:cubicBezTo>
                    <a:cubicBezTo>
                      <a:pt x="173" y="360"/>
                      <a:pt x="173" y="360"/>
                      <a:pt x="173" y="360"/>
                    </a:cubicBezTo>
                    <a:cubicBezTo>
                      <a:pt x="172" y="360"/>
                      <a:pt x="172" y="360"/>
                      <a:pt x="172" y="360"/>
                    </a:cubicBezTo>
                    <a:cubicBezTo>
                      <a:pt x="172" y="360"/>
                      <a:pt x="171" y="360"/>
                      <a:pt x="171" y="360"/>
                    </a:cubicBezTo>
                    <a:cubicBezTo>
                      <a:pt x="171" y="361"/>
                      <a:pt x="171" y="361"/>
                      <a:pt x="171" y="362"/>
                    </a:cubicBezTo>
                    <a:cubicBezTo>
                      <a:pt x="171" y="362"/>
                      <a:pt x="171" y="362"/>
                      <a:pt x="171" y="362"/>
                    </a:cubicBezTo>
                    <a:cubicBezTo>
                      <a:pt x="171" y="362"/>
                      <a:pt x="171" y="362"/>
                      <a:pt x="171" y="362"/>
                    </a:cubicBezTo>
                    <a:cubicBezTo>
                      <a:pt x="171" y="362"/>
                      <a:pt x="172" y="362"/>
                      <a:pt x="172" y="362"/>
                    </a:cubicBezTo>
                    <a:cubicBezTo>
                      <a:pt x="172" y="362"/>
                      <a:pt x="172" y="362"/>
                      <a:pt x="172" y="362"/>
                    </a:cubicBezTo>
                    <a:cubicBezTo>
                      <a:pt x="172" y="362"/>
                      <a:pt x="172" y="362"/>
                      <a:pt x="172" y="362"/>
                    </a:cubicBezTo>
                    <a:cubicBezTo>
                      <a:pt x="172" y="361"/>
                      <a:pt x="172" y="361"/>
                      <a:pt x="172" y="361"/>
                    </a:cubicBezTo>
                    <a:cubicBezTo>
                      <a:pt x="172" y="361"/>
                      <a:pt x="172" y="361"/>
                      <a:pt x="172" y="361"/>
                    </a:cubicBezTo>
                    <a:cubicBezTo>
                      <a:pt x="173" y="361"/>
                      <a:pt x="173" y="360"/>
                      <a:pt x="174" y="360"/>
                    </a:cubicBezTo>
                    <a:cubicBezTo>
                      <a:pt x="174" y="360"/>
                      <a:pt x="174" y="360"/>
                      <a:pt x="174" y="360"/>
                    </a:cubicBezTo>
                    <a:cubicBezTo>
                      <a:pt x="173" y="361"/>
                      <a:pt x="174" y="362"/>
                      <a:pt x="173" y="362"/>
                    </a:cubicBezTo>
                    <a:cubicBezTo>
                      <a:pt x="173" y="362"/>
                      <a:pt x="173" y="362"/>
                      <a:pt x="173" y="362"/>
                    </a:cubicBezTo>
                    <a:cubicBezTo>
                      <a:pt x="172" y="362"/>
                      <a:pt x="172" y="362"/>
                      <a:pt x="172" y="362"/>
                    </a:cubicBezTo>
                    <a:cubicBezTo>
                      <a:pt x="173" y="363"/>
                      <a:pt x="173" y="363"/>
                      <a:pt x="175" y="364"/>
                    </a:cubicBezTo>
                    <a:cubicBezTo>
                      <a:pt x="175" y="362"/>
                      <a:pt x="174" y="359"/>
                      <a:pt x="177" y="359"/>
                    </a:cubicBezTo>
                    <a:cubicBezTo>
                      <a:pt x="177" y="358"/>
                      <a:pt x="177" y="358"/>
                      <a:pt x="177" y="358"/>
                    </a:cubicBezTo>
                    <a:cubicBezTo>
                      <a:pt x="177" y="358"/>
                      <a:pt x="177" y="358"/>
                      <a:pt x="177" y="358"/>
                    </a:cubicBezTo>
                    <a:cubicBezTo>
                      <a:pt x="178" y="358"/>
                      <a:pt x="178" y="358"/>
                      <a:pt x="179" y="358"/>
                    </a:cubicBezTo>
                    <a:cubicBezTo>
                      <a:pt x="178" y="357"/>
                      <a:pt x="177" y="356"/>
                      <a:pt x="177" y="356"/>
                    </a:cubicBezTo>
                    <a:cubicBezTo>
                      <a:pt x="178" y="355"/>
                      <a:pt x="175" y="353"/>
                      <a:pt x="177" y="352"/>
                    </a:cubicBezTo>
                    <a:cubicBezTo>
                      <a:pt x="177" y="351"/>
                      <a:pt x="177" y="351"/>
                      <a:pt x="177" y="351"/>
                    </a:cubicBezTo>
                    <a:cubicBezTo>
                      <a:pt x="177" y="351"/>
                      <a:pt x="177" y="351"/>
                      <a:pt x="178" y="351"/>
                    </a:cubicBezTo>
                    <a:cubicBezTo>
                      <a:pt x="178" y="351"/>
                      <a:pt x="178" y="351"/>
                      <a:pt x="178" y="351"/>
                    </a:cubicBezTo>
                    <a:cubicBezTo>
                      <a:pt x="178" y="351"/>
                      <a:pt x="179" y="351"/>
                      <a:pt x="179" y="350"/>
                    </a:cubicBezTo>
                    <a:cubicBezTo>
                      <a:pt x="178" y="349"/>
                      <a:pt x="178" y="349"/>
                      <a:pt x="178" y="349"/>
                    </a:cubicBezTo>
                    <a:cubicBezTo>
                      <a:pt x="179" y="347"/>
                      <a:pt x="180" y="347"/>
                      <a:pt x="181" y="345"/>
                    </a:cubicBezTo>
                    <a:cubicBezTo>
                      <a:pt x="181" y="344"/>
                      <a:pt x="181" y="344"/>
                      <a:pt x="181" y="344"/>
                    </a:cubicBezTo>
                    <a:cubicBezTo>
                      <a:pt x="181" y="344"/>
                      <a:pt x="181" y="343"/>
                      <a:pt x="181" y="343"/>
                    </a:cubicBezTo>
                    <a:cubicBezTo>
                      <a:pt x="181" y="343"/>
                      <a:pt x="181" y="343"/>
                      <a:pt x="181" y="343"/>
                    </a:cubicBezTo>
                    <a:cubicBezTo>
                      <a:pt x="178" y="343"/>
                      <a:pt x="177" y="341"/>
                      <a:pt x="176" y="339"/>
                    </a:cubicBezTo>
                    <a:cubicBezTo>
                      <a:pt x="177" y="338"/>
                      <a:pt x="178" y="337"/>
                      <a:pt x="180" y="337"/>
                    </a:cubicBezTo>
                    <a:cubicBezTo>
                      <a:pt x="180" y="337"/>
                      <a:pt x="180" y="337"/>
                      <a:pt x="180" y="337"/>
                    </a:cubicBezTo>
                    <a:cubicBezTo>
                      <a:pt x="180" y="337"/>
                      <a:pt x="180" y="337"/>
                      <a:pt x="180" y="336"/>
                    </a:cubicBezTo>
                    <a:cubicBezTo>
                      <a:pt x="180" y="336"/>
                      <a:pt x="180" y="336"/>
                      <a:pt x="180" y="335"/>
                    </a:cubicBezTo>
                    <a:cubicBezTo>
                      <a:pt x="180" y="335"/>
                      <a:pt x="180" y="334"/>
                      <a:pt x="180" y="333"/>
                    </a:cubicBezTo>
                    <a:cubicBezTo>
                      <a:pt x="180" y="333"/>
                      <a:pt x="180" y="333"/>
                      <a:pt x="180" y="332"/>
                    </a:cubicBezTo>
                    <a:cubicBezTo>
                      <a:pt x="181" y="332"/>
                      <a:pt x="181" y="332"/>
                      <a:pt x="182" y="331"/>
                    </a:cubicBezTo>
                    <a:cubicBezTo>
                      <a:pt x="180" y="331"/>
                      <a:pt x="180" y="331"/>
                      <a:pt x="180" y="331"/>
                    </a:cubicBezTo>
                    <a:cubicBezTo>
                      <a:pt x="180" y="331"/>
                      <a:pt x="180" y="331"/>
                      <a:pt x="180" y="331"/>
                    </a:cubicBezTo>
                    <a:cubicBezTo>
                      <a:pt x="180" y="330"/>
                      <a:pt x="181" y="330"/>
                      <a:pt x="181" y="330"/>
                    </a:cubicBezTo>
                    <a:cubicBezTo>
                      <a:pt x="181" y="330"/>
                      <a:pt x="182" y="330"/>
                      <a:pt x="182" y="330"/>
                    </a:cubicBezTo>
                    <a:cubicBezTo>
                      <a:pt x="182" y="331"/>
                      <a:pt x="182" y="331"/>
                      <a:pt x="182" y="331"/>
                    </a:cubicBezTo>
                    <a:cubicBezTo>
                      <a:pt x="184" y="331"/>
                      <a:pt x="183" y="330"/>
                      <a:pt x="183" y="329"/>
                    </a:cubicBezTo>
                    <a:cubicBezTo>
                      <a:pt x="182" y="329"/>
                      <a:pt x="182" y="329"/>
                      <a:pt x="182" y="329"/>
                    </a:cubicBezTo>
                    <a:cubicBezTo>
                      <a:pt x="182" y="329"/>
                      <a:pt x="182" y="329"/>
                      <a:pt x="182" y="329"/>
                    </a:cubicBezTo>
                    <a:cubicBezTo>
                      <a:pt x="182" y="329"/>
                      <a:pt x="182" y="329"/>
                      <a:pt x="182" y="329"/>
                    </a:cubicBezTo>
                    <a:cubicBezTo>
                      <a:pt x="182" y="329"/>
                      <a:pt x="181" y="329"/>
                      <a:pt x="181" y="329"/>
                    </a:cubicBezTo>
                    <a:cubicBezTo>
                      <a:pt x="181" y="329"/>
                      <a:pt x="182" y="329"/>
                      <a:pt x="182" y="329"/>
                    </a:cubicBezTo>
                    <a:cubicBezTo>
                      <a:pt x="182" y="329"/>
                      <a:pt x="182" y="329"/>
                      <a:pt x="182" y="329"/>
                    </a:cubicBezTo>
                    <a:cubicBezTo>
                      <a:pt x="182" y="329"/>
                      <a:pt x="181" y="329"/>
                      <a:pt x="181" y="330"/>
                    </a:cubicBezTo>
                    <a:cubicBezTo>
                      <a:pt x="181" y="330"/>
                      <a:pt x="181" y="330"/>
                      <a:pt x="181" y="330"/>
                    </a:cubicBezTo>
                    <a:cubicBezTo>
                      <a:pt x="181" y="330"/>
                      <a:pt x="181" y="330"/>
                      <a:pt x="181" y="329"/>
                    </a:cubicBezTo>
                    <a:cubicBezTo>
                      <a:pt x="181" y="329"/>
                      <a:pt x="181" y="329"/>
                      <a:pt x="181" y="329"/>
                    </a:cubicBezTo>
                    <a:cubicBezTo>
                      <a:pt x="181" y="329"/>
                      <a:pt x="181" y="329"/>
                      <a:pt x="181" y="329"/>
                    </a:cubicBezTo>
                    <a:cubicBezTo>
                      <a:pt x="180" y="329"/>
                      <a:pt x="179" y="328"/>
                      <a:pt x="180" y="327"/>
                    </a:cubicBezTo>
                    <a:cubicBezTo>
                      <a:pt x="179" y="327"/>
                      <a:pt x="179" y="325"/>
                      <a:pt x="180" y="325"/>
                    </a:cubicBezTo>
                    <a:cubicBezTo>
                      <a:pt x="180" y="326"/>
                      <a:pt x="182" y="326"/>
                      <a:pt x="183" y="326"/>
                    </a:cubicBezTo>
                    <a:cubicBezTo>
                      <a:pt x="184" y="326"/>
                      <a:pt x="185" y="326"/>
                      <a:pt x="185" y="324"/>
                    </a:cubicBezTo>
                    <a:cubicBezTo>
                      <a:pt x="184" y="324"/>
                      <a:pt x="185" y="323"/>
                      <a:pt x="185" y="322"/>
                    </a:cubicBezTo>
                    <a:cubicBezTo>
                      <a:pt x="185" y="322"/>
                      <a:pt x="185" y="322"/>
                      <a:pt x="185" y="322"/>
                    </a:cubicBezTo>
                    <a:cubicBezTo>
                      <a:pt x="185" y="322"/>
                      <a:pt x="184" y="322"/>
                      <a:pt x="184" y="322"/>
                    </a:cubicBezTo>
                    <a:cubicBezTo>
                      <a:pt x="184" y="321"/>
                      <a:pt x="184" y="319"/>
                      <a:pt x="184" y="319"/>
                    </a:cubicBezTo>
                    <a:cubicBezTo>
                      <a:pt x="184" y="318"/>
                      <a:pt x="184" y="318"/>
                      <a:pt x="184" y="317"/>
                    </a:cubicBezTo>
                    <a:cubicBezTo>
                      <a:pt x="184" y="317"/>
                      <a:pt x="184" y="317"/>
                      <a:pt x="185" y="317"/>
                    </a:cubicBezTo>
                    <a:cubicBezTo>
                      <a:pt x="186" y="317"/>
                      <a:pt x="186" y="319"/>
                      <a:pt x="186" y="319"/>
                    </a:cubicBezTo>
                    <a:cubicBezTo>
                      <a:pt x="186" y="319"/>
                      <a:pt x="186" y="319"/>
                      <a:pt x="186" y="319"/>
                    </a:cubicBezTo>
                    <a:cubicBezTo>
                      <a:pt x="186" y="319"/>
                      <a:pt x="186" y="319"/>
                      <a:pt x="186" y="319"/>
                    </a:cubicBezTo>
                    <a:cubicBezTo>
                      <a:pt x="186" y="319"/>
                      <a:pt x="186" y="319"/>
                      <a:pt x="185" y="319"/>
                    </a:cubicBezTo>
                    <a:cubicBezTo>
                      <a:pt x="185" y="319"/>
                      <a:pt x="185" y="319"/>
                      <a:pt x="185" y="319"/>
                    </a:cubicBezTo>
                    <a:cubicBezTo>
                      <a:pt x="185" y="320"/>
                      <a:pt x="186" y="320"/>
                      <a:pt x="186" y="320"/>
                    </a:cubicBezTo>
                    <a:cubicBezTo>
                      <a:pt x="186" y="320"/>
                      <a:pt x="187" y="320"/>
                      <a:pt x="187" y="320"/>
                    </a:cubicBezTo>
                    <a:cubicBezTo>
                      <a:pt x="190" y="320"/>
                      <a:pt x="192" y="319"/>
                      <a:pt x="194" y="318"/>
                    </a:cubicBezTo>
                    <a:cubicBezTo>
                      <a:pt x="194" y="318"/>
                      <a:pt x="193" y="317"/>
                      <a:pt x="194" y="317"/>
                    </a:cubicBezTo>
                    <a:cubicBezTo>
                      <a:pt x="194" y="316"/>
                      <a:pt x="195" y="315"/>
                      <a:pt x="195" y="314"/>
                    </a:cubicBezTo>
                    <a:cubicBezTo>
                      <a:pt x="195" y="314"/>
                      <a:pt x="194" y="314"/>
                      <a:pt x="194" y="314"/>
                    </a:cubicBezTo>
                    <a:cubicBezTo>
                      <a:pt x="193" y="314"/>
                      <a:pt x="193" y="312"/>
                      <a:pt x="194" y="311"/>
                    </a:cubicBezTo>
                    <a:cubicBezTo>
                      <a:pt x="192" y="310"/>
                      <a:pt x="190" y="309"/>
                      <a:pt x="190" y="307"/>
                    </a:cubicBezTo>
                    <a:cubicBezTo>
                      <a:pt x="191" y="309"/>
                      <a:pt x="193" y="309"/>
                      <a:pt x="195" y="310"/>
                    </a:cubicBezTo>
                    <a:cubicBezTo>
                      <a:pt x="195" y="310"/>
                      <a:pt x="195" y="310"/>
                      <a:pt x="195" y="310"/>
                    </a:cubicBezTo>
                    <a:cubicBezTo>
                      <a:pt x="195" y="310"/>
                      <a:pt x="196" y="310"/>
                      <a:pt x="196" y="310"/>
                    </a:cubicBezTo>
                    <a:cubicBezTo>
                      <a:pt x="197" y="310"/>
                      <a:pt x="197" y="310"/>
                      <a:pt x="198" y="310"/>
                    </a:cubicBezTo>
                    <a:cubicBezTo>
                      <a:pt x="199" y="310"/>
                      <a:pt x="200" y="309"/>
                      <a:pt x="200" y="307"/>
                    </a:cubicBezTo>
                    <a:cubicBezTo>
                      <a:pt x="202" y="307"/>
                      <a:pt x="202" y="305"/>
                      <a:pt x="203" y="303"/>
                    </a:cubicBezTo>
                    <a:cubicBezTo>
                      <a:pt x="203" y="303"/>
                      <a:pt x="202" y="303"/>
                      <a:pt x="202" y="302"/>
                    </a:cubicBezTo>
                    <a:cubicBezTo>
                      <a:pt x="203" y="302"/>
                      <a:pt x="203" y="301"/>
                      <a:pt x="203" y="301"/>
                    </a:cubicBezTo>
                    <a:cubicBezTo>
                      <a:pt x="203" y="301"/>
                      <a:pt x="203" y="301"/>
                      <a:pt x="204" y="301"/>
                    </a:cubicBezTo>
                    <a:cubicBezTo>
                      <a:pt x="204" y="301"/>
                      <a:pt x="204" y="299"/>
                      <a:pt x="205" y="299"/>
                    </a:cubicBezTo>
                    <a:cubicBezTo>
                      <a:pt x="204" y="298"/>
                      <a:pt x="204" y="298"/>
                      <a:pt x="204" y="298"/>
                    </a:cubicBezTo>
                    <a:cubicBezTo>
                      <a:pt x="205" y="299"/>
                      <a:pt x="205" y="299"/>
                      <a:pt x="206" y="299"/>
                    </a:cubicBezTo>
                    <a:cubicBezTo>
                      <a:pt x="205" y="301"/>
                      <a:pt x="204" y="301"/>
                      <a:pt x="203" y="303"/>
                    </a:cubicBezTo>
                    <a:cubicBezTo>
                      <a:pt x="206" y="302"/>
                      <a:pt x="206" y="297"/>
                      <a:pt x="209" y="294"/>
                    </a:cubicBezTo>
                    <a:cubicBezTo>
                      <a:pt x="209" y="294"/>
                      <a:pt x="209" y="293"/>
                      <a:pt x="210" y="293"/>
                    </a:cubicBezTo>
                    <a:cubicBezTo>
                      <a:pt x="209" y="292"/>
                      <a:pt x="209" y="291"/>
                      <a:pt x="209" y="289"/>
                    </a:cubicBezTo>
                    <a:cubicBezTo>
                      <a:pt x="209" y="289"/>
                      <a:pt x="209" y="289"/>
                      <a:pt x="209" y="289"/>
                    </a:cubicBezTo>
                    <a:cubicBezTo>
                      <a:pt x="209" y="289"/>
                      <a:pt x="209" y="288"/>
                      <a:pt x="209" y="288"/>
                    </a:cubicBezTo>
                    <a:cubicBezTo>
                      <a:pt x="209" y="288"/>
                      <a:pt x="209" y="288"/>
                      <a:pt x="209" y="288"/>
                    </a:cubicBezTo>
                    <a:cubicBezTo>
                      <a:pt x="209" y="288"/>
                      <a:pt x="209" y="288"/>
                      <a:pt x="209" y="288"/>
                    </a:cubicBezTo>
                    <a:cubicBezTo>
                      <a:pt x="211" y="287"/>
                      <a:pt x="212" y="284"/>
                      <a:pt x="215" y="283"/>
                    </a:cubicBezTo>
                    <a:cubicBezTo>
                      <a:pt x="215" y="283"/>
                      <a:pt x="215" y="284"/>
                      <a:pt x="215" y="284"/>
                    </a:cubicBezTo>
                    <a:cubicBezTo>
                      <a:pt x="215" y="284"/>
                      <a:pt x="215" y="284"/>
                      <a:pt x="215" y="284"/>
                    </a:cubicBezTo>
                    <a:cubicBezTo>
                      <a:pt x="215" y="283"/>
                      <a:pt x="217" y="283"/>
                      <a:pt x="217" y="282"/>
                    </a:cubicBezTo>
                    <a:cubicBezTo>
                      <a:pt x="217" y="282"/>
                      <a:pt x="216" y="282"/>
                      <a:pt x="216" y="282"/>
                    </a:cubicBezTo>
                    <a:cubicBezTo>
                      <a:pt x="217" y="281"/>
                      <a:pt x="218" y="281"/>
                      <a:pt x="218" y="281"/>
                    </a:cubicBezTo>
                    <a:cubicBezTo>
                      <a:pt x="218" y="281"/>
                      <a:pt x="218" y="281"/>
                      <a:pt x="219" y="281"/>
                    </a:cubicBezTo>
                    <a:cubicBezTo>
                      <a:pt x="217" y="282"/>
                      <a:pt x="217" y="282"/>
                      <a:pt x="217" y="282"/>
                    </a:cubicBezTo>
                    <a:cubicBezTo>
                      <a:pt x="217" y="282"/>
                      <a:pt x="217" y="282"/>
                      <a:pt x="217" y="282"/>
                    </a:cubicBezTo>
                    <a:cubicBezTo>
                      <a:pt x="219" y="282"/>
                      <a:pt x="219" y="281"/>
                      <a:pt x="220" y="281"/>
                    </a:cubicBezTo>
                    <a:cubicBezTo>
                      <a:pt x="220" y="282"/>
                      <a:pt x="220" y="282"/>
                      <a:pt x="220" y="282"/>
                    </a:cubicBezTo>
                    <a:cubicBezTo>
                      <a:pt x="221" y="281"/>
                      <a:pt x="222" y="282"/>
                      <a:pt x="222" y="281"/>
                    </a:cubicBezTo>
                    <a:cubicBezTo>
                      <a:pt x="222" y="281"/>
                      <a:pt x="222" y="281"/>
                      <a:pt x="222" y="281"/>
                    </a:cubicBezTo>
                    <a:cubicBezTo>
                      <a:pt x="223" y="280"/>
                      <a:pt x="224" y="280"/>
                      <a:pt x="224" y="279"/>
                    </a:cubicBezTo>
                    <a:cubicBezTo>
                      <a:pt x="225" y="279"/>
                      <a:pt x="224" y="279"/>
                      <a:pt x="224" y="278"/>
                    </a:cubicBezTo>
                    <a:cubicBezTo>
                      <a:pt x="225" y="277"/>
                      <a:pt x="225" y="277"/>
                      <a:pt x="225" y="276"/>
                    </a:cubicBezTo>
                    <a:cubicBezTo>
                      <a:pt x="226" y="275"/>
                      <a:pt x="226" y="275"/>
                      <a:pt x="227" y="274"/>
                    </a:cubicBezTo>
                    <a:cubicBezTo>
                      <a:pt x="227" y="273"/>
                      <a:pt x="226" y="271"/>
                      <a:pt x="228" y="270"/>
                    </a:cubicBezTo>
                    <a:cubicBezTo>
                      <a:pt x="228" y="268"/>
                      <a:pt x="228" y="265"/>
                      <a:pt x="228" y="262"/>
                    </a:cubicBezTo>
                    <a:cubicBezTo>
                      <a:pt x="228" y="262"/>
                      <a:pt x="227" y="262"/>
                      <a:pt x="227" y="262"/>
                    </a:cubicBezTo>
                    <a:cubicBezTo>
                      <a:pt x="228" y="261"/>
                      <a:pt x="227" y="260"/>
                      <a:pt x="228" y="260"/>
                    </a:cubicBezTo>
                    <a:cubicBezTo>
                      <a:pt x="228" y="259"/>
                      <a:pt x="227" y="259"/>
                      <a:pt x="227" y="259"/>
                    </a:cubicBezTo>
                    <a:cubicBezTo>
                      <a:pt x="227" y="259"/>
                      <a:pt x="228" y="259"/>
                      <a:pt x="228" y="259"/>
                    </a:cubicBezTo>
                    <a:cubicBezTo>
                      <a:pt x="228" y="259"/>
                      <a:pt x="228" y="259"/>
                      <a:pt x="228" y="259"/>
                    </a:cubicBezTo>
                    <a:cubicBezTo>
                      <a:pt x="229" y="259"/>
                      <a:pt x="229" y="259"/>
                      <a:pt x="229" y="259"/>
                    </a:cubicBezTo>
                    <a:cubicBezTo>
                      <a:pt x="229" y="260"/>
                      <a:pt x="228" y="260"/>
                      <a:pt x="228" y="260"/>
                    </a:cubicBezTo>
                    <a:cubicBezTo>
                      <a:pt x="230" y="259"/>
                      <a:pt x="230" y="257"/>
                      <a:pt x="231" y="256"/>
                    </a:cubicBezTo>
                    <a:cubicBezTo>
                      <a:pt x="233" y="254"/>
                      <a:pt x="235" y="252"/>
                      <a:pt x="236" y="249"/>
                    </a:cubicBezTo>
                    <a:cubicBezTo>
                      <a:pt x="236" y="249"/>
                      <a:pt x="236" y="249"/>
                      <a:pt x="236" y="249"/>
                    </a:cubicBezTo>
                    <a:cubicBezTo>
                      <a:pt x="237" y="247"/>
                      <a:pt x="235" y="246"/>
                      <a:pt x="235" y="244"/>
                    </a:cubicBezTo>
                    <a:cubicBezTo>
                      <a:pt x="234" y="244"/>
                      <a:pt x="234" y="243"/>
                      <a:pt x="233" y="243"/>
                    </a:cubicBezTo>
                    <a:cubicBezTo>
                      <a:pt x="233" y="243"/>
                      <a:pt x="232" y="243"/>
                      <a:pt x="232" y="243"/>
                    </a:cubicBezTo>
                    <a:cubicBezTo>
                      <a:pt x="232" y="243"/>
                      <a:pt x="231" y="243"/>
                      <a:pt x="231" y="243"/>
                    </a:cubicBezTo>
                    <a:moveTo>
                      <a:pt x="79" y="172"/>
                    </a:moveTo>
                    <a:cubicBezTo>
                      <a:pt x="79" y="172"/>
                      <a:pt x="79" y="172"/>
                      <a:pt x="79" y="172"/>
                    </a:cubicBezTo>
                    <a:cubicBezTo>
                      <a:pt x="79" y="179"/>
                      <a:pt x="79" y="179"/>
                      <a:pt x="79" y="179"/>
                    </a:cubicBezTo>
                    <a:cubicBezTo>
                      <a:pt x="79" y="179"/>
                      <a:pt x="80" y="180"/>
                      <a:pt x="81" y="180"/>
                    </a:cubicBezTo>
                    <a:cubicBezTo>
                      <a:pt x="81" y="181"/>
                      <a:pt x="81" y="182"/>
                      <a:pt x="81" y="182"/>
                    </a:cubicBezTo>
                    <a:cubicBezTo>
                      <a:pt x="82" y="182"/>
                      <a:pt x="82" y="181"/>
                      <a:pt x="82" y="181"/>
                    </a:cubicBezTo>
                    <a:cubicBezTo>
                      <a:pt x="82" y="180"/>
                      <a:pt x="82" y="179"/>
                      <a:pt x="81" y="179"/>
                    </a:cubicBezTo>
                    <a:cubicBezTo>
                      <a:pt x="81" y="179"/>
                      <a:pt x="81" y="179"/>
                      <a:pt x="81" y="179"/>
                    </a:cubicBezTo>
                    <a:cubicBezTo>
                      <a:pt x="79" y="177"/>
                      <a:pt x="80" y="174"/>
                      <a:pt x="79" y="172"/>
                    </a:cubicBezTo>
                    <a:moveTo>
                      <a:pt x="158" y="142"/>
                    </a:moveTo>
                    <a:cubicBezTo>
                      <a:pt x="158" y="142"/>
                      <a:pt x="157" y="142"/>
                      <a:pt x="157" y="142"/>
                    </a:cubicBezTo>
                    <a:cubicBezTo>
                      <a:pt x="158" y="143"/>
                      <a:pt x="158" y="143"/>
                      <a:pt x="158" y="143"/>
                    </a:cubicBezTo>
                    <a:cubicBezTo>
                      <a:pt x="158" y="142"/>
                      <a:pt x="158" y="142"/>
                      <a:pt x="158" y="142"/>
                    </a:cubicBezTo>
                    <a:moveTo>
                      <a:pt x="154" y="141"/>
                    </a:moveTo>
                    <a:cubicBezTo>
                      <a:pt x="154" y="141"/>
                      <a:pt x="154" y="141"/>
                      <a:pt x="154" y="141"/>
                    </a:cubicBezTo>
                    <a:cubicBezTo>
                      <a:pt x="154" y="141"/>
                      <a:pt x="153" y="141"/>
                      <a:pt x="154" y="140"/>
                    </a:cubicBezTo>
                    <a:cubicBezTo>
                      <a:pt x="154" y="140"/>
                      <a:pt x="155" y="140"/>
                      <a:pt x="155" y="141"/>
                    </a:cubicBezTo>
                    <a:cubicBezTo>
                      <a:pt x="154" y="141"/>
                      <a:pt x="154" y="141"/>
                      <a:pt x="154" y="141"/>
                    </a:cubicBezTo>
                    <a:cubicBezTo>
                      <a:pt x="154" y="141"/>
                      <a:pt x="153" y="141"/>
                      <a:pt x="153" y="141"/>
                    </a:cubicBezTo>
                    <a:cubicBezTo>
                      <a:pt x="153" y="141"/>
                      <a:pt x="153" y="141"/>
                      <a:pt x="153" y="141"/>
                    </a:cubicBezTo>
                    <a:cubicBezTo>
                      <a:pt x="153" y="141"/>
                      <a:pt x="153" y="141"/>
                      <a:pt x="153" y="141"/>
                    </a:cubicBezTo>
                    <a:cubicBezTo>
                      <a:pt x="153" y="141"/>
                      <a:pt x="154" y="141"/>
                      <a:pt x="154" y="141"/>
                    </a:cubicBezTo>
                    <a:moveTo>
                      <a:pt x="149" y="134"/>
                    </a:moveTo>
                    <a:cubicBezTo>
                      <a:pt x="150" y="133"/>
                      <a:pt x="150" y="133"/>
                      <a:pt x="151" y="133"/>
                    </a:cubicBezTo>
                    <a:cubicBezTo>
                      <a:pt x="151" y="133"/>
                      <a:pt x="152" y="133"/>
                      <a:pt x="152" y="133"/>
                    </a:cubicBezTo>
                    <a:cubicBezTo>
                      <a:pt x="151" y="135"/>
                      <a:pt x="148" y="135"/>
                      <a:pt x="146" y="136"/>
                    </a:cubicBezTo>
                    <a:cubicBezTo>
                      <a:pt x="145" y="136"/>
                      <a:pt x="145" y="137"/>
                      <a:pt x="144" y="137"/>
                    </a:cubicBezTo>
                    <a:cubicBezTo>
                      <a:pt x="144" y="137"/>
                      <a:pt x="144" y="137"/>
                      <a:pt x="144" y="137"/>
                    </a:cubicBezTo>
                    <a:cubicBezTo>
                      <a:pt x="144" y="136"/>
                      <a:pt x="143" y="136"/>
                      <a:pt x="143" y="136"/>
                    </a:cubicBezTo>
                    <a:cubicBezTo>
                      <a:pt x="143" y="135"/>
                      <a:pt x="144" y="134"/>
                      <a:pt x="144" y="133"/>
                    </a:cubicBezTo>
                    <a:cubicBezTo>
                      <a:pt x="145" y="133"/>
                      <a:pt x="145" y="133"/>
                      <a:pt x="145" y="133"/>
                    </a:cubicBezTo>
                    <a:cubicBezTo>
                      <a:pt x="145" y="133"/>
                      <a:pt x="145" y="133"/>
                      <a:pt x="145" y="133"/>
                    </a:cubicBezTo>
                    <a:cubicBezTo>
                      <a:pt x="145" y="133"/>
                      <a:pt x="145" y="133"/>
                      <a:pt x="145" y="133"/>
                    </a:cubicBezTo>
                    <a:cubicBezTo>
                      <a:pt x="145" y="133"/>
                      <a:pt x="145" y="133"/>
                      <a:pt x="145" y="133"/>
                    </a:cubicBezTo>
                    <a:cubicBezTo>
                      <a:pt x="145" y="134"/>
                      <a:pt x="144" y="133"/>
                      <a:pt x="144" y="134"/>
                    </a:cubicBezTo>
                    <a:cubicBezTo>
                      <a:pt x="144" y="134"/>
                      <a:pt x="144" y="135"/>
                      <a:pt x="145" y="135"/>
                    </a:cubicBezTo>
                    <a:cubicBezTo>
                      <a:pt x="145" y="135"/>
                      <a:pt x="146" y="134"/>
                      <a:pt x="146" y="134"/>
                    </a:cubicBezTo>
                    <a:cubicBezTo>
                      <a:pt x="147" y="133"/>
                      <a:pt x="147" y="133"/>
                      <a:pt x="148" y="133"/>
                    </a:cubicBezTo>
                    <a:cubicBezTo>
                      <a:pt x="148" y="133"/>
                      <a:pt x="149" y="133"/>
                      <a:pt x="149" y="134"/>
                    </a:cubicBezTo>
                    <a:moveTo>
                      <a:pt x="153" y="124"/>
                    </a:moveTo>
                    <a:cubicBezTo>
                      <a:pt x="152" y="123"/>
                      <a:pt x="152" y="123"/>
                      <a:pt x="152" y="123"/>
                    </a:cubicBezTo>
                    <a:cubicBezTo>
                      <a:pt x="152" y="123"/>
                      <a:pt x="152" y="123"/>
                      <a:pt x="153" y="123"/>
                    </a:cubicBezTo>
                    <a:cubicBezTo>
                      <a:pt x="153" y="123"/>
                      <a:pt x="153" y="123"/>
                      <a:pt x="153" y="123"/>
                    </a:cubicBezTo>
                    <a:cubicBezTo>
                      <a:pt x="153" y="124"/>
                      <a:pt x="153" y="124"/>
                      <a:pt x="153" y="124"/>
                    </a:cubicBezTo>
                    <a:moveTo>
                      <a:pt x="158" y="121"/>
                    </a:moveTo>
                    <a:cubicBezTo>
                      <a:pt x="144" y="121"/>
                      <a:pt x="144" y="121"/>
                      <a:pt x="144" y="121"/>
                    </a:cubicBezTo>
                    <a:cubicBezTo>
                      <a:pt x="143" y="121"/>
                      <a:pt x="143" y="121"/>
                      <a:pt x="143" y="122"/>
                    </a:cubicBezTo>
                    <a:cubicBezTo>
                      <a:pt x="145" y="123"/>
                      <a:pt x="148" y="123"/>
                      <a:pt x="150" y="124"/>
                    </a:cubicBezTo>
                    <a:cubicBezTo>
                      <a:pt x="150" y="125"/>
                      <a:pt x="151" y="126"/>
                      <a:pt x="152" y="127"/>
                    </a:cubicBezTo>
                    <a:cubicBezTo>
                      <a:pt x="152" y="127"/>
                      <a:pt x="152" y="127"/>
                      <a:pt x="152" y="127"/>
                    </a:cubicBezTo>
                    <a:cubicBezTo>
                      <a:pt x="152" y="127"/>
                      <a:pt x="152" y="127"/>
                      <a:pt x="152" y="127"/>
                    </a:cubicBezTo>
                    <a:cubicBezTo>
                      <a:pt x="151" y="127"/>
                      <a:pt x="151" y="127"/>
                      <a:pt x="151" y="127"/>
                    </a:cubicBezTo>
                    <a:cubicBezTo>
                      <a:pt x="151" y="127"/>
                      <a:pt x="151" y="127"/>
                      <a:pt x="151" y="127"/>
                    </a:cubicBezTo>
                    <a:cubicBezTo>
                      <a:pt x="151" y="127"/>
                      <a:pt x="151" y="127"/>
                      <a:pt x="151" y="128"/>
                    </a:cubicBezTo>
                    <a:cubicBezTo>
                      <a:pt x="151" y="128"/>
                      <a:pt x="151" y="128"/>
                      <a:pt x="151" y="128"/>
                    </a:cubicBezTo>
                    <a:cubicBezTo>
                      <a:pt x="151" y="128"/>
                      <a:pt x="150" y="128"/>
                      <a:pt x="150" y="128"/>
                    </a:cubicBezTo>
                    <a:cubicBezTo>
                      <a:pt x="150" y="128"/>
                      <a:pt x="150" y="127"/>
                      <a:pt x="150" y="127"/>
                    </a:cubicBezTo>
                    <a:cubicBezTo>
                      <a:pt x="150" y="127"/>
                      <a:pt x="149" y="127"/>
                      <a:pt x="149" y="128"/>
                    </a:cubicBezTo>
                    <a:cubicBezTo>
                      <a:pt x="149" y="127"/>
                      <a:pt x="149" y="126"/>
                      <a:pt x="148" y="126"/>
                    </a:cubicBezTo>
                    <a:cubicBezTo>
                      <a:pt x="149" y="128"/>
                      <a:pt x="147" y="129"/>
                      <a:pt x="147" y="131"/>
                    </a:cubicBezTo>
                    <a:cubicBezTo>
                      <a:pt x="147" y="131"/>
                      <a:pt x="146" y="131"/>
                      <a:pt x="146" y="132"/>
                    </a:cubicBezTo>
                    <a:cubicBezTo>
                      <a:pt x="145" y="131"/>
                      <a:pt x="146" y="129"/>
                      <a:pt x="145" y="129"/>
                    </a:cubicBezTo>
                    <a:cubicBezTo>
                      <a:pt x="144" y="129"/>
                      <a:pt x="144" y="130"/>
                      <a:pt x="143" y="130"/>
                    </a:cubicBezTo>
                    <a:cubicBezTo>
                      <a:pt x="143" y="130"/>
                      <a:pt x="143" y="130"/>
                      <a:pt x="143" y="130"/>
                    </a:cubicBezTo>
                    <a:cubicBezTo>
                      <a:pt x="144" y="129"/>
                      <a:pt x="145" y="128"/>
                      <a:pt x="144" y="126"/>
                    </a:cubicBezTo>
                    <a:cubicBezTo>
                      <a:pt x="144" y="125"/>
                      <a:pt x="143" y="125"/>
                      <a:pt x="142" y="124"/>
                    </a:cubicBezTo>
                    <a:cubicBezTo>
                      <a:pt x="142" y="124"/>
                      <a:pt x="141" y="125"/>
                      <a:pt x="142" y="125"/>
                    </a:cubicBezTo>
                    <a:cubicBezTo>
                      <a:pt x="142" y="125"/>
                      <a:pt x="141" y="125"/>
                      <a:pt x="141" y="125"/>
                    </a:cubicBezTo>
                    <a:cubicBezTo>
                      <a:pt x="141" y="125"/>
                      <a:pt x="141" y="126"/>
                      <a:pt x="141" y="126"/>
                    </a:cubicBezTo>
                    <a:cubicBezTo>
                      <a:pt x="141" y="126"/>
                      <a:pt x="141" y="126"/>
                      <a:pt x="141" y="126"/>
                    </a:cubicBezTo>
                    <a:cubicBezTo>
                      <a:pt x="141" y="126"/>
                      <a:pt x="141" y="126"/>
                      <a:pt x="141" y="126"/>
                    </a:cubicBezTo>
                    <a:cubicBezTo>
                      <a:pt x="140" y="126"/>
                      <a:pt x="140" y="126"/>
                      <a:pt x="140" y="126"/>
                    </a:cubicBezTo>
                    <a:cubicBezTo>
                      <a:pt x="140" y="126"/>
                      <a:pt x="140" y="126"/>
                      <a:pt x="140" y="126"/>
                    </a:cubicBezTo>
                    <a:cubicBezTo>
                      <a:pt x="140" y="126"/>
                      <a:pt x="140" y="126"/>
                      <a:pt x="140" y="126"/>
                    </a:cubicBezTo>
                    <a:cubicBezTo>
                      <a:pt x="138" y="126"/>
                      <a:pt x="139" y="129"/>
                      <a:pt x="138" y="130"/>
                    </a:cubicBezTo>
                    <a:cubicBezTo>
                      <a:pt x="138" y="133"/>
                      <a:pt x="137" y="135"/>
                      <a:pt x="135" y="135"/>
                    </a:cubicBezTo>
                    <a:cubicBezTo>
                      <a:pt x="133" y="132"/>
                      <a:pt x="136" y="129"/>
                      <a:pt x="136" y="126"/>
                    </a:cubicBezTo>
                    <a:cubicBezTo>
                      <a:pt x="136" y="126"/>
                      <a:pt x="136" y="127"/>
                      <a:pt x="135" y="127"/>
                    </a:cubicBezTo>
                    <a:cubicBezTo>
                      <a:pt x="135" y="127"/>
                      <a:pt x="135" y="127"/>
                      <a:pt x="135" y="127"/>
                    </a:cubicBezTo>
                    <a:cubicBezTo>
                      <a:pt x="136" y="126"/>
                      <a:pt x="138" y="123"/>
                      <a:pt x="139" y="123"/>
                    </a:cubicBezTo>
                    <a:cubicBezTo>
                      <a:pt x="139" y="123"/>
                      <a:pt x="139" y="123"/>
                      <a:pt x="139" y="123"/>
                    </a:cubicBezTo>
                    <a:cubicBezTo>
                      <a:pt x="139" y="123"/>
                      <a:pt x="139" y="123"/>
                      <a:pt x="139" y="123"/>
                    </a:cubicBezTo>
                    <a:cubicBezTo>
                      <a:pt x="139" y="123"/>
                      <a:pt x="140" y="123"/>
                      <a:pt x="140" y="123"/>
                    </a:cubicBezTo>
                    <a:cubicBezTo>
                      <a:pt x="140" y="123"/>
                      <a:pt x="140" y="123"/>
                      <a:pt x="141" y="123"/>
                    </a:cubicBezTo>
                    <a:cubicBezTo>
                      <a:pt x="141" y="123"/>
                      <a:pt x="141" y="123"/>
                      <a:pt x="141" y="123"/>
                    </a:cubicBezTo>
                    <a:cubicBezTo>
                      <a:pt x="142" y="123"/>
                      <a:pt x="142" y="123"/>
                      <a:pt x="142" y="124"/>
                    </a:cubicBezTo>
                    <a:cubicBezTo>
                      <a:pt x="143" y="123"/>
                      <a:pt x="143" y="123"/>
                      <a:pt x="143" y="123"/>
                    </a:cubicBezTo>
                    <a:cubicBezTo>
                      <a:pt x="143" y="123"/>
                      <a:pt x="143" y="123"/>
                      <a:pt x="144" y="123"/>
                    </a:cubicBezTo>
                    <a:cubicBezTo>
                      <a:pt x="144" y="123"/>
                      <a:pt x="144" y="123"/>
                      <a:pt x="144" y="123"/>
                    </a:cubicBezTo>
                    <a:cubicBezTo>
                      <a:pt x="144" y="123"/>
                      <a:pt x="143" y="122"/>
                      <a:pt x="142" y="122"/>
                    </a:cubicBezTo>
                    <a:cubicBezTo>
                      <a:pt x="142" y="122"/>
                      <a:pt x="142" y="121"/>
                      <a:pt x="142" y="121"/>
                    </a:cubicBezTo>
                    <a:cubicBezTo>
                      <a:pt x="141" y="121"/>
                      <a:pt x="141" y="121"/>
                      <a:pt x="141" y="121"/>
                    </a:cubicBezTo>
                    <a:cubicBezTo>
                      <a:pt x="140" y="121"/>
                      <a:pt x="139" y="122"/>
                      <a:pt x="139" y="122"/>
                    </a:cubicBezTo>
                    <a:cubicBezTo>
                      <a:pt x="138" y="122"/>
                      <a:pt x="138" y="122"/>
                      <a:pt x="138" y="122"/>
                    </a:cubicBezTo>
                    <a:cubicBezTo>
                      <a:pt x="138" y="122"/>
                      <a:pt x="138" y="121"/>
                      <a:pt x="138" y="121"/>
                    </a:cubicBezTo>
                    <a:cubicBezTo>
                      <a:pt x="112" y="121"/>
                      <a:pt x="112" y="121"/>
                      <a:pt x="112" y="121"/>
                    </a:cubicBezTo>
                    <a:cubicBezTo>
                      <a:pt x="112" y="122"/>
                      <a:pt x="111" y="124"/>
                      <a:pt x="111" y="125"/>
                    </a:cubicBezTo>
                    <a:cubicBezTo>
                      <a:pt x="111" y="124"/>
                      <a:pt x="111" y="122"/>
                      <a:pt x="111" y="121"/>
                    </a:cubicBezTo>
                    <a:cubicBezTo>
                      <a:pt x="79" y="121"/>
                      <a:pt x="79" y="121"/>
                      <a:pt x="79" y="121"/>
                    </a:cubicBezTo>
                    <a:cubicBezTo>
                      <a:pt x="79" y="167"/>
                      <a:pt x="79" y="167"/>
                      <a:pt x="79" y="167"/>
                    </a:cubicBezTo>
                    <a:cubicBezTo>
                      <a:pt x="79" y="168"/>
                      <a:pt x="80" y="170"/>
                      <a:pt x="81" y="170"/>
                    </a:cubicBezTo>
                    <a:cubicBezTo>
                      <a:pt x="81" y="171"/>
                      <a:pt x="82" y="172"/>
                      <a:pt x="82" y="172"/>
                    </a:cubicBezTo>
                    <a:cubicBezTo>
                      <a:pt x="82" y="173"/>
                      <a:pt x="82" y="173"/>
                      <a:pt x="82" y="173"/>
                    </a:cubicBezTo>
                    <a:cubicBezTo>
                      <a:pt x="83" y="173"/>
                      <a:pt x="84" y="173"/>
                      <a:pt x="84" y="174"/>
                    </a:cubicBezTo>
                    <a:cubicBezTo>
                      <a:pt x="84" y="174"/>
                      <a:pt x="84" y="174"/>
                      <a:pt x="84" y="174"/>
                    </a:cubicBezTo>
                    <a:cubicBezTo>
                      <a:pt x="84" y="174"/>
                      <a:pt x="84" y="174"/>
                      <a:pt x="84" y="174"/>
                    </a:cubicBezTo>
                    <a:cubicBezTo>
                      <a:pt x="84" y="174"/>
                      <a:pt x="84" y="174"/>
                      <a:pt x="84" y="174"/>
                    </a:cubicBezTo>
                    <a:cubicBezTo>
                      <a:pt x="84" y="174"/>
                      <a:pt x="83" y="174"/>
                      <a:pt x="83" y="174"/>
                    </a:cubicBezTo>
                    <a:cubicBezTo>
                      <a:pt x="82" y="175"/>
                      <a:pt x="84" y="176"/>
                      <a:pt x="86" y="176"/>
                    </a:cubicBezTo>
                    <a:cubicBezTo>
                      <a:pt x="86" y="177"/>
                      <a:pt x="86" y="177"/>
                      <a:pt x="86" y="178"/>
                    </a:cubicBezTo>
                    <a:cubicBezTo>
                      <a:pt x="86" y="178"/>
                      <a:pt x="86" y="178"/>
                      <a:pt x="86" y="178"/>
                    </a:cubicBezTo>
                    <a:cubicBezTo>
                      <a:pt x="88" y="179"/>
                      <a:pt x="89" y="181"/>
                      <a:pt x="90" y="183"/>
                    </a:cubicBezTo>
                    <a:cubicBezTo>
                      <a:pt x="90" y="185"/>
                      <a:pt x="91" y="185"/>
                      <a:pt x="91" y="187"/>
                    </a:cubicBezTo>
                    <a:cubicBezTo>
                      <a:pt x="90" y="187"/>
                      <a:pt x="90" y="187"/>
                      <a:pt x="90" y="188"/>
                    </a:cubicBezTo>
                    <a:cubicBezTo>
                      <a:pt x="89" y="188"/>
                      <a:pt x="89" y="188"/>
                      <a:pt x="89" y="188"/>
                    </a:cubicBezTo>
                    <a:cubicBezTo>
                      <a:pt x="90" y="189"/>
                      <a:pt x="90" y="191"/>
                      <a:pt x="92" y="191"/>
                    </a:cubicBezTo>
                    <a:cubicBezTo>
                      <a:pt x="92" y="191"/>
                      <a:pt x="92" y="191"/>
                      <a:pt x="92" y="191"/>
                    </a:cubicBezTo>
                    <a:cubicBezTo>
                      <a:pt x="92" y="192"/>
                      <a:pt x="92" y="192"/>
                      <a:pt x="92" y="192"/>
                    </a:cubicBezTo>
                    <a:cubicBezTo>
                      <a:pt x="93" y="192"/>
                      <a:pt x="94" y="194"/>
                      <a:pt x="96" y="194"/>
                    </a:cubicBezTo>
                    <a:cubicBezTo>
                      <a:pt x="96" y="194"/>
                      <a:pt x="96" y="194"/>
                      <a:pt x="97" y="194"/>
                    </a:cubicBezTo>
                    <a:cubicBezTo>
                      <a:pt x="97" y="194"/>
                      <a:pt x="98" y="195"/>
                      <a:pt x="99" y="196"/>
                    </a:cubicBezTo>
                    <a:cubicBezTo>
                      <a:pt x="100" y="196"/>
                      <a:pt x="101" y="196"/>
                      <a:pt x="102" y="197"/>
                    </a:cubicBezTo>
                    <a:cubicBezTo>
                      <a:pt x="102" y="197"/>
                      <a:pt x="102" y="197"/>
                      <a:pt x="102" y="197"/>
                    </a:cubicBezTo>
                    <a:cubicBezTo>
                      <a:pt x="102" y="197"/>
                      <a:pt x="102" y="197"/>
                      <a:pt x="102" y="197"/>
                    </a:cubicBezTo>
                    <a:cubicBezTo>
                      <a:pt x="102" y="197"/>
                      <a:pt x="103" y="197"/>
                      <a:pt x="103" y="197"/>
                    </a:cubicBezTo>
                    <a:cubicBezTo>
                      <a:pt x="103" y="197"/>
                      <a:pt x="103" y="197"/>
                      <a:pt x="103" y="197"/>
                    </a:cubicBezTo>
                    <a:cubicBezTo>
                      <a:pt x="104" y="198"/>
                      <a:pt x="105" y="198"/>
                      <a:pt x="106" y="198"/>
                    </a:cubicBezTo>
                    <a:cubicBezTo>
                      <a:pt x="107" y="198"/>
                      <a:pt x="107" y="199"/>
                      <a:pt x="108" y="199"/>
                    </a:cubicBezTo>
                    <a:cubicBezTo>
                      <a:pt x="108" y="199"/>
                      <a:pt x="108" y="199"/>
                      <a:pt x="108" y="199"/>
                    </a:cubicBezTo>
                    <a:cubicBezTo>
                      <a:pt x="109" y="199"/>
                      <a:pt x="110" y="198"/>
                      <a:pt x="111" y="198"/>
                    </a:cubicBezTo>
                    <a:cubicBezTo>
                      <a:pt x="111" y="198"/>
                      <a:pt x="111" y="198"/>
                      <a:pt x="111" y="198"/>
                    </a:cubicBezTo>
                    <a:cubicBezTo>
                      <a:pt x="111" y="197"/>
                      <a:pt x="111" y="197"/>
                      <a:pt x="111" y="197"/>
                    </a:cubicBezTo>
                    <a:cubicBezTo>
                      <a:pt x="111" y="197"/>
                      <a:pt x="111" y="197"/>
                      <a:pt x="111" y="197"/>
                    </a:cubicBezTo>
                    <a:cubicBezTo>
                      <a:pt x="111" y="197"/>
                      <a:pt x="112" y="198"/>
                      <a:pt x="112" y="198"/>
                    </a:cubicBezTo>
                    <a:cubicBezTo>
                      <a:pt x="112" y="198"/>
                      <a:pt x="112" y="197"/>
                      <a:pt x="112" y="197"/>
                    </a:cubicBezTo>
                    <a:cubicBezTo>
                      <a:pt x="112" y="198"/>
                      <a:pt x="112" y="198"/>
                      <a:pt x="112" y="198"/>
                    </a:cubicBezTo>
                    <a:cubicBezTo>
                      <a:pt x="112" y="198"/>
                      <a:pt x="112" y="198"/>
                      <a:pt x="112" y="198"/>
                    </a:cubicBezTo>
                    <a:cubicBezTo>
                      <a:pt x="112" y="198"/>
                      <a:pt x="113" y="198"/>
                      <a:pt x="113" y="198"/>
                    </a:cubicBezTo>
                    <a:cubicBezTo>
                      <a:pt x="113" y="198"/>
                      <a:pt x="113" y="198"/>
                      <a:pt x="113" y="198"/>
                    </a:cubicBezTo>
                    <a:cubicBezTo>
                      <a:pt x="113" y="198"/>
                      <a:pt x="113" y="198"/>
                      <a:pt x="113" y="198"/>
                    </a:cubicBezTo>
                    <a:cubicBezTo>
                      <a:pt x="113" y="198"/>
                      <a:pt x="113" y="198"/>
                      <a:pt x="113" y="198"/>
                    </a:cubicBezTo>
                    <a:cubicBezTo>
                      <a:pt x="112" y="198"/>
                      <a:pt x="112" y="198"/>
                      <a:pt x="112" y="198"/>
                    </a:cubicBezTo>
                    <a:cubicBezTo>
                      <a:pt x="112" y="198"/>
                      <a:pt x="112" y="198"/>
                      <a:pt x="112" y="198"/>
                    </a:cubicBezTo>
                    <a:cubicBezTo>
                      <a:pt x="113" y="198"/>
                      <a:pt x="113" y="198"/>
                      <a:pt x="113" y="198"/>
                    </a:cubicBezTo>
                    <a:cubicBezTo>
                      <a:pt x="113" y="198"/>
                      <a:pt x="113" y="198"/>
                      <a:pt x="113" y="198"/>
                    </a:cubicBezTo>
                    <a:cubicBezTo>
                      <a:pt x="113" y="198"/>
                      <a:pt x="113" y="198"/>
                      <a:pt x="113" y="198"/>
                    </a:cubicBezTo>
                    <a:cubicBezTo>
                      <a:pt x="113" y="199"/>
                      <a:pt x="113" y="199"/>
                      <a:pt x="114" y="199"/>
                    </a:cubicBezTo>
                    <a:cubicBezTo>
                      <a:pt x="114" y="199"/>
                      <a:pt x="115" y="200"/>
                      <a:pt x="115" y="200"/>
                    </a:cubicBezTo>
                    <a:cubicBezTo>
                      <a:pt x="116" y="201"/>
                      <a:pt x="117" y="202"/>
                      <a:pt x="117" y="202"/>
                    </a:cubicBezTo>
                    <a:cubicBezTo>
                      <a:pt x="118" y="203"/>
                      <a:pt x="119" y="203"/>
                      <a:pt x="120" y="203"/>
                    </a:cubicBezTo>
                    <a:cubicBezTo>
                      <a:pt x="121" y="203"/>
                      <a:pt x="122" y="204"/>
                      <a:pt x="124" y="204"/>
                    </a:cubicBezTo>
                    <a:cubicBezTo>
                      <a:pt x="124" y="204"/>
                      <a:pt x="124" y="204"/>
                      <a:pt x="124" y="204"/>
                    </a:cubicBezTo>
                    <a:cubicBezTo>
                      <a:pt x="124" y="204"/>
                      <a:pt x="124" y="204"/>
                      <a:pt x="124" y="204"/>
                    </a:cubicBezTo>
                    <a:cubicBezTo>
                      <a:pt x="124" y="204"/>
                      <a:pt x="124" y="204"/>
                      <a:pt x="124" y="204"/>
                    </a:cubicBezTo>
                    <a:cubicBezTo>
                      <a:pt x="125" y="205"/>
                      <a:pt x="125" y="205"/>
                      <a:pt x="125" y="205"/>
                    </a:cubicBezTo>
                    <a:cubicBezTo>
                      <a:pt x="125" y="205"/>
                      <a:pt x="125" y="205"/>
                      <a:pt x="126" y="205"/>
                    </a:cubicBezTo>
                    <a:cubicBezTo>
                      <a:pt x="126" y="204"/>
                      <a:pt x="126" y="204"/>
                      <a:pt x="126" y="204"/>
                    </a:cubicBezTo>
                    <a:cubicBezTo>
                      <a:pt x="126" y="204"/>
                      <a:pt x="126" y="204"/>
                      <a:pt x="126" y="204"/>
                    </a:cubicBezTo>
                    <a:cubicBezTo>
                      <a:pt x="126" y="204"/>
                      <a:pt x="126" y="204"/>
                      <a:pt x="126" y="204"/>
                    </a:cubicBezTo>
                    <a:cubicBezTo>
                      <a:pt x="126" y="204"/>
                      <a:pt x="127" y="204"/>
                      <a:pt x="127" y="204"/>
                    </a:cubicBezTo>
                    <a:cubicBezTo>
                      <a:pt x="127" y="204"/>
                      <a:pt x="127" y="204"/>
                      <a:pt x="127" y="204"/>
                    </a:cubicBezTo>
                    <a:cubicBezTo>
                      <a:pt x="127" y="204"/>
                      <a:pt x="127" y="204"/>
                      <a:pt x="127" y="205"/>
                    </a:cubicBezTo>
                    <a:cubicBezTo>
                      <a:pt x="126" y="205"/>
                      <a:pt x="126" y="205"/>
                      <a:pt x="126" y="205"/>
                    </a:cubicBezTo>
                    <a:cubicBezTo>
                      <a:pt x="127" y="206"/>
                      <a:pt x="128" y="208"/>
                      <a:pt x="130" y="209"/>
                    </a:cubicBezTo>
                    <a:cubicBezTo>
                      <a:pt x="130" y="209"/>
                      <a:pt x="130" y="209"/>
                      <a:pt x="130" y="209"/>
                    </a:cubicBezTo>
                    <a:cubicBezTo>
                      <a:pt x="130" y="209"/>
                      <a:pt x="130" y="209"/>
                      <a:pt x="130" y="209"/>
                    </a:cubicBezTo>
                    <a:cubicBezTo>
                      <a:pt x="130" y="209"/>
                      <a:pt x="130" y="210"/>
                      <a:pt x="130" y="210"/>
                    </a:cubicBezTo>
                    <a:cubicBezTo>
                      <a:pt x="129" y="211"/>
                      <a:pt x="131" y="212"/>
                      <a:pt x="131" y="212"/>
                    </a:cubicBezTo>
                    <a:cubicBezTo>
                      <a:pt x="132" y="211"/>
                      <a:pt x="131" y="211"/>
                      <a:pt x="131" y="211"/>
                    </a:cubicBezTo>
                    <a:cubicBezTo>
                      <a:pt x="132" y="211"/>
                      <a:pt x="133" y="212"/>
                      <a:pt x="134" y="213"/>
                    </a:cubicBezTo>
                    <a:cubicBezTo>
                      <a:pt x="134" y="214"/>
                      <a:pt x="134" y="214"/>
                      <a:pt x="134" y="214"/>
                    </a:cubicBezTo>
                    <a:cubicBezTo>
                      <a:pt x="134" y="214"/>
                      <a:pt x="134" y="215"/>
                      <a:pt x="135" y="215"/>
                    </a:cubicBezTo>
                    <a:cubicBezTo>
                      <a:pt x="135" y="215"/>
                      <a:pt x="135" y="215"/>
                      <a:pt x="135" y="215"/>
                    </a:cubicBezTo>
                    <a:cubicBezTo>
                      <a:pt x="135" y="214"/>
                      <a:pt x="134" y="214"/>
                      <a:pt x="134" y="214"/>
                    </a:cubicBezTo>
                    <a:cubicBezTo>
                      <a:pt x="135" y="214"/>
                      <a:pt x="135" y="215"/>
                      <a:pt x="136" y="215"/>
                    </a:cubicBezTo>
                    <a:cubicBezTo>
                      <a:pt x="136" y="215"/>
                      <a:pt x="136" y="215"/>
                      <a:pt x="136" y="215"/>
                    </a:cubicBezTo>
                    <a:cubicBezTo>
                      <a:pt x="136" y="215"/>
                      <a:pt x="136" y="215"/>
                      <a:pt x="136" y="215"/>
                    </a:cubicBezTo>
                    <a:cubicBezTo>
                      <a:pt x="137" y="215"/>
                      <a:pt x="137" y="215"/>
                      <a:pt x="138" y="215"/>
                    </a:cubicBezTo>
                    <a:cubicBezTo>
                      <a:pt x="138" y="216"/>
                      <a:pt x="139" y="216"/>
                      <a:pt x="139" y="216"/>
                    </a:cubicBezTo>
                    <a:cubicBezTo>
                      <a:pt x="139" y="216"/>
                      <a:pt x="139" y="216"/>
                      <a:pt x="139" y="216"/>
                    </a:cubicBezTo>
                    <a:cubicBezTo>
                      <a:pt x="140" y="216"/>
                      <a:pt x="140" y="216"/>
                      <a:pt x="140" y="216"/>
                    </a:cubicBezTo>
                    <a:cubicBezTo>
                      <a:pt x="140" y="216"/>
                      <a:pt x="140" y="217"/>
                      <a:pt x="140" y="217"/>
                    </a:cubicBezTo>
                    <a:cubicBezTo>
                      <a:pt x="141" y="217"/>
                      <a:pt x="141" y="216"/>
                      <a:pt x="142" y="216"/>
                    </a:cubicBezTo>
                    <a:cubicBezTo>
                      <a:pt x="142" y="216"/>
                      <a:pt x="141" y="216"/>
                      <a:pt x="141" y="215"/>
                    </a:cubicBezTo>
                    <a:cubicBezTo>
                      <a:pt x="141" y="215"/>
                      <a:pt x="142" y="215"/>
                      <a:pt x="143" y="214"/>
                    </a:cubicBezTo>
                    <a:cubicBezTo>
                      <a:pt x="143" y="214"/>
                      <a:pt x="142" y="214"/>
                      <a:pt x="142" y="213"/>
                    </a:cubicBezTo>
                    <a:cubicBezTo>
                      <a:pt x="143" y="213"/>
                      <a:pt x="143" y="213"/>
                      <a:pt x="143" y="213"/>
                    </a:cubicBezTo>
                    <a:cubicBezTo>
                      <a:pt x="144" y="213"/>
                      <a:pt x="145" y="214"/>
                      <a:pt x="145" y="214"/>
                    </a:cubicBezTo>
                    <a:cubicBezTo>
                      <a:pt x="145" y="214"/>
                      <a:pt x="145" y="215"/>
                      <a:pt x="145" y="215"/>
                    </a:cubicBezTo>
                    <a:cubicBezTo>
                      <a:pt x="145" y="215"/>
                      <a:pt x="145" y="214"/>
                      <a:pt x="145" y="214"/>
                    </a:cubicBezTo>
                    <a:cubicBezTo>
                      <a:pt x="145" y="214"/>
                      <a:pt x="146" y="214"/>
                      <a:pt x="146" y="214"/>
                    </a:cubicBezTo>
                    <a:cubicBezTo>
                      <a:pt x="146" y="214"/>
                      <a:pt x="146" y="214"/>
                      <a:pt x="146" y="214"/>
                    </a:cubicBezTo>
                    <a:cubicBezTo>
                      <a:pt x="146" y="215"/>
                      <a:pt x="145" y="215"/>
                      <a:pt x="145" y="215"/>
                    </a:cubicBezTo>
                    <a:cubicBezTo>
                      <a:pt x="145" y="216"/>
                      <a:pt x="146" y="217"/>
                      <a:pt x="146" y="217"/>
                    </a:cubicBezTo>
                    <a:cubicBezTo>
                      <a:pt x="146" y="218"/>
                      <a:pt x="147" y="218"/>
                      <a:pt x="147" y="219"/>
                    </a:cubicBezTo>
                    <a:cubicBezTo>
                      <a:pt x="147" y="219"/>
                      <a:pt x="148" y="220"/>
                      <a:pt x="147" y="221"/>
                    </a:cubicBezTo>
                    <a:cubicBezTo>
                      <a:pt x="147" y="221"/>
                      <a:pt x="147" y="223"/>
                      <a:pt x="147" y="224"/>
                    </a:cubicBezTo>
                    <a:cubicBezTo>
                      <a:pt x="147" y="224"/>
                      <a:pt x="148" y="224"/>
                      <a:pt x="148" y="224"/>
                    </a:cubicBezTo>
                    <a:cubicBezTo>
                      <a:pt x="147" y="225"/>
                      <a:pt x="147" y="226"/>
                      <a:pt x="146" y="227"/>
                    </a:cubicBezTo>
                    <a:cubicBezTo>
                      <a:pt x="144" y="227"/>
                      <a:pt x="144" y="229"/>
                      <a:pt x="143" y="230"/>
                    </a:cubicBezTo>
                    <a:cubicBezTo>
                      <a:pt x="142" y="230"/>
                      <a:pt x="142" y="231"/>
                      <a:pt x="141" y="231"/>
                    </a:cubicBezTo>
                    <a:cubicBezTo>
                      <a:pt x="141" y="231"/>
                      <a:pt x="141" y="232"/>
                      <a:pt x="141" y="233"/>
                    </a:cubicBezTo>
                    <a:cubicBezTo>
                      <a:pt x="141" y="233"/>
                      <a:pt x="140" y="233"/>
                      <a:pt x="141" y="234"/>
                    </a:cubicBezTo>
                    <a:cubicBezTo>
                      <a:pt x="140" y="235"/>
                      <a:pt x="140" y="235"/>
                      <a:pt x="139" y="235"/>
                    </a:cubicBezTo>
                    <a:cubicBezTo>
                      <a:pt x="140" y="236"/>
                      <a:pt x="140" y="237"/>
                      <a:pt x="139" y="238"/>
                    </a:cubicBezTo>
                    <a:cubicBezTo>
                      <a:pt x="140" y="238"/>
                      <a:pt x="140" y="239"/>
                      <a:pt x="141" y="239"/>
                    </a:cubicBezTo>
                    <a:cubicBezTo>
                      <a:pt x="141" y="238"/>
                      <a:pt x="141" y="238"/>
                      <a:pt x="142" y="238"/>
                    </a:cubicBezTo>
                    <a:cubicBezTo>
                      <a:pt x="142" y="238"/>
                      <a:pt x="142" y="238"/>
                      <a:pt x="142" y="238"/>
                    </a:cubicBezTo>
                    <a:cubicBezTo>
                      <a:pt x="143" y="241"/>
                      <a:pt x="138" y="241"/>
                      <a:pt x="139" y="243"/>
                    </a:cubicBezTo>
                    <a:cubicBezTo>
                      <a:pt x="158" y="243"/>
                      <a:pt x="158" y="243"/>
                      <a:pt x="158" y="243"/>
                    </a:cubicBezTo>
                    <a:cubicBezTo>
                      <a:pt x="158" y="207"/>
                      <a:pt x="158" y="207"/>
                      <a:pt x="158" y="207"/>
                    </a:cubicBezTo>
                    <a:cubicBezTo>
                      <a:pt x="157" y="208"/>
                      <a:pt x="155" y="208"/>
                      <a:pt x="154" y="208"/>
                    </a:cubicBezTo>
                    <a:cubicBezTo>
                      <a:pt x="154" y="209"/>
                      <a:pt x="154" y="210"/>
                      <a:pt x="154" y="210"/>
                    </a:cubicBezTo>
                    <a:cubicBezTo>
                      <a:pt x="154" y="210"/>
                      <a:pt x="154" y="210"/>
                      <a:pt x="153" y="210"/>
                    </a:cubicBezTo>
                    <a:cubicBezTo>
                      <a:pt x="154" y="209"/>
                      <a:pt x="153" y="209"/>
                      <a:pt x="154" y="209"/>
                    </a:cubicBezTo>
                    <a:cubicBezTo>
                      <a:pt x="153" y="209"/>
                      <a:pt x="153" y="209"/>
                      <a:pt x="153" y="209"/>
                    </a:cubicBezTo>
                    <a:cubicBezTo>
                      <a:pt x="152" y="209"/>
                      <a:pt x="150" y="211"/>
                      <a:pt x="151" y="212"/>
                    </a:cubicBezTo>
                    <a:cubicBezTo>
                      <a:pt x="150" y="212"/>
                      <a:pt x="149" y="213"/>
                      <a:pt x="148" y="214"/>
                    </a:cubicBezTo>
                    <a:cubicBezTo>
                      <a:pt x="148" y="214"/>
                      <a:pt x="149" y="215"/>
                      <a:pt x="148" y="215"/>
                    </a:cubicBezTo>
                    <a:cubicBezTo>
                      <a:pt x="148" y="215"/>
                      <a:pt x="148" y="215"/>
                      <a:pt x="148" y="215"/>
                    </a:cubicBezTo>
                    <a:cubicBezTo>
                      <a:pt x="147" y="214"/>
                      <a:pt x="146" y="212"/>
                      <a:pt x="144" y="212"/>
                    </a:cubicBezTo>
                    <a:cubicBezTo>
                      <a:pt x="144" y="212"/>
                      <a:pt x="144" y="212"/>
                      <a:pt x="144" y="212"/>
                    </a:cubicBezTo>
                    <a:cubicBezTo>
                      <a:pt x="143" y="212"/>
                      <a:pt x="143" y="212"/>
                      <a:pt x="143" y="212"/>
                    </a:cubicBezTo>
                    <a:cubicBezTo>
                      <a:pt x="142" y="212"/>
                      <a:pt x="141" y="213"/>
                      <a:pt x="139" y="213"/>
                    </a:cubicBezTo>
                    <a:cubicBezTo>
                      <a:pt x="139" y="213"/>
                      <a:pt x="138" y="213"/>
                      <a:pt x="138" y="213"/>
                    </a:cubicBezTo>
                    <a:cubicBezTo>
                      <a:pt x="138" y="213"/>
                      <a:pt x="138" y="213"/>
                      <a:pt x="138" y="213"/>
                    </a:cubicBezTo>
                    <a:cubicBezTo>
                      <a:pt x="137" y="212"/>
                      <a:pt x="135" y="211"/>
                      <a:pt x="135" y="209"/>
                    </a:cubicBezTo>
                    <a:cubicBezTo>
                      <a:pt x="135" y="209"/>
                      <a:pt x="135" y="209"/>
                      <a:pt x="135" y="209"/>
                    </a:cubicBezTo>
                    <a:cubicBezTo>
                      <a:pt x="135" y="209"/>
                      <a:pt x="134" y="209"/>
                      <a:pt x="134" y="210"/>
                    </a:cubicBezTo>
                    <a:cubicBezTo>
                      <a:pt x="134" y="210"/>
                      <a:pt x="134" y="210"/>
                      <a:pt x="134" y="210"/>
                    </a:cubicBezTo>
                    <a:cubicBezTo>
                      <a:pt x="134" y="210"/>
                      <a:pt x="134" y="210"/>
                      <a:pt x="134" y="210"/>
                    </a:cubicBezTo>
                    <a:cubicBezTo>
                      <a:pt x="134" y="209"/>
                      <a:pt x="134" y="208"/>
                      <a:pt x="134" y="207"/>
                    </a:cubicBezTo>
                    <a:cubicBezTo>
                      <a:pt x="134" y="207"/>
                      <a:pt x="134" y="207"/>
                      <a:pt x="134" y="207"/>
                    </a:cubicBezTo>
                    <a:cubicBezTo>
                      <a:pt x="134" y="207"/>
                      <a:pt x="134" y="206"/>
                      <a:pt x="134" y="205"/>
                    </a:cubicBezTo>
                    <a:cubicBezTo>
                      <a:pt x="135" y="206"/>
                      <a:pt x="135" y="206"/>
                      <a:pt x="135" y="206"/>
                    </a:cubicBezTo>
                    <a:cubicBezTo>
                      <a:pt x="135" y="206"/>
                      <a:pt x="135" y="204"/>
                      <a:pt x="135" y="204"/>
                    </a:cubicBezTo>
                    <a:cubicBezTo>
                      <a:pt x="135" y="203"/>
                      <a:pt x="135" y="203"/>
                      <a:pt x="136" y="202"/>
                    </a:cubicBezTo>
                    <a:cubicBezTo>
                      <a:pt x="135" y="202"/>
                      <a:pt x="135" y="200"/>
                      <a:pt x="136" y="200"/>
                    </a:cubicBezTo>
                    <a:cubicBezTo>
                      <a:pt x="136" y="200"/>
                      <a:pt x="135" y="200"/>
                      <a:pt x="135" y="199"/>
                    </a:cubicBezTo>
                    <a:cubicBezTo>
                      <a:pt x="135" y="200"/>
                      <a:pt x="135" y="200"/>
                      <a:pt x="135" y="200"/>
                    </a:cubicBezTo>
                    <a:cubicBezTo>
                      <a:pt x="135" y="200"/>
                      <a:pt x="135" y="200"/>
                      <a:pt x="135" y="200"/>
                    </a:cubicBezTo>
                    <a:cubicBezTo>
                      <a:pt x="134" y="200"/>
                      <a:pt x="134" y="199"/>
                      <a:pt x="133" y="199"/>
                    </a:cubicBezTo>
                    <a:cubicBezTo>
                      <a:pt x="134" y="199"/>
                      <a:pt x="134" y="199"/>
                      <a:pt x="134" y="199"/>
                    </a:cubicBezTo>
                    <a:cubicBezTo>
                      <a:pt x="134" y="199"/>
                      <a:pt x="134" y="199"/>
                      <a:pt x="134" y="199"/>
                    </a:cubicBezTo>
                    <a:cubicBezTo>
                      <a:pt x="133" y="198"/>
                      <a:pt x="131" y="199"/>
                      <a:pt x="130" y="198"/>
                    </a:cubicBezTo>
                    <a:cubicBezTo>
                      <a:pt x="129" y="198"/>
                      <a:pt x="129" y="199"/>
                      <a:pt x="128" y="199"/>
                    </a:cubicBezTo>
                    <a:cubicBezTo>
                      <a:pt x="128" y="199"/>
                      <a:pt x="128" y="199"/>
                      <a:pt x="127" y="198"/>
                    </a:cubicBezTo>
                    <a:cubicBezTo>
                      <a:pt x="127" y="198"/>
                      <a:pt x="127" y="198"/>
                      <a:pt x="127" y="198"/>
                    </a:cubicBezTo>
                    <a:cubicBezTo>
                      <a:pt x="126" y="198"/>
                      <a:pt x="126" y="199"/>
                      <a:pt x="125" y="199"/>
                    </a:cubicBezTo>
                    <a:cubicBezTo>
                      <a:pt x="125" y="199"/>
                      <a:pt x="125" y="199"/>
                      <a:pt x="125" y="199"/>
                    </a:cubicBezTo>
                    <a:cubicBezTo>
                      <a:pt x="125" y="199"/>
                      <a:pt x="125" y="199"/>
                      <a:pt x="125" y="199"/>
                    </a:cubicBezTo>
                    <a:cubicBezTo>
                      <a:pt x="125" y="199"/>
                      <a:pt x="124" y="199"/>
                      <a:pt x="124" y="199"/>
                    </a:cubicBezTo>
                    <a:cubicBezTo>
                      <a:pt x="124" y="199"/>
                      <a:pt x="124" y="198"/>
                      <a:pt x="124" y="198"/>
                    </a:cubicBezTo>
                    <a:cubicBezTo>
                      <a:pt x="124" y="198"/>
                      <a:pt x="124" y="198"/>
                      <a:pt x="125" y="198"/>
                    </a:cubicBezTo>
                    <a:cubicBezTo>
                      <a:pt x="126" y="197"/>
                      <a:pt x="125" y="194"/>
                      <a:pt x="126" y="193"/>
                    </a:cubicBezTo>
                    <a:cubicBezTo>
                      <a:pt x="126" y="193"/>
                      <a:pt x="126" y="193"/>
                      <a:pt x="125" y="193"/>
                    </a:cubicBezTo>
                    <a:cubicBezTo>
                      <a:pt x="125" y="193"/>
                      <a:pt x="125" y="193"/>
                      <a:pt x="125" y="193"/>
                    </a:cubicBezTo>
                    <a:cubicBezTo>
                      <a:pt x="125" y="193"/>
                      <a:pt x="125" y="193"/>
                      <a:pt x="125" y="193"/>
                    </a:cubicBezTo>
                    <a:cubicBezTo>
                      <a:pt x="125" y="193"/>
                      <a:pt x="125" y="193"/>
                      <a:pt x="125" y="193"/>
                    </a:cubicBezTo>
                    <a:cubicBezTo>
                      <a:pt x="125" y="193"/>
                      <a:pt x="126" y="192"/>
                      <a:pt x="126" y="192"/>
                    </a:cubicBezTo>
                    <a:cubicBezTo>
                      <a:pt x="126" y="192"/>
                      <a:pt x="126" y="192"/>
                      <a:pt x="126" y="192"/>
                    </a:cubicBezTo>
                    <a:cubicBezTo>
                      <a:pt x="126" y="192"/>
                      <a:pt x="126" y="192"/>
                      <a:pt x="126" y="193"/>
                    </a:cubicBezTo>
                    <a:cubicBezTo>
                      <a:pt x="126" y="193"/>
                      <a:pt x="126" y="193"/>
                      <a:pt x="126" y="193"/>
                    </a:cubicBezTo>
                    <a:cubicBezTo>
                      <a:pt x="126" y="193"/>
                      <a:pt x="126" y="193"/>
                      <a:pt x="127" y="193"/>
                    </a:cubicBezTo>
                    <a:cubicBezTo>
                      <a:pt x="127" y="193"/>
                      <a:pt x="128" y="191"/>
                      <a:pt x="127" y="191"/>
                    </a:cubicBezTo>
                    <a:cubicBezTo>
                      <a:pt x="127" y="191"/>
                      <a:pt x="127" y="191"/>
                      <a:pt x="127" y="191"/>
                    </a:cubicBezTo>
                    <a:cubicBezTo>
                      <a:pt x="127" y="191"/>
                      <a:pt x="127" y="191"/>
                      <a:pt x="127" y="190"/>
                    </a:cubicBezTo>
                    <a:cubicBezTo>
                      <a:pt x="127" y="190"/>
                      <a:pt x="127" y="190"/>
                      <a:pt x="127" y="190"/>
                    </a:cubicBezTo>
                    <a:cubicBezTo>
                      <a:pt x="128" y="189"/>
                      <a:pt x="129" y="188"/>
                      <a:pt x="129" y="187"/>
                    </a:cubicBezTo>
                    <a:cubicBezTo>
                      <a:pt x="129" y="186"/>
                      <a:pt x="129" y="185"/>
                      <a:pt x="128" y="185"/>
                    </a:cubicBezTo>
                    <a:cubicBezTo>
                      <a:pt x="127" y="186"/>
                      <a:pt x="126" y="186"/>
                      <a:pt x="125" y="186"/>
                    </a:cubicBezTo>
                    <a:cubicBezTo>
                      <a:pt x="125" y="186"/>
                      <a:pt x="124" y="186"/>
                      <a:pt x="124" y="186"/>
                    </a:cubicBezTo>
                    <a:cubicBezTo>
                      <a:pt x="124" y="186"/>
                      <a:pt x="124" y="186"/>
                      <a:pt x="123" y="186"/>
                    </a:cubicBezTo>
                    <a:cubicBezTo>
                      <a:pt x="123" y="186"/>
                      <a:pt x="123" y="186"/>
                      <a:pt x="123" y="186"/>
                    </a:cubicBezTo>
                    <a:cubicBezTo>
                      <a:pt x="123" y="186"/>
                      <a:pt x="122" y="186"/>
                      <a:pt x="122" y="187"/>
                    </a:cubicBezTo>
                    <a:cubicBezTo>
                      <a:pt x="122" y="187"/>
                      <a:pt x="122" y="187"/>
                      <a:pt x="122" y="187"/>
                    </a:cubicBezTo>
                    <a:cubicBezTo>
                      <a:pt x="121" y="188"/>
                      <a:pt x="121" y="191"/>
                      <a:pt x="119" y="192"/>
                    </a:cubicBezTo>
                    <a:cubicBezTo>
                      <a:pt x="120" y="192"/>
                      <a:pt x="119" y="193"/>
                      <a:pt x="118" y="193"/>
                    </a:cubicBezTo>
                    <a:cubicBezTo>
                      <a:pt x="118" y="193"/>
                      <a:pt x="118" y="193"/>
                      <a:pt x="118" y="193"/>
                    </a:cubicBezTo>
                    <a:cubicBezTo>
                      <a:pt x="118" y="192"/>
                      <a:pt x="118" y="193"/>
                      <a:pt x="118" y="192"/>
                    </a:cubicBezTo>
                    <a:cubicBezTo>
                      <a:pt x="116" y="192"/>
                      <a:pt x="115" y="193"/>
                      <a:pt x="114" y="193"/>
                    </a:cubicBezTo>
                    <a:cubicBezTo>
                      <a:pt x="114" y="193"/>
                      <a:pt x="113" y="193"/>
                      <a:pt x="113" y="193"/>
                    </a:cubicBezTo>
                    <a:cubicBezTo>
                      <a:pt x="113" y="193"/>
                      <a:pt x="112" y="193"/>
                      <a:pt x="112" y="194"/>
                    </a:cubicBezTo>
                    <a:cubicBezTo>
                      <a:pt x="112" y="193"/>
                      <a:pt x="111" y="192"/>
                      <a:pt x="110" y="192"/>
                    </a:cubicBezTo>
                    <a:cubicBezTo>
                      <a:pt x="110" y="192"/>
                      <a:pt x="110" y="192"/>
                      <a:pt x="110" y="192"/>
                    </a:cubicBezTo>
                    <a:cubicBezTo>
                      <a:pt x="109" y="190"/>
                      <a:pt x="107" y="188"/>
                      <a:pt x="106" y="185"/>
                    </a:cubicBezTo>
                    <a:cubicBezTo>
                      <a:pt x="106" y="185"/>
                      <a:pt x="106" y="185"/>
                      <a:pt x="106" y="185"/>
                    </a:cubicBezTo>
                    <a:cubicBezTo>
                      <a:pt x="107" y="185"/>
                      <a:pt x="107" y="186"/>
                      <a:pt x="107" y="186"/>
                    </a:cubicBezTo>
                    <a:cubicBezTo>
                      <a:pt x="106" y="183"/>
                      <a:pt x="107" y="179"/>
                      <a:pt x="107" y="176"/>
                    </a:cubicBezTo>
                    <a:cubicBezTo>
                      <a:pt x="108" y="177"/>
                      <a:pt x="107" y="177"/>
                      <a:pt x="108" y="177"/>
                    </a:cubicBezTo>
                    <a:cubicBezTo>
                      <a:pt x="108" y="177"/>
                      <a:pt x="108" y="177"/>
                      <a:pt x="108" y="177"/>
                    </a:cubicBezTo>
                    <a:cubicBezTo>
                      <a:pt x="108" y="176"/>
                      <a:pt x="109" y="176"/>
                      <a:pt x="108" y="175"/>
                    </a:cubicBezTo>
                    <a:cubicBezTo>
                      <a:pt x="108" y="175"/>
                      <a:pt x="108" y="176"/>
                      <a:pt x="108" y="176"/>
                    </a:cubicBezTo>
                    <a:cubicBezTo>
                      <a:pt x="108" y="176"/>
                      <a:pt x="108" y="176"/>
                      <a:pt x="108" y="176"/>
                    </a:cubicBezTo>
                    <a:cubicBezTo>
                      <a:pt x="109" y="175"/>
                      <a:pt x="108" y="174"/>
                      <a:pt x="108" y="173"/>
                    </a:cubicBezTo>
                    <a:cubicBezTo>
                      <a:pt x="108" y="172"/>
                      <a:pt x="109" y="171"/>
                      <a:pt x="109" y="171"/>
                    </a:cubicBezTo>
                    <a:cubicBezTo>
                      <a:pt x="109" y="171"/>
                      <a:pt x="109" y="170"/>
                      <a:pt x="109" y="170"/>
                    </a:cubicBezTo>
                    <a:cubicBezTo>
                      <a:pt x="110" y="170"/>
                      <a:pt x="110" y="169"/>
                      <a:pt x="111" y="169"/>
                    </a:cubicBezTo>
                    <a:cubicBezTo>
                      <a:pt x="110" y="169"/>
                      <a:pt x="111" y="169"/>
                      <a:pt x="111" y="169"/>
                    </a:cubicBezTo>
                    <a:cubicBezTo>
                      <a:pt x="111" y="169"/>
                      <a:pt x="112" y="169"/>
                      <a:pt x="111" y="169"/>
                    </a:cubicBezTo>
                    <a:cubicBezTo>
                      <a:pt x="112" y="169"/>
                      <a:pt x="113" y="168"/>
                      <a:pt x="114" y="167"/>
                    </a:cubicBezTo>
                    <a:cubicBezTo>
                      <a:pt x="114" y="167"/>
                      <a:pt x="114" y="167"/>
                      <a:pt x="114" y="166"/>
                    </a:cubicBezTo>
                    <a:cubicBezTo>
                      <a:pt x="114" y="166"/>
                      <a:pt x="114" y="166"/>
                      <a:pt x="114" y="166"/>
                    </a:cubicBezTo>
                    <a:cubicBezTo>
                      <a:pt x="114" y="166"/>
                      <a:pt x="114" y="166"/>
                      <a:pt x="114" y="166"/>
                    </a:cubicBezTo>
                    <a:cubicBezTo>
                      <a:pt x="114" y="166"/>
                      <a:pt x="114" y="166"/>
                      <a:pt x="114" y="166"/>
                    </a:cubicBezTo>
                    <a:cubicBezTo>
                      <a:pt x="114" y="166"/>
                      <a:pt x="114" y="166"/>
                      <a:pt x="114" y="166"/>
                    </a:cubicBezTo>
                    <a:cubicBezTo>
                      <a:pt x="115" y="166"/>
                      <a:pt x="115" y="166"/>
                      <a:pt x="115" y="166"/>
                    </a:cubicBezTo>
                    <a:cubicBezTo>
                      <a:pt x="115" y="166"/>
                      <a:pt x="115" y="166"/>
                      <a:pt x="115" y="166"/>
                    </a:cubicBezTo>
                    <a:cubicBezTo>
                      <a:pt x="115" y="167"/>
                      <a:pt x="115" y="167"/>
                      <a:pt x="115" y="167"/>
                    </a:cubicBezTo>
                    <a:cubicBezTo>
                      <a:pt x="115" y="167"/>
                      <a:pt x="116" y="166"/>
                      <a:pt x="117" y="166"/>
                    </a:cubicBezTo>
                    <a:cubicBezTo>
                      <a:pt x="118" y="166"/>
                      <a:pt x="119" y="167"/>
                      <a:pt x="120" y="167"/>
                    </a:cubicBezTo>
                    <a:cubicBezTo>
                      <a:pt x="120" y="166"/>
                      <a:pt x="120" y="166"/>
                      <a:pt x="120" y="166"/>
                    </a:cubicBezTo>
                    <a:cubicBezTo>
                      <a:pt x="120" y="166"/>
                      <a:pt x="120" y="166"/>
                      <a:pt x="120" y="166"/>
                    </a:cubicBezTo>
                    <a:cubicBezTo>
                      <a:pt x="121" y="166"/>
                      <a:pt x="121" y="167"/>
                      <a:pt x="122" y="167"/>
                    </a:cubicBezTo>
                    <a:cubicBezTo>
                      <a:pt x="122" y="167"/>
                      <a:pt x="121" y="167"/>
                      <a:pt x="121" y="168"/>
                    </a:cubicBezTo>
                    <a:cubicBezTo>
                      <a:pt x="122" y="168"/>
                      <a:pt x="122" y="168"/>
                      <a:pt x="122" y="168"/>
                    </a:cubicBezTo>
                    <a:cubicBezTo>
                      <a:pt x="122" y="168"/>
                      <a:pt x="123" y="168"/>
                      <a:pt x="123" y="168"/>
                    </a:cubicBezTo>
                    <a:cubicBezTo>
                      <a:pt x="123" y="168"/>
                      <a:pt x="123" y="168"/>
                      <a:pt x="123" y="168"/>
                    </a:cubicBezTo>
                    <a:cubicBezTo>
                      <a:pt x="123" y="168"/>
                      <a:pt x="124" y="168"/>
                      <a:pt x="124" y="168"/>
                    </a:cubicBezTo>
                    <a:cubicBezTo>
                      <a:pt x="124" y="168"/>
                      <a:pt x="124" y="167"/>
                      <a:pt x="124" y="167"/>
                    </a:cubicBezTo>
                    <a:cubicBezTo>
                      <a:pt x="125" y="168"/>
                      <a:pt x="125" y="168"/>
                      <a:pt x="126" y="168"/>
                    </a:cubicBezTo>
                    <a:cubicBezTo>
                      <a:pt x="126" y="168"/>
                      <a:pt x="126" y="168"/>
                      <a:pt x="126" y="168"/>
                    </a:cubicBezTo>
                    <a:cubicBezTo>
                      <a:pt x="126" y="167"/>
                      <a:pt x="125" y="168"/>
                      <a:pt x="125" y="167"/>
                    </a:cubicBezTo>
                    <a:cubicBezTo>
                      <a:pt x="125" y="166"/>
                      <a:pt x="125" y="166"/>
                      <a:pt x="125" y="166"/>
                    </a:cubicBezTo>
                    <a:cubicBezTo>
                      <a:pt x="125" y="166"/>
                      <a:pt x="125" y="166"/>
                      <a:pt x="125" y="166"/>
                    </a:cubicBezTo>
                    <a:cubicBezTo>
                      <a:pt x="125" y="166"/>
                      <a:pt x="125" y="166"/>
                      <a:pt x="125" y="166"/>
                    </a:cubicBezTo>
                    <a:cubicBezTo>
                      <a:pt x="125" y="166"/>
                      <a:pt x="125" y="166"/>
                      <a:pt x="125" y="166"/>
                    </a:cubicBezTo>
                    <a:cubicBezTo>
                      <a:pt x="124" y="166"/>
                      <a:pt x="124" y="166"/>
                      <a:pt x="124" y="166"/>
                    </a:cubicBezTo>
                    <a:cubicBezTo>
                      <a:pt x="125" y="165"/>
                      <a:pt x="126" y="165"/>
                      <a:pt x="128" y="165"/>
                    </a:cubicBezTo>
                    <a:cubicBezTo>
                      <a:pt x="128" y="165"/>
                      <a:pt x="128" y="165"/>
                      <a:pt x="128" y="165"/>
                    </a:cubicBezTo>
                    <a:cubicBezTo>
                      <a:pt x="128" y="164"/>
                      <a:pt x="128" y="164"/>
                      <a:pt x="129" y="164"/>
                    </a:cubicBezTo>
                    <a:cubicBezTo>
                      <a:pt x="129" y="164"/>
                      <a:pt x="129" y="164"/>
                      <a:pt x="129" y="164"/>
                    </a:cubicBezTo>
                    <a:cubicBezTo>
                      <a:pt x="129" y="165"/>
                      <a:pt x="129" y="165"/>
                      <a:pt x="129" y="165"/>
                    </a:cubicBezTo>
                    <a:cubicBezTo>
                      <a:pt x="130" y="165"/>
                      <a:pt x="131" y="165"/>
                      <a:pt x="132" y="165"/>
                    </a:cubicBezTo>
                    <a:cubicBezTo>
                      <a:pt x="132" y="165"/>
                      <a:pt x="132" y="165"/>
                      <a:pt x="132" y="165"/>
                    </a:cubicBezTo>
                    <a:cubicBezTo>
                      <a:pt x="132" y="165"/>
                      <a:pt x="132" y="165"/>
                      <a:pt x="132" y="165"/>
                    </a:cubicBezTo>
                    <a:cubicBezTo>
                      <a:pt x="132" y="165"/>
                      <a:pt x="132" y="165"/>
                      <a:pt x="132" y="165"/>
                    </a:cubicBezTo>
                    <a:cubicBezTo>
                      <a:pt x="132" y="165"/>
                      <a:pt x="131" y="165"/>
                      <a:pt x="132" y="165"/>
                    </a:cubicBezTo>
                    <a:cubicBezTo>
                      <a:pt x="132" y="165"/>
                      <a:pt x="132" y="165"/>
                      <a:pt x="132" y="165"/>
                    </a:cubicBezTo>
                    <a:cubicBezTo>
                      <a:pt x="132" y="165"/>
                      <a:pt x="132" y="165"/>
                      <a:pt x="133" y="165"/>
                    </a:cubicBezTo>
                    <a:cubicBezTo>
                      <a:pt x="133" y="165"/>
                      <a:pt x="133" y="165"/>
                      <a:pt x="133" y="165"/>
                    </a:cubicBezTo>
                    <a:cubicBezTo>
                      <a:pt x="133" y="165"/>
                      <a:pt x="133" y="165"/>
                      <a:pt x="133" y="165"/>
                    </a:cubicBezTo>
                    <a:cubicBezTo>
                      <a:pt x="134" y="166"/>
                      <a:pt x="134" y="166"/>
                      <a:pt x="134" y="167"/>
                    </a:cubicBezTo>
                    <a:cubicBezTo>
                      <a:pt x="134" y="167"/>
                      <a:pt x="134" y="167"/>
                      <a:pt x="134" y="167"/>
                    </a:cubicBezTo>
                    <a:cubicBezTo>
                      <a:pt x="135" y="167"/>
                      <a:pt x="136" y="166"/>
                      <a:pt x="136" y="166"/>
                    </a:cubicBezTo>
                    <a:cubicBezTo>
                      <a:pt x="137" y="166"/>
                      <a:pt x="137" y="166"/>
                      <a:pt x="137" y="166"/>
                    </a:cubicBezTo>
                    <a:cubicBezTo>
                      <a:pt x="137" y="167"/>
                      <a:pt x="138" y="168"/>
                      <a:pt x="139" y="169"/>
                    </a:cubicBezTo>
                    <a:cubicBezTo>
                      <a:pt x="139" y="170"/>
                      <a:pt x="138" y="171"/>
                      <a:pt x="139" y="171"/>
                    </a:cubicBezTo>
                    <a:cubicBezTo>
                      <a:pt x="139" y="171"/>
                      <a:pt x="139" y="171"/>
                      <a:pt x="139" y="171"/>
                    </a:cubicBezTo>
                    <a:cubicBezTo>
                      <a:pt x="139" y="171"/>
                      <a:pt x="139" y="171"/>
                      <a:pt x="139" y="171"/>
                    </a:cubicBezTo>
                    <a:cubicBezTo>
                      <a:pt x="139" y="172"/>
                      <a:pt x="139" y="173"/>
                      <a:pt x="140" y="173"/>
                    </a:cubicBezTo>
                    <a:cubicBezTo>
                      <a:pt x="140" y="173"/>
                      <a:pt x="140" y="173"/>
                      <a:pt x="140" y="173"/>
                    </a:cubicBezTo>
                    <a:cubicBezTo>
                      <a:pt x="140" y="173"/>
                      <a:pt x="140" y="174"/>
                      <a:pt x="140" y="174"/>
                    </a:cubicBezTo>
                    <a:cubicBezTo>
                      <a:pt x="140" y="174"/>
                      <a:pt x="140" y="175"/>
                      <a:pt x="140" y="176"/>
                    </a:cubicBezTo>
                    <a:cubicBezTo>
                      <a:pt x="141" y="176"/>
                      <a:pt x="141" y="177"/>
                      <a:pt x="142" y="177"/>
                    </a:cubicBezTo>
                    <a:cubicBezTo>
                      <a:pt x="142" y="177"/>
                      <a:pt x="143" y="177"/>
                      <a:pt x="143" y="177"/>
                    </a:cubicBezTo>
                    <a:cubicBezTo>
                      <a:pt x="143" y="175"/>
                      <a:pt x="144" y="174"/>
                      <a:pt x="144" y="173"/>
                    </a:cubicBezTo>
                    <a:cubicBezTo>
                      <a:pt x="143" y="172"/>
                      <a:pt x="143" y="171"/>
                      <a:pt x="143" y="169"/>
                    </a:cubicBezTo>
                    <a:cubicBezTo>
                      <a:pt x="142" y="167"/>
                      <a:pt x="141" y="162"/>
                      <a:pt x="144" y="161"/>
                    </a:cubicBezTo>
                    <a:cubicBezTo>
                      <a:pt x="144" y="160"/>
                      <a:pt x="144" y="160"/>
                      <a:pt x="144" y="160"/>
                    </a:cubicBezTo>
                    <a:cubicBezTo>
                      <a:pt x="145" y="160"/>
                      <a:pt x="146" y="159"/>
                      <a:pt x="147" y="159"/>
                    </a:cubicBezTo>
                    <a:cubicBezTo>
                      <a:pt x="147" y="159"/>
                      <a:pt x="147" y="159"/>
                      <a:pt x="147" y="159"/>
                    </a:cubicBezTo>
                    <a:cubicBezTo>
                      <a:pt x="148" y="158"/>
                      <a:pt x="148" y="157"/>
                      <a:pt x="150" y="157"/>
                    </a:cubicBezTo>
                    <a:cubicBezTo>
                      <a:pt x="150" y="157"/>
                      <a:pt x="150" y="157"/>
                      <a:pt x="150" y="157"/>
                    </a:cubicBezTo>
                    <a:cubicBezTo>
                      <a:pt x="151" y="156"/>
                      <a:pt x="152" y="155"/>
                      <a:pt x="153" y="155"/>
                    </a:cubicBezTo>
                    <a:cubicBezTo>
                      <a:pt x="153" y="154"/>
                      <a:pt x="153" y="154"/>
                      <a:pt x="153" y="154"/>
                    </a:cubicBezTo>
                    <a:cubicBezTo>
                      <a:pt x="153" y="154"/>
                      <a:pt x="153" y="154"/>
                      <a:pt x="153" y="154"/>
                    </a:cubicBezTo>
                    <a:cubicBezTo>
                      <a:pt x="153" y="155"/>
                      <a:pt x="153" y="155"/>
                      <a:pt x="153" y="155"/>
                    </a:cubicBezTo>
                    <a:cubicBezTo>
                      <a:pt x="154" y="155"/>
                      <a:pt x="154" y="154"/>
                      <a:pt x="154" y="154"/>
                    </a:cubicBezTo>
                    <a:cubicBezTo>
                      <a:pt x="154" y="154"/>
                      <a:pt x="154" y="154"/>
                      <a:pt x="154" y="154"/>
                    </a:cubicBezTo>
                    <a:cubicBezTo>
                      <a:pt x="154" y="154"/>
                      <a:pt x="154" y="154"/>
                      <a:pt x="154" y="154"/>
                    </a:cubicBezTo>
                    <a:cubicBezTo>
                      <a:pt x="153" y="154"/>
                      <a:pt x="153" y="154"/>
                      <a:pt x="153" y="154"/>
                    </a:cubicBezTo>
                    <a:cubicBezTo>
                      <a:pt x="153" y="154"/>
                      <a:pt x="153" y="154"/>
                      <a:pt x="153" y="154"/>
                    </a:cubicBezTo>
                    <a:cubicBezTo>
                      <a:pt x="153" y="154"/>
                      <a:pt x="153" y="154"/>
                      <a:pt x="153" y="154"/>
                    </a:cubicBezTo>
                    <a:cubicBezTo>
                      <a:pt x="153" y="154"/>
                      <a:pt x="153" y="154"/>
                      <a:pt x="153" y="154"/>
                    </a:cubicBezTo>
                    <a:cubicBezTo>
                      <a:pt x="153" y="154"/>
                      <a:pt x="153" y="154"/>
                      <a:pt x="154" y="154"/>
                    </a:cubicBezTo>
                    <a:cubicBezTo>
                      <a:pt x="154" y="154"/>
                      <a:pt x="154" y="154"/>
                      <a:pt x="154" y="154"/>
                    </a:cubicBezTo>
                    <a:cubicBezTo>
                      <a:pt x="154" y="154"/>
                      <a:pt x="154" y="154"/>
                      <a:pt x="154" y="153"/>
                    </a:cubicBezTo>
                    <a:cubicBezTo>
                      <a:pt x="153" y="153"/>
                      <a:pt x="153" y="153"/>
                      <a:pt x="153" y="153"/>
                    </a:cubicBezTo>
                    <a:cubicBezTo>
                      <a:pt x="154" y="153"/>
                      <a:pt x="154" y="153"/>
                      <a:pt x="155" y="153"/>
                    </a:cubicBezTo>
                    <a:cubicBezTo>
                      <a:pt x="155" y="153"/>
                      <a:pt x="156" y="152"/>
                      <a:pt x="155" y="152"/>
                    </a:cubicBezTo>
                    <a:cubicBezTo>
                      <a:pt x="155" y="152"/>
                      <a:pt x="155" y="152"/>
                      <a:pt x="155" y="152"/>
                    </a:cubicBezTo>
                    <a:cubicBezTo>
                      <a:pt x="155" y="152"/>
                      <a:pt x="155" y="152"/>
                      <a:pt x="155" y="152"/>
                    </a:cubicBezTo>
                    <a:cubicBezTo>
                      <a:pt x="155" y="151"/>
                      <a:pt x="155" y="151"/>
                      <a:pt x="155" y="151"/>
                    </a:cubicBezTo>
                    <a:cubicBezTo>
                      <a:pt x="155" y="151"/>
                      <a:pt x="155" y="151"/>
                      <a:pt x="155" y="151"/>
                    </a:cubicBezTo>
                    <a:cubicBezTo>
                      <a:pt x="154" y="151"/>
                      <a:pt x="154" y="152"/>
                      <a:pt x="154" y="152"/>
                    </a:cubicBezTo>
                    <a:cubicBezTo>
                      <a:pt x="154" y="152"/>
                      <a:pt x="154" y="152"/>
                      <a:pt x="154" y="152"/>
                    </a:cubicBezTo>
                    <a:cubicBezTo>
                      <a:pt x="154" y="152"/>
                      <a:pt x="154" y="152"/>
                      <a:pt x="153" y="152"/>
                    </a:cubicBezTo>
                    <a:cubicBezTo>
                      <a:pt x="154" y="151"/>
                      <a:pt x="154" y="151"/>
                      <a:pt x="154" y="151"/>
                    </a:cubicBezTo>
                    <a:cubicBezTo>
                      <a:pt x="154" y="151"/>
                      <a:pt x="154" y="151"/>
                      <a:pt x="154" y="151"/>
                    </a:cubicBezTo>
                    <a:cubicBezTo>
                      <a:pt x="154" y="151"/>
                      <a:pt x="154" y="151"/>
                      <a:pt x="155" y="151"/>
                    </a:cubicBezTo>
                    <a:cubicBezTo>
                      <a:pt x="155" y="151"/>
                      <a:pt x="155" y="151"/>
                      <a:pt x="155" y="151"/>
                    </a:cubicBezTo>
                    <a:cubicBezTo>
                      <a:pt x="155" y="151"/>
                      <a:pt x="155" y="151"/>
                      <a:pt x="155" y="151"/>
                    </a:cubicBezTo>
                    <a:cubicBezTo>
                      <a:pt x="155" y="150"/>
                      <a:pt x="155" y="150"/>
                      <a:pt x="155" y="150"/>
                    </a:cubicBezTo>
                    <a:cubicBezTo>
                      <a:pt x="155" y="150"/>
                      <a:pt x="155" y="150"/>
                      <a:pt x="155" y="150"/>
                    </a:cubicBezTo>
                    <a:cubicBezTo>
                      <a:pt x="156" y="150"/>
                      <a:pt x="155" y="149"/>
                      <a:pt x="155" y="149"/>
                    </a:cubicBezTo>
                    <a:cubicBezTo>
                      <a:pt x="155" y="149"/>
                      <a:pt x="154" y="148"/>
                      <a:pt x="154" y="148"/>
                    </a:cubicBezTo>
                    <a:cubicBezTo>
                      <a:pt x="154" y="148"/>
                      <a:pt x="154" y="148"/>
                      <a:pt x="155" y="149"/>
                    </a:cubicBezTo>
                    <a:cubicBezTo>
                      <a:pt x="155" y="148"/>
                      <a:pt x="155" y="148"/>
                      <a:pt x="155" y="148"/>
                    </a:cubicBezTo>
                    <a:cubicBezTo>
                      <a:pt x="155" y="148"/>
                      <a:pt x="155" y="148"/>
                      <a:pt x="155" y="148"/>
                    </a:cubicBezTo>
                    <a:cubicBezTo>
                      <a:pt x="155" y="147"/>
                      <a:pt x="154" y="147"/>
                      <a:pt x="154" y="147"/>
                    </a:cubicBezTo>
                    <a:cubicBezTo>
                      <a:pt x="155" y="147"/>
                      <a:pt x="155" y="147"/>
                      <a:pt x="155" y="147"/>
                    </a:cubicBezTo>
                    <a:cubicBezTo>
                      <a:pt x="155" y="147"/>
                      <a:pt x="155" y="147"/>
                      <a:pt x="155" y="147"/>
                    </a:cubicBezTo>
                    <a:cubicBezTo>
                      <a:pt x="156" y="146"/>
                      <a:pt x="153" y="145"/>
                      <a:pt x="153" y="144"/>
                    </a:cubicBezTo>
                    <a:cubicBezTo>
                      <a:pt x="153" y="145"/>
                      <a:pt x="155" y="145"/>
                      <a:pt x="155" y="146"/>
                    </a:cubicBezTo>
                    <a:cubicBezTo>
                      <a:pt x="155" y="144"/>
                      <a:pt x="155" y="143"/>
                      <a:pt x="156" y="142"/>
                    </a:cubicBezTo>
                    <a:cubicBezTo>
                      <a:pt x="156" y="143"/>
                      <a:pt x="155" y="143"/>
                      <a:pt x="155" y="143"/>
                    </a:cubicBezTo>
                    <a:cubicBezTo>
                      <a:pt x="156" y="144"/>
                      <a:pt x="155" y="145"/>
                      <a:pt x="155" y="145"/>
                    </a:cubicBezTo>
                    <a:cubicBezTo>
                      <a:pt x="156" y="146"/>
                      <a:pt x="156" y="146"/>
                      <a:pt x="156" y="146"/>
                    </a:cubicBezTo>
                    <a:cubicBezTo>
                      <a:pt x="156" y="147"/>
                      <a:pt x="156" y="148"/>
                      <a:pt x="156" y="148"/>
                    </a:cubicBezTo>
                    <a:cubicBezTo>
                      <a:pt x="156" y="148"/>
                      <a:pt x="156" y="147"/>
                      <a:pt x="156" y="147"/>
                    </a:cubicBezTo>
                    <a:cubicBezTo>
                      <a:pt x="156" y="147"/>
                      <a:pt x="156" y="147"/>
                      <a:pt x="157" y="147"/>
                    </a:cubicBezTo>
                    <a:cubicBezTo>
                      <a:pt x="157" y="147"/>
                      <a:pt x="157" y="146"/>
                      <a:pt x="157" y="146"/>
                    </a:cubicBezTo>
                    <a:cubicBezTo>
                      <a:pt x="158" y="146"/>
                      <a:pt x="158" y="145"/>
                      <a:pt x="158" y="145"/>
                    </a:cubicBezTo>
                    <a:cubicBezTo>
                      <a:pt x="158" y="144"/>
                      <a:pt x="158" y="144"/>
                      <a:pt x="158" y="144"/>
                    </a:cubicBezTo>
                    <a:cubicBezTo>
                      <a:pt x="158" y="144"/>
                      <a:pt x="157" y="143"/>
                      <a:pt x="157" y="142"/>
                    </a:cubicBezTo>
                    <a:cubicBezTo>
                      <a:pt x="158" y="142"/>
                      <a:pt x="158" y="142"/>
                      <a:pt x="158" y="142"/>
                    </a:cubicBezTo>
                    <a:cubicBezTo>
                      <a:pt x="158" y="140"/>
                      <a:pt x="158" y="140"/>
                      <a:pt x="158" y="140"/>
                    </a:cubicBezTo>
                    <a:cubicBezTo>
                      <a:pt x="157" y="139"/>
                      <a:pt x="156" y="139"/>
                      <a:pt x="156" y="139"/>
                    </a:cubicBezTo>
                    <a:cubicBezTo>
                      <a:pt x="156" y="139"/>
                      <a:pt x="156" y="139"/>
                      <a:pt x="156" y="139"/>
                    </a:cubicBezTo>
                    <a:cubicBezTo>
                      <a:pt x="156" y="139"/>
                      <a:pt x="156" y="139"/>
                      <a:pt x="156" y="139"/>
                    </a:cubicBezTo>
                    <a:cubicBezTo>
                      <a:pt x="156" y="139"/>
                      <a:pt x="157" y="139"/>
                      <a:pt x="157" y="139"/>
                    </a:cubicBezTo>
                    <a:cubicBezTo>
                      <a:pt x="157" y="139"/>
                      <a:pt x="157" y="139"/>
                      <a:pt x="157" y="139"/>
                    </a:cubicBezTo>
                    <a:cubicBezTo>
                      <a:pt x="156" y="138"/>
                      <a:pt x="156" y="138"/>
                      <a:pt x="155" y="138"/>
                    </a:cubicBezTo>
                    <a:cubicBezTo>
                      <a:pt x="154" y="138"/>
                      <a:pt x="153" y="139"/>
                      <a:pt x="153" y="139"/>
                    </a:cubicBezTo>
                    <a:cubicBezTo>
                      <a:pt x="153" y="139"/>
                      <a:pt x="152" y="139"/>
                      <a:pt x="152" y="139"/>
                    </a:cubicBezTo>
                    <a:cubicBezTo>
                      <a:pt x="152" y="139"/>
                      <a:pt x="152" y="139"/>
                      <a:pt x="152" y="139"/>
                    </a:cubicBezTo>
                    <a:cubicBezTo>
                      <a:pt x="152" y="139"/>
                      <a:pt x="151" y="139"/>
                      <a:pt x="151" y="139"/>
                    </a:cubicBezTo>
                    <a:cubicBezTo>
                      <a:pt x="151" y="140"/>
                      <a:pt x="150" y="140"/>
                      <a:pt x="150" y="140"/>
                    </a:cubicBezTo>
                    <a:cubicBezTo>
                      <a:pt x="150" y="140"/>
                      <a:pt x="149" y="140"/>
                      <a:pt x="149" y="140"/>
                    </a:cubicBezTo>
                    <a:cubicBezTo>
                      <a:pt x="149" y="140"/>
                      <a:pt x="149" y="141"/>
                      <a:pt x="149" y="141"/>
                    </a:cubicBezTo>
                    <a:cubicBezTo>
                      <a:pt x="149" y="141"/>
                      <a:pt x="148" y="140"/>
                      <a:pt x="148" y="140"/>
                    </a:cubicBezTo>
                    <a:cubicBezTo>
                      <a:pt x="149" y="140"/>
                      <a:pt x="149" y="140"/>
                      <a:pt x="150" y="140"/>
                    </a:cubicBezTo>
                    <a:cubicBezTo>
                      <a:pt x="150" y="140"/>
                      <a:pt x="150" y="140"/>
                      <a:pt x="150" y="140"/>
                    </a:cubicBezTo>
                    <a:cubicBezTo>
                      <a:pt x="150" y="139"/>
                      <a:pt x="150" y="139"/>
                      <a:pt x="150" y="139"/>
                    </a:cubicBezTo>
                    <a:cubicBezTo>
                      <a:pt x="151" y="138"/>
                      <a:pt x="154" y="137"/>
                      <a:pt x="156" y="137"/>
                    </a:cubicBezTo>
                    <a:cubicBezTo>
                      <a:pt x="157" y="137"/>
                      <a:pt x="157" y="137"/>
                      <a:pt x="158" y="137"/>
                    </a:cubicBezTo>
                    <a:cubicBezTo>
                      <a:pt x="158" y="131"/>
                      <a:pt x="158" y="131"/>
                      <a:pt x="158" y="131"/>
                    </a:cubicBezTo>
                    <a:cubicBezTo>
                      <a:pt x="157" y="131"/>
                      <a:pt x="157" y="132"/>
                      <a:pt x="157" y="132"/>
                    </a:cubicBezTo>
                    <a:cubicBezTo>
                      <a:pt x="156" y="132"/>
                      <a:pt x="156" y="132"/>
                      <a:pt x="156" y="132"/>
                    </a:cubicBezTo>
                    <a:cubicBezTo>
                      <a:pt x="156" y="132"/>
                      <a:pt x="155" y="132"/>
                      <a:pt x="155" y="132"/>
                    </a:cubicBezTo>
                    <a:cubicBezTo>
                      <a:pt x="154" y="132"/>
                      <a:pt x="154" y="132"/>
                      <a:pt x="154" y="132"/>
                    </a:cubicBezTo>
                    <a:cubicBezTo>
                      <a:pt x="154" y="132"/>
                      <a:pt x="154" y="132"/>
                      <a:pt x="153" y="132"/>
                    </a:cubicBezTo>
                    <a:cubicBezTo>
                      <a:pt x="153" y="132"/>
                      <a:pt x="152" y="132"/>
                      <a:pt x="152" y="132"/>
                    </a:cubicBezTo>
                    <a:cubicBezTo>
                      <a:pt x="152" y="132"/>
                      <a:pt x="151" y="132"/>
                      <a:pt x="151" y="132"/>
                    </a:cubicBezTo>
                    <a:cubicBezTo>
                      <a:pt x="151" y="130"/>
                      <a:pt x="153" y="130"/>
                      <a:pt x="155" y="130"/>
                    </a:cubicBezTo>
                    <a:cubicBezTo>
                      <a:pt x="155" y="130"/>
                      <a:pt x="156" y="130"/>
                      <a:pt x="156" y="130"/>
                    </a:cubicBezTo>
                    <a:cubicBezTo>
                      <a:pt x="157" y="130"/>
                      <a:pt x="157" y="129"/>
                      <a:pt x="157" y="129"/>
                    </a:cubicBezTo>
                    <a:cubicBezTo>
                      <a:pt x="157" y="129"/>
                      <a:pt x="157" y="129"/>
                      <a:pt x="157" y="129"/>
                    </a:cubicBezTo>
                    <a:cubicBezTo>
                      <a:pt x="158" y="129"/>
                      <a:pt x="158" y="129"/>
                      <a:pt x="158" y="129"/>
                    </a:cubicBezTo>
                    <a:cubicBezTo>
                      <a:pt x="158" y="121"/>
                      <a:pt x="158" y="121"/>
                      <a:pt x="158" y="121"/>
                    </a:cubicBezTo>
                    <a:moveTo>
                      <a:pt x="181" y="116"/>
                    </a:moveTo>
                    <a:cubicBezTo>
                      <a:pt x="180" y="116"/>
                      <a:pt x="178" y="117"/>
                      <a:pt x="177" y="117"/>
                    </a:cubicBezTo>
                    <a:cubicBezTo>
                      <a:pt x="175" y="118"/>
                      <a:pt x="173" y="120"/>
                      <a:pt x="172" y="121"/>
                    </a:cubicBezTo>
                    <a:cubicBezTo>
                      <a:pt x="182" y="121"/>
                      <a:pt x="182" y="121"/>
                      <a:pt x="182" y="121"/>
                    </a:cubicBezTo>
                    <a:cubicBezTo>
                      <a:pt x="182" y="121"/>
                      <a:pt x="182" y="121"/>
                      <a:pt x="183" y="120"/>
                    </a:cubicBezTo>
                    <a:cubicBezTo>
                      <a:pt x="182" y="120"/>
                      <a:pt x="182" y="120"/>
                      <a:pt x="182" y="120"/>
                    </a:cubicBezTo>
                    <a:cubicBezTo>
                      <a:pt x="182" y="120"/>
                      <a:pt x="181" y="121"/>
                      <a:pt x="181" y="121"/>
                    </a:cubicBezTo>
                    <a:cubicBezTo>
                      <a:pt x="181" y="120"/>
                      <a:pt x="180" y="120"/>
                      <a:pt x="181" y="120"/>
                    </a:cubicBezTo>
                    <a:cubicBezTo>
                      <a:pt x="180" y="120"/>
                      <a:pt x="179" y="120"/>
                      <a:pt x="179" y="120"/>
                    </a:cubicBezTo>
                    <a:cubicBezTo>
                      <a:pt x="180" y="120"/>
                      <a:pt x="180" y="120"/>
                      <a:pt x="180" y="120"/>
                    </a:cubicBezTo>
                    <a:cubicBezTo>
                      <a:pt x="181" y="120"/>
                      <a:pt x="181" y="120"/>
                      <a:pt x="181" y="120"/>
                    </a:cubicBezTo>
                    <a:cubicBezTo>
                      <a:pt x="182" y="119"/>
                      <a:pt x="184" y="119"/>
                      <a:pt x="184" y="118"/>
                    </a:cubicBezTo>
                    <a:cubicBezTo>
                      <a:pt x="183" y="117"/>
                      <a:pt x="183" y="117"/>
                      <a:pt x="183" y="117"/>
                    </a:cubicBezTo>
                    <a:cubicBezTo>
                      <a:pt x="183" y="118"/>
                      <a:pt x="183" y="118"/>
                      <a:pt x="183" y="118"/>
                    </a:cubicBezTo>
                    <a:cubicBezTo>
                      <a:pt x="183" y="117"/>
                      <a:pt x="182" y="116"/>
                      <a:pt x="181" y="116"/>
                    </a:cubicBezTo>
                    <a:moveTo>
                      <a:pt x="159" y="121"/>
                    </a:moveTo>
                    <a:cubicBezTo>
                      <a:pt x="159" y="121"/>
                      <a:pt x="159" y="120"/>
                      <a:pt x="159" y="120"/>
                    </a:cubicBezTo>
                    <a:cubicBezTo>
                      <a:pt x="159" y="120"/>
                      <a:pt x="159" y="120"/>
                      <a:pt x="159" y="120"/>
                    </a:cubicBezTo>
                    <a:cubicBezTo>
                      <a:pt x="159" y="120"/>
                      <a:pt x="159" y="120"/>
                      <a:pt x="159" y="121"/>
                    </a:cubicBezTo>
                    <a:moveTo>
                      <a:pt x="169" y="118"/>
                    </a:moveTo>
                    <a:cubicBezTo>
                      <a:pt x="169" y="118"/>
                      <a:pt x="169" y="118"/>
                      <a:pt x="169" y="118"/>
                    </a:cubicBezTo>
                    <a:cubicBezTo>
                      <a:pt x="169" y="118"/>
                      <a:pt x="169" y="118"/>
                      <a:pt x="169" y="118"/>
                    </a:cubicBezTo>
                    <a:cubicBezTo>
                      <a:pt x="169" y="117"/>
                      <a:pt x="169" y="117"/>
                      <a:pt x="169" y="117"/>
                    </a:cubicBezTo>
                    <a:cubicBezTo>
                      <a:pt x="169" y="118"/>
                      <a:pt x="169" y="118"/>
                      <a:pt x="169" y="118"/>
                    </a:cubicBezTo>
                    <a:moveTo>
                      <a:pt x="164" y="118"/>
                    </a:moveTo>
                    <a:cubicBezTo>
                      <a:pt x="163" y="117"/>
                      <a:pt x="163" y="117"/>
                      <a:pt x="162" y="117"/>
                    </a:cubicBezTo>
                    <a:cubicBezTo>
                      <a:pt x="163" y="117"/>
                      <a:pt x="163" y="116"/>
                      <a:pt x="164" y="116"/>
                    </a:cubicBezTo>
                    <a:cubicBezTo>
                      <a:pt x="164" y="116"/>
                      <a:pt x="164" y="116"/>
                      <a:pt x="164" y="116"/>
                    </a:cubicBezTo>
                    <a:cubicBezTo>
                      <a:pt x="164" y="117"/>
                      <a:pt x="165" y="118"/>
                      <a:pt x="165" y="118"/>
                    </a:cubicBezTo>
                    <a:cubicBezTo>
                      <a:pt x="165" y="118"/>
                      <a:pt x="165" y="118"/>
                      <a:pt x="165" y="118"/>
                    </a:cubicBezTo>
                    <a:cubicBezTo>
                      <a:pt x="165" y="118"/>
                      <a:pt x="165" y="118"/>
                      <a:pt x="164" y="118"/>
                    </a:cubicBezTo>
                    <a:cubicBezTo>
                      <a:pt x="164" y="118"/>
                      <a:pt x="164" y="118"/>
                      <a:pt x="164" y="118"/>
                    </a:cubicBezTo>
                    <a:cubicBezTo>
                      <a:pt x="164" y="118"/>
                      <a:pt x="164" y="118"/>
                      <a:pt x="164" y="118"/>
                    </a:cubicBezTo>
                    <a:moveTo>
                      <a:pt x="160" y="114"/>
                    </a:moveTo>
                    <a:cubicBezTo>
                      <a:pt x="160" y="114"/>
                      <a:pt x="160" y="113"/>
                      <a:pt x="160" y="113"/>
                    </a:cubicBezTo>
                    <a:cubicBezTo>
                      <a:pt x="160" y="113"/>
                      <a:pt x="160" y="113"/>
                      <a:pt x="160" y="113"/>
                    </a:cubicBezTo>
                    <a:cubicBezTo>
                      <a:pt x="160" y="114"/>
                      <a:pt x="161" y="114"/>
                      <a:pt x="160" y="114"/>
                    </a:cubicBezTo>
                    <a:moveTo>
                      <a:pt x="159" y="114"/>
                    </a:moveTo>
                    <a:cubicBezTo>
                      <a:pt x="159" y="114"/>
                      <a:pt x="159" y="114"/>
                      <a:pt x="159" y="114"/>
                    </a:cubicBezTo>
                    <a:cubicBezTo>
                      <a:pt x="160" y="113"/>
                      <a:pt x="159" y="114"/>
                      <a:pt x="159" y="113"/>
                    </a:cubicBezTo>
                    <a:cubicBezTo>
                      <a:pt x="159" y="113"/>
                      <a:pt x="159" y="113"/>
                      <a:pt x="159" y="113"/>
                    </a:cubicBezTo>
                    <a:cubicBezTo>
                      <a:pt x="159" y="113"/>
                      <a:pt x="159" y="113"/>
                      <a:pt x="159" y="113"/>
                    </a:cubicBezTo>
                    <a:cubicBezTo>
                      <a:pt x="160" y="113"/>
                      <a:pt x="160" y="113"/>
                      <a:pt x="160" y="113"/>
                    </a:cubicBezTo>
                    <a:cubicBezTo>
                      <a:pt x="160" y="114"/>
                      <a:pt x="160" y="114"/>
                      <a:pt x="159" y="114"/>
                    </a:cubicBezTo>
                    <a:moveTo>
                      <a:pt x="159" y="112"/>
                    </a:moveTo>
                    <a:cubicBezTo>
                      <a:pt x="159" y="112"/>
                      <a:pt x="159" y="112"/>
                      <a:pt x="159" y="112"/>
                    </a:cubicBezTo>
                    <a:cubicBezTo>
                      <a:pt x="160" y="112"/>
                      <a:pt x="160" y="112"/>
                      <a:pt x="160" y="112"/>
                    </a:cubicBezTo>
                    <a:cubicBezTo>
                      <a:pt x="160" y="112"/>
                      <a:pt x="159" y="112"/>
                      <a:pt x="159" y="112"/>
                    </a:cubicBezTo>
                    <a:moveTo>
                      <a:pt x="159" y="112"/>
                    </a:moveTo>
                    <a:cubicBezTo>
                      <a:pt x="159" y="112"/>
                      <a:pt x="159" y="112"/>
                      <a:pt x="159" y="112"/>
                    </a:cubicBezTo>
                    <a:cubicBezTo>
                      <a:pt x="159" y="112"/>
                      <a:pt x="159" y="112"/>
                      <a:pt x="159" y="112"/>
                    </a:cubicBezTo>
                    <a:moveTo>
                      <a:pt x="173" y="112"/>
                    </a:moveTo>
                    <a:cubicBezTo>
                      <a:pt x="172" y="112"/>
                      <a:pt x="172" y="111"/>
                      <a:pt x="172" y="111"/>
                    </a:cubicBezTo>
                    <a:cubicBezTo>
                      <a:pt x="173" y="111"/>
                      <a:pt x="173" y="111"/>
                      <a:pt x="173" y="112"/>
                    </a:cubicBezTo>
                    <a:cubicBezTo>
                      <a:pt x="173" y="112"/>
                      <a:pt x="173" y="112"/>
                      <a:pt x="173" y="112"/>
                    </a:cubicBezTo>
                    <a:cubicBezTo>
                      <a:pt x="173" y="112"/>
                      <a:pt x="173" y="112"/>
                      <a:pt x="173" y="112"/>
                    </a:cubicBezTo>
                    <a:moveTo>
                      <a:pt x="160" y="111"/>
                    </a:moveTo>
                    <a:cubicBezTo>
                      <a:pt x="160" y="111"/>
                      <a:pt x="160" y="111"/>
                      <a:pt x="160" y="110"/>
                    </a:cubicBezTo>
                    <a:cubicBezTo>
                      <a:pt x="160" y="110"/>
                      <a:pt x="161" y="110"/>
                      <a:pt x="161" y="110"/>
                    </a:cubicBezTo>
                    <a:cubicBezTo>
                      <a:pt x="161" y="110"/>
                      <a:pt x="161" y="110"/>
                      <a:pt x="161" y="110"/>
                    </a:cubicBezTo>
                    <a:cubicBezTo>
                      <a:pt x="161" y="111"/>
                      <a:pt x="161" y="111"/>
                      <a:pt x="161" y="111"/>
                    </a:cubicBezTo>
                    <a:cubicBezTo>
                      <a:pt x="161" y="111"/>
                      <a:pt x="161" y="111"/>
                      <a:pt x="161" y="111"/>
                    </a:cubicBezTo>
                    <a:cubicBezTo>
                      <a:pt x="161" y="111"/>
                      <a:pt x="161" y="111"/>
                      <a:pt x="161" y="111"/>
                    </a:cubicBezTo>
                    <a:cubicBezTo>
                      <a:pt x="161" y="111"/>
                      <a:pt x="161" y="111"/>
                      <a:pt x="160" y="111"/>
                    </a:cubicBezTo>
                    <a:moveTo>
                      <a:pt x="166" y="112"/>
                    </a:moveTo>
                    <a:cubicBezTo>
                      <a:pt x="166" y="111"/>
                      <a:pt x="167" y="109"/>
                      <a:pt x="169" y="109"/>
                    </a:cubicBezTo>
                    <a:cubicBezTo>
                      <a:pt x="169" y="110"/>
                      <a:pt x="169" y="110"/>
                      <a:pt x="169" y="110"/>
                    </a:cubicBezTo>
                    <a:cubicBezTo>
                      <a:pt x="169" y="110"/>
                      <a:pt x="169" y="110"/>
                      <a:pt x="169" y="110"/>
                    </a:cubicBezTo>
                    <a:cubicBezTo>
                      <a:pt x="169" y="110"/>
                      <a:pt x="169" y="110"/>
                      <a:pt x="169" y="110"/>
                    </a:cubicBezTo>
                    <a:cubicBezTo>
                      <a:pt x="169" y="110"/>
                      <a:pt x="169" y="110"/>
                      <a:pt x="169" y="110"/>
                    </a:cubicBezTo>
                    <a:cubicBezTo>
                      <a:pt x="169" y="110"/>
                      <a:pt x="169" y="110"/>
                      <a:pt x="169" y="110"/>
                    </a:cubicBezTo>
                    <a:cubicBezTo>
                      <a:pt x="169" y="110"/>
                      <a:pt x="168" y="110"/>
                      <a:pt x="168" y="111"/>
                    </a:cubicBezTo>
                    <a:cubicBezTo>
                      <a:pt x="168" y="110"/>
                      <a:pt x="168" y="110"/>
                      <a:pt x="168" y="110"/>
                    </a:cubicBezTo>
                    <a:cubicBezTo>
                      <a:pt x="168" y="111"/>
                      <a:pt x="167" y="111"/>
                      <a:pt x="167" y="112"/>
                    </a:cubicBezTo>
                    <a:cubicBezTo>
                      <a:pt x="167" y="111"/>
                      <a:pt x="167" y="111"/>
                      <a:pt x="167" y="111"/>
                    </a:cubicBezTo>
                    <a:cubicBezTo>
                      <a:pt x="167" y="111"/>
                      <a:pt x="167" y="111"/>
                      <a:pt x="167" y="111"/>
                    </a:cubicBezTo>
                    <a:cubicBezTo>
                      <a:pt x="166" y="111"/>
                      <a:pt x="166" y="112"/>
                      <a:pt x="166" y="112"/>
                    </a:cubicBezTo>
                    <a:moveTo>
                      <a:pt x="177" y="111"/>
                    </a:moveTo>
                    <a:cubicBezTo>
                      <a:pt x="177" y="110"/>
                      <a:pt x="178" y="110"/>
                      <a:pt x="178" y="109"/>
                    </a:cubicBezTo>
                    <a:cubicBezTo>
                      <a:pt x="178" y="110"/>
                      <a:pt x="178" y="111"/>
                      <a:pt x="177" y="111"/>
                    </a:cubicBezTo>
                    <a:moveTo>
                      <a:pt x="177" y="111"/>
                    </a:moveTo>
                    <a:cubicBezTo>
                      <a:pt x="176" y="111"/>
                      <a:pt x="175" y="109"/>
                      <a:pt x="176" y="109"/>
                    </a:cubicBezTo>
                    <a:cubicBezTo>
                      <a:pt x="176" y="109"/>
                      <a:pt x="176" y="110"/>
                      <a:pt x="177" y="111"/>
                    </a:cubicBezTo>
                    <a:cubicBezTo>
                      <a:pt x="177" y="111"/>
                      <a:pt x="177" y="111"/>
                      <a:pt x="177" y="111"/>
                    </a:cubicBezTo>
                    <a:moveTo>
                      <a:pt x="179" y="109"/>
                    </a:moveTo>
                    <a:cubicBezTo>
                      <a:pt x="179" y="108"/>
                      <a:pt x="179" y="108"/>
                      <a:pt x="179" y="108"/>
                    </a:cubicBezTo>
                    <a:cubicBezTo>
                      <a:pt x="179" y="108"/>
                      <a:pt x="179" y="108"/>
                      <a:pt x="179" y="108"/>
                    </a:cubicBezTo>
                    <a:cubicBezTo>
                      <a:pt x="180" y="108"/>
                      <a:pt x="180" y="109"/>
                      <a:pt x="179" y="109"/>
                    </a:cubicBezTo>
                    <a:moveTo>
                      <a:pt x="187" y="108"/>
                    </a:moveTo>
                    <a:cubicBezTo>
                      <a:pt x="186" y="108"/>
                      <a:pt x="187" y="108"/>
                      <a:pt x="186" y="107"/>
                    </a:cubicBezTo>
                    <a:cubicBezTo>
                      <a:pt x="186" y="107"/>
                      <a:pt x="186" y="107"/>
                      <a:pt x="186" y="107"/>
                    </a:cubicBezTo>
                    <a:cubicBezTo>
                      <a:pt x="187" y="107"/>
                      <a:pt x="187" y="108"/>
                      <a:pt x="187" y="108"/>
                    </a:cubicBezTo>
                    <a:moveTo>
                      <a:pt x="182" y="107"/>
                    </a:moveTo>
                    <a:cubicBezTo>
                      <a:pt x="183" y="107"/>
                      <a:pt x="182" y="106"/>
                      <a:pt x="183" y="106"/>
                    </a:cubicBezTo>
                    <a:cubicBezTo>
                      <a:pt x="183" y="106"/>
                      <a:pt x="183" y="107"/>
                      <a:pt x="183" y="107"/>
                    </a:cubicBezTo>
                    <a:cubicBezTo>
                      <a:pt x="182" y="107"/>
                      <a:pt x="182" y="107"/>
                      <a:pt x="182" y="107"/>
                    </a:cubicBezTo>
                    <a:cubicBezTo>
                      <a:pt x="182" y="107"/>
                      <a:pt x="182" y="107"/>
                      <a:pt x="182" y="107"/>
                    </a:cubicBezTo>
                    <a:moveTo>
                      <a:pt x="186" y="107"/>
                    </a:moveTo>
                    <a:cubicBezTo>
                      <a:pt x="185" y="107"/>
                      <a:pt x="185" y="107"/>
                      <a:pt x="185" y="107"/>
                    </a:cubicBezTo>
                    <a:cubicBezTo>
                      <a:pt x="186" y="107"/>
                      <a:pt x="185" y="106"/>
                      <a:pt x="185" y="106"/>
                    </a:cubicBezTo>
                    <a:cubicBezTo>
                      <a:pt x="186" y="106"/>
                      <a:pt x="186" y="106"/>
                      <a:pt x="186" y="107"/>
                    </a:cubicBezTo>
                    <a:moveTo>
                      <a:pt x="185" y="107"/>
                    </a:moveTo>
                    <a:cubicBezTo>
                      <a:pt x="184" y="107"/>
                      <a:pt x="184" y="106"/>
                      <a:pt x="184" y="106"/>
                    </a:cubicBezTo>
                    <a:cubicBezTo>
                      <a:pt x="184" y="106"/>
                      <a:pt x="184" y="106"/>
                      <a:pt x="184" y="105"/>
                    </a:cubicBezTo>
                    <a:cubicBezTo>
                      <a:pt x="184" y="105"/>
                      <a:pt x="184" y="105"/>
                      <a:pt x="184" y="105"/>
                    </a:cubicBezTo>
                    <a:cubicBezTo>
                      <a:pt x="185" y="105"/>
                      <a:pt x="185" y="107"/>
                      <a:pt x="185" y="107"/>
                    </a:cubicBezTo>
                    <a:moveTo>
                      <a:pt x="179" y="105"/>
                    </a:moveTo>
                    <a:cubicBezTo>
                      <a:pt x="179" y="104"/>
                      <a:pt x="178" y="104"/>
                      <a:pt x="178" y="104"/>
                    </a:cubicBezTo>
                    <a:cubicBezTo>
                      <a:pt x="178" y="104"/>
                      <a:pt x="178" y="104"/>
                      <a:pt x="179" y="104"/>
                    </a:cubicBezTo>
                    <a:cubicBezTo>
                      <a:pt x="179" y="104"/>
                      <a:pt x="179" y="104"/>
                      <a:pt x="179" y="104"/>
                    </a:cubicBezTo>
                    <a:cubicBezTo>
                      <a:pt x="179" y="104"/>
                      <a:pt x="180" y="104"/>
                      <a:pt x="180" y="104"/>
                    </a:cubicBezTo>
                    <a:cubicBezTo>
                      <a:pt x="180" y="104"/>
                      <a:pt x="180" y="104"/>
                      <a:pt x="180" y="104"/>
                    </a:cubicBezTo>
                    <a:cubicBezTo>
                      <a:pt x="180" y="105"/>
                      <a:pt x="180" y="105"/>
                      <a:pt x="180" y="105"/>
                    </a:cubicBezTo>
                    <a:cubicBezTo>
                      <a:pt x="180" y="105"/>
                      <a:pt x="180" y="105"/>
                      <a:pt x="179" y="105"/>
                    </a:cubicBezTo>
                    <a:cubicBezTo>
                      <a:pt x="179" y="105"/>
                      <a:pt x="179" y="105"/>
                      <a:pt x="179" y="105"/>
                    </a:cubicBezTo>
                    <a:cubicBezTo>
                      <a:pt x="179" y="105"/>
                      <a:pt x="179" y="105"/>
                      <a:pt x="179" y="105"/>
                    </a:cubicBezTo>
                    <a:moveTo>
                      <a:pt x="178" y="102"/>
                    </a:moveTo>
                    <a:cubicBezTo>
                      <a:pt x="178" y="102"/>
                      <a:pt x="178" y="102"/>
                      <a:pt x="178" y="102"/>
                    </a:cubicBezTo>
                    <a:cubicBezTo>
                      <a:pt x="178" y="102"/>
                      <a:pt x="178" y="102"/>
                      <a:pt x="178" y="102"/>
                    </a:cubicBezTo>
                    <a:moveTo>
                      <a:pt x="187" y="102"/>
                    </a:moveTo>
                    <a:cubicBezTo>
                      <a:pt x="187" y="101"/>
                      <a:pt x="187" y="101"/>
                      <a:pt x="187" y="100"/>
                    </a:cubicBezTo>
                    <a:cubicBezTo>
                      <a:pt x="187" y="101"/>
                      <a:pt x="188" y="102"/>
                      <a:pt x="188" y="102"/>
                    </a:cubicBezTo>
                    <a:cubicBezTo>
                      <a:pt x="188" y="102"/>
                      <a:pt x="189" y="102"/>
                      <a:pt x="189" y="102"/>
                    </a:cubicBezTo>
                    <a:cubicBezTo>
                      <a:pt x="189" y="102"/>
                      <a:pt x="189" y="102"/>
                      <a:pt x="189" y="103"/>
                    </a:cubicBezTo>
                    <a:cubicBezTo>
                      <a:pt x="189" y="103"/>
                      <a:pt x="188" y="103"/>
                      <a:pt x="188" y="103"/>
                    </a:cubicBezTo>
                    <a:cubicBezTo>
                      <a:pt x="188" y="103"/>
                      <a:pt x="188" y="103"/>
                      <a:pt x="188" y="103"/>
                    </a:cubicBezTo>
                    <a:cubicBezTo>
                      <a:pt x="187" y="103"/>
                      <a:pt x="187" y="103"/>
                      <a:pt x="187" y="102"/>
                    </a:cubicBezTo>
                    <a:cubicBezTo>
                      <a:pt x="187" y="103"/>
                      <a:pt x="187" y="103"/>
                      <a:pt x="187" y="103"/>
                    </a:cubicBezTo>
                    <a:cubicBezTo>
                      <a:pt x="187" y="103"/>
                      <a:pt x="187" y="103"/>
                      <a:pt x="186" y="103"/>
                    </a:cubicBezTo>
                    <a:cubicBezTo>
                      <a:pt x="186" y="103"/>
                      <a:pt x="186" y="103"/>
                      <a:pt x="186" y="103"/>
                    </a:cubicBezTo>
                    <a:cubicBezTo>
                      <a:pt x="186" y="103"/>
                      <a:pt x="186" y="103"/>
                      <a:pt x="186" y="103"/>
                    </a:cubicBezTo>
                    <a:cubicBezTo>
                      <a:pt x="186" y="103"/>
                      <a:pt x="186" y="103"/>
                      <a:pt x="186" y="103"/>
                    </a:cubicBezTo>
                    <a:cubicBezTo>
                      <a:pt x="186" y="103"/>
                      <a:pt x="186" y="104"/>
                      <a:pt x="186" y="104"/>
                    </a:cubicBezTo>
                    <a:cubicBezTo>
                      <a:pt x="186" y="104"/>
                      <a:pt x="186" y="103"/>
                      <a:pt x="186" y="103"/>
                    </a:cubicBezTo>
                    <a:cubicBezTo>
                      <a:pt x="186" y="103"/>
                      <a:pt x="185" y="103"/>
                      <a:pt x="185" y="103"/>
                    </a:cubicBezTo>
                    <a:cubicBezTo>
                      <a:pt x="185" y="103"/>
                      <a:pt x="185" y="103"/>
                      <a:pt x="185" y="103"/>
                    </a:cubicBezTo>
                    <a:cubicBezTo>
                      <a:pt x="185" y="103"/>
                      <a:pt x="185" y="104"/>
                      <a:pt x="185" y="104"/>
                    </a:cubicBezTo>
                    <a:cubicBezTo>
                      <a:pt x="185" y="104"/>
                      <a:pt x="186" y="104"/>
                      <a:pt x="186" y="104"/>
                    </a:cubicBezTo>
                    <a:cubicBezTo>
                      <a:pt x="186" y="105"/>
                      <a:pt x="186" y="105"/>
                      <a:pt x="186" y="105"/>
                    </a:cubicBezTo>
                    <a:cubicBezTo>
                      <a:pt x="185" y="104"/>
                      <a:pt x="185" y="104"/>
                      <a:pt x="184" y="104"/>
                    </a:cubicBezTo>
                    <a:cubicBezTo>
                      <a:pt x="185" y="104"/>
                      <a:pt x="185" y="103"/>
                      <a:pt x="185" y="103"/>
                    </a:cubicBezTo>
                    <a:cubicBezTo>
                      <a:pt x="185" y="102"/>
                      <a:pt x="184" y="102"/>
                      <a:pt x="184" y="102"/>
                    </a:cubicBezTo>
                    <a:cubicBezTo>
                      <a:pt x="184" y="102"/>
                      <a:pt x="184" y="101"/>
                      <a:pt x="185" y="101"/>
                    </a:cubicBezTo>
                    <a:cubicBezTo>
                      <a:pt x="185" y="101"/>
                      <a:pt x="185" y="102"/>
                      <a:pt x="185" y="102"/>
                    </a:cubicBezTo>
                    <a:cubicBezTo>
                      <a:pt x="185" y="101"/>
                      <a:pt x="185" y="101"/>
                      <a:pt x="185" y="101"/>
                    </a:cubicBezTo>
                    <a:cubicBezTo>
                      <a:pt x="185" y="101"/>
                      <a:pt x="185" y="101"/>
                      <a:pt x="185" y="101"/>
                    </a:cubicBezTo>
                    <a:cubicBezTo>
                      <a:pt x="185" y="101"/>
                      <a:pt x="185" y="102"/>
                      <a:pt x="186" y="102"/>
                    </a:cubicBezTo>
                    <a:cubicBezTo>
                      <a:pt x="186" y="102"/>
                      <a:pt x="186" y="101"/>
                      <a:pt x="187" y="101"/>
                    </a:cubicBezTo>
                    <a:cubicBezTo>
                      <a:pt x="187" y="101"/>
                      <a:pt x="187" y="101"/>
                      <a:pt x="187" y="102"/>
                    </a:cubicBezTo>
                    <a:moveTo>
                      <a:pt x="177" y="102"/>
                    </a:moveTo>
                    <a:cubicBezTo>
                      <a:pt x="177" y="102"/>
                      <a:pt x="177" y="102"/>
                      <a:pt x="177" y="102"/>
                    </a:cubicBezTo>
                    <a:cubicBezTo>
                      <a:pt x="177" y="102"/>
                      <a:pt x="176" y="101"/>
                      <a:pt x="176" y="101"/>
                    </a:cubicBezTo>
                    <a:cubicBezTo>
                      <a:pt x="176" y="100"/>
                      <a:pt x="177" y="99"/>
                      <a:pt x="178" y="99"/>
                    </a:cubicBezTo>
                    <a:cubicBezTo>
                      <a:pt x="178" y="99"/>
                      <a:pt x="178" y="99"/>
                      <a:pt x="178" y="99"/>
                    </a:cubicBezTo>
                    <a:cubicBezTo>
                      <a:pt x="179" y="99"/>
                      <a:pt x="178" y="100"/>
                      <a:pt x="179" y="100"/>
                    </a:cubicBezTo>
                    <a:cubicBezTo>
                      <a:pt x="178" y="101"/>
                      <a:pt x="178" y="101"/>
                      <a:pt x="178" y="101"/>
                    </a:cubicBezTo>
                    <a:cubicBezTo>
                      <a:pt x="178" y="100"/>
                      <a:pt x="178" y="100"/>
                      <a:pt x="178" y="100"/>
                    </a:cubicBezTo>
                    <a:cubicBezTo>
                      <a:pt x="177" y="99"/>
                      <a:pt x="177" y="99"/>
                      <a:pt x="177" y="99"/>
                    </a:cubicBezTo>
                    <a:cubicBezTo>
                      <a:pt x="177" y="100"/>
                      <a:pt x="177" y="100"/>
                      <a:pt x="177" y="100"/>
                    </a:cubicBezTo>
                    <a:cubicBezTo>
                      <a:pt x="177" y="100"/>
                      <a:pt x="178" y="100"/>
                      <a:pt x="177" y="101"/>
                    </a:cubicBezTo>
                    <a:cubicBezTo>
                      <a:pt x="178" y="101"/>
                      <a:pt x="178" y="102"/>
                      <a:pt x="178" y="102"/>
                    </a:cubicBezTo>
                    <a:cubicBezTo>
                      <a:pt x="178" y="102"/>
                      <a:pt x="178" y="102"/>
                      <a:pt x="178" y="102"/>
                    </a:cubicBezTo>
                    <a:cubicBezTo>
                      <a:pt x="178" y="102"/>
                      <a:pt x="178" y="102"/>
                      <a:pt x="178" y="102"/>
                    </a:cubicBezTo>
                    <a:cubicBezTo>
                      <a:pt x="178" y="102"/>
                      <a:pt x="177" y="102"/>
                      <a:pt x="177" y="102"/>
                    </a:cubicBezTo>
                    <a:cubicBezTo>
                      <a:pt x="177" y="102"/>
                      <a:pt x="177" y="102"/>
                      <a:pt x="177" y="102"/>
                    </a:cubicBezTo>
                    <a:moveTo>
                      <a:pt x="170" y="98"/>
                    </a:moveTo>
                    <a:cubicBezTo>
                      <a:pt x="171" y="98"/>
                      <a:pt x="172" y="98"/>
                      <a:pt x="173" y="97"/>
                    </a:cubicBezTo>
                    <a:cubicBezTo>
                      <a:pt x="173" y="98"/>
                      <a:pt x="173" y="98"/>
                      <a:pt x="173" y="98"/>
                    </a:cubicBezTo>
                    <a:cubicBezTo>
                      <a:pt x="172" y="98"/>
                      <a:pt x="172" y="98"/>
                      <a:pt x="172" y="98"/>
                    </a:cubicBezTo>
                    <a:cubicBezTo>
                      <a:pt x="172" y="98"/>
                      <a:pt x="171" y="98"/>
                      <a:pt x="170" y="98"/>
                    </a:cubicBezTo>
                    <a:moveTo>
                      <a:pt x="170" y="95"/>
                    </a:moveTo>
                    <a:cubicBezTo>
                      <a:pt x="170" y="95"/>
                      <a:pt x="169" y="94"/>
                      <a:pt x="169" y="94"/>
                    </a:cubicBezTo>
                    <a:cubicBezTo>
                      <a:pt x="169" y="94"/>
                      <a:pt x="169" y="94"/>
                      <a:pt x="169" y="94"/>
                    </a:cubicBezTo>
                    <a:cubicBezTo>
                      <a:pt x="170" y="94"/>
                      <a:pt x="170" y="94"/>
                      <a:pt x="170" y="95"/>
                    </a:cubicBezTo>
                    <a:cubicBezTo>
                      <a:pt x="170" y="95"/>
                      <a:pt x="170" y="95"/>
                      <a:pt x="170" y="95"/>
                    </a:cubicBezTo>
                    <a:moveTo>
                      <a:pt x="170" y="93"/>
                    </a:moveTo>
                    <a:cubicBezTo>
                      <a:pt x="171" y="93"/>
                      <a:pt x="171" y="93"/>
                      <a:pt x="171" y="93"/>
                    </a:cubicBezTo>
                    <a:cubicBezTo>
                      <a:pt x="172" y="93"/>
                      <a:pt x="172" y="93"/>
                      <a:pt x="172" y="93"/>
                    </a:cubicBezTo>
                    <a:cubicBezTo>
                      <a:pt x="172" y="93"/>
                      <a:pt x="172" y="93"/>
                      <a:pt x="171" y="93"/>
                    </a:cubicBezTo>
                    <a:cubicBezTo>
                      <a:pt x="171" y="93"/>
                      <a:pt x="171" y="93"/>
                      <a:pt x="171" y="93"/>
                    </a:cubicBezTo>
                    <a:cubicBezTo>
                      <a:pt x="171" y="93"/>
                      <a:pt x="171" y="93"/>
                      <a:pt x="171" y="93"/>
                    </a:cubicBezTo>
                    <a:cubicBezTo>
                      <a:pt x="171" y="93"/>
                      <a:pt x="171" y="93"/>
                      <a:pt x="170" y="93"/>
                    </a:cubicBezTo>
                    <a:moveTo>
                      <a:pt x="170" y="71"/>
                    </a:moveTo>
                    <a:cubicBezTo>
                      <a:pt x="170" y="71"/>
                      <a:pt x="170" y="71"/>
                      <a:pt x="170" y="71"/>
                    </a:cubicBezTo>
                    <a:cubicBezTo>
                      <a:pt x="169" y="71"/>
                      <a:pt x="169" y="72"/>
                      <a:pt x="169" y="72"/>
                    </a:cubicBezTo>
                    <a:cubicBezTo>
                      <a:pt x="169" y="72"/>
                      <a:pt x="169" y="72"/>
                      <a:pt x="169" y="72"/>
                    </a:cubicBezTo>
                    <a:cubicBezTo>
                      <a:pt x="168" y="73"/>
                      <a:pt x="168" y="74"/>
                      <a:pt x="169" y="75"/>
                    </a:cubicBezTo>
                    <a:cubicBezTo>
                      <a:pt x="169" y="75"/>
                      <a:pt x="169" y="75"/>
                      <a:pt x="169" y="75"/>
                    </a:cubicBezTo>
                    <a:cubicBezTo>
                      <a:pt x="168" y="75"/>
                      <a:pt x="168" y="75"/>
                      <a:pt x="168" y="75"/>
                    </a:cubicBezTo>
                    <a:cubicBezTo>
                      <a:pt x="168" y="76"/>
                      <a:pt x="167" y="76"/>
                      <a:pt x="167" y="77"/>
                    </a:cubicBezTo>
                    <a:cubicBezTo>
                      <a:pt x="167" y="78"/>
                      <a:pt x="167" y="78"/>
                      <a:pt x="167" y="78"/>
                    </a:cubicBezTo>
                    <a:cubicBezTo>
                      <a:pt x="167" y="78"/>
                      <a:pt x="167" y="78"/>
                      <a:pt x="167" y="78"/>
                    </a:cubicBezTo>
                    <a:cubicBezTo>
                      <a:pt x="168" y="77"/>
                      <a:pt x="168" y="77"/>
                      <a:pt x="168" y="77"/>
                    </a:cubicBezTo>
                    <a:cubicBezTo>
                      <a:pt x="168" y="77"/>
                      <a:pt x="168" y="77"/>
                      <a:pt x="168" y="77"/>
                    </a:cubicBezTo>
                    <a:cubicBezTo>
                      <a:pt x="168" y="78"/>
                      <a:pt x="167" y="78"/>
                      <a:pt x="168" y="79"/>
                    </a:cubicBezTo>
                    <a:cubicBezTo>
                      <a:pt x="167" y="79"/>
                      <a:pt x="167" y="79"/>
                      <a:pt x="167" y="79"/>
                    </a:cubicBezTo>
                    <a:cubicBezTo>
                      <a:pt x="168" y="80"/>
                      <a:pt x="168" y="80"/>
                      <a:pt x="167" y="80"/>
                    </a:cubicBezTo>
                    <a:cubicBezTo>
                      <a:pt x="168" y="80"/>
                      <a:pt x="168" y="80"/>
                      <a:pt x="168" y="80"/>
                    </a:cubicBezTo>
                    <a:cubicBezTo>
                      <a:pt x="168" y="81"/>
                      <a:pt x="167" y="81"/>
                      <a:pt x="167" y="82"/>
                    </a:cubicBezTo>
                    <a:cubicBezTo>
                      <a:pt x="167" y="82"/>
                      <a:pt x="167" y="82"/>
                      <a:pt x="167" y="82"/>
                    </a:cubicBezTo>
                    <a:cubicBezTo>
                      <a:pt x="166" y="82"/>
                      <a:pt x="166" y="82"/>
                      <a:pt x="166" y="83"/>
                    </a:cubicBezTo>
                    <a:cubicBezTo>
                      <a:pt x="165" y="84"/>
                      <a:pt x="164" y="84"/>
                      <a:pt x="164" y="85"/>
                    </a:cubicBezTo>
                    <a:cubicBezTo>
                      <a:pt x="165" y="86"/>
                      <a:pt x="166" y="88"/>
                      <a:pt x="166" y="90"/>
                    </a:cubicBezTo>
                    <a:cubicBezTo>
                      <a:pt x="167" y="91"/>
                      <a:pt x="165" y="92"/>
                      <a:pt x="166" y="93"/>
                    </a:cubicBezTo>
                    <a:cubicBezTo>
                      <a:pt x="166" y="93"/>
                      <a:pt x="166" y="93"/>
                      <a:pt x="166" y="93"/>
                    </a:cubicBezTo>
                    <a:cubicBezTo>
                      <a:pt x="166" y="93"/>
                      <a:pt x="166" y="93"/>
                      <a:pt x="166" y="94"/>
                    </a:cubicBezTo>
                    <a:cubicBezTo>
                      <a:pt x="166" y="94"/>
                      <a:pt x="166" y="94"/>
                      <a:pt x="166" y="94"/>
                    </a:cubicBezTo>
                    <a:cubicBezTo>
                      <a:pt x="166" y="94"/>
                      <a:pt x="166" y="94"/>
                      <a:pt x="166" y="94"/>
                    </a:cubicBezTo>
                    <a:cubicBezTo>
                      <a:pt x="166" y="94"/>
                      <a:pt x="165" y="94"/>
                      <a:pt x="165" y="94"/>
                    </a:cubicBezTo>
                    <a:cubicBezTo>
                      <a:pt x="165" y="94"/>
                      <a:pt x="165" y="94"/>
                      <a:pt x="165" y="94"/>
                    </a:cubicBezTo>
                    <a:cubicBezTo>
                      <a:pt x="165" y="94"/>
                      <a:pt x="165" y="94"/>
                      <a:pt x="165" y="94"/>
                    </a:cubicBezTo>
                    <a:cubicBezTo>
                      <a:pt x="164" y="96"/>
                      <a:pt x="161" y="97"/>
                      <a:pt x="158" y="98"/>
                    </a:cubicBezTo>
                    <a:cubicBezTo>
                      <a:pt x="159" y="100"/>
                      <a:pt x="158" y="102"/>
                      <a:pt x="158" y="104"/>
                    </a:cubicBezTo>
                    <a:cubicBezTo>
                      <a:pt x="158" y="105"/>
                      <a:pt x="158" y="105"/>
                      <a:pt x="158" y="106"/>
                    </a:cubicBezTo>
                    <a:cubicBezTo>
                      <a:pt x="158" y="106"/>
                      <a:pt x="158" y="107"/>
                      <a:pt x="158" y="107"/>
                    </a:cubicBezTo>
                    <a:cubicBezTo>
                      <a:pt x="158" y="110"/>
                      <a:pt x="158" y="110"/>
                      <a:pt x="158" y="110"/>
                    </a:cubicBezTo>
                    <a:cubicBezTo>
                      <a:pt x="158" y="110"/>
                      <a:pt x="158" y="110"/>
                      <a:pt x="158" y="110"/>
                    </a:cubicBezTo>
                    <a:cubicBezTo>
                      <a:pt x="158" y="110"/>
                      <a:pt x="158" y="110"/>
                      <a:pt x="158" y="110"/>
                    </a:cubicBezTo>
                    <a:cubicBezTo>
                      <a:pt x="158" y="110"/>
                      <a:pt x="158" y="110"/>
                      <a:pt x="158" y="110"/>
                    </a:cubicBezTo>
                    <a:cubicBezTo>
                      <a:pt x="158" y="121"/>
                      <a:pt x="158" y="121"/>
                      <a:pt x="158" y="121"/>
                    </a:cubicBezTo>
                    <a:cubicBezTo>
                      <a:pt x="171" y="121"/>
                      <a:pt x="171" y="121"/>
                      <a:pt x="171" y="121"/>
                    </a:cubicBezTo>
                    <a:cubicBezTo>
                      <a:pt x="171" y="121"/>
                      <a:pt x="171" y="121"/>
                      <a:pt x="171" y="121"/>
                    </a:cubicBezTo>
                    <a:cubicBezTo>
                      <a:pt x="173" y="120"/>
                      <a:pt x="174" y="117"/>
                      <a:pt x="176" y="117"/>
                    </a:cubicBezTo>
                    <a:cubicBezTo>
                      <a:pt x="177" y="116"/>
                      <a:pt x="178" y="116"/>
                      <a:pt x="178" y="116"/>
                    </a:cubicBezTo>
                    <a:cubicBezTo>
                      <a:pt x="179" y="114"/>
                      <a:pt x="180" y="114"/>
                      <a:pt x="181" y="113"/>
                    </a:cubicBezTo>
                    <a:cubicBezTo>
                      <a:pt x="184" y="114"/>
                      <a:pt x="187" y="113"/>
                      <a:pt x="190" y="114"/>
                    </a:cubicBezTo>
                    <a:cubicBezTo>
                      <a:pt x="190" y="114"/>
                      <a:pt x="191" y="114"/>
                      <a:pt x="192" y="114"/>
                    </a:cubicBezTo>
                    <a:cubicBezTo>
                      <a:pt x="192" y="114"/>
                      <a:pt x="192" y="114"/>
                      <a:pt x="193" y="114"/>
                    </a:cubicBezTo>
                    <a:cubicBezTo>
                      <a:pt x="194" y="114"/>
                      <a:pt x="194" y="113"/>
                      <a:pt x="195" y="113"/>
                    </a:cubicBezTo>
                    <a:cubicBezTo>
                      <a:pt x="195" y="112"/>
                      <a:pt x="196" y="112"/>
                      <a:pt x="196" y="111"/>
                    </a:cubicBezTo>
                    <a:cubicBezTo>
                      <a:pt x="196" y="111"/>
                      <a:pt x="196" y="111"/>
                      <a:pt x="196" y="111"/>
                    </a:cubicBezTo>
                    <a:cubicBezTo>
                      <a:pt x="197" y="111"/>
                      <a:pt x="197" y="111"/>
                      <a:pt x="197" y="111"/>
                    </a:cubicBezTo>
                    <a:cubicBezTo>
                      <a:pt x="197" y="111"/>
                      <a:pt x="197" y="111"/>
                      <a:pt x="197" y="111"/>
                    </a:cubicBezTo>
                    <a:cubicBezTo>
                      <a:pt x="198" y="111"/>
                      <a:pt x="198" y="111"/>
                      <a:pt x="198" y="111"/>
                    </a:cubicBezTo>
                    <a:cubicBezTo>
                      <a:pt x="198" y="111"/>
                      <a:pt x="198" y="111"/>
                      <a:pt x="199" y="111"/>
                    </a:cubicBezTo>
                    <a:cubicBezTo>
                      <a:pt x="199" y="111"/>
                      <a:pt x="199" y="111"/>
                      <a:pt x="199" y="111"/>
                    </a:cubicBezTo>
                    <a:cubicBezTo>
                      <a:pt x="200" y="110"/>
                      <a:pt x="202" y="110"/>
                      <a:pt x="202" y="108"/>
                    </a:cubicBezTo>
                    <a:cubicBezTo>
                      <a:pt x="201" y="108"/>
                      <a:pt x="201" y="108"/>
                      <a:pt x="201" y="108"/>
                    </a:cubicBezTo>
                    <a:cubicBezTo>
                      <a:pt x="202" y="108"/>
                      <a:pt x="202" y="108"/>
                      <a:pt x="202" y="108"/>
                    </a:cubicBezTo>
                    <a:cubicBezTo>
                      <a:pt x="202" y="108"/>
                      <a:pt x="202" y="108"/>
                      <a:pt x="202" y="108"/>
                    </a:cubicBezTo>
                    <a:cubicBezTo>
                      <a:pt x="202" y="108"/>
                      <a:pt x="202" y="108"/>
                      <a:pt x="202" y="108"/>
                    </a:cubicBezTo>
                    <a:cubicBezTo>
                      <a:pt x="202" y="108"/>
                      <a:pt x="202" y="108"/>
                      <a:pt x="202" y="108"/>
                    </a:cubicBezTo>
                    <a:cubicBezTo>
                      <a:pt x="202" y="108"/>
                      <a:pt x="201" y="108"/>
                      <a:pt x="201" y="107"/>
                    </a:cubicBezTo>
                    <a:cubicBezTo>
                      <a:pt x="201" y="107"/>
                      <a:pt x="201" y="107"/>
                      <a:pt x="201" y="107"/>
                    </a:cubicBezTo>
                    <a:cubicBezTo>
                      <a:pt x="201" y="107"/>
                      <a:pt x="201" y="107"/>
                      <a:pt x="201" y="107"/>
                    </a:cubicBezTo>
                    <a:cubicBezTo>
                      <a:pt x="202" y="107"/>
                      <a:pt x="202" y="107"/>
                      <a:pt x="202" y="107"/>
                    </a:cubicBezTo>
                    <a:cubicBezTo>
                      <a:pt x="202" y="106"/>
                      <a:pt x="202" y="106"/>
                      <a:pt x="202" y="106"/>
                    </a:cubicBezTo>
                    <a:cubicBezTo>
                      <a:pt x="202" y="106"/>
                      <a:pt x="203" y="106"/>
                      <a:pt x="203" y="106"/>
                    </a:cubicBezTo>
                    <a:cubicBezTo>
                      <a:pt x="202" y="105"/>
                      <a:pt x="202" y="106"/>
                      <a:pt x="202" y="105"/>
                    </a:cubicBezTo>
                    <a:cubicBezTo>
                      <a:pt x="202" y="105"/>
                      <a:pt x="202" y="105"/>
                      <a:pt x="202" y="105"/>
                    </a:cubicBezTo>
                    <a:cubicBezTo>
                      <a:pt x="202" y="105"/>
                      <a:pt x="202" y="105"/>
                      <a:pt x="202" y="105"/>
                    </a:cubicBezTo>
                    <a:cubicBezTo>
                      <a:pt x="202" y="105"/>
                      <a:pt x="202" y="105"/>
                      <a:pt x="202" y="105"/>
                    </a:cubicBezTo>
                    <a:cubicBezTo>
                      <a:pt x="202" y="105"/>
                      <a:pt x="202" y="105"/>
                      <a:pt x="202" y="105"/>
                    </a:cubicBezTo>
                    <a:cubicBezTo>
                      <a:pt x="202" y="104"/>
                      <a:pt x="201" y="105"/>
                      <a:pt x="201" y="104"/>
                    </a:cubicBezTo>
                    <a:cubicBezTo>
                      <a:pt x="201" y="104"/>
                      <a:pt x="201" y="104"/>
                      <a:pt x="201" y="104"/>
                    </a:cubicBezTo>
                    <a:cubicBezTo>
                      <a:pt x="200" y="104"/>
                      <a:pt x="200" y="105"/>
                      <a:pt x="200" y="105"/>
                    </a:cubicBezTo>
                    <a:cubicBezTo>
                      <a:pt x="199" y="104"/>
                      <a:pt x="199" y="104"/>
                      <a:pt x="199" y="104"/>
                    </a:cubicBezTo>
                    <a:cubicBezTo>
                      <a:pt x="200" y="104"/>
                      <a:pt x="200" y="104"/>
                      <a:pt x="200" y="104"/>
                    </a:cubicBezTo>
                    <a:cubicBezTo>
                      <a:pt x="200" y="103"/>
                      <a:pt x="200" y="103"/>
                      <a:pt x="199" y="103"/>
                    </a:cubicBezTo>
                    <a:cubicBezTo>
                      <a:pt x="199" y="103"/>
                      <a:pt x="198" y="103"/>
                      <a:pt x="198" y="103"/>
                    </a:cubicBezTo>
                    <a:cubicBezTo>
                      <a:pt x="199" y="103"/>
                      <a:pt x="199" y="103"/>
                      <a:pt x="199" y="103"/>
                    </a:cubicBezTo>
                    <a:cubicBezTo>
                      <a:pt x="199" y="103"/>
                      <a:pt x="198" y="103"/>
                      <a:pt x="198" y="103"/>
                    </a:cubicBezTo>
                    <a:cubicBezTo>
                      <a:pt x="197" y="103"/>
                      <a:pt x="196" y="104"/>
                      <a:pt x="195" y="105"/>
                    </a:cubicBezTo>
                    <a:cubicBezTo>
                      <a:pt x="195" y="105"/>
                      <a:pt x="194" y="105"/>
                      <a:pt x="194" y="105"/>
                    </a:cubicBezTo>
                    <a:cubicBezTo>
                      <a:pt x="194" y="105"/>
                      <a:pt x="194" y="105"/>
                      <a:pt x="194" y="105"/>
                    </a:cubicBezTo>
                    <a:cubicBezTo>
                      <a:pt x="194" y="105"/>
                      <a:pt x="194" y="105"/>
                      <a:pt x="194" y="105"/>
                    </a:cubicBezTo>
                    <a:cubicBezTo>
                      <a:pt x="194" y="104"/>
                      <a:pt x="193" y="104"/>
                      <a:pt x="193" y="103"/>
                    </a:cubicBezTo>
                    <a:cubicBezTo>
                      <a:pt x="193" y="104"/>
                      <a:pt x="194" y="104"/>
                      <a:pt x="194" y="104"/>
                    </a:cubicBezTo>
                    <a:cubicBezTo>
                      <a:pt x="195" y="103"/>
                      <a:pt x="196" y="103"/>
                      <a:pt x="198" y="103"/>
                    </a:cubicBezTo>
                    <a:cubicBezTo>
                      <a:pt x="198" y="103"/>
                      <a:pt x="197" y="103"/>
                      <a:pt x="197" y="103"/>
                    </a:cubicBezTo>
                    <a:cubicBezTo>
                      <a:pt x="197" y="103"/>
                      <a:pt x="197" y="103"/>
                      <a:pt x="197" y="103"/>
                    </a:cubicBezTo>
                    <a:cubicBezTo>
                      <a:pt x="196" y="103"/>
                      <a:pt x="196" y="103"/>
                      <a:pt x="196" y="103"/>
                    </a:cubicBezTo>
                    <a:cubicBezTo>
                      <a:pt x="196" y="103"/>
                      <a:pt x="196" y="103"/>
                      <a:pt x="196" y="103"/>
                    </a:cubicBezTo>
                    <a:cubicBezTo>
                      <a:pt x="197" y="102"/>
                      <a:pt x="199" y="102"/>
                      <a:pt x="200" y="102"/>
                    </a:cubicBezTo>
                    <a:cubicBezTo>
                      <a:pt x="200" y="101"/>
                      <a:pt x="199" y="101"/>
                      <a:pt x="199" y="101"/>
                    </a:cubicBezTo>
                    <a:cubicBezTo>
                      <a:pt x="199" y="100"/>
                      <a:pt x="199" y="100"/>
                      <a:pt x="199" y="100"/>
                    </a:cubicBezTo>
                    <a:cubicBezTo>
                      <a:pt x="199" y="100"/>
                      <a:pt x="199" y="100"/>
                      <a:pt x="199" y="100"/>
                    </a:cubicBezTo>
                    <a:cubicBezTo>
                      <a:pt x="199" y="100"/>
                      <a:pt x="199" y="100"/>
                      <a:pt x="199" y="101"/>
                    </a:cubicBezTo>
                    <a:cubicBezTo>
                      <a:pt x="198" y="101"/>
                      <a:pt x="198" y="101"/>
                      <a:pt x="198" y="101"/>
                    </a:cubicBezTo>
                    <a:cubicBezTo>
                      <a:pt x="198" y="101"/>
                      <a:pt x="198" y="101"/>
                      <a:pt x="197" y="100"/>
                    </a:cubicBezTo>
                    <a:cubicBezTo>
                      <a:pt x="197" y="100"/>
                      <a:pt x="198" y="100"/>
                      <a:pt x="198" y="99"/>
                    </a:cubicBezTo>
                    <a:cubicBezTo>
                      <a:pt x="197" y="99"/>
                      <a:pt x="197" y="99"/>
                      <a:pt x="197" y="99"/>
                    </a:cubicBezTo>
                    <a:cubicBezTo>
                      <a:pt x="197" y="99"/>
                      <a:pt x="197" y="100"/>
                      <a:pt x="196" y="100"/>
                    </a:cubicBezTo>
                    <a:cubicBezTo>
                      <a:pt x="196" y="100"/>
                      <a:pt x="197" y="100"/>
                      <a:pt x="197" y="99"/>
                    </a:cubicBezTo>
                    <a:cubicBezTo>
                      <a:pt x="197" y="99"/>
                      <a:pt x="197" y="99"/>
                      <a:pt x="197" y="99"/>
                    </a:cubicBezTo>
                    <a:cubicBezTo>
                      <a:pt x="196" y="99"/>
                      <a:pt x="196" y="99"/>
                      <a:pt x="196" y="99"/>
                    </a:cubicBezTo>
                    <a:cubicBezTo>
                      <a:pt x="196" y="99"/>
                      <a:pt x="196" y="100"/>
                      <a:pt x="196" y="100"/>
                    </a:cubicBezTo>
                    <a:cubicBezTo>
                      <a:pt x="196" y="100"/>
                      <a:pt x="196" y="99"/>
                      <a:pt x="196" y="99"/>
                    </a:cubicBezTo>
                    <a:cubicBezTo>
                      <a:pt x="196" y="99"/>
                      <a:pt x="197" y="99"/>
                      <a:pt x="196" y="99"/>
                    </a:cubicBezTo>
                    <a:cubicBezTo>
                      <a:pt x="196" y="99"/>
                      <a:pt x="195" y="100"/>
                      <a:pt x="195" y="100"/>
                    </a:cubicBezTo>
                    <a:cubicBezTo>
                      <a:pt x="195" y="100"/>
                      <a:pt x="195" y="100"/>
                      <a:pt x="195" y="100"/>
                    </a:cubicBezTo>
                    <a:cubicBezTo>
                      <a:pt x="195" y="99"/>
                      <a:pt x="195" y="99"/>
                      <a:pt x="195" y="99"/>
                    </a:cubicBezTo>
                    <a:cubicBezTo>
                      <a:pt x="195" y="99"/>
                      <a:pt x="195" y="99"/>
                      <a:pt x="195" y="99"/>
                    </a:cubicBezTo>
                    <a:cubicBezTo>
                      <a:pt x="195" y="99"/>
                      <a:pt x="195" y="99"/>
                      <a:pt x="195" y="99"/>
                    </a:cubicBezTo>
                    <a:cubicBezTo>
                      <a:pt x="194" y="100"/>
                      <a:pt x="194" y="100"/>
                      <a:pt x="194" y="100"/>
                    </a:cubicBezTo>
                    <a:cubicBezTo>
                      <a:pt x="194" y="100"/>
                      <a:pt x="194" y="100"/>
                      <a:pt x="194" y="100"/>
                    </a:cubicBezTo>
                    <a:cubicBezTo>
                      <a:pt x="195" y="99"/>
                      <a:pt x="195" y="99"/>
                      <a:pt x="196" y="98"/>
                    </a:cubicBezTo>
                    <a:cubicBezTo>
                      <a:pt x="195" y="98"/>
                      <a:pt x="195" y="98"/>
                      <a:pt x="195" y="98"/>
                    </a:cubicBezTo>
                    <a:cubicBezTo>
                      <a:pt x="195" y="98"/>
                      <a:pt x="195" y="98"/>
                      <a:pt x="195" y="98"/>
                    </a:cubicBezTo>
                    <a:cubicBezTo>
                      <a:pt x="195" y="98"/>
                      <a:pt x="195" y="98"/>
                      <a:pt x="195" y="98"/>
                    </a:cubicBezTo>
                    <a:cubicBezTo>
                      <a:pt x="195" y="98"/>
                      <a:pt x="195" y="98"/>
                      <a:pt x="195" y="98"/>
                    </a:cubicBezTo>
                    <a:cubicBezTo>
                      <a:pt x="195" y="98"/>
                      <a:pt x="195" y="98"/>
                      <a:pt x="195" y="97"/>
                    </a:cubicBezTo>
                    <a:cubicBezTo>
                      <a:pt x="195" y="97"/>
                      <a:pt x="195" y="97"/>
                      <a:pt x="194" y="97"/>
                    </a:cubicBezTo>
                    <a:cubicBezTo>
                      <a:pt x="194" y="97"/>
                      <a:pt x="194" y="97"/>
                      <a:pt x="194" y="97"/>
                    </a:cubicBezTo>
                    <a:cubicBezTo>
                      <a:pt x="194" y="97"/>
                      <a:pt x="194" y="97"/>
                      <a:pt x="194" y="96"/>
                    </a:cubicBezTo>
                    <a:cubicBezTo>
                      <a:pt x="194" y="96"/>
                      <a:pt x="194" y="96"/>
                      <a:pt x="194" y="96"/>
                    </a:cubicBezTo>
                    <a:cubicBezTo>
                      <a:pt x="193" y="96"/>
                      <a:pt x="193" y="96"/>
                      <a:pt x="193" y="96"/>
                    </a:cubicBezTo>
                    <a:cubicBezTo>
                      <a:pt x="193" y="96"/>
                      <a:pt x="193" y="96"/>
                      <a:pt x="193" y="96"/>
                    </a:cubicBezTo>
                    <a:cubicBezTo>
                      <a:pt x="192" y="96"/>
                      <a:pt x="192" y="96"/>
                      <a:pt x="192" y="96"/>
                    </a:cubicBezTo>
                    <a:cubicBezTo>
                      <a:pt x="192" y="96"/>
                      <a:pt x="192" y="96"/>
                      <a:pt x="192" y="96"/>
                    </a:cubicBezTo>
                    <a:cubicBezTo>
                      <a:pt x="192" y="96"/>
                      <a:pt x="193" y="96"/>
                      <a:pt x="193" y="96"/>
                    </a:cubicBezTo>
                    <a:cubicBezTo>
                      <a:pt x="193" y="96"/>
                      <a:pt x="193" y="96"/>
                      <a:pt x="193" y="96"/>
                    </a:cubicBezTo>
                    <a:cubicBezTo>
                      <a:pt x="193" y="96"/>
                      <a:pt x="193" y="96"/>
                      <a:pt x="193" y="96"/>
                    </a:cubicBezTo>
                    <a:cubicBezTo>
                      <a:pt x="193" y="95"/>
                      <a:pt x="192" y="95"/>
                      <a:pt x="192" y="94"/>
                    </a:cubicBezTo>
                    <a:cubicBezTo>
                      <a:pt x="192" y="94"/>
                      <a:pt x="192" y="94"/>
                      <a:pt x="192" y="94"/>
                    </a:cubicBezTo>
                    <a:cubicBezTo>
                      <a:pt x="193" y="94"/>
                      <a:pt x="193" y="94"/>
                      <a:pt x="193" y="95"/>
                    </a:cubicBezTo>
                    <a:cubicBezTo>
                      <a:pt x="193" y="95"/>
                      <a:pt x="193" y="95"/>
                      <a:pt x="193" y="95"/>
                    </a:cubicBezTo>
                    <a:cubicBezTo>
                      <a:pt x="193" y="95"/>
                      <a:pt x="193" y="95"/>
                      <a:pt x="193" y="95"/>
                    </a:cubicBezTo>
                    <a:cubicBezTo>
                      <a:pt x="194" y="94"/>
                      <a:pt x="193" y="94"/>
                      <a:pt x="193" y="94"/>
                    </a:cubicBezTo>
                    <a:cubicBezTo>
                      <a:pt x="193" y="94"/>
                      <a:pt x="193" y="94"/>
                      <a:pt x="193" y="94"/>
                    </a:cubicBezTo>
                    <a:cubicBezTo>
                      <a:pt x="194" y="94"/>
                      <a:pt x="194" y="94"/>
                      <a:pt x="194" y="93"/>
                    </a:cubicBezTo>
                    <a:cubicBezTo>
                      <a:pt x="194" y="93"/>
                      <a:pt x="194" y="93"/>
                      <a:pt x="193" y="93"/>
                    </a:cubicBezTo>
                    <a:cubicBezTo>
                      <a:pt x="194" y="92"/>
                      <a:pt x="194" y="92"/>
                      <a:pt x="194" y="92"/>
                    </a:cubicBezTo>
                    <a:cubicBezTo>
                      <a:pt x="194" y="92"/>
                      <a:pt x="193" y="92"/>
                      <a:pt x="193" y="92"/>
                    </a:cubicBezTo>
                    <a:cubicBezTo>
                      <a:pt x="193" y="92"/>
                      <a:pt x="193" y="92"/>
                      <a:pt x="193" y="92"/>
                    </a:cubicBezTo>
                    <a:cubicBezTo>
                      <a:pt x="193" y="92"/>
                      <a:pt x="193" y="92"/>
                      <a:pt x="193" y="92"/>
                    </a:cubicBezTo>
                    <a:cubicBezTo>
                      <a:pt x="193" y="92"/>
                      <a:pt x="193" y="92"/>
                      <a:pt x="192" y="92"/>
                    </a:cubicBezTo>
                    <a:cubicBezTo>
                      <a:pt x="193" y="92"/>
                      <a:pt x="193" y="92"/>
                      <a:pt x="194" y="91"/>
                    </a:cubicBezTo>
                    <a:cubicBezTo>
                      <a:pt x="194" y="91"/>
                      <a:pt x="193" y="91"/>
                      <a:pt x="193" y="90"/>
                    </a:cubicBezTo>
                    <a:cubicBezTo>
                      <a:pt x="192" y="90"/>
                      <a:pt x="192" y="90"/>
                      <a:pt x="192" y="90"/>
                    </a:cubicBezTo>
                    <a:cubicBezTo>
                      <a:pt x="192" y="90"/>
                      <a:pt x="193" y="90"/>
                      <a:pt x="193" y="90"/>
                    </a:cubicBezTo>
                    <a:cubicBezTo>
                      <a:pt x="193" y="90"/>
                      <a:pt x="193" y="89"/>
                      <a:pt x="193" y="89"/>
                    </a:cubicBezTo>
                    <a:cubicBezTo>
                      <a:pt x="192" y="89"/>
                      <a:pt x="192" y="90"/>
                      <a:pt x="191" y="90"/>
                    </a:cubicBezTo>
                    <a:cubicBezTo>
                      <a:pt x="192" y="89"/>
                      <a:pt x="193" y="89"/>
                      <a:pt x="193" y="88"/>
                    </a:cubicBezTo>
                    <a:cubicBezTo>
                      <a:pt x="192" y="88"/>
                      <a:pt x="192" y="88"/>
                      <a:pt x="191" y="89"/>
                    </a:cubicBezTo>
                    <a:cubicBezTo>
                      <a:pt x="191" y="88"/>
                      <a:pt x="191" y="88"/>
                      <a:pt x="191" y="88"/>
                    </a:cubicBezTo>
                    <a:cubicBezTo>
                      <a:pt x="192" y="88"/>
                      <a:pt x="192" y="88"/>
                      <a:pt x="192" y="88"/>
                    </a:cubicBezTo>
                    <a:cubicBezTo>
                      <a:pt x="192" y="88"/>
                      <a:pt x="193" y="88"/>
                      <a:pt x="192" y="87"/>
                    </a:cubicBezTo>
                    <a:cubicBezTo>
                      <a:pt x="192" y="87"/>
                      <a:pt x="192" y="87"/>
                      <a:pt x="192" y="87"/>
                    </a:cubicBezTo>
                    <a:cubicBezTo>
                      <a:pt x="192" y="87"/>
                      <a:pt x="193" y="87"/>
                      <a:pt x="192" y="86"/>
                    </a:cubicBezTo>
                    <a:cubicBezTo>
                      <a:pt x="192" y="86"/>
                      <a:pt x="192" y="86"/>
                      <a:pt x="192" y="86"/>
                    </a:cubicBezTo>
                    <a:cubicBezTo>
                      <a:pt x="192" y="86"/>
                      <a:pt x="192" y="86"/>
                      <a:pt x="192" y="86"/>
                    </a:cubicBezTo>
                    <a:cubicBezTo>
                      <a:pt x="192" y="86"/>
                      <a:pt x="191" y="87"/>
                      <a:pt x="191" y="87"/>
                    </a:cubicBezTo>
                    <a:cubicBezTo>
                      <a:pt x="191" y="87"/>
                      <a:pt x="191" y="86"/>
                      <a:pt x="191" y="86"/>
                    </a:cubicBezTo>
                    <a:cubicBezTo>
                      <a:pt x="191" y="86"/>
                      <a:pt x="191" y="86"/>
                      <a:pt x="191" y="86"/>
                    </a:cubicBezTo>
                    <a:cubicBezTo>
                      <a:pt x="192" y="86"/>
                      <a:pt x="192" y="86"/>
                      <a:pt x="192" y="86"/>
                    </a:cubicBezTo>
                    <a:cubicBezTo>
                      <a:pt x="192" y="85"/>
                      <a:pt x="192" y="85"/>
                      <a:pt x="192" y="85"/>
                    </a:cubicBezTo>
                    <a:cubicBezTo>
                      <a:pt x="191" y="85"/>
                      <a:pt x="191" y="85"/>
                      <a:pt x="191" y="85"/>
                    </a:cubicBezTo>
                    <a:cubicBezTo>
                      <a:pt x="191" y="85"/>
                      <a:pt x="191" y="85"/>
                      <a:pt x="191" y="85"/>
                    </a:cubicBezTo>
                    <a:cubicBezTo>
                      <a:pt x="191" y="85"/>
                      <a:pt x="191" y="85"/>
                      <a:pt x="191" y="85"/>
                    </a:cubicBezTo>
                    <a:cubicBezTo>
                      <a:pt x="191" y="85"/>
                      <a:pt x="191" y="85"/>
                      <a:pt x="191" y="85"/>
                    </a:cubicBezTo>
                    <a:cubicBezTo>
                      <a:pt x="191" y="85"/>
                      <a:pt x="192" y="85"/>
                      <a:pt x="192" y="85"/>
                    </a:cubicBezTo>
                    <a:cubicBezTo>
                      <a:pt x="192" y="85"/>
                      <a:pt x="192" y="85"/>
                      <a:pt x="192" y="85"/>
                    </a:cubicBezTo>
                    <a:cubicBezTo>
                      <a:pt x="192" y="84"/>
                      <a:pt x="191" y="84"/>
                      <a:pt x="192" y="83"/>
                    </a:cubicBezTo>
                    <a:cubicBezTo>
                      <a:pt x="191" y="82"/>
                      <a:pt x="191" y="82"/>
                      <a:pt x="191" y="81"/>
                    </a:cubicBezTo>
                    <a:cubicBezTo>
                      <a:pt x="191" y="81"/>
                      <a:pt x="191" y="81"/>
                      <a:pt x="191" y="81"/>
                    </a:cubicBezTo>
                    <a:cubicBezTo>
                      <a:pt x="191" y="81"/>
                      <a:pt x="191" y="81"/>
                      <a:pt x="191" y="81"/>
                    </a:cubicBezTo>
                    <a:cubicBezTo>
                      <a:pt x="190" y="81"/>
                      <a:pt x="190" y="83"/>
                      <a:pt x="189" y="83"/>
                    </a:cubicBezTo>
                    <a:cubicBezTo>
                      <a:pt x="189" y="83"/>
                      <a:pt x="189" y="83"/>
                      <a:pt x="189" y="83"/>
                    </a:cubicBezTo>
                    <a:cubicBezTo>
                      <a:pt x="189" y="84"/>
                      <a:pt x="189" y="84"/>
                      <a:pt x="189" y="84"/>
                    </a:cubicBezTo>
                    <a:cubicBezTo>
                      <a:pt x="189" y="84"/>
                      <a:pt x="189" y="84"/>
                      <a:pt x="189" y="85"/>
                    </a:cubicBezTo>
                    <a:cubicBezTo>
                      <a:pt x="189" y="85"/>
                      <a:pt x="189" y="84"/>
                      <a:pt x="189" y="84"/>
                    </a:cubicBezTo>
                    <a:cubicBezTo>
                      <a:pt x="189" y="84"/>
                      <a:pt x="189" y="84"/>
                      <a:pt x="189" y="84"/>
                    </a:cubicBezTo>
                    <a:cubicBezTo>
                      <a:pt x="188" y="85"/>
                      <a:pt x="187" y="86"/>
                      <a:pt x="187" y="87"/>
                    </a:cubicBezTo>
                    <a:cubicBezTo>
                      <a:pt x="187" y="86"/>
                      <a:pt x="187" y="86"/>
                      <a:pt x="187" y="86"/>
                    </a:cubicBezTo>
                    <a:cubicBezTo>
                      <a:pt x="186" y="87"/>
                      <a:pt x="185" y="88"/>
                      <a:pt x="184" y="88"/>
                    </a:cubicBezTo>
                    <a:cubicBezTo>
                      <a:pt x="184" y="88"/>
                      <a:pt x="184" y="89"/>
                      <a:pt x="183" y="89"/>
                    </a:cubicBezTo>
                    <a:cubicBezTo>
                      <a:pt x="183" y="89"/>
                      <a:pt x="184" y="88"/>
                      <a:pt x="183" y="87"/>
                    </a:cubicBezTo>
                    <a:cubicBezTo>
                      <a:pt x="183" y="87"/>
                      <a:pt x="182" y="89"/>
                      <a:pt x="182" y="89"/>
                    </a:cubicBezTo>
                    <a:cubicBezTo>
                      <a:pt x="182" y="89"/>
                      <a:pt x="182" y="89"/>
                      <a:pt x="182" y="89"/>
                    </a:cubicBezTo>
                    <a:cubicBezTo>
                      <a:pt x="182" y="88"/>
                      <a:pt x="183" y="86"/>
                      <a:pt x="182" y="86"/>
                    </a:cubicBezTo>
                    <a:cubicBezTo>
                      <a:pt x="182" y="86"/>
                      <a:pt x="182" y="86"/>
                      <a:pt x="182" y="86"/>
                    </a:cubicBezTo>
                    <a:cubicBezTo>
                      <a:pt x="181" y="85"/>
                      <a:pt x="181" y="85"/>
                      <a:pt x="181" y="85"/>
                    </a:cubicBezTo>
                    <a:cubicBezTo>
                      <a:pt x="181" y="85"/>
                      <a:pt x="181" y="85"/>
                      <a:pt x="181" y="85"/>
                    </a:cubicBezTo>
                    <a:cubicBezTo>
                      <a:pt x="181" y="85"/>
                      <a:pt x="181" y="85"/>
                      <a:pt x="181" y="85"/>
                    </a:cubicBezTo>
                    <a:cubicBezTo>
                      <a:pt x="181" y="86"/>
                      <a:pt x="181" y="86"/>
                      <a:pt x="181" y="86"/>
                    </a:cubicBezTo>
                    <a:cubicBezTo>
                      <a:pt x="181" y="86"/>
                      <a:pt x="181" y="86"/>
                      <a:pt x="182" y="85"/>
                    </a:cubicBezTo>
                    <a:cubicBezTo>
                      <a:pt x="181" y="85"/>
                      <a:pt x="181" y="85"/>
                      <a:pt x="181" y="84"/>
                    </a:cubicBezTo>
                    <a:cubicBezTo>
                      <a:pt x="182" y="83"/>
                      <a:pt x="182" y="82"/>
                      <a:pt x="180" y="82"/>
                    </a:cubicBezTo>
                    <a:cubicBezTo>
                      <a:pt x="180" y="82"/>
                      <a:pt x="180" y="82"/>
                      <a:pt x="180" y="81"/>
                    </a:cubicBezTo>
                    <a:cubicBezTo>
                      <a:pt x="180" y="81"/>
                      <a:pt x="180" y="82"/>
                      <a:pt x="180" y="82"/>
                    </a:cubicBezTo>
                    <a:cubicBezTo>
                      <a:pt x="181" y="82"/>
                      <a:pt x="181" y="82"/>
                      <a:pt x="181" y="82"/>
                    </a:cubicBezTo>
                    <a:cubicBezTo>
                      <a:pt x="181" y="82"/>
                      <a:pt x="181" y="81"/>
                      <a:pt x="182" y="81"/>
                    </a:cubicBezTo>
                    <a:cubicBezTo>
                      <a:pt x="182" y="81"/>
                      <a:pt x="182" y="81"/>
                      <a:pt x="182" y="81"/>
                    </a:cubicBezTo>
                    <a:cubicBezTo>
                      <a:pt x="181" y="80"/>
                      <a:pt x="184" y="79"/>
                      <a:pt x="183" y="78"/>
                    </a:cubicBezTo>
                    <a:cubicBezTo>
                      <a:pt x="182" y="78"/>
                      <a:pt x="182" y="79"/>
                      <a:pt x="182" y="79"/>
                    </a:cubicBezTo>
                    <a:cubicBezTo>
                      <a:pt x="182" y="78"/>
                      <a:pt x="182" y="78"/>
                      <a:pt x="182" y="78"/>
                    </a:cubicBezTo>
                    <a:cubicBezTo>
                      <a:pt x="182" y="78"/>
                      <a:pt x="182" y="78"/>
                      <a:pt x="181" y="78"/>
                    </a:cubicBezTo>
                    <a:cubicBezTo>
                      <a:pt x="181" y="78"/>
                      <a:pt x="181" y="78"/>
                      <a:pt x="180" y="78"/>
                    </a:cubicBezTo>
                    <a:cubicBezTo>
                      <a:pt x="180" y="77"/>
                      <a:pt x="180" y="77"/>
                      <a:pt x="179" y="77"/>
                    </a:cubicBezTo>
                    <a:cubicBezTo>
                      <a:pt x="179" y="77"/>
                      <a:pt x="179" y="77"/>
                      <a:pt x="179" y="77"/>
                    </a:cubicBezTo>
                    <a:cubicBezTo>
                      <a:pt x="179" y="77"/>
                      <a:pt x="179" y="77"/>
                      <a:pt x="179" y="77"/>
                    </a:cubicBezTo>
                    <a:cubicBezTo>
                      <a:pt x="179" y="76"/>
                      <a:pt x="179" y="76"/>
                      <a:pt x="180" y="76"/>
                    </a:cubicBezTo>
                    <a:cubicBezTo>
                      <a:pt x="179" y="76"/>
                      <a:pt x="179" y="76"/>
                      <a:pt x="179" y="76"/>
                    </a:cubicBezTo>
                    <a:cubicBezTo>
                      <a:pt x="179" y="76"/>
                      <a:pt x="179" y="76"/>
                      <a:pt x="179" y="76"/>
                    </a:cubicBezTo>
                    <a:cubicBezTo>
                      <a:pt x="179" y="76"/>
                      <a:pt x="179" y="76"/>
                      <a:pt x="179" y="76"/>
                    </a:cubicBezTo>
                    <a:cubicBezTo>
                      <a:pt x="179" y="76"/>
                      <a:pt x="179" y="76"/>
                      <a:pt x="178" y="76"/>
                    </a:cubicBezTo>
                    <a:cubicBezTo>
                      <a:pt x="179" y="75"/>
                      <a:pt x="178" y="75"/>
                      <a:pt x="178" y="75"/>
                    </a:cubicBezTo>
                    <a:cubicBezTo>
                      <a:pt x="178" y="75"/>
                      <a:pt x="178" y="75"/>
                      <a:pt x="178" y="75"/>
                    </a:cubicBezTo>
                    <a:cubicBezTo>
                      <a:pt x="178" y="74"/>
                      <a:pt x="178" y="74"/>
                      <a:pt x="178" y="74"/>
                    </a:cubicBezTo>
                    <a:cubicBezTo>
                      <a:pt x="177" y="74"/>
                      <a:pt x="177" y="72"/>
                      <a:pt x="176" y="72"/>
                    </a:cubicBezTo>
                    <a:cubicBezTo>
                      <a:pt x="176" y="73"/>
                      <a:pt x="175" y="73"/>
                      <a:pt x="175" y="73"/>
                    </a:cubicBezTo>
                    <a:cubicBezTo>
                      <a:pt x="175" y="73"/>
                      <a:pt x="174" y="72"/>
                      <a:pt x="174" y="72"/>
                    </a:cubicBezTo>
                    <a:cubicBezTo>
                      <a:pt x="174" y="72"/>
                      <a:pt x="173" y="73"/>
                      <a:pt x="173" y="73"/>
                    </a:cubicBezTo>
                    <a:cubicBezTo>
                      <a:pt x="173" y="73"/>
                      <a:pt x="173" y="73"/>
                      <a:pt x="173" y="73"/>
                    </a:cubicBezTo>
                    <a:cubicBezTo>
                      <a:pt x="173" y="72"/>
                      <a:pt x="173" y="72"/>
                      <a:pt x="173" y="72"/>
                    </a:cubicBezTo>
                    <a:cubicBezTo>
                      <a:pt x="172" y="72"/>
                      <a:pt x="172" y="72"/>
                      <a:pt x="172" y="72"/>
                    </a:cubicBezTo>
                    <a:cubicBezTo>
                      <a:pt x="171" y="72"/>
                      <a:pt x="171" y="72"/>
                      <a:pt x="171" y="73"/>
                    </a:cubicBezTo>
                    <a:cubicBezTo>
                      <a:pt x="171" y="72"/>
                      <a:pt x="171" y="72"/>
                      <a:pt x="170" y="72"/>
                    </a:cubicBezTo>
                    <a:cubicBezTo>
                      <a:pt x="170" y="72"/>
                      <a:pt x="170" y="72"/>
                      <a:pt x="170" y="72"/>
                    </a:cubicBezTo>
                    <a:cubicBezTo>
                      <a:pt x="170" y="72"/>
                      <a:pt x="170" y="71"/>
                      <a:pt x="170" y="71"/>
                    </a:cubicBezTo>
                    <a:cubicBezTo>
                      <a:pt x="170" y="71"/>
                      <a:pt x="170" y="71"/>
                      <a:pt x="170" y="71"/>
                    </a:cubicBezTo>
                    <a:moveTo>
                      <a:pt x="167" y="52"/>
                    </a:moveTo>
                    <a:cubicBezTo>
                      <a:pt x="166" y="52"/>
                      <a:pt x="166" y="51"/>
                      <a:pt x="167" y="50"/>
                    </a:cubicBezTo>
                    <a:cubicBezTo>
                      <a:pt x="167" y="51"/>
                      <a:pt x="167" y="52"/>
                      <a:pt x="167" y="52"/>
                    </a:cubicBezTo>
                    <a:moveTo>
                      <a:pt x="168" y="40"/>
                    </a:moveTo>
                    <a:cubicBezTo>
                      <a:pt x="168" y="40"/>
                      <a:pt x="168" y="40"/>
                      <a:pt x="168" y="40"/>
                    </a:cubicBezTo>
                    <a:cubicBezTo>
                      <a:pt x="168" y="40"/>
                      <a:pt x="168" y="40"/>
                      <a:pt x="167" y="40"/>
                    </a:cubicBezTo>
                    <a:cubicBezTo>
                      <a:pt x="167" y="40"/>
                      <a:pt x="167" y="40"/>
                      <a:pt x="167" y="40"/>
                    </a:cubicBezTo>
                    <a:cubicBezTo>
                      <a:pt x="167" y="40"/>
                      <a:pt x="167" y="40"/>
                      <a:pt x="167" y="40"/>
                    </a:cubicBezTo>
                    <a:cubicBezTo>
                      <a:pt x="167" y="40"/>
                      <a:pt x="167" y="40"/>
                      <a:pt x="167" y="40"/>
                    </a:cubicBezTo>
                    <a:cubicBezTo>
                      <a:pt x="167" y="41"/>
                      <a:pt x="167" y="41"/>
                      <a:pt x="167" y="41"/>
                    </a:cubicBezTo>
                    <a:cubicBezTo>
                      <a:pt x="167" y="41"/>
                      <a:pt x="167" y="41"/>
                      <a:pt x="167" y="41"/>
                    </a:cubicBezTo>
                    <a:cubicBezTo>
                      <a:pt x="166" y="41"/>
                      <a:pt x="166" y="42"/>
                      <a:pt x="166" y="43"/>
                    </a:cubicBezTo>
                    <a:cubicBezTo>
                      <a:pt x="166" y="43"/>
                      <a:pt x="167" y="43"/>
                      <a:pt x="167" y="44"/>
                    </a:cubicBezTo>
                    <a:cubicBezTo>
                      <a:pt x="167" y="44"/>
                      <a:pt x="167" y="44"/>
                      <a:pt x="167" y="44"/>
                    </a:cubicBezTo>
                    <a:cubicBezTo>
                      <a:pt x="166" y="44"/>
                      <a:pt x="166" y="44"/>
                      <a:pt x="166" y="44"/>
                    </a:cubicBezTo>
                    <a:cubicBezTo>
                      <a:pt x="166" y="44"/>
                      <a:pt x="166" y="44"/>
                      <a:pt x="166" y="44"/>
                    </a:cubicBezTo>
                    <a:cubicBezTo>
                      <a:pt x="166" y="44"/>
                      <a:pt x="166" y="44"/>
                      <a:pt x="166" y="44"/>
                    </a:cubicBezTo>
                    <a:cubicBezTo>
                      <a:pt x="165" y="45"/>
                      <a:pt x="166" y="44"/>
                      <a:pt x="166" y="45"/>
                    </a:cubicBezTo>
                    <a:cubicBezTo>
                      <a:pt x="166" y="45"/>
                      <a:pt x="166" y="45"/>
                      <a:pt x="166" y="45"/>
                    </a:cubicBezTo>
                    <a:cubicBezTo>
                      <a:pt x="165" y="45"/>
                      <a:pt x="165" y="45"/>
                      <a:pt x="165" y="45"/>
                    </a:cubicBezTo>
                    <a:cubicBezTo>
                      <a:pt x="165" y="45"/>
                      <a:pt x="165" y="45"/>
                      <a:pt x="165" y="45"/>
                    </a:cubicBezTo>
                    <a:cubicBezTo>
                      <a:pt x="165" y="45"/>
                      <a:pt x="165" y="45"/>
                      <a:pt x="165" y="45"/>
                    </a:cubicBezTo>
                    <a:cubicBezTo>
                      <a:pt x="164" y="47"/>
                      <a:pt x="162" y="48"/>
                      <a:pt x="161" y="50"/>
                    </a:cubicBezTo>
                    <a:cubicBezTo>
                      <a:pt x="161" y="50"/>
                      <a:pt x="161" y="50"/>
                      <a:pt x="160" y="50"/>
                    </a:cubicBezTo>
                    <a:cubicBezTo>
                      <a:pt x="160" y="50"/>
                      <a:pt x="160" y="50"/>
                      <a:pt x="160" y="50"/>
                    </a:cubicBezTo>
                    <a:cubicBezTo>
                      <a:pt x="160" y="50"/>
                      <a:pt x="160" y="51"/>
                      <a:pt x="160" y="51"/>
                    </a:cubicBezTo>
                    <a:cubicBezTo>
                      <a:pt x="159" y="50"/>
                      <a:pt x="158" y="46"/>
                      <a:pt x="160" y="45"/>
                    </a:cubicBezTo>
                    <a:cubicBezTo>
                      <a:pt x="161" y="44"/>
                      <a:pt x="160" y="42"/>
                      <a:pt x="160" y="41"/>
                    </a:cubicBezTo>
                    <a:cubicBezTo>
                      <a:pt x="159" y="42"/>
                      <a:pt x="158" y="42"/>
                      <a:pt x="158" y="44"/>
                    </a:cubicBezTo>
                    <a:cubicBezTo>
                      <a:pt x="158" y="44"/>
                      <a:pt x="158" y="44"/>
                      <a:pt x="158" y="44"/>
                    </a:cubicBezTo>
                    <a:cubicBezTo>
                      <a:pt x="158" y="58"/>
                      <a:pt x="158" y="58"/>
                      <a:pt x="158" y="58"/>
                    </a:cubicBezTo>
                    <a:cubicBezTo>
                      <a:pt x="159" y="57"/>
                      <a:pt x="160" y="56"/>
                      <a:pt x="160" y="55"/>
                    </a:cubicBezTo>
                    <a:cubicBezTo>
                      <a:pt x="160" y="55"/>
                      <a:pt x="159" y="55"/>
                      <a:pt x="159" y="54"/>
                    </a:cubicBezTo>
                    <a:cubicBezTo>
                      <a:pt x="159" y="54"/>
                      <a:pt x="160" y="54"/>
                      <a:pt x="159" y="53"/>
                    </a:cubicBezTo>
                    <a:cubicBezTo>
                      <a:pt x="160" y="54"/>
                      <a:pt x="160" y="54"/>
                      <a:pt x="161" y="54"/>
                    </a:cubicBezTo>
                    <a:cubicBezTo>
                      <a:pt x="161" y="54"/>
                      <a:pt x="161" y="54"/>
                      <a:pt x="162" y="54"/>
                    </a:cubicBezTo>
                    <a:cubicBezTo>
                      <a:pt x="162" y="54"/>
                      <a:pt x="162" y="54"/>
                      <a:pt x="162" y="54"/>
                    </a:cubicBezTo>
                    <a:cubicBezTo>
                      <a:pt x="162" y="54"/>
                      <a:pt x="162" y="54"/>
                      <a:pt x="162" y="55"/>
                    </a:cubicBezTo>
                    <a:cubicBezTo>
                      <a:pt x="162" y="55"/>
                      <a:pt x="162" y="55"/>
                      <a:pt x="162" y="55"/>
                    </a:cubicBezTo>
                    <a:cubicBezTo>
                      <a:pt x="163" y="54"/>
                      <a:pt x="163" y="53"/>
                      <a:pt x="163" y="53"/>
                    </a:cubicBezTo>
                    <a:cubicBezTo>
                      <a:pt x="163" y="52"/>
                      <a:pt x="163" y="52"/>
                      <a:pt x="163" y="52"/>
                    </a:cubicBezTo>
                    <a:cubicBezTo>
                      <a:pt x="163" y="52"/>
                      <a:pt x="163" y="52"/>
                      <a:pt x="163" y="52"/>
                    </a:cubicBezTo>
                    <a:cubicBezTo>
                      <a:pt x="163" y="52"/>
                      <a:pt x="163" y="52"/>
                      <a:pt x="163" y="53"/>
                    </a:cubicBezTo>
                    <a:cubicBezTo>
                      <a:pt x="163" y="53"/>
                      <a:pt x="163" y="53"/>
                      <a:pt x="163" y="53"/>
                    </a:cubicBezTo>
                    <a:cubicBezTo>
                      <a:pt x="163" y="53"/>
                      <a:pt x="163" y="53"/>
                      <a:pt x="162" y="53"/>
                    </a:cubicBezTo>
                    <a:cubicBezTo>
                      <a:pt x="163" y="52"/>
                      <a:pt x="163" y="52"/>
                      <a:pt x="163" y="52"/>
                    </a:cubicBezTo>
                    <a:cubicBezTo>
                      <a:pt x="163" y="52"/>
                      <a:pt x="163" y="52"/>
                      <a:pt x="163" y="52"/>
                    </a:cubicBezTo>
                    <a:cubicBezTo>
                      <a:pt x="163" y="52"/>
                      <a:pt x="163" y="52"/>
                      <a:pt x="164" y="52"/>
                    </a:cubicBezTo>
                    <a:cubicBezTo>
                      <a:pt x="164" y="52"/>
                      <a:pt x="165" y="51"/>
                      <a:pt x="166" y="51"/>
                    </a:cubicBezTo>
                    <a:cubicBezTo>
                      <a:pt x="165" y="52"/>
                      <a:pt x="166" y="52"/>
                      <a:pt x="166" y="53"/>
                    </a:cubicBezTo>
                    <a:cubicBezTo>
                      <a:pt x="165" y="53"/>
                      <a:pt x="165" y="53"/>
                      <a:pt x="165" y="53"/>
                    </a:cubicBezTo>
                    <a:cubicBezTo>
                      <a:pt x="165" y="53"/>
                      <a:pt x="165" y="54"/>
                      <a:pt x="165" y="54"/>
                    </a:cubicBezTo>
                    <a:cubicBezTo>
                      <a:pt x="166" y="54"/>
                      <a:pt x="166" y="53"/>
                      <a:pt x="166" y="53"/>
                    </a:cubicBezTo>
                    <a:cubicBezTo>
                      <a:pt x="167" y="53"/>
                      <a:pt x="167" y="54"/>
                      <a:pt x="167" y="54"/>
                    </a:cubicBezTo>
                    <a:cubicBezTo>
                      <a:pt x="167" y="54"/>
                      <a:pt x="168" y="53"/>
                      <a:pt x="168" y="53"/>
                    </a:cubicBezTo>
                    <a:cubicBezTo>
                      <a:pt x="168" y="53"/>
                      <a:pt x="168" y="53"/>
                      <a:pt x="168" y="53"/>
                    </a:cubicBezTo>
                    <a:cubicBezTo>
                      <a:pt x="168" y="53"/>
                      <a:pt x="169" y="53"/>
                      <a:pt x="169" y="53"/>
                    </a:cubicBezTo>
                    <a:cubicBezTo>
                      <a:pt x="169" y="53"/>
                      <a:pt x="169" y="53"/>
                      <a:pt x="169" y="53"/>
                    </a:cubicBezTo>
                    <a:cubicBezTo>
                      <a:pt x="169" y="53"/>
                      <a:pt x="169" y="53"/>
                      <a:pt x="169" y="53"/>
                    </a:cubicBezTo>
                    <a:cubicBezTo>
                      <a:pt x="169" y="53"/>
                      <a:pt x="170" y="53"/>
                      <a:pt x="170" y="52"/>
                    </a:cubicBezTo>
                    <a:cubicBezTo>
                      <a:pt x="170" y="52"/>
                      <a:pt x="170" y="52"/>
                      <a:pt x="170" y="52"/>
                    </a:cubicBezTo>
                    <a:cubicBezTo>
                      <a:pt x="170" y="52"/>
                      <a:pt x="170" y="53"/>
                      <a:pt x="169" y="53"/>
                    </a:cubicBezTo>
                    <a:cubicBezTo>
                      <a:pt x="169" y="52"/>
                      <a:pt x="169" y="52"/>
                      <a:pt x="169" y="52"/>
                    </a:cubicBezTo>
                    <a:cubicBezTo>
                      <a:pt x="169" y="52"/>
                      <a:pt x="169" y="52"/>
                      <a:pt x="169" y="52"/>
                    </a:cubicBezTo>
                    <a:cubicBezTo>
                      <a:pt x="169" y="51"/>
                      <a:pt x="168" y="51"/>
                      <a:pt x="168" y="50"/>
                    </a:cubicBezTo>
                    <a:cubicBezTo>
                      <a:pt x="169" y="50"/>
                      <a:pt x="169" y="51"/>
                      <a:pt x="170" y="52"/>
                    </a:cubicBezTo>
                    <a:cubicBezTo>
                      <a:pt x="170" y="51"/>
                      <a:pt x="170" y="50"/>
                      <a:pt x="169" y="49"/>
                    </a:cubicBezTo>
                    <a:cubicBezTo>
                      <a:pt x="169" y="48"/>
                      <a:pt x="170" y="49"/>
                      <a:pt x="170" y="48"/>
                    </a:cubicBezTo>
                    <a:cubicBezTo>
                      <a:pt x="169" y="48"/>
                      <a:pt x="169" y="48"/>
                      <a:pt x="169" y="48"/>
                    </a:cubicBezTo>
                    <a:cubicBezTo>
                      <a:pt x="170" y="48"/>
                      <a:pt x="170" y="47"/>
                      <a:pt x="169" y="46"/>
                    </a:cubicBezTo>
                    <a:cubicBezTo>
                      <a:pt x="170" y="46"/>
                      <a:pt x="170" y="47"/>
                      <a:pt x="171" y="47"/>
                    </a:cubicBezTo>
                    <a:cubicBezTo>
                      <a:pt x="171" y="47"/>
                      <a:pt x="171" y="47"/>
                      <a:pt x="171" y="47"/>
                    </a:cubicBezTo>
                    <a:cubicBezTo>
                      <a:pt x="172" y="47"/>
                      <a:pt x="173" y="46"/>
                      <a:pt x="172" y="45"/>
                    </a:cubicBezTo>
                    <a:cubicBezTo>
                      <a:pt x="172" y="45"/>
                      <a:pt x="173" y="45"/>
                      <a:pt x="173" y="44"/>
                    </a:cubicBezTo>
                    <a:cubicBezTo>
                      <a:pt x="173" y="44"/>
                      <a:pt x="172" y="43"/>
                      <a:pt x="172" y="43"/>
                    </a:cubicBezTo>
                    <a:cubicBezTo>
                      <a:pt x="172" y="43"/>
                      <a:pt x="172" y="43"/>
                      <a:pt x="171" y="43"/>
                    </a:cubicBezTo>
                    <a:cubicBezTo>
                      <a:pt x="172" y="43"/>
                      <a:pt x="171" y="43"/>
                      <a:pt x="171" y="42"/>
                    </a:cubicBezTo>
                    <a:cubicBezTo>
                      <a:pt x="171" y="42"/>
                      <a:pt x="171" y="42"/>
                      <a:pt x="171" y="42"/>
                    </a:cubicBezTo>
                    <a:cubicBezTo>
                      <a:pt x="171" y="42"/>
                      <a:pt x="171" y="42"/>
                      <a:pt x="171" y="42"/>
                    </a:cubicBezTo>
                    <a:cubicBezTo>
                      <a:pt x="171" y="42"/>
                      <a:pt x="171" y="42"/>
                      <a:pt x="171" y="42"/>
                    </a:cubicBezTo>
                    <a:cubicBezTo>
                      <a:pt x="171" y="42"/>
                      <a:pt x="171" y="42"/>
                      <a:pt x="171" y="42"/>
                    </a:cubicBezTo>
                    <a:cubicBezTo>
                      <a:pt x="171" y="42"/>
                      <a:pt x="172" y="42"/>
                      <a:pt x="171" y="42"/>
                    </a:cubicBezTo>
                    <a:cubicBezTo>
                      <a:pt x="171" y="41"/>
                      <a:pt x="171" y="41"/>
                      <a:pt x="171" y="41"/>
                    </a:cubicBezTo>
                    <a:cubicBezTo>
                      <a:pt x="171" y="41"/>
                      <a:pt x="171" y="41"/>
                      <a:pt x="170" y="41"/>
                    </a:cubicBezTo>
                    <a:cubicBezTo>
                      <a:pt x="170" y="41"/>
                      <a:pt x="170" y="41"/>
                      <a:pt x="170" y="41"/>
                    </a:cubicBezTo>
                    <a:cubicBezTo>
                      <a:pt x="170" y="41"/>
                      <a:pt x="170" y="41"/>
                      <a:pt x="170" y="41"/>
                    </a:cubicBezTo>
                    <a:cubicBezTo>
                      <a:pt x="169" y="41"/>
                      <a:pt x="169" y="40"/>
                      <a:pt x="168" y="40"/>
                    </a:cubicBezTo>
                    <a:cubicBezTo>
                      <a:pt x="168" y="40"/>
                      <a:pt x="168" y="40"/>
                      <a:pt x="168" y="40"/>
                    </a:cubicBezTo>
                    <a:moveTo>
                      <a:pt x="158" y="40"/>
                    </a:moveTo>
                    <a:cubicBezTo>
                      <a:pt x="158" y="40"/>
                      <a:pt x="158" y="40"/>
                      <a:pt x="158" y="40"/>
                    </a:cubicBezTo>
                    <a:cubicBezTo>
                      <a:pt x="158" y="40"/>
                      <a:pt x="158" y="40"/>
                      <a:pt x="158" y="40"/>
                    </a:cubicBezTo>
                    <a:cubicBezTo>
                      <a:pt x="158" y="40"/>
                      <a:pt x="158" y="40"/>
                      <a:pt x="158" y="40"/>
                    </a:cubicBezTo>
                    <a:cubicBezTo>
                      <a:pt x="158" y="40"/>
                      <a:pt x="158" y="40"/>
                      <a:pt x="158" y="40"/>
                    </a:cubicBezTo>
                    <a:moveTo>
                      <a:pt x="66" y="102"/>
                    </a:moveTo>
                    <a:cubicBezTo>
                      <a:pt x="67" y="101"/>
                      <a:pt x="67" y="101"/>
                      <a:pt x="67" y="101"/>
                    </a:cubicBezTo>
                    <a:cubicBezTo>
                      <a:pt x="66" y="102"/>
                      <a:pt x="66" y="102"/>
                      <a:pt x="66" y="102"/>
                    </a:cubicBezTo>
                    <a:moveTo>
                      <a:pt x="71" y="89"/>
                    </a:moveTo>
                    <a:cubicBezTo>
                      <a:pt x="70" y="89"/>
                      <a:pt x="70" y="86"/>
                      <a:pt x="70" y="85"/>
                    </a:cubicBezTo>
                    <a:cubicBezTo>
                      <a:pt x="70" y="86"/>
                      <a:pt x="70" y="86"/>
                      <a:pt x="70" y="86"/>
                    </a:cubicBezTo>
                    <a:cubicBezTo>
                      <a:pt x="71" y="87"/>
                      <a:pt x="70" y="88"/>
                      <a:pt x="71" y="89"/>
                    </a:cubicBezTo>
                    <a:cubicBezTo>
                      <a:pt x="71" y="89"/>
                      <a:pt x="71" y="89"/>
                      <a:pt x="71" y="89"/>
                    </a:cubicBezTo>
                    <a:moveTo>
                      <a:pt x="68" y="72"/>
                    </a:moveTo>
                    <a:cubicBezTo>
                      <a:pt x="68" y="72"/>
                      <a:pt x="69" y="71"/>
                      <a:pt x="69" y="71"/>
                    </a:cubicBezTo>
                    <a:cubicBezTo>
                      <a:pt x="69" y="71"/>
                      <a:pt x="69" y="72"/>
                      <a:pt x="68" y="72"/>
                    </a:cubicBezTo>
                    <a:moveTo>
                      <a:pt x="63" y="64"/>
                    </a:moveTo>
                    <a:cubicBezTo>
                      <a:pt x="63" y="64"/>
                      <a:pt x="64" y="64"/>
                      <a:pt x="64" y="64"/>
                    </a:cubicBezTo>
                    <a:cubicBezTo>
                      <a:pt x="64" y="64"/>
                      <a:pt x="63" y="65"/>
                      <a:pt x="63" y="66"/>
                    </a:cubicBezTo>
                    <a:cubicBezTo>
                      <a:pt x="63" y="66"/>
                      <a:pt x="63" y="66"/>
                      <a:pt x="63" y="66"/>
                    </a:cubicBezTo>
                    <a:cubicBezTo>
                      <a:pt x="64" y="66"/>
                      <a:pt x="64" y="65"/>
                      <a:pt x="64" y="65"/>
                    </a:cubicBezTo>
                    <a:cubicBezTo>
                      <a:pt x="64" y="66"/>
                      <a:pt x="63" y="67"/>
                      <a:pt x="63" y="67"/>
                    </a:cubicBezTo>
                    <a:cubicBezTo>
                      <a:pt x="63" y="67"/>
                      <a:pt x="63" y="67"/>
                      <a:pt x="63" y="66"/>
                    </a:cubicBezTo>
                    <a:cubicBezTo>
                      <a:pt x="63" y="66"/>
                      <a:pt x="63" y="66"/>
                      <a:pt x="63" y="66"/>
                    </a:cubicBezTo>
                    <a:cubicBezTo>
                      <a:pt x="63" y="66"/>
                      <a:pt x="63" y="66"/>
                      <a:pt x="63" y="66"/>
                    </a:cubicBezTo>
                    <a:cubicBezTo>
                      <a:pt x="63" y="67"/>
                      <a:pt x="62" y="67"/>
                      <a:pt x="62" y="67"/>
                    </a:cubicBezTo>
                    <a:cubicBezTo>
                      <a:pt x="62" y="67"/>
                      <a:pt x="62" y="67"/>
                      <a:pt x="62" y="67"/>
                    </a:cubicBezTo>
                    <a:cubicBezTo>
                      <a:pt x="63" y="66"/>
                      <a:pt x="63" y="65"/>
                      <a:pt x="63" y="65"/>
                    </a:cubicBezTo>
                    <a:cubicBezTo>
                      <a:pt x="63" y="64"/>
                      <a:pt x="63" y="64"/>
                      <a:pt x="63" y="64"/>
                    </a:cubicBezTo>
                    <a:cubicBezTo>
                      <a:pt x="63" y="64"/>
                      <a:pt x="62" y="64"/>
                      <a:pt x="62" y="64"/>
                    </a:cubicBezTo>
                    <a:cubicBezTo>
                      <a:pt x="62" y="64"/>
                      <a:pt x="63" y="64"/>
                      <a:pt x="63" y="64"/>
                    </a:cubicBezTo>
                    <a:cubicBezTo>
                      <a:pt x="63" y="64"/>
                      <a:pt x="63" y="64"/>
                      <a:pt x="63" y="64"/>
                    </a:cubicBezTo>
                    <a:moveTo>
                      <a:pt x="67" y="67"/>
                    </a:moveTo>
                    <a:cubicBezTo>
                      <a:pt x="67" y="66"/>
                      <a:pt x="67" y="64"/>
                      <a:pt x="66" y="63"/>
                    </a:cubicBezTo>
                    <a:cubicBezTo>
                      <a:pt x="67" y="64"/>
                      <a:pt x="67" y="65"/>
                      <a:pt x="67" y="67"/>
                    </a:cubicBezTo>
                    <a:moveTo>
                      <a:pt x="60" y="63"/>
                    </a:moveTo>
                    <a:cubicBezTo>
                      <a:pt x="60" y="63"/>
                      <a:pt x="60" y="62"/>
                      <a:pt x="61" y="62"/>
                    </a:cubicBezTo>
                    <a:cubicBezTo>
                      <a:pt x="61" y="62"/>
                      <a:pt x="60" y="62"/>
                      <a:pt x="60" y="63"/>
                    </a:cubicBezTo>
                    <a:moveTo>
                      <a:pt x="75" y="61"/>
                    </a:moveTo>
                    <a:cubicBezTo>
                      <a:pt x="74" y="61"/>
                      <a:pt x="74" y="60"/>
                      <a:pt x="75" y="59"/>
                    </a:cubicBezTo>
                    <a:cubicBezTo>
                      <a:pt x="75" y="60"/>
                      <a:pt x="75" y="60"/>
                      <a:pt x="75" y="61"/>
                    </a:cubicBezTo>
                    <a:moveTo>
                      <a:pt x="64" y="60"/>
                    </a:moveTo>
                    <a:cubicBezTo>
                      <a:pt x="64" y="60"/>
                      <a:pt x="64" y="59"/>
                      <a:pt x="64" y="58"/>
                    </a:cubicBezTo>
                    <a:cubicBezTo>
                      <a:pt x="64" y="59"/>
                      <a:pt x="64" y="60"/>
                      <a:pt x="64" y="60"/>
                    </a:cubicBezTo>
                    <a:moveTo>
                      <a:pt x="58" y="57"/>
                    </a:moveTo>
                    <a:cubicBezTo>
                      <a:pt x="58" y="56"/>
                      <a:pt x="58" y="56"/>
                      <a:pt x="58" y="56"/>
                    </a:cubicBezTo>
                    <a:cubicBezTo>
                      <a:pt x="58" y="57"/>
                      <a:pt x="58" y="58"/>
                      <a:pt x="57" y="58"/>
                    </a:cubicBezTo>
                    <a:cubicBezTo>
                      <a:pt x="58" y="58"/>
                      <a:pt x="57" y="57"/>
                      <a:pt x="58" y="56"/>
                    </a:cubicBezTo>
                    <a:cubicBezTo>
                      <a:pt x="58" y="57"/>
                      <a:pt x="58" y="57"/>
                      <a:pt x="58" y="57"/>
                    </a:cubicBezTo>
                    <a:moveTo>
                      <a:pt x="44" y="56"/>
                    </a:moveTo>
                    <a:cubicBezTo>
                      <a:pt x="43" y="56"/>
                      <a:pt x="43" y="56"/>
                      <a:pt x="43" y="56"/>
                    </a:cubicBezTo>
                    <a:cubicBezTo>
                      <a:pt x="43" y="56"/>
                      <a:pt x="43" y="56"/>
                      <a:pt x="44" y="56"/>
                    </a:cubicBezTo>
                    <a:moveTo>
                      <a:pt x="60" y="57"/>
                    </a:moveTo>
                    <a:cubicBezTo>
                      <a:pt x="60" y="57"/>
                      <a:pt x="61" y="56"/>
                      <a:pt x="61" y="56"/>
                    </a:cubicBezTo>
                    <a:cubicBezTo>
                      <a:pt x="61" y="57"/>
                      <a:pt x="61" y="57"/>
                      <a:pt x="61" y="58"/>
                    </a:cubicBezTo>
                    <a:cubicBezTo>
                      <a:pt x="61" y="58"/>
                      <a:pt x="61" y="57"/>
                      <a:pt x="61" y="56"/>
                    </a:cubicBezTo>
                    <a:cubicBezTo>
                      <a:pt x="60" y="57"/>
                      <a:pt x="60" y="57"/>
                      <a:pt x="60" y="57"/>
                    </a:cubicBezTo>
                    <a:moveTo>
                      <a:pt x="71" y="50"/>
                    </a:moveTo>
                    <a:cubicBezTo>
                      <a:pt x="71" y="50"/>
                      <a:pt x="70" y="48"/>
                      <a:pt x="71" y="48"/>
                    </a:cubicBezTo>
                    <a:cubicBezTo>
                      <a:pt x="71" y="48"/>
                      <a:pt x="71" y="48"/>
                      <a:pt x="71" y="48"/>
                    </a:cubicBezTo>
                    <a:cubicBezTo>
                      <a:pt x="71" y="49"/>
                      <a:pt x="71" y="49"/>
                      <a:pt x="71" y="50"/>
                    </a:cubicBezTo>
                    <a:moveTo>
                      <a:pt x="69" y="43"/>
                    </a:moveTo>
                    <a:cubicBezTo>
                      <a:pt x="68" y="43"/>
                      <a:pt x="68" y="43"/>
                      <a:pt x="68" y="42"/>
                    </a:cubicBezTo>
                    <a:cubicBezTo>
                      <a:pt x="69" y="42"/>
                      <a:pt x="69" y="43"/>
                      <a:pt x="69" y="43"/>
                    </a:cubicBezTo>
                    <a:cubicBezTo>
                      <a:pt x="69" y="43"/>
                      <a:pt x="69" y="43"/>
                      <a:pt x="69" y="43"/>
                    </a:cubicBezTo>
                    <a:moveTo>
                      <a:pt x="60" y="40"/>
                    </a:moveTo>
                    <a:cubicBezTo>
                      <a:pt x="61" y="40"/>
                      <a:pt x="61" y="39"/>
                      <a:pt x="60" y="39"/>
                    </a:cubicBezTo>
                    <a:cubicBezTo>
                      <a:pt x="61" y="38"/>
                      <a:pt x="61" y="39"/>
                      <a:pt x="62" y="38"/>
                    </a:cubicBezTo>
                    <a:cubicBezTo>
                      <a:pt x="61" y="38"/>
                      <a:pt x="60" y="38"/>
                      <a:pt x="60" y="37"/>
                    </a:cubicBezTo>
                    <a:cubicBezTo>
                      <a:pt x="60" y="37"/>
                      <a:pt x="60" y="37"/>
                      <a:pt x="60" y="37"/>
                    </a:cubicBezTo>
                    <a:cubicBezTo>
                      <a:pt x="60" y="37"/>
                      <a:pt x="60" y="37"/>
                      <a:pt x="60" y="37"/>
                    </a:cubicBezTo>
                    <a:cubicBezTo>
                      <a:pt x="63" y="37"/>
                      <a:pt x="64" y="40"/>
                      <a:pt x="67" y="40"/>
                    </a:cubicBezTo>
                    <a:cubicBezTo>
                      <a:pt x="67" y="42"/>
                      <a:pt x="68" y="42"/>
                      <a:pt x="67" y="43"/>
                    </a:cubicBezTo>
                    <a:cubicBezTo>
                      <a:pt x="68" y="44"/>
                      <a:pt x="69" y="44"/>
                      <a:pt x="69" y="45"/>
                    </a:cubicBezTo>
                    <a:cubicBezTo>
                      <a:pt x="69" y="46"/>
                      <a:pt x="69" y="47"/>
                      <a:pt x="69" y="48"/>
                    </a:cubicBezTo>
                    <a:cubicBezTo>
                      <a:pt x="69" y="48"/>
                      <a:pt x="69" y="48"/>
                      <a:pt x="69" y="48"/>
                    </a:cubicBezTo>
                    <a:cubicBezTo>
                      <a:pt x="67" y="48"/>
                      <a:pt x="67" y="47"/>
                      <a:pt x="66" y="46"/>
                    </a:cubicBezTo>
                    <a:cubicBezTo>
                      <a:pt x="66" y="46"/>
                      <a:pt x="66" y="46"/>
                      <a:pt x="66" y="45"/>
                    </a:cubicBezTo>
                    <a:cubicBezTo>
                      <a:pt x="66" y="45"/>
                      <a:pt x="66" y="45"/>
                      <a:pt x="66" y="45"/>
                    </a:cubicBezTo>
                    <a:cubicBezTo>
                      <a:pt x="66" y="45"/>
                      <a:pt x="66" y="45"/>
                      <a:pt x="65" y="45"/>
                    </a:cubicBezTo>
                    <a:cubicBezTo>
                      <a:pt x="65" y="45"/>
                      <a:pt x="65" y="45"/>
                      <a:pt x="65" y="45"/>
                    </a:cubicBezTo>
                    <a:cubicBezTo>
                      <a:pt x="65" y="45"/>
                      <a:pt x="65" y="45"/>
                      <a:pt x="65" y="45"/>
                    </a:cubicBezTo>
                    <a:cubicBezTo>
                      <a:pt x="65" y="44"/>
                      <a:pt x="65" y="44"/>
                      <a:pt x="64" y="43"/>
                    </a:cubicBezTo>
                    <a:cubicBezTo>
                      <a:pt x="63" y="43"/>
                      <a:pt x="63" y="43"/>
                      <a:pt x="63" y="43"/>
                    </a:cubicBezTo>
                    <a:cubicBezTo>
                      <a:pt x="63" y="43"/>
                      <a:pt x="63" y="43"/>
                      <a:pt x="63" y="43"/>
                    </a:cubicBezTo>
                    <a:cubicBezTo>
                      <a:pt x="63" y="42"/>
                      <a:pt x="63" y="42"/>
                      <a:pt x="64" y="42"/>
                    </a:cubicBezTo>
                    <a:cubicBezTo>
                      <a:pt x="63" y="42"/>
                      <a:pt x="63" y="42"/>
                      <a:pt x="63" y="42"/>
                    </a:cubicBezTo>
                    <a:cubicBezTo>
                      <a:pt x="63" y="42"/>
                      <a:pt x="63" y="42"/>
                      <a:pt x="63" y="42"/>
                    </a:cubicBezTo>
                    <a:cubicBezTo>
                      <a:pt x="63" y="42"/>
                      <a:pt x="63" y="42"/>
                      <a:pt x="63" y="42"/>
                    </a:cubicBezTo>
                    <a:cubicBezTo>
                      <a:pt x="62" y="42"/>
                      <a:pt x="62" y="42"/>
                      <a:pt x="62" y="42"/>
                    </a:cubicBezTo>
                    <a:cubicBezTo>
                      <a:pt x="62" y="42"/>
                      <a:pt x="62" y="41"/>
                      <a:pt x="63" y="41"/>
                    </a:cubicBezTo>
                    <a:cubicBezTo>
                      <a:pt x="63" y="41"/>
                      <a:pt x="63" y="41"/>
                      <a:pt x="63" y="41"/>
                    </a:cubicBezTo>
                    <a:cubicBezTo>
                      <a:pt x="62" y="41"/>
                      <a:pt x="62" y="41"/>
                      <a:pt x="62" y="41"/>
                    </a:cubicBezTo>
                    <a:cubicBezTo>
                      <a:pt x="61" y="40"/>
                      <a:pt x="61" y="40"/>
                      <a:pt x="61" y="40"/>
                    </a:cubicBezTo>
                    <a:cubicBezTo>
                      <a:pt x="61" y="40"/>
                      <a:pt x="61" y="40"/>
                      <a:pt x="60" y="40"/>
                    </a:cubicBezTo>
                    <a:moveTo>
                      <a:pt x="62" y="34"/>
                    </a:moveTo>
                    <a:cubicBezTo>
                      <a:pt x="62" y="33"/>
                      <a:pt x="62" y="33"/>
                      <a:pt x="62" y="33"/>
                    </a:cubicBezTo>
                    <a:cubicBezTo>
                      <a:pt x="62" y="33"/>
                      <a:pt x="62" y="33"/>
                      <a:pt x="62" y="33"/>
                    </a:cubicBezTo>
                    <a:cubicBezTo>
                      <a:pt x="63" y="33"/>
                      <a:pt x="63" y="34"/>
                      <a:pt x="62" y="34"/>
                    </a:cubicBezTo>
                    <a:moveTo>
                      <a:pt x="63" y="33"/>
                    </a:moveTo>
                    <a:cubicBezTo>
                      <a:pt x="63" y="33"/>
                      <a:pt x="62" y="33"/>
                      <a:pt x="62" y="33"/>
                    </a:cubicBezTo>
                    <a:cubicBezTo>
                      <a:pt x="62" y="32"/>
                      <a:pt x="63" y="32"/>
                      <a:pt x="63" y="32"/>
                    </a:cubicBezTo>
                    <a:cubicBezTo>
                      <a:pt x="63" y="32"/>
                      <a:pt x="63" y="32"/>
                      <a:pt x="63" y="32"/>
                    </a:cubicBezTo>
                    <a:cubicBezTo>
                      <a:pt x="63" y="32"/>
                      <a:pt x="63" y="33"/>
                      <a:pt x="63" y="33"/>
                    </a:cubicBezTo>
                    <a:moveTo>
                      <a:pt x="64" y="32"/>
                    </a:moveTo>
                    <a:cubicBezTo>
                      <a:pt x="64" y="31"/>
                      <a:pt x="65" y="31"/>
                      <a:pt x="66" y="30"/>
                    </a:cubicBezTo>
                    <a:cubicBezTo>
                      <a:pt x="65" y="31"/>
                      <a:pt x="64" y="32"/>
                      <a:pt x="64" y="32"/>
                    </a:cubicBezTo>
                    <a:moveTo>
                      <a:pt x="62" y="29"/>
                    </a:moveTo>
                    <a:cubicBezTo>
                      <a:pt x="61" y="29"/>
                      <a:pt x="61" y="28"/>
                      <a:pt x="61" y="28"/>
                    </a:cubicBezTo>
                    <a:cubicBezTo>
                      <a:pt x="62" y="28"/>
                      <a:pt x="62" y="28"/>
                      <a:pt x="62" y="29"/>
                    </a:cubicBezTo>
                    <a:moveTo>
                      <a:pt x="62" y="28"/>
                    </a:moveTo>
                    <a:cubicBezTo>
                      <a:pt x="62" y="28"/>
                      <a:pt x="62" y="28"/>
                      <a:pt x="62" y="28"/>
                    </a:cubicBezTo>
                    <a:cubicBezTo>
                      <a:pt x="62" y="27"/>
                      <a:pt x="62" y="27"/>
                      <a:pt x="62" y="27"/>
                    </a:cubicBezTo>
                    <a:cubicBezTo>
                      <a:pt x="62" y="27"/>
                      <a:pt x="62" y="27"/>
                      <a:pt x="63" y="27"/>
                    </a:cubicBezTo>
                    <a:cubicBezTo>
                      <a:pt x="63" y="27"/>
                      <a:pt x="63" y="27"/>
                      <a:pt x="63" y="27"/>
                    </a:cubicBezTo>
                    <a:cubicBezTo>
                      <a:pt x="63" y="28"/>
                      <a:pt x="63" y="28"/>
                      <a:pt x="63" y="28"/>
                    </a:cubicBezTo>
                    <a:cubicBezTo>
                      <a:pt x="63" y="28"/>
                      <a:pt x="63" y="28"/>
                      <a:pt x="63" y="28"/>
                    </a:cubicBezTo>
                    <a:cubicBezTo>
                      <a:pt x="63" y="28"/>
                      <a:pt x="63" y="28"/>
                      <a:pt x="63" y="28"/>
                    </a:cubicBezTo>
                    <a:cubicBezTo>
                      <a:pt x="63" y="28"/>
                      <a:pt x="63" y="28"/>
                      <a:pt x="62" y="28"/>
                    </a:cubicBezTo>
                    <a:cubicBezTo>
                      <a:pt x="62" y="28"/>
                      <a:pt x="62" y="28"/>
                      <a:pt x="62" y="28"/>
                    </a:cubicBezTo>
                    <a:moveTo>
                      <a:pt x="61" y="26"/>
                    </a:moveTo>
                    <a:cubicBezTo>
                      <a:pt x="60" y="25"/>
                      <a:pt x="59" y="25"/>
                      <a:pt x="59" y="24"/>
                    </a:cubicBezTo>
                    <a:cubicBezTo>
                      <a:pt x="60" y="24"/>
                      <a:pt x="61" y="25"/>
                      <a:pt x="61" y="26"/>
                    </a:cubicBezTo>
                    <a:moveTo>
                      <a:pt x="61" y="25"/>
                    </a:moveTo>
                    <a:cubicBezTo>
                      <a:pt x="61" y="25"/>
                      <a:pt x="61" y="24"/>
                      <a:pt x="60" y="23"/>
                    </a:cubicBezTo>
                    <a:cubicBezTo>
                      <a:pt x="61" y="23"/>
                      <a:pt x="61" y="24"/>
                      <a:pt x="61" y="25"/>
                    </a:cubicBezTo>
                    <a:moveTo>
                      <a:pt x="55" y="25"/>
                    </a:moveTo>
                    <a:cubicBezTo>
                      <a:pt x="55" y="24"/>
                      <a:pt x="54" y="24"/>
                      <a:pt x="54" y="23"/>
                    </a:cubicBezTo>
                    <a:cubicBezTo>
                      <a:pt x="54" y="22"/>
                      <a:pt x="54" y="21"/>
                      <a:pt x="55" y="21"/>
                    </a:cubicBezTo>
                    <a:cubicBezTo>
                      <a:pt x="55" y="21"/>
                      <a:pt x="55" y="21"/>
                      <a:pt x="55" y="21"/>
                    </a:cubicBezTo>
                    <a:cubicBezTo>
                      <a:pt x="55" y="21"/>
                      <a:pt x="55" y="21"/>
                      <a:pt x="55" y="21"/>
                    </a:cubicBezTo>
                    <a:cubicBezTo>
                      <a:pt x="55" y="21"/>
                      <a:pt x="56" y="21"/>
                      <a:pt x="56" y="21"/>
                    </a:cubicBezTo>
                    <a:cubicBezTo>
                      <a:pt x="56" y="21"/>
                      <a:pt x="56" y="21"/>
                      <a:pt x="56" y="21"/>
                    </a:cubicBezTo>
                    <a:cubicBezTo>
                      <a:pt x="56" y="21"/>
                      <a:pt x="56" y="21"/>
                      <a:pt x="56" y="21"/>
                    </a:cubicBezTo>
                    <a:cubicBezTo>
                      <a:pt x="56" y="21"/>
                      <a:pt x="56" y="21"/>
                      <a:pt x="56" y="21"/>
                    </a:cubicBezTo>
                    <a:cubicBezTo>
                      <a:pt x="56" y="21"/>
                      <a:pt x="56" y="21"/>
                      <a:pt x="56" y="21"/>
                    </a:cubicBezTo>
                    <a:cubicBezTo>
                      <a:pt x="57" y="22"/>
                      <a:pt x="56" y="23"/>
                      <a:pt x="55" y="23"/>
                    </a:cubicBezTo>
                    <a:cubicBezTo>
                      <a:pt x="56" y="23"/>
                      <a:pt x="56" y="23"/>
                      <a:pt x="56" y="23"/>
                    </a:cubicBezTo>
                    <a:cubicBezTo>
                      <a:pt x="57" y="23"/>
                      <a:pt x="56" y="21"/>
                      <a:pt x="58" y="21"/>
                    </a:cubicBezTo>
                    <a:cubicBezTo>
                      <a:pt x="58" y="21"/>
                      <a:pt x="58" y="21"/>
                      <a:pt x="58" y="21"/>
                    </a:cubicBezTo>
                    <a:cubicBezTo>
                      <a:pt x="57" y="22"/>
                      <a:pt x="56" y="23"/>
                      <a:pt x="56" y="25"/>
                    </a:cubicBezTo>
                    <a:cubicBezTo>
                      <a:pt x="56" y="25"/>
                      <a:pt x="56" y="25"/>
                      <a:pt x="55" y="25"/>
                    </a:cubicBezTo>
                    <a:cubicBezTo>
                      <a:pt x="55" y="25"/>
                      <a:pt x="55" y="25"/>
                      <a:pt x="55" y="25"/>
                    </a:cubicBezTo>
                    <a:cubicBezTo>
                      <a:pt x="55" y="25"/>
                      <a:pt x="56" y="25"/>
                      <a:pt x="56" y="25"/>
                    </a:cubicBezTo>
                    <a:cubicBezTo>
                      <a:pt x="56" y="25"/>
                      <a:pt x="56" y="25"/>
                      <a:pt x="56" y="25"/>
                    </a:cubicBezTo>
                    <a:cubicBezTo>
                      <a:pt x="56" y="25"/>
                      <a:pt x="56" y="25"/>
                      <a:pt x="56" y="25"/>
                    </a:cubicBezTo>
                    <a:cubicBezTo>
                      <a:pt x="56" y="26"/>
                      <a:pt x="56" y="26"/>
                      <a:pt x="56" y="26"/>
                    </a:cubicBezTo>
                    <a:cubicBezTo>
                      <a:pt x="56" y="26"/>
                      <a:pt x="56" y="26"/>
                      <a:pt x="56" y="26"/>
                    </a:cubicBezTo>
                    <a:cubicBezTo>
                      <a:pt x="55" y="26"/>
                      <a:pt x="55" y="29"/>
                      <a:pt x="56" y="30"/>
                    </a:cubicBezTo>
                    <a:cubicBezTo>
                      <a:pt x="56" y="30"/>
                      <a:pt x="56" y="30"/>
                      <a:pt x="56" y="30"/>
                    </a:cubicBezTo>
                    <a:cubicBezTo>
                      <a:pt x="55" y="30"/>
                      <a:pt x="55" y="27"/>
                      <a:pt x="54" y="27"/>
                    </a:cubicBezTo>
                    <a:cubicBezTo>
                      <a:pt x="54" y="26"/>
                      <a:pt x="54" y="26"/>
                      <a:pt x="55" y="26"/>
                    </a:cubicBezTo>
                    <a:cubicBezTo>
                      <a:pt x="55" y="26"/>
                      <a:pt x="55" y="26"/>
                      <a:pt x="55" y="26"/>
                    </a:cubicBezTo>
                    <a:cubicBezTo>
                      <a:pt x="55" y="26"/>
                      <a:pt x="54" y="26"/>
                      <a:pt x="54" y="26"/>
                    </a:cubicBezTo>
                    <a:cubicBezTo>
                      <a:pt x="55" y="25"/>
                      <a:pt x="54" y="25"/>
                      <a:pt x="54" y="24"/>
                    </a:cubicBezTo>
                    <a:cubicBezTo>
                      <a:pt x="55" y="25"/>
                      <a:pt x="55" y="25"/>
                      <a:pt x="55" y="25"/>
                    </a:cubicBezTo>
                    <a:moveTo>
                      <a:pt x="57" y="0"/>
                    </a:moveTo>
                    <a:cubicBezTo>
                      <a:pt x="56" y="0"/>
                      <a:pt x="55" y="2"/>
                      <a:pt x="53" y="2"/>
                    </a:cubicBezTo>
                    <a:cubicBezTo>
                      <a:pt x="53" y="2"/>
                      <a:pt x="53" y="2"/>
                      <a:pt x="52" y="2"/>
                    </a:cubicBezTo>
                    <a:cubicBezTo>
                      <a:pt x="52" y="2"/>
                      <a:pt x="52" y="2"/>
                      <a:pt x="52" y="2"/>
                    </a:cubicBezTo>
                    <a:cubicBezTo>
                      <a:pt x="52" y="2"/>
                      <a:pt x="52" y="2"/>
                      <a:pt x="52" y="2"/>
                    </a:cubicBezTo>
                    <a:cubicBezTo>
                      <a:pt x="52" y="2"/>
                      <a:pt x="52" y="2"/>
                      <a:pt x="52" y="2"/>
                    </a:cubicBezTo>
                    <a:cubicBezTo>
                      <a:pt x="52" y="2"/>
                      <a:pt x="52" y="2"/>
                      <a:pt x="52" y="2"/>
                    </a:cubicBezTo>
                    <a:cubicBezTo>
                      <a:pt x="51" y="1"/>
                      <a:pt x="51" y="1"/>
                      <a:pt x="51" y="1"/>
                    </a:cubicBezTo>
                    <a:cubicBezTo>
                      <a:pt x="51" y="2"/>
                      <a:pt x="51" y="2"/>
                      <a:pt x="51" y="2"/>
                    </a:cubicBezTo>
                    <a:cubicBezTo>
                      <a:pt x="51" y="1"/>
                      <a:pt x="51" y="1"/>
                      <a:pt x="51" y="1"/>
                    </a:cubicBezTo>
                    <a:cubicBezTo>
                      <a:pt x="50" y="1"/>
                      <a:pt x="49" y="1"/>
                      <a:pt x="49" y="2"/>
                    </a:cubicBezTo>
                    <a:cubicBezTo>
                      <a:pt x="49" y="3"/>
                      <a:pt x="49" y="3"/>
                      <a:pt x="49" y="3"/>
                    </a:cubicBezTo>
                    <a:cubicBezTo>
                      <a:pt x="49" y="3"/>
                      <a:pt x="49" y="3"/>
                      <a:pt x="49" y="3"/>
                    </a:cubicBezTo>
                    <a:cubicBezTo>
                      <a:pt x="47" y="3"/>
                      <a:pt x="48" y="4"/>
                      <a:pt x="47" y="5"/>
                    </a:cubicBezTo>
                    <a:cubicBezTo>
                      <a:pt x="47" y="4"/>
                      <a:pt x="48" y="4"/>
                      <a:pt x="48" y="3"/>
                    </a:cubicBezTo>
                    <a:cubicBezTo>
                      <a:pt x="48" y="3"/>
                      <a:pt x="48" y="3"/>
                      <a:pt x="48" y="3"/>
                    </a:cubicBezTo>
                    <a:cubicBezTo>
                      <a:pt x="47" y="3"/>
                      <a:pt x="47" y="3"/>
                      <a:pt x="47" y="3"/>
                    </a:cubicBezTo>
                    <a:cubicBezTo>
                      <a:pt x="47" y="3"/>
                      <a:pt x="46" y="3"/>
                      <a:pt x="46" y="3"/>
                    </a:cubicBezTo>
                    <a:cubicBezTo>
                      <a:pt x="46" y="3"/>
                      <a:pt x="46" y="3"/>
                      <a:pt x="46" y="3"/>
                    </a:cubicBezTo>
                    <a:cubicBezTo>
                      <a:pt x="46" y="3"/>
                      <a:pt x="45" y="3"/>
                      <a:pt x="45" y="3"/>
                    </a:cubicBezTo>
                    <a:cubicBezTo>
                      <a:pt x="45" y="3"/>
                      <a:pt x="45" y="3"/>
                      <a:pt x="45" y="3"/>
                    </a:cubicBezTo>
                    <a:cubicBezTo>
                      <a:pt x="45" y="3"/>
                      <a:pt x="46" y="3"/>
                      <a:pt x="45" y="4"/>
                    </a:cubicBezTo>
                    <a:cubicBezTo>
                      <a:pt x="45" y="4"/>
                      <a:pt x="44" y="3"/>
                      <a:pt x="44" y="3"/>
                    </a:cubicBezTo>
                    <a:cubicBezTo>
                      <a:pt x="43" y="4"/>
                      <a:pt x="41" y="5"/>
                      <a:pt x="40" y="6"/>
                    </a:cubicBezTo>
                    <a:cubicBezTo>
                      <a:pt x="39" y="6"/>
                      <a:pt x="39" y="7"/>
                      <a:pt x="38" y="8"/>
                    </a:cubicBezTo>
                    <a:cubicBezTo>
                      <a:pt x="37" y="8"/>
                      <a:pt x="36" y="9"/>
                      <a:pt x="35" y="9"/>
                    </a:cubicBezTo>
                    <a:cubicBezTo>
                      <a:pt x="34" y="9"/>
                      <a:pt x="33" y="8"/>
                      <a:pt x="32" y="8"/>
                    </a:cubicBezTo>
                    <a:cubicBezTo>
                      <a:pt x="31" y="8"/>
                      <a:pt x="30" y="9"/>
                      <a:pt x="30" y="10"/>
                    </a:cubicBezTo>
                    <a:cubicBezTo>
                      <a:pt x="29" y="10"/>
                      <a:pt x="29" y="10"/>
                      <a:pt x="29" y="10"/>
                    </a:cubicBezTo>
                    <a:cubicBezTo>
                      <a:pt x="29" y="12"/>
                      <a:pt x="32" y="16"/>
                      <a:pt x="30" y="18"/>
                    </a:cubicBezTo>
                    <a:cubicBezTo>
                      <a:pt x="30" y="19"/>
                      <a:pt x="30" y="19"/>
                      <a:pt x="31" y="19"/>
                    </a:cubicBezTo>
                    <a:cubicBezTo>
                      <a:pt x="31" y="19"/>
                      <a:pt x="31" y="19"/>
                      <a:pt x="32" y="19"/>
                    </a:cubicBezTo>
                    <a:cubicBezTo>
                      <a:pt x="31" y="20"/>
                      <a:pt x="32" y="20"/>
                      <a:pt x="32" y="20"/>
                    </a:cubicBezTo>
                    <a:cubicBezTo>
                      <a:pt x="32" y="21"/>
                      <a:pt x="32" y="21"/>
                      <a:pt x="32" y="21"/>
                    </a:cubicBezTo>
                    <a:cubicBezTo>
                      <a:pt x="32" y="21"/>
                      <a:pt x="31" y="22"/>
                      <a:pt x="32" y="22"/>
                    </a:cubicBezTo>
                    <a:cubicBezTo>
                      <a:pt x="32" y="22"/>
                      <a:pt x="32" y="22"/>
                      <a:pt x="33" y="22"/>
                    </a:cubicBezTo>
                    <a:cubicBezTo>
                      <a:pt x="33" y="22"/>
                      <a:pt x="34" y="23"/>
                      <a:pt x="35" y="23"/>
                    </a:cubicBezTo>
                    <a:cubicBezTo>
                      <a:pt x="34" y="23"/>
                      <a:pt x="35" y="24"/>
                      <a:pt x="34" y="24"/>
                    </a:cubicBezTo>
                    <a:cubicBezTo>
                      <a:pt x="33" y="24"/>
                      <a:pt x="33" y="24"/>
                      <a:pt x="33" y="24"/>
                    </a:cubicBezTo>
                    <a:cubicBezTo>
                      <a:pt x="32" y="24"/>
                      <a:pt x="32" y="24"/>
                      <a:pt x="32" y="24"/>
                    </a:cubicBezTo>
                    <a:cubicBezTo>
                      <a:pt x="32" y="23"/>
                      <a:pt x="32" y="23"/>
                      <a:pt x="32" y="23"/>
                    </a:cubicBezTo>
                    <a:cubicBezTo>
                      <a:pt x="32" y="23"/>
                      <a:pt x="31" y="23"/>
                      <a:pt x="31" y="22"/>
                    </a:cubicBezTo>
                    <a:cubicBezTo>
                      <a:pt x="31" y="21"/>
                      <a:pt x="31" y="21"/>
                      <a:pt x="31" y="20"/>
                    </a:cubicBezTo>
                    <a:cubicBezTo>
                      <a:pt x="31" y="21"/>
                      <a:pt x="31" y="23"/>
                      <a:pt x="30" y="23"/>
                    </a:cubicBezTo>
                    <a:cubicBezTo>
                      <a:pt x="31" y="23"/>
                      <a:pt x="31" y="23"/>
                      <a:pt x="31" y="23"/>
                    </a:cubicBezTo>
                    <a:cubicBezTo>
                      <a:pt x="32" y="23"/>
                      <a:pt x="32" y="25"/>
                      <a:pt x="31" y="25"/>
                    </a:cubicBezTo>
                    <a:cubicBezTo>
                      <a:pt x="31" y="24"/>
                      <a:pt x="31" y="25"/>
                      <a:pt x="31" y="24"/>
                    </a:cubicBezTo>
                    <a:cubicBezTo>
                      <a:pt x="31" y="24"/>
                      <a:pt x="31" y="24"/>
                      <a:pt x="31" y="24"/>
                    </a:cubicBezTo>
                    <a:cubicBezTo>
                      <a:pt x="30" y="24"/>
                      <a:pt x="30" y="25"/>
                      <a:pt x="29" y="25"/>
                    </a:cubicBezTo>
                    <a:cubicBezTo>
                      <a:pt x="29" y="24"/>
                      <a:pt x="28" y="25"/>
                      <a:pt x="28" y="24"/>
                    </a:cubicBezTo>
                    <a:cubicBezTo>
                      <a:pt x="27" y="24"/>
                      <a:pt x="27" y="24"/>
                      <a:pt x="27" y="24"/>
                    </a:cubicBezTo>
                    <a:cubicBezTo>
                      <a:pt x="27" y="24"/>
                      <a:pt x="27" y="24"/>
                      <a:pt x="27" y="24"/>
                    </a:cubicBezTo>
                    <a:cubicBezTo>
                      <a:pt x="27" y="24"/>
                      <a:pt x="26" y="24"/>
                      <a:pt x="26" y="24"/>
                    </a:cubicBezTo>
                    <a:cubicBezTo>
                      <a:pt x="26" y="23"/>
                      <a:pt x="26" y="23"/>
                      <a:pt x="26" y="23"/>
                    </a:cubicBezTo>
                    <a:cubicBezTo>
                      <a:pt x="27" y="22"/>
                      <a:pt x="27" y="22"/>
                      <a:pt x="27" y="21"/>
                    </a:cubicBezTo>
                    <a:cubicBezTo>
                      <a:pt x="27" y="21"/>
                      <a:pt x="26" y="21"/>
                      <a:pt x="26" y="21"/>
                    </a:cubicBezTo>
                    <a:cubicBezTo>
                      <a:pt x="25" y="21"/>
                      <a:pt x="24" y="21"/>
                      <a:pt x="23" y="21"/>
                    </a:cubicBezTo>
                    <a:cubicBezTo>
                      <a:pt x="23" y="22"/>
                      <a:pt x="24" y="22"/>
                      <a:pt x="24" y="22"/>
                    </a:cubicBezTo>
                    <a:cubicBezTo>
                      <a:pt x="23" y="22"/>
                      <a:pt x="22" y="22"/>
                      <a:pt x="22" y="22"/>
                    </a:cubicBezTo>
                    <a:cubicBezTo>
                      <a:pt x="20" y="22"/>
                      <a:pt x="19" y="23"/>
                      <a:pt x="17" y="23"/>
                    </a:cubicBezTo>
                    <a:cubicBezTo>
                      <a:pt x="18" y="23"/>
                      <a:pt x="18" y="23"/>
                      <a:pt x="18" y="23"/>
                    </a:cubicBezTo>
                    <a:cubicBezTo>
                      <a:pt x="18" y="23"/>
                      <a:pt x="18" y="23"/>
                      <a:pt x="18" y="23"/>
                    </a:cubicBezTo>
                    <a:cubicBezTo>
                      <a:pt x="17" y="23"/>
                      <a:pt x="17" y="24"/>
                      <a:pt x="17" y="24"/>
                    </a:cubicBezTo>
                    <a:cubicBezTo>
                      <a:pt x="18" y="25"/>
                      <a:pt x="19" y="26"/>
                      <a:pt x="21" y="27"/>
                    </a:cubicBezTo>
                    <a:cubicBezTo>
                      <a:pt x="20" y="27"/>
                      <a:pt x="20" y="27"/>
                      <a:pt x="20" y="27"/>
                    </a:cubicBezTo>
                    <a:cubicBezTo>
                      <a:pt x="20" y="27"/>
                      <a:pt x="19" y="27"/>
                      <a:pt x="19" y="26"/>
                    </a:cubicBezTo>
                    <a:cubicBezTo>
                      <a:pt x="19" y="27"/>
                      <a:pt x="18" y="27"/>
                      <a:pt x="18" y="27"/>
                    </a:cubicBezTo>
                    <a:cubicBezTo>
                      <a:pt x="18" y="27"/>
                      <a:pt x="18" y="27"/>
                      <a:pt x="18" y="27"/>
                    </a:cubicBezTo>
                    <a:cubicBezTo>
                      <a:pt x="18" y="26"/>
                      <a:pt x="18" y="26"/>
                      <a:pt x="18" y="26"/>
                    </a:cubicBezTo>
                    <a:cubicBezTo>
                      <a:pt x="18" y="26"/>
                      <a:pt x="18" y="26"/>
                      <a:pt x="18" y="26"/>
                    </a:cubicBezTo>
                    <a:cubicBezTo>
                      <a:pt x="17" y="26"/>
                      <a:pt x="17" y="27"/>
                      <a:pt x="18" y="28"/>
                    </a:cubicBezTo>
                    <a:cubicBezTo>
                      <a:pt x="16" y="29"/>
                      <a:pt x="17" y="31"/>
                      <a:pt x="19" y="31"/>
                    </a:cubicBezTo>
                    <a:cubicBezTo>
                      <a:pt x="19" y="31"/>
                      <a:pt x="20" y="31"/>
                      <a:pt x="20" y="31"/>
                    </a:cubicBezTo>
                    <a:cubicBezTo>
                      <a:pt x="21" y="31"/>
                      <a:pt x="22" y="31"/>
                      <a:pt x="22" y="32"/>
                    </a:cubicBezTo>
                    <a:cubicBezTo>
                      <a:pt x="23" y="32"/>
                      <a:pt x="22" y="31"/>
                      <a:pt x="23" y="31"/>
                    </a:cubicBezTo>
                    <a:cubicBezTo>
                      <a:pt x="23" y="31"/>
                      <a:pt x="23" y="31"/>
                      <a:pt x="23" y="31"/>
                    </a:cubicBezTo>
                    <a:cubicBezTo>
                      <a:pt x="23" y="31"/>
                      <a:pt x="23" y="31"/>
                      <a:pt x="23" y="31"/>
                    </a:cubicBezTo>
                    <a:cubicBezTo>
                      <a:pt x="23" y="32"/>
                      <a:pt x="22" y="32"/>
                      <a:pt x="22" y="32"/>
                    </a:cubicBezTo>
                    <a:cubicBezTo>
                      <a:pt x="24" y="32"/>
                      <a:pt x="25" y="31"/>
                      <a:pt x="26" y="31"/>
                    </a:cubicBezTo>
                    <a:cubicBezTo>
                      <a:pt x="26" y="31"/>
                      <a:pt x="26" y="31"/>
                      <a:pt x="26" y="31"/>
                    </a:cubicBezTo>
                    <a:cubicBezTo>
                      <a:pt x="26" y="31"/>
                      <a:pt x="27" y="31"/>
                      <a:pt x="27" y="31"/>
                    </a:cubicBezTo>
                    <a:cubicBezTo>
                      <a:pt x="27" y="30"/>
                      <a:pt x="27" y="30"/>
                      <a:pt x="27" y="30"/>
                    </a:cubicBezTo>
                    <a:cubicBezTo>
                      <a:pt x="27" y="30"/>
                      <a:pt x="28" y="30"/>
                      <a:pt x="28" y="31"/>
                    </a:cubicBezTo>
                    <a:cubicBezTo>
                      <a:pt x="27" y="31"/>
                      <a:pt x="28" y="32"/>
                      <a:pt x="27" y="32"/>
                    </a:cubicBezTo>
                    <a:cubicBezTo>
                      <a:pt x="27" y="32"/>
                      <a:pt x="26" y="32"/>
                      <a:pt x="26" y="32"/>
                    </a:cubicBezTo>
                    <a:cubicBezTo>
                      <a:pt x="26" y="32"/>
                      <a:pt x="25" y="32"/>
                      <a:pt x="25" y="32"/>
                    </a:cubicBezTo>
                    <a:cubicBezTo>
                      <a:pt x="25" y="32"/>
                      <a:pt x="25" y="32"/>
                      <a:pt x="25" y="32"/>
                    </a:cubicBezTo>
                    <a:cubicBezTo>
                      <a:pt x="26" y="32"/>
                      <a:pt x="26" y="32"/>
                      <a:pt x="26" y="33"/>
                    </a:cubicBezTo>
                    <a:cubicBezTo>
                      <a:pt x="26" y="34"/>
                      <a:pt x="25" y="34"/>
                      <a:pt x="25" y="35"/>
                    </a:cubicBezTo>
                    <a:cubicBezTo>
                      <a:pt x="25" y="37"/>
                      <a:pt x="24" y="37"/>
                      <a:pt x="23" y="37"/>
                    </a:cubicBezTo>
                    <a:cubicBezTo>
                      <a:pt x="23" y="37"/>
                      <a:pt x="23" y="37"/>
                      <a:pt x="23" y="37"/>
                    </a:cubicBezTo>
                    <a:cubicBezTo>
                      <a:pt x="22" y="37"/>
                      <a:pt x="22" y="37"/>
                      <a:pt x="22" y="37"/>
                    </a:cubicBezTo>
                    <a:cubicBezTo>
                      <a:pt x="22" y="37"/>
                      <a:pt x="21" y="36"/>
                      <a:pt x="21" y="36"/>
                    </a:cubicBezTo>
                    <a:cubicBezTo>
                      <a:pt x="21" y="36"/>
                      <a:pt x="21" y="36"/>
                      <a:pt x="21" y="36"/>
                    </a:cubicBezTo>
                    <a:cubicBezTo>
                      <a:pt x="21" y="36"/>
                      <a:pt x="20" y="37"/>
                      <a:pt x="20" y="38"/>
                    </a:cubicBezTo>
                    <a:cubicBezTo>
                      <a:pt x="19" y="38"/>
                      <a:pt x="17" y="38"/>
                      <a:pt x="16" y="39"/>
                    </a:cubicBezTo>
                    <a:cubicBezTo>
                      <a:pt x="16" y="39"/>
                      <a:pt x="16" y="40"/>
                      <a:pt x="15" y="40"/>
                    </a:cubicBezTo>
                    <a:cubicBezTo>
                      <a:pt x="15" y="40"/>
                      <a:pt x="15" y="39"/>
                      <a:pt x="15" y="39"/>
                    </a:cubicBezTo>
                    <a:cubicBezTo>
                      <a:pt x="14" y="39"/>
                      <a:pt x="14" y="39"/>
                      <a:pt x="14" y="40"/>
                    </a:cubicBezTo>
                    <a:cubicBezTo>
                      <a:pt x="14" y="40"/>
                      <a:pt x="15" y="40"/>
                      <a:pt x="14" y="40"/>
                    </a:cubicBezTo>
                    <a:cubicBezTo>
                      <a:pt x="14" y="40"/>
                      <a:pt x="14" y="40"/>
                      <a:pt x="13" y="40"/>
                    </a:cubicBezTo>
                    <a:cubicBezTo>
                      <a:pt x="13" y="40"/>
                      <a:pt x="13" y="40"/>
                      <a:pt x="13" y="40"/>
                    </a:cubicBezTo>
                    <a:cubicBezTo>
                      <a:pt x="13" y="40"/>
                      <a:pt x="13" y="41"/>
                      <a:pt x="12" y="41"/>
                    </a:cubicBezTo>
                    <a:cubicBezTo>
                      <a:pt x="11" y="41"/>
                      <a:pt x="11" y="43"/>
                      <a:pt x="10" y="43"/>
                    </a:cubicBezTo>
                    <a:cubicBezTo>
                      <a:pt x="10" y="43"/>
                      <a:pt x="10" y="43"/>
                      <a:pt x="10" y="43"/>
                    </a:cubicBezTo>
                    <a:cubicBezTo>
                      <a:pt x="10" y="43"/>
                      <a:pt x="10" y="43"/>
                      <a:pt x="10" y="43"/>
                    </a:cubicBezTo>
                    <a:cubicBezTo>
                      <a:pt x="10" y="43"/>
                      <a:pt x="10" y="43"/>
                      <a:pt x="10" y="43"/>
                    </a:cubicBezTo>
                    <a:cubicBezTo>
                      <a:pt x="9" y="43"/>
                      <a:pt x="9" y="44"/>
                      <a:pt x="9" y="44"/>
                    </a:cubicBezTo>
                    <a:cubicBezTo>
                      <a:pt x="9" y="45"/>
                      <a:pt x="9" y="46"/>
                      <a:pt x="9" y="46"/>
                    </a:cubicBezTo>
                    <a:cubicBezTo>
                      <a:pt x="10" y="46"/>
                      <a:pt x="10" y="46"/>
                      <a:pt x="10" y="46"/>
                    </a:cubicBezTo>
                    <a:cubicBezTo>
                      <a:pt x="10" y="46"/>
                      <a:pt x="9" y="47"/>
                      <a:pt x="9" y="47"/>
                    </a:cubicBezTo>
                    <a:cubicBezTo>
                      <a:pt x="10" y="47"/>
                      <a:pt x="10" y="47"/>
                      <a:pt x="10" y="47"/>
                    </a:cubicBezTo>
                    <a:cubicBezTo>
                      <a:pt x="10" y="47"/>
                      <a:pt x="11" y="48"/>
                      <a:pt x="11" y="48"/>
                    </a:cubicBezTo>
                    <a:cubicBezTo>
                      <a:pt x="12" y="48"/>
                      <a:pt x="12" y="46"/>
                      <a:pt x="13" y="46"/>
                    </a:cubicBezTo>
                    <a:cubicBezTo>
                      <a:pt x="13" y="46"/>
                      <a:pt x="13" y="46"/>
                      <a:pt x="13" y="46"/>
                    </a:cubicBezTo>
                    <a:cubicBezTo>
                      <a:pt x="12" y="47"/>
                      <a:pt x="11" y="48"/>
                      <a:pt x="12" y="49"/>
                    </a:cubicBezTo>
                    <a:cubicBezTo>
                      <a:pt x="12" y="49"/>
                      <a:pt x="12" y="49"/>
                      <a:pt x="12" y="49"/>
                    </a:cubicBezTo>
                    <a:cubicBezTo>
                      <a:pt x="11" y="48"/>
                      <a:pt x="10" y="48"/>
                      <a:pt x="10" y="47"/>
                    </a:cubicBezTo>
                    <a:cubicBezTo>
                      <a:pt x="9" y="48"/>
                      <a:pt x="9" y="48"/>
                      <a:pt x="8" y="48"/>
                    </a:cubicBezTo>
                    <a:cubicBezTo>
                      <a:pt x="8" y="48"/>
                      <a:pt x="8" y="48"/>
                      <a:pt x="8" y="48"/>
                    </a:cubicBezTo>
                    <a:cubicBezTo>
                      <a:pt x="9" y="49"/>
                      <a:pt x="8" y="51"/>
                      <a:pt x="9" y="52"/>
                    </a:cubicBezTo>
                    <a:cubicBezTo>
                      <a:pt x="9" y="52"/>
                      <a:pt x="9" y="52"/>
                      <a:pt x="9" y="52"/>
                    </a:cubicBezTo>
                    <a:cubicBezTo>
                      <a:pt x="9" y="53"/>
                      <a:pt x="10" y="53"/>
                      <a:pt x="10" y="53"/>
                    </a:cubicBezTo>
                    <a:cubicBezTo>
                      <a:pt x="10" y="53"/>
                      <a:pt x="11" y="53"/>
                      <a:pt x="11" y="53"/>
                    </a:cubicBezTo>
                    <a:cubicBezTo>
                      <a:pt x="11" y="53"/>
                      <a:pt x="12" y="52"/>
                      <a:pt x="12" y="52"/>
                    </a:cubicBezTo>
                    <a:cubicBezTo>
                      <a:pt x="12" y="52"/>
                      <a:pt x="12" y="52"/>
                      <a:pt x="12" y="52"/>
                    </a:cubicBezTo>
                    <a:cubicBezTo>
                      <a:pt x="12" y="52"/>
                      <a:pt x="13" y="52"/>
                      <a:pt x="12" y="51"/>
                    </a:cubicBezTo>
                    <a:cubicBezTo>
                      <a:pt x="13" y="51"/>
                      <a:pt x="14" y="50"/>
                      <a:pt x="14" y="50"/>
                    </a:cubicBezTo>
                    <a:cubicBezTo>
                      <a:pt x="14" y="50"/>
                      <a:pt x="15" y="50"/>
                      <a:pt x="15" y="50"/>
                    </a:cubicBezTo>
                    <a:cubicBezTo>
                      <a:pt x="14" y="50"/>
                      <a:pt x="14" y="51"/>
                      <a:pt x="13" y="51"/>
                    </a:cubicBezTo>
                    <a:cubicBezTo>
                      <a:pt x="13" y="51"/>
                      <a:pt x="13" y="52"/>
                      <a:pt x="12" y="52"/>
                    </a:cubicBezTo>
                    <a:cubicBezTo>
                      <a:pt x="12" y="53"/>
                      <a:pt x="12" y="54"/>
                      <a:pt x="12" y="55"/>
                    </a:cubicBezTo>
                    <a:cubicBezTo>
                      <a:pt x="12" y="55"/>
                      <a:pt x="12" y="56"/>
                      <a:pt x="11" y="56"/>
                    </a:cubicBezTo>
                    <a:cubicBezTo>
                      <a:pt x="11" y="56"/>
                      <a:pt x="11" y="56"/>
                      <a:pt x="11" y="57"/>
                    </a:cubicBezTo>
                    <a:cubicBezTo>
                      <a:pt x="11" y="57"/>
                      <a:pt x="11" y="57"/>
                      <a:pt x="11" y="57"/>
                    </a:cubicBezTo>
                    <a:cubicBezTo>
                      <a:pt x="11" y="57"/>
                      <a:pt x="12" y="57"/>
                      <a:pt x="12" y="57"/>
                    </a:cubicBezTo>
                    <a:cubicBezTo>
                      <a:pt x="12" y="56"/>
                      <a:pt x="12" y="56"/>
                      <a:pt x="12" y="56"/>
                    </a:cubicBezTo>
                    <a:cubicBezTo>
                      <a:pt x="12" y="56"/>
                      <a:pt x="12" y="56"/>
                      <a:pt x="12" y="57"/>
                    </a:cubicBezTo>
                    <a:cubicBezTo>
                      <a:pt x="12" y="57"/>
                      <a:pt x="12" y="57"/>
                      <a:pt x="12" y="57"/>
                    </a:cubicBezTo>
                    <a:cubicBezTo>
                      <a:pt x="12" y="57"/>
                      <a:pt x="11" y="57"/>
                      <a:pt x="11" y="57"/>
                    </a:cubicBezTo>
                    <a:cubicBezTo>
                      <a:pt x="11" y="57"/>
                      <a:pt x="12" y="57"/>
                      <a:pt x="12" y="58"/>
                    </a:cubicBezTo>
                    <a:cubicBezTo>
                      <a:pt x="11" y="58"/>
                      <a:pt x="11" y="58"/>
                      <a:pt x="10" y="58"/>
                    </a:cubicBezTo>
                    <a:cubicBezTo>
                      <a:pt x="11" y="58"/>
                      <a:pt x="11" y="59"/>
                      <a:pt x="11" y="59"/>
                    </a:cubicBezTo>
                    <a:cubicBezTo>
                      <a:pt x="12" y="58"/>
                      <a:pt x="13" y="58"/>
                      <a:pt x="14" y="58"/>
                    </a:cubicBezTo>
                    <a:cubicBezTo>
                      <a:pt x="13" y="58"/>
                      <a:pt x="14" y="58"/>
                      <a:pt x="14" y="59"/>
                    </a:cubicBezTo>
                    <a:cubicBezTo>
                      <a:pt x="14" y="59"/>
                      <a:pt x="14" y="59"/>
                      <a:pt x="14" y="59"/>
                    </a:cubicBezTo>
                    <a:cubicBezTo>
                      <a:pt x="14" y="59"/>
                      <a:pt x="14" y="59"/>
                      <a:pt x="14" y="59"/>
                    </a:cubicBezTo>
                    <a:cubicBezTo>
                      <a:pt x="14" y="58"/>
                      <a:pt x="15" y="58"/>
                      <a:pt x="15" y="58"/>
                    </a:cubicBezTo>
                    <a:cubicBezTo>
                      <a:pt x="15" y="58"/>
                      <a:pt x="15" y="58"/>
                      <a:pt x="15" y="58"/>
                    </a:cubicBezTo>
                    <a:cubicBezTo>
                      <a:pt x="15" y="59"/>
                      <a:pt x="15" y="60"/>
                      <a:pt x="15" y="61"/>
                    </a:cubicBezTo>
                    <a:cubicBezTo>
                      <a:pt x="16" y="60"/>
                      <a:pt x="16" y="58"/>
                      <a:pt x="17" y="58"/>
                    </a:cubicBezTo>
                    <a:cubicBezTo>
                      <a:pt x="17" y="58"/>
                      <a:pt x="17" y="58"/>
                      <a:pt x="17" y="58"/>
                    </a:cubicBezTo>
                    <a:cubicBezTo>
                      <a:pt x="17" y="58"/>
                      <a:pt x="17" y="59"/>
                      <a:pt x="16" y="59"/>
                    </a:cubicBezTo>
                    <a:cubicBezTo>
                      <a:pt x="17" y="60"/>
                      <a:pt x="17" y="60"/>
                      <a:pt x="17" y="60"/>
                    </a:cubicBezTo>
                    <a:cubicBezTo>
                      <a:pt x="18" y="60"/>
                      <a:pt x="19" y="59"/>
                      <a:pt x="20" y="59"/>
                    </a:cubicBezTo>
                    <a:cubicBezTo>
                      <a:pt x="20" y="60"/>
                      <a:pt x="16" y="61"/>
                      <a:pt x="17" y="63"/>
                    </a:cubicBezTo>
                    <a:cubicBezTo>
                      <a:pt x="17" y="63"/>
                      <a:pt x="17" y="63"/>
                      <a:pt x="17" y="63"/>
                    </a:cubicBezTo>
                    <a:cubicBezTo>
                      <a:pt x="16" y="63"/>
                      <a:pt x="16" y="64"/>
                      <a:pt x="15" y="65"/>
                    </a:cubicBezTo>
                    <a:cubicBezTo>
                      <a:pt x="15" y="65"/>
                      <a:pt x="16" y="65"/>
                      <a:pt x="16" y="65"/>
                    </a:cubicBezTo>
                    <a:cubicBezTo>
                      <a:pt x="16" y="65"/>
                      <a:pt x="16" y="65"/>
                      <a:pt x="16" y="65"/>
                    </a:cubicBezTo>
                    <a:cubicBezTo>
                      <a:pt x="15" y="65"/>
                      <a:pt x="15" y="65"/>
                      <a:pt x="15" y="65"/>
                    </a:cubicBezTo>
                    <a:cubicBezTo>
                      <a:pt x="15" y="65"/>
                      <a:pt x="15" y="65"/>
                      <a:pt x="15" y="65"/>
                    </a:cubicBezTo>
                    <a:cubicBezTo>
                      <a:pt x="15" y="65"/>
                      <a:pt x="15" y="65"/>
                      <a:pt x="15" y="65"/>
                    </a:cubicBezTo>
                    <a:cubicBezTo>
                      <a:pt x="15" y="66"/>
                      <a:pt x="14" y="65"/>
                      <a:pt x="14" y="66"/>
                    </a:cubicBezTo>
                    <a:cubicBezTo>
                      <a:pt x="14" y="66"/>
                      <a:pt x="14" y="66"/>
                      <a:pt x="14" y="66"/>
                    </a:cubicBezTo>
                    <a:cubicBezTo>
                      <a:pt x="13" y="66"/>
                      <a:pt x="13" y="67"/>
                      <a:pt x="12" y="68"/>
                    </a:cubicBezTo>
                    <a:cubicBezTo>
                      <a:pt x="12" y="68"/>
                      <a:pt x="12" y="67"/>
                      <a:pt x="12" y="67"/>
                    </a:cubicBezTo>
                    <a:cubicBezTo>
                      <a:pt x="12" y="67"/>
                      <a:pt x="12" y="67"/>
                      <a:pt x="12" y="67"/>
                    </a:cubicBezTo>
                    <a:cubicBezTo>
                      <a:pt x="10" y="69"/>
                      <a:pt x="7" y="68"/>
                      <a:pt x="7" y="71"/>
                    </a:cubicBezTo>
                    <a:cubicBezTo>
                      <a:pt x="7" y="71"/>
                      <a:pt x="7" y="71"/>
                      <a:pt x="7" y="71"/>
                    </a:cubicBezTo>
                    <a:cubicBezTo>
                      <a:pt x="7" y="71"/>
                      <a:pt x="7" y="71"/>
                      <a:pt x="7" y="71"/>
                    </a:cubicBezTo>
                    <a:cubicBezTo>
                      <a:pt x="7" y="71"/>
                      <a:pt x="7" y="71"/>
                      <a:pt x="7" y="71"/>
                    </a:cubicBezTo>
                    <a:cubicBezTo>
                      <a:pt x="7" y="71"/>
                      <a:pt x="7" y="71"/>
                      <a:pt x="7" y="71"/>
                    </a:cubicBezTo>
                    <a:cubicBezTo>
                      <a:pt x="6" y="71"/>
                      <a:pt x="7" y="71"/>
                      <a:pt x="6" y="72"/>
                    </a:cubicBezTo>
                    <a:cubicBezTo>
                      <a:pt x="6" y="71"/>
                      <a:pt x="6" y="71"/>
                      <a:pt x="6" y="70"/>
                    </a:cubicBezTo>
                    <a:cubicBezTo>
                      <a:pt x="6" y="70"/>
                      <a:pt x="6" y="70"/>
                      <a:pt x="5" y="70"/>
                    </a:cubicBezTo>
                    <a:cubicBezTo>
                      <a:pt x="3" y="70"/>
                      <a:pt x="2" y="73"/>
                      <a:pt x="0" y="73"/>
                    </a:cubicBezTo>
                    <a:cubicBezTo>
                      <a:pt x="0" y="73"/>
                      <a:pt x="0" y="74"/>
                      <a:pt x="0" y="74"/>
                    </a:cubicBezTo>
                    <a:cubicBezTo>
                      <a:pt x="0" y="74"/>
                      <a:pt x="0" y="74"/>
                      <a:pt x="0" y="74"/>
                    </a:cubicBezTo>
                    <a:cubicBezTo>
                      <a:pt x="1" y="74"/>
                      <a:pt x="0" y="73"/>
                      <a:pt x="1" y="73"/>
                    </a:cubicBezTo>
                    <a:cubicBezTo>
                      <a:pt x="1" y="74"/>
                      <a:pt x="1" y="74"/>
                      <a:pt x="1" y="74"/>
                    </a:cubicBezTo>
                    <a:cubicBezTo>
                      <a:pt x="1" y="74"/>
                      <a:pt x="1" y="74"/>
                      <a:pt x="1" y="74"/>
                    </a:cubicBezTo>
                    <a:cubicBezTo>
                      <a:pt x="1" y="74"/>
                      <a:pt x="1" y="73"/>
                      <a:pt x="2" y="73"/>
                    </a:cubicBezTo>
                    <a:cubicBezTo>
                      <a:pt x="2" y="74"/>
                      <a:pt x="2" y="74"/>
                      <a:pt x="2" y="74"/>
                    </a:cubicBezTo>
                    <a:cubicBezTo>
                      <a:pt x="3" y="74"/>
                      <a:pt x="3" y="73"/>
                      <a:pt x="4" y="73"/>
                    </a:cubicBezTo>
                    <a:cubicBezTo>
                      <a:pt x="4" y="73"/>
                      <a:pt x="4" y="72"/>
                      <a:pt x="5" y="72"/>
                    </a:cubicBezTo>
                    <a:cubicBezTo>
                      <a:pt x="5" y="72"/>
                      <a:pt x="5" y="72"/>
                      <a:pt x="5" y="72"/>
                    </a:cubicBezTo>
                    <a:cubicBezTo>
                      <a:pt x="5" y="72"/>
                      <a:pt x="4" y="72"/>
                      <a:pt x="5" y="73"/>
                    </a:cubicBezTo>
                    <a:cubicBezTo>
                      <a:pt x="5" y="73"/>
                      <a:pt x="5" y="73"/>
                      <a:pt x="5" y="73"/>
                    </a:cubicBezTo>
                    <a:cubicBezTo>
                      <a:pt x="5" y="73"/>
                      <a:pt x="6" y="72"/>
                      <a:pt x="6" y="72"/>
                    </a:cubicBezTo>
                    <a:cubicBezTo>
                      <a:pt x="6" y="73"/>
                      <a:pt x="6" y="73"/>
                      <a:pt x="6" y="73"/>
                    </a:cubicBezTo>
                    <a:cubicBezTo>
                      <a:pt x="7" y="72"/>
                      <a:pt x="8" y="72"/>
                      <a:pt x="8" y="71"/>
                    </a:cubicBezTo>
                    <a:cubicBezTo>
                      <a:pt x="8" y="72"/>
                      <a:pt x="8" y="72"/>
                      <a:pt x="8" y="72"/>
                    </a:cubicBezTo>
                    <a:cubicBezTo>
                      <a:pt x="8" y="72"/>
                      <a:pt x="8" y="72"/>
                      <a:pt x="8" y="73"/>
                    </a:cubicBezTo>
                    <a:cubicBezTo>
                      <a:pt x="8" y="72"/>
                      <a:pt x="9" y="72"/>
                      <a:pt x="9" y="71"/>
                    </a:cubicBezTo>
                    <a:cubicBezTo>
                      <a:pt x="9" y="71"/>
                      <a:pt x="9" y="71"/>
                      <a:pt x="9" y="71"/>
                    </a:cubicBezTo>
                    <a:cubicBezTo>
                      <a:pt x="10" y="71"/>
                      <a:pt x="11" y="71"/>
                      <a:pt x="11" y="70"/>
                    </a:cubicBezTo>
                    <a:cubicBezTo>
                      <a:pt x="11" y="71"/>
                      <a:pt x="11" y="71"/>
                      <a:pt x="11" y="71"/>
                    </a:cubicBezTo>
                    <a:cubicBezTo>
                      <a:pt x="12" y="70"/>
                      <a:pt x="12" y="70"/>
                      <a:pt x="12" y="70"/>
                    </a:cubicBezTo>
                    <a:cubicBezTo>
                      <a:pt x="12" y="70"/>
                      <a:pt x="12" y="70"/>
                      <a:pt x="12" y="70"/>
                    </a:cubicBezTo>
                    <a:cubicBezTo>
                      <a:pt x="12" y="70"/>
                      <a:pt x="12" y="70"/>
                      <a:pt x="12" y="70"/>
                    </a:cubicBezTo>
                    <a:cubicBezTo>
                      <a:pt x="11" y="70"/>
                      <a:pt x="11" y="70"/>
                      <a:pt x="11" y="70"/>
                    </a:cubicBezTo>
                    <a:cubicBezTo>
                      <a:pt x="11" y="70"/>
                      <a:pt x="11" y="70"/>
                      <a:pt x="11" y="70"/>
                    </a:cubicBezTo>
                    <a:cubicBezTo>
                      <a:pt x="11" y="70"/>
                      <a:pt x="11" y="70"/>
                      <a:pt x="11" y="70"/>
                    </a:cubicBezTo>
                    <a:cubicBezTo>
                      <a:pt x="11" y="70"/>
                      <a:pt x="12" y="70"/>
                      <a:pt x="12" y="70"/>
                    </a:cubicBezTo>
                    <a:cubicBezTo>
                      <a:pt x="12" y="70"/>
                      <a:pt x="12" y="69"/>
                      <a:pt x="13" y="69"/>
                    </a:cubicBezTo>
                    <a:cubicBezTo>
                      <a:pt x="13" y="69"/>
                      <a:pt x="13" y="70"/>
                      <a:pt x="13" y="70"/>
                    </a:cubicBezTo>
                    <a:cubicBezTo>
                      <a:pt x="13" y="69"/>
                      <a:pt x="13" y="69"/>
                      <a:pt x="13" y="69"/>
                    </a:cubicBezTo>
                    <a:cubicBezTo>
                      <a:pt x="13" y="69"/>
                      <a:pt x="13" y="69"/>
                      <a:pt x="14" y="69"/>
                    </a:cubicBezTo>
                    <a:cubicBezTo>
                      <a:pt x="14" y="69"/>
                      <a:pt x="14" y="69"/>
                      <a:pt x="14" y="69"/>
                    </a:cubicBezTo>
                    <a:cubicBezTo>
                      <a:pt x="14" y="69"/>
                      <a:pt x="15" y="68"/>
                      <a:pt x="15" y="68"/>
                    </a:cubicBezTo>
                    <a:cubicBezTo>
                      <a:pt x="15" y="68"/>
                      <a:pt x="15" y="68"/>
                      <a:pt x="15" y="68"/>
                    </a:cubicBezTo>
                    <a:cubicBezTo>
                      <a:pt x="16" y="67"/>
                      <a:pt x="17" y="68"/>
                      <a:pt x="17" y="67"/>
                    </a:cubicBezTo>
                    <a:cubicBezTo>
                      <a:pt x="17" y="67"/>
                      <a:pt x="17" y="67"/>
                      <a:pt x="17" y="67"/>
                    </a:cubicBezTo>
                    <a:cubicBezTo>
                      <a:pt x="17" y="67"/>
                      <a:pt x="17" y="67"/>
                      <a:pt x="17" y="67"/>
                    </a:cubicBezTo>
                    <a:cubicBezTo>
                      <a:pt x="17" y="67"/>
                      <a:pt x="17" y="67"/>
                      <a:pt x="17" y="67"/>
                    </a:cubicBezTo>
                    <a:cubicBezTo>
                      <a:pt x="17" y="67"/>
                      <a:pt x="17" y="67"/>
                      <a:pt x="17" y="66"/>
                    </a:cubicBezTo>
                    <a:cubicBezTo>
                      <a:pt x="18" y="66"/>
                      <a:pt x="19" y="66"/>
                      <a:pt x="20" y="65"/>
                    </a:cubicBezTo>
                    <a:cubicBezTo>
                      <a:pt x="20" y="65"/>
                      <a:pt x="20" y="65"/>
                      <a:pt x="20" y="65"/>
                    </a:cubicBezTo>
                    <a:cubicBezTo>
                      <a:pt x="21" y="65"/>
                      <a:pt x="21" y="64"/>
                      <a:pt x="22" y="64"/>
                    </a:cubicBezTo>
                    <a:cubicBezTo>
                      <a:pt x="22" y="64"/>
                      <a:pt x="22" y="64"/>
                      <a:pt x="23" y="64"/>
                    </a:cubicBezTo>
                    <a:cubicBezTo>
                      <a:pt x="23" y="64"/>
                      <a:pt x="23" y="64"/>
                      <a:pt x="23" y="64"/>
                    </a:cubicBezTo>
                    <a:cubicBezTo>
                      <a:pt x="23" y="64"/>
                      <a:pt x="24" y="63"/>
                      <a:pt x="23" y="63"/>
                    </a:cubicBezTo>
                    <a:cubicBezTo>
                      <a:pt x="23" y="63"/>
                      <a:pt x="24" y="63"/>
                      <a:pt x="24" y="62"/>
                    </a:cubicBezTo>
                    <a:cubicBezTo>
                      <a:pt x="25" y="62"/>
                      <a:pt x="25" y="62"/>
                      <a:pt x="26" y="61"/>
                    </a:cubicBezTo>
                    <a:cubicBezTo>
                      <a:pt x="26" y="60"/>
                      <a:pt x="26" y="60"/>
                      <a:pt x="25" y="60"/>
                    </a:cubicBezTo>
                    <a:cubicBezTo>
                      <a:pt x="25" y="60"/>
                      <a:pt x="25" y="60"/>
                      <a:pt x="25" y="60"/>
                    </a:cubicBezTo>
                    <a:cubicBezTo>
                      <a:pt x="25" y="59"/>
                      <a:pt x="25" y="59"/>
                      <a:pt x="25" y="59"/>
                    </a:cubicBezTo>
                    <a:cubicBezTo>
                      <a:pt x="26" y="59"/>
                      <a:pt x="26" y="58"/>
                      <a:pt x="26" y="58"/>
                    </a:cubicBezTo>
                    <a:cubicBezTo>
                      <a:pt x="27" y="58"/>
                      <a:pt x="27" y="58"/>
                      <a:pt x="28" y="58"/>
                    </a:cubicBezTo>
                    <a:cubicBezTo>
                      <a:pt x="28" y="58"/>
                      <a:pt x="28" y="58"/>
                      <a:pt x="28" y="58"/>
                    </a:cubicBezTo>
                    <a:cubicBezTo>
                      <a:pt x="29" y="58"/>
                      <a:pt x="29" y="58"/>
                      <a:pt x="29" y="57"/>
                    </a:cubicBezTo>
                    <a:cubicBezTo>
                      <a:pt x="29" y="57"/>
                      <a:pt x="29" y="57"/>
                      <a:pt x="29" y="57"/>
                    </a:cubicBezTo>
                    <a:cubicBezTo>
                      <a:pt x="29" y="57"/>
                      <a:pt x="29" y="57"/>
                      <a:pt x="30" y="57"/>
                    </a:cubicBezTo>
                    <a:cubicBezTo>
                      <a:pt x="30" y="57"/>
                      <a:pt x="30" y="56"/>
                      <a:pt x="29" y="56"/>
                    </a:cubicBezTo>
                    <a:cubicBezTo>
                      <a:pt x="29" y="56"/>
                      <a:pt x="29" y="56"/>
                      <a:pt x="29" y="56"/>
                    </a:cubicBezTo>
                    <a:cubicBezTo>
                      <a:pt x="29" y="56"/>
                      <a:pt x="29" y="56"/>
                      <a:pt x="29" y="56"/>
                    </a:cubicBezTo>
                    <a:cubicBezTo>
                      <a:pt x="29" y="56"/>
                      <a:pt x="30" y="56"/>
                      <a:pt x="30" y="56"/>
                    </a:cubicBezTo>
                    <a:cubicBezTo>
                      <a:pt x="30" y="56"/>
                      <a:pt x="30" y="56"/>
                      <a:pt x="30" y="56"/>
                    </a:cubicBezTo>
                    <a:cubicBezTo>
                      <a:pt x="30" y="56"/>
                      <a:pt x="30" y="56"/>
                      <a:pt x="30" y="56"/>
                    </a:cubicBezTo>
                    <a:cubicBezTo>
                      <a:pt x="32" y="54"/>
                      <a:pt x="35" y="53"/>
                      <a:pt x="37" y="52"/>
                    </a:cubicBezTo>
                    <a:cubicBezTo>
                      <a:pt x="36" y="52"/>
                      <a:pt x="36" y="52"/>
                      <a:pt x="36" y="52"/>
                    </a:cubicBezTo>
                    <a:cubicBezTo>
                      <a:pt x="37" y="53"/>
                      <a:pt x="37" y="53"/>
                      <a:pt x="37" y="53"/>
                    </a:cubicBezTo>
                    <a:cubicBezTo>
                      <a:pt x="37" y="53"/>
                      <a:pt x="38" y="52"/>
                      <a:pt x="38" y="52"/>
                    </a:cubicBezTo>
                    <a:cubicBezTo>
                      <a:pt x="38" y="52"/>
                      <a:pt x="39" y="52"/>
                      <a:pt x="39" y="52"/>
                    </a:cubicBezTo>
                    <a:cubicBezTo>
                      <a:pt x="39" y="52"/>
                      <a:pt x="39" y="52"/>
                      <a:pt x="39" y="52"/>
                    </a:cubicBezTo>
                    <a:cubicBezTo>
                      <a:pt x="38" y="52"/>
                      <a:pt x="37" y="53"/>
                      <a:pt x="37" y="54"/>
                    </a:cubicBezTo>
                    <a:cubicBezTo>
                      <a:pt x="37" y="54"/>
                      <a:pt x="37" y="54"/>
                      <a:pt x="38" y="55"/>
                    </a:cubicBezTo>
                    <a:cubicBezTo>
                      <a:pt x="37" y="55"/>
                      <a:pt x="37" y="54"/>
                      <a:pt x="36" y="54"/>
                    </a:cubicBezTo>
                    <a:cubicBezTo>
                      <a:pt x="36" y="54"/>
                      <a:pt x="36" y="54"/>
                      <a:pt x="36" y="54"/>
                    </a:cubicBezTo>
                    <a:cubicBezTo>
                      <a:pt x="36" y="54"/>
                      <a:pt x="36" y="54"/>
                      <a:pt x="36" y="54"/>
                    </a:cubicBezTo>
                    <a:cubicBezTo>
                      <a:pt x="35" y="54"/>
                      <a:pt x="34" y="54"/>
                      <a:pt x="33" y="55"/>
                    </a:cubicBezTo>
                    <a:cubicBezTo>
                      <a:pt x="33" y="57"/>
                      <a:pt x="31" y="57"/>
                      <a:pt x="31" y="59"/>
                    </a:cubicBezTo>
                    <a:cubicBezTo>
                      <a:pt x="31" y="59"/>
                      <a:pt x="31" y="59"/>
                      <a:pt x="31" y="59"/>
                    </a:cubicBezTo>
                    <a:cubicBezTo>
                      <a:pt x="32" y="59"/>
                      <a:pt x="32" y="59"/>
                      <a:pt x="32" y="59"/>
                    </a:cubicBezTo>
                    <a:cubicBezTo>
                      <a:pt x="32" y="59"/>
                      <a:pt x="31" y="60"/>
                      <a:pt x="31" y="60"/>
                    </a:cubicBezTo>
                    <a:cubicBezTo>
                      <a:pt x="31" y="60"/>
                      <a:pt x="30" y="60"/>
                      <a:pt x="30" y="60"/>
                    </a:cubicBezTo>
                    <a:cubicBezTo>
                      <a:pt x="30" y="60"/>
                      <a:pt x="30" y="60"/>
                      <a:pt x="29" y="60"/>
                    </a:cubicBezTo>
                    <a:cubicBezTo>
                      <a:pt x="29" y="61"/>
                      <a:pt x="30" y="61"/>
                      <a:pt x="30" y="61"/>
                    </a:cubicBezTo>
                    <a:cubicBezTo>
                      <a:pt x="30" y="61"/>
                      <a:pt x="30" y="61"/>
                      <a:pt x="30" y="61"/>
                    </a:cubicBezTo>
                    <a:cubicBezTo>
                      <a:pt x="30" y="61"/>
                      <a:pt x="30" y="61"/>
                      <a:pt x="30" y="61"/>
                    </a:cubicBezTo>
                    <a:cubicBezTo>
                      <a:pt x="31" y="61"/>
                      <a:pt x="31" y="61"/>
                      <a:pt x="31" y="61"/>
                    </a:cubicBezTo>
                    <a:cubicBezTo>
                      <a:pt x="31" y="61"/>
                      <a:pt x="31" y="61"/>
                      <a:pt x="31" y="61"/>
                    </a:cubicBezTo>
                    <a:cubicBezTo>
                      <a:pt x="32" y="61"/>
                      <a:pt x="32" y="60"/>
                      <a:pt x="32" y="60"/>
                    </a:cubicBezTo>
                    <a:cubicBezTo>
                      <a:pt x="32" y="60"/>
                      <a:pt x="32" y="60"/>
                      <a:pt x="32" y="60"/>
                    </a:cubicBezTo>
                    <a:cubicBezTo>
                      <a:pt x="32" y="60"/>
                      <a:pt x="33" y="60"/>
                      <a:pt x="33" y="60"/>
                    </a:cubicBezTo>
                    <a:cubicBezTo>
                      <a:pt x="33" y="60"/>
                      <a:pt x="33" y="60"/>
                      <a:pt x="33" y="60"/>
                    </a:cubicBezTo>
                    <a:cubicBezTo>
                      <a:pt x="33" y="60"/>
                      <a:pt x="34" y="60"/>
                      <a:pt x="34" y="60"/>
                    </a:cubicBezTo>
                    <a:cubicBezTo>
                      <a:pt x="34" y="60"/>
                      <a:pt x="34" y="60"/>
                      <a:pt x="34" y="60"/>
                    </a:cubicBezTo>
                    <a:cubicBezTo>
                      <a:pt x="35" y="59"/>
                      <a:pt x="35" y="59"/>
                      <a:pt x="35" y="59"/>
                    </a:cubicBezTo>
                    <a:cubicBezTo>
                      <a:pt x="35" y="59"/>
                      <a:pt x="34" y="59"/>
                      <a:pt x="35" y="60"/>
                    </a:cubicBezTo>
                    <a:cubicBezTo>
                      <a:pt x="35" y="59"/>
                      <a:pt x="35" y="58"/>
                      <a:pt x="36" y="58"/>
                    </a:cubicBezTo>
                    <a:cubicBezTo>
                      <a:pt x="36" y="58"/>
                      <a:pt x="35" y="59"/>
                      <a:pt x="36" y="59"/>
                    </a:cubicBezTo>
                    <a:cubicBezTo>
                      <a:pt x="36" y="59"/>
                      <a:pt x="36" y="59"/>
                      <a:pt x="36" y="59"/>
                    </a:cubicBezTo>
                    <a:cubicBezTo>
                      <a:pt x="36" y="59"/>
                      <a:pt x="37" y="59"/>
                      <a:pt x="37" y="59"/>
                    </a:cubicBezTo>
                    <a:cubicBezTo>
                      <a:pt x="37" y="59"/>
                      <a:pt x="38" y="58"/>
                      <a:pt x="38" y="58"/>
                    </a:cubicBezTo>
                    <a:cubicBezTo>
                      <a:pt x="38" y="58"/>
                      <a:pt x="38" y="58"/>
                      <a:pt x="38" y="58"/>
                    </a:cubicBezTo>
                    <a:cubicBezTo>
                      <a:pt x="38" y="58"/>
                      <a:pt x="38" y="58"/>
                      <a:pt x="38" y="58"/>
                    </a:cubicBezTo>
                    <a:cubicBezTo>
                      <a:pt x="39" y="57"/>
                      <a:pt x="39" y="57"/>
                      <a:pt x="39" y="57"/>
                    </a:cubicBezTo>
                    <a:cubicBezTo>
                      <a:pt x="39" y="57"/>
                      <a:pt x="38" y="57"/>
                      <a:pt x="38" y="56"/>
                    </a:cubicBezTo>
                    <a:cubicBezTo>
                      <a:pt x="38" y="56"/>
                      <a:pt x="38" y="56"/>
                      <a:pt x="38" y="56"/>
                    </a:cubicBezTo>
                    <a:cubicBezTo>
                      <a:pt x="39" y="56"/>
                      <a:pt x="39" y="56"/>
                      <a:pt x="39" y="56"/>
                    </a:cubicBezTo>
                    <a:cubicBezTo>
                      <a:pt x="39" y="56"/>
                      <a:pt x="39" y="56"/>
                      <a:pt x="39" y="56"/>
                    </a:cubicBezTo>
                    <a:cubicBezTo>
                      <a:pt x="39" y="56"/>
                      <a:pt x="39" y="56"/>
                      <a:pt x="39" y="56"/>
                    </a:cubicBezTo>
                    <a:cubicBezTo>
                      <a:pt x="39" y="56"/>
                      <a:pt x="38" y="56"/>
                      <a:pt x="38" y="55"/>
                    </a:cubicBezTo>
                    <a:cubicBezTo>
                      <a:pt x="38" y="55"/>
                      <a:pt x="38" y="55"/>
                      <a:pt x="39" y="55"/>
                    </a:cubicBezTo>
                    <a:cubicBezTo>
                      <a:pt x="39" y="55"/>
                      <a:pt x="39" y="55"/>
                      <a:pt x="39" y="55"/>
                    </a:cubicBezTo>
                    <a:cubicBezTo>
                      <a:pt x="39" y="54"/>
                      <a:pt x="39" y="54"/>
                      <a:pt x="39" y="54"/>
                    </a:cubicBezTo>
                    <a:cubicBezTo>
                      <a:pt x="39" y="54"/>
                      <a:pt x="40" y="54"/>
                      <a:pt x="40" y="54"/>
                    </a:cubicBezTo>
                    <a:cubicBezTo>
                      <a:pt x="40" y="54"/>
                      <a:pt x="41" y="54"/>
                      <a:pt x="41" y="54"/>
                    </a:cubicBezTo>
                    <a:cubicBezTo>
                      <a:pt x="41" y="55"/>
                      <a:pt x="40" y="55"/>
                      <a:pt x="40" y="55"/>
                    </a:cubicBezTo>
                    <a:cubicBezTo>
                      <a:pt x="40" y="55"/>
                      <a:pt x="40" y="56"/>
                      <a:pt x="41" y="56"/>
                    </a:cubicBezTo>
                    <a:cubicBezTo>
                      <a:pt x="41" y="56"/>
                      <a:pt x="41" y="56"/>
                      <a:pt x="41" y="56"/>
                    </a:cubicBezTo>
                    <a:cubicBezTo>
                      <a:pt x="41" y="55"/>
                      <a:pt x="41" y="55"/>
                      <a:pt x="41" y="55"/>
                    </a:cubicBezTo>
                    <a:cubicBezTo>
                      <a:pt x="41" y="55"/>
                      <a:pt x="41" y="55"/>
                      <a:pt x="41" y="56"/>
                    </a:cubicBezTo>
                    <a:cubicBezTo>
                      <a:pt x="42" y="55"/>
                      <a:pt x="42" y="55"/>
                      <a:pt x="43" y="55"/>
                    </a:cubicBezTo>
                    <a:cubicBezTo>
                      <a:pt x="43" y="55"/>
                      <a:pt x="44" y="55"/>
                      <a:pt x="44" y="55"/>
                    </a:cubicBezTo>
                    <a:cubicBezTo>
                      <a:pt x="43" y="55"/>
                      <a:pt x="43" y="55"/>
                      <a:pt x="42" y="56"/>
                    </a:cubicBezTo>
                    <a:cubicBezTo>
                      <a:pt x="43" y="56"/>
                      <a:pt x="43" y="56"/>
                      <a:pt x="43" y="56"/>
                    </a:cubicBezTo>
                    <a:cubicBezTo>
                      <a:pt x="43" y="56"/>
                      <a:pt x="43" y="56"/>
                      <a:pt x="43" y="56"/>
                    </a:cubicBezTo>
                    <a:cubicBezTo>
                      <a:pt x="42" y="56"/>
                      <a:pt x="42" y="56"/>
                      <a:pt x="42" y="57"/>
                    </a:cubicBezTo>
                    <a:cubicBezTo>
                      <a:pt x="42" y="57"/>
                      <a:pt x="42" y="57"/>
                      <a:pt x="42"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7"/>
                    </a:cubicBezTo>
                    <a:cubicBezTo>
                      <a:pt x="43" y="57"/>
                      <a:pt x="43" y="57"/>
                      <a:pt x="43" y="58"/>
                    </a:cubicBezTo>
                    <a:cubicBezTo>
                      <a:pt x="43" y="58"/>
                      <a:pt x="43" y="58"/>
                      <a:pt x="43" y="58"/>
                    </a:cubicBezTo>
                    <a:cubicBezTo>
                      <a:pt x="43" y="58"/>
                      <a:pt x="43" y="58"/>
                      <a:pt x="43" y="58"/>
                    </a:cubicBezTo>
                    <a:cubicBezTo>
                      <a:pt x="43" y="58"/>
                      <a:pt x="44" y="58"/>
                      <a:pt x="44" y="58"/>
                    </a:cubicBezTo>
                    <a:cubicBezTo>
                      <a:pt x="44" y="58"/>
                      <a:pt x="45" y="58"/>
                      <a:pt x="45" y="58"/>
                    </a:cubicBezTo>
                    <a:cubicBezTo>
                      <a:pt x="45" y="58"/>
                      <a:pt x="45" y="58"/>
                      <a:pt x="45" y="58"/>
                    </a:cubicBezTo>
                    <a:cubicBezTo>
                      <a:pt x="45" y="59"/>
                      <a:pt x="45" y="59"/>
                      <a:pt x="45" y="59"/>
                    </a:cubicBezTo>
                    <a:cubicBezTo>
                      <a:pt x="46" y="59"/>
                      <a:pt x="46" y="59"/>
                      <a:pt x="46" y="59"/>
                    </a:cubicBezTo>
                    <a:cubicBezTo>
                      <a:pt x="46" y="59"/>
                      <a:pt x="46" y="59"/>
                      <a:pt x="46" y="59"/>
                    </a:cubicBezTo>
                    <a:cubicBezTo>
                      <a:pt x="46" y="59"/>
                      <a:pt x="45" y="60"/>
                      <a:pt x="46" y="60"/>
                    </a:cubicBezTo>
                    <a:cubicBezTo>
                      <a:pt x="45" y="60"/>
                      <a:pt x="45" y="60"/>
                      <a:pt x="45" y="60"/>
                    </a:cubicBezTo>
                    <a:cubicBezTo>
                      <a:pt x="45" y="61"/>
                      <a:pt x="46" y="61"/>
                      <a:pt x="46" y="61"/>
                    </a:cubicBezTo>
                    <a:cubicBezTo>
                      <a:pt x="46" y="61"/>
                      <a:pt x="47" y="61"/>
                      <a:pt x="47" y="61"/>
                    </a:cubicBezTo>
                    <a:cubicBezTo>
                      <a:pt x="47" y="61"/>
                      <a:pt x="48" y="61"/>
                      <a:pt x="48" y="61"/>
                    </a:cubicBezTo>
                    <a:cubicBezTo>
                      <a:pt x="48" y="61"/>
                      <a:pt x="48" y="61"/>
                      <a:pt x="49" y="61"/>
                    </a:cubicBezTo>
                    <a:cubicBezTo>
                      <a:pt x="49" y="61"/>
                      <a:pt x="49" y="62"/>
                      <a:pt x="50" y="62"/>
                    </a:cubicBezTo>
                    <a:cubicBezTo>
                      <a:pt x="50" y="62"/>
                      <a:pt x="50" y="62"/>
                      <a:pt x="50" y="62"/>
                    </a:cubicBezTo>
                    <a:cubicBezTo>
                      <a:pt x="50" y="62"/>
                      <a:pt x="50" y="62"/>
                      <a:pt x="50" y="62"/>
                    </a:cubicBezTo>
                    <a:cubicBezTo>
                      <a:pt x="50" y="62"/>
                      <a:pt x="50" y="61"/>
                      <a:pt x="50" y="61"/>
                    </a:cubicBezTo>
                    <a:cubicBezTo>
                      <a:pt x="51" y="61"/>
                      <a:pt x="51" y="62"/>
                      <a:pt x="51" y="62"/>
                    </a:cubicBezTo>
                    <a:cubicBezTo>
                      <a:pt x="51" y="62"/>
                      <a:pt x="50" y="62"/>
                      <a:pt x="50" y="62"/>
                    </a:cubicBezTo>
                    <a:cubicBezTo>
                      <a:pt x="51" y="62"/>
                      <a:pt x="51" y="63"/>
                      <a:pt x="51" y="63"/>
                    </a:cubicBezTo>
                    <a:cubicBezTo>
                      <a:pt x="51" y="63"/>
                      <a:pt x="51" y="63"/>
                      <a:pt x="52" y="63"/>
                    </a:cubicBezTo>
                    <a:cubicBezTo>
                      <a:pt x="53" y="63"/>
                      <a:pt x="53" y="63"/>
                      <a:pt x="54" y="63"/>
                    </a:cubicBezTo>
                    <a:cubicBezTo>
                      <a:pt x="53" y="63"/>
                      <a:pt x="53" y="64"/>
                      <a:pt x="53" y="64"/>
                    </a:cubicBezTo>
                    <a:cubicBezTo>
                      <a:pt x="52" y="64"/>
                      <a:pt x="52" y="64"/>
                      <a:pt x="52" y="64"/>
                    </a:cubicBezTo>
                    <a:cubicBezTo>
                      <a:pt x="52"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6"/>
                      <a:pt x="53" y="66"/>
                      <a:pt x="53" y="66"/>
                    </a:cubicBezTo>
                    <a:cubicBezTo>
                      <a:pt x="53" y="66"/>
                      <a:pt x="54" y="66"/>
                      <a:pt x="54" y="66"/>
                    </a:cubicBezTo>
                    <a:cubicBezTo>
                      <a:pt x="54" y="66"/>
                      <a:pt x="54" y="66"/>
                      <a:pt x="54" y="66"/>
                    </a:cubicBezTo>
                    <a:cubicBezTo>
                      <a:pt x="54" y="66"/>
                      <a:pt x="55" y="65"/>
                      <a:pt x="55" y="65"/>
                    </a:cubicBezTo>
                    <a:cubicBezTo>
                      <a:pt x="55" y="66"/>
                      <a:pt x="55" y="67"/>
                      <a:pt x="54" y="67"/>
                    </a:cubicBezTo>
                    <a:cubicBezTo>
                      <a:pt x="55" y="67"/>
                      <a:pt x="54" y="68"/>
                      <a:pt x="54" y="68"/>
                    </a:cubicBezTo>
                    <a:cubicBezTo>
                      <a:pt x="55" y="69"/>
                      <a:pt x="55" y="69"/>
                      <a:pt x="55" y="69"/>
                    </a:cubicBezTo>
                    <a:cubicBezTo>
                      <a:pt x="55" y="70"/>
                      <a:pt x="56" y="70"/>
                      <a:pt x="56" y="70"/>
                    </a:cubicBezTo>
                    <a:cubicBezTo>
                      <a:pt x="57" y="70"/>
                      <a:pt x="57" y="70"/>
                      <a:pt x="57" y="70"/>
                    </a:cubicBezTo>
                    <a:cubicBezTo>
                      <a:pt x="57" y="70"/>
                      <a:pt x="57" y="70"/>
                      <a:pt x="57" y="69"/>
                    </a:cubicBezTo>
                    <a:cubicBezTo>
                      <a:pt x="56" y="69"/>
                      <a:pt x="56" y="69"/>
                      <a:pt x="56" y="69"/>
                    </a:cubicBezTo>
                    <a:cubicBezTo>
                      <a:pt x="57" y="69"/>
                      <a:pt x="57" y="68"/>
                      <a:pt x="56" y="68"/>
                    </a:cubicBezTo>
                    <a:cubicBezTo>
                      <a:pt x="56" y="67"/>
                      <a:pt x="56" y="67"/>
                      <a:pt x="56" y="67"/>
                    </a:cubicBezTo>
                    <a:cubicBezTo>
                      <a:pt x="57" y="68"/>
                      <a:pt x="57" y="68"/>
                      <a:pt x="57" y="68"/>
                    </a:cubicBezTo>
                    <a:cubicBezTo>
                      <a:pt x="57" y="68"/>
                      <a:pt x="57" y="68"/>
                      <a:pt x="57" y="68"/>
                    </a:cubicBezTo>
                    <a:cubicBezTo>
                      <a:pt x="57" y="68"/>
                      <a:pt x="57" y="68"/>
                      <a:pt x="57" y="69"/>
                    </a:cubicBezTo>
                    <a:cubicBezTo>
                      <a:pt x="57" y="69"/>
                      <a:pt x="57" y="69"/>
                      <a:pt x="57" y="69"/>
                    </a:cubicBezTo>
                    <a:cubicBezTo>
                      <a:pt x="57" y="69"/>
                      <a:pt x="57" y="69"/>
                      <a:pt x="58" y="69"/>
                    </a:cubicBezTo>
                    <a:cubicBezTo>
                      <a:pt x="58" y="69"/>
                      <a:pt x="58" y="69"/>
                      <a:pt x="58" y="69"/>
                    </a:cubicBezTo>
                    <a:cubicBezTo>
                      <a:pt x="58" y="69"/>
                      <a:pt x="58" y="69"/>
                      <a:pt x="58" y="69"/>
                    </a:cubicBezTo>
                    <a:cubicBezTo>
                      <a:pt x="57" y="69"/>
                      <a:pt x="58" y="70"/>
                      <a:pt x="58" y="71"/>
                    </a:cubicBezTo>
                    <a:cubicBezTo>
                      <a:pt x="58" y="71"/>
                      <a:pt x="58" y="71"/>
                      <a:pt x="58" y="71"/>
                    </a:cubicBezTo>
                    <a:cubicBezTo>
                      <a:pt x="58" y="71"/>
                      <a:pt x="58" y="70"/>
                      <a:pt x="58" y="70"/>
                    </a:cubicBezTo>
                    <a:cubicBezTo>
                      <a:pt x="58" y="71"/>
                      <a:pt x="58" y="71"/>
                      <a:pt x="58" y="71"/>
                    </a:cubicBezTo>
                    <a:cubicBezTo>
                      <a:pt x="59" y="70"/>
                      <a:pt x="60" y="68"/>
                      <a:pt x="59" y="66"/>
                    </a:cubicBezTo>
                    <a:cubicBezTo>
                      <a:pt x="59" y="66"/>
                      <a:pt x="59" y="66"/>
                      <a:pt x="59" y="66"/>
                    </a:cubicBezTo>
                    <a:cubicBezTo>
                      <a:pt x="60" y="66"/>
                      <a:pt x="60" y="66"/>
                      <a:pt x="60" y="67"/>
                    </a:cubicBezTo>
                    <a:cubicBezTo>
                      <a:pt x="60" y="67"/>
                      <a:pt x="60" y="67"/>
                      <a:pt x="60" y="67"/>
                    </a:cubicBezTo>
                    <a:cubicBezTo>
                      <a:pt x="60" y="67"/>
                      <a:pt x="60" y="67"/>
                      <a:pt x="60" y="67"/>
                    </a:cubicBezTo>
                    <a:cubicBezTo>
                      <a:pt x="60" y="67"/>
                      <a:pt x="60" y="66"/>
                      <a:pt x="61" y="66"/>
                    </a:cubicBezTo>
                    <a:cubicBezTo>
                      <a:pt x="60" y="68"/>
                      <a:pt x="59" y="71"/>
                      <a:pt x="61" y="73"/>
                    </a:cubicBezTo>
                    <a:cubicBezTo>
                      <a:pt x="62" y="72"/>
                      <a:pt x="62" y="72"/>
                      <a:pt x="62" y="72"/>
                    </a:cubicBezTo>
                    <a:cubicBezTo>
                      <a:pt x="61" y="73"/>
                      <a:pt x="61" y="73"/>
                      <a:pt x="61" y="73"/>
                    </a:cubicBezTo>
                    <a:cubicBezTo>
                      <a:pt x="61" y="73"/>
                      <a:pt x="61" y="74"/>
                      <a:pt x="61" y="75"/>
                    </a:cubicBezTo>
                    <a:cubicBezTo>
                      <a:pt x="61" y="74"/>
                      <a:pt x="61" y="74"/>
                      <a:pt x="61" y="74"/>
                    </a:cubicBezTo>
                    <a:cubicBezTo>
                      <a:pt x="61" y="75"/>
                      <a:pt x="60" y="76"/>
                      <a:pt x="60" y="76"/>
                    </a:cubicBezTo>
                    <a:cubicBezTo>
                      <a:pt x="60" y="76"/>
                      <a:pt x="60" y="76"/>
                      <a:pt x="60" y="76"/>
                    </a:cubicBezTo>
                    <a:cubicBezTo>
                      <a:pt x="61" y="76"/>
                      <a:pt x="61" y="77"/>
                      <a:pt x="61" y="77"/>
                    </a:cubicBezTo>
                    <a:cubicBezTo>
                      <a:pt x="61" y="77"/>
                      <a:pt x="61" y="77"/>
                      <a:pt x="61" y="77"/>
                    </a:cubicBezTo>
                    <a:cubicBezTo>
                      <a:pt x="61" y="78"/>
                      <a:pt x="62" y="78"/>
                      <a:pt x="62" y="78"/>
                    </a:cubicBezTo>
                    <a:cubicBezTo>
                      <a:pt x="61" y="79"/>
                      <a:pt x="61" y="79"/>
                      <a:pt x="61" y="79"/>
                    </a:cubicBezTo>
                    <a:cubicBezTo>
                      <a:pt x="61" y="80"/>
                      <a:pt x="62" y="80"/>
                      <a:pt x="63" y="80"/>
                    </a:cubicBezTo>
                    <a:cubicBezTo>
                      <a:pt x="62" y="80"/>
                      <a:pt x="62" y="80"/>
                      <a:pt x="62" y="80"/>
                    </a:cubicBezTo>
                    <a:cubicBezTo>
                      <a:pt x="62" y="80"/>
                      <a:pt x="62" y="80"/>
                      <a:pt x="61" y="80"/>
                    </a:cubicBezTo>
                    <a:cubicBezTo>
                      <a:pt x="61" y="81"/>
                      <a:pt x="60" y="82"/>
                      <a:pt x="60" y="83"/>
                    </a:cubicBezTo>
                    <a:cubicBezTo>
                      <a:pt x="61" y="82"/>
                      <a:pt x="61" y="81"/>
                      <a:pt x="62" y="81"/>
                    </a:cubicBezTo>
                    <a:cubicBezTo>
                      <a:pt x="62" y="81"/>
                      <a:pt x="63" y="81"/>
                      <a:pt x="63" y="81"/>
                    </a:cubicBezTo>
                    <a:cubicBezTo>
                      <a:pt x="62" y="81"/>
                      <a:pt x="63" y="81"/>
                      <a:pt x="63" y="82"/>
                    </a:cubicBezTo>
                    <a:cubicBezTo>
                      <a:pt x="63" y="82"/>
                      <a:pt x="62" y="83"/>
                      <a:pt x="62" y="84"/>
                    </a:cubicBezTo>
                    <a:cubicBezTo>
                      <a:pt x="62" y="84"/>
                      <a:pt x="62" y="84"/>
                      <a:pt x="62" y="84"/>
                    </a:cubicBezTo>
                    <a:cubicBezTo>
                      <a:pt x="62" y="84"/>
                      <a:pt x="61" y="84"/>
                      <a:pt x="61" y="84"/>
                    </a:cubicBezTo>
                    <a:cubicBezTo>
                      <a:pt x="62" y="84"/>
                      <a:pt x="62" y="84"/>
                      <a:pt x="62" y="84"/>
                    </a:cubicBezTo>
                    <a:cubicBezTo>
                      <a:pt x="62" y="84"/>
                      <a:pt x="62" y="84"/>
                      <a:pt x="62" y="84"/>
                    </a:cubicBezTo>
                    <a:cubicBezTo>
                      <a:pt x="62" y="84"/>
                      <a:pt x="62" y="84"/>
                      <a:pt x="62" y="84"/>
                    </a:cubicBezTo>
                    <a:cubicBezTo>
                      <a:pt x="62" y="84"/>
                      <a:pt x="62" y="84"/>
                      <a:pt x="62" y="84"/>
                    </a:cubicBezTo>
                    <a:cubicBezTo>
                      <a:pt x="62" y="85"/>
                      <a:pt x="61" y="85"/>
                      <a:pt x="61" y="85"/>
                    </a:cubicBezTo>
                    <a:cubicBezTo>
                      <a:pt x="61" y="86"/>
                      <a:pt x="61" y="86"/>
                      <a:pt x="61" y="86"/>
                    </a:cubicBezTo>
                    <a:cubicBezTo>
                      <a:pt x="63" y="85"/>
                      <a:pt x="63" y="83"/>
                      <a:pt x="64" y="82"/>
                    </a:cubicBezTo>
                    <a:cubicBezTo>
                      <a:pt x="64" y="83"/>
                      <a:pt x="63" y="84"/>
                      <a:pt x="63" y="85"/>
                    </a:cubicBezTo>
                    <a:cubicBezTo>
                      <a:pt x="64" y="85"/>
                      <a:pt x="64" y="84"/>
                      <a:pt x="65" y="84"/>
                    </a:cubicBezTo>
                    <a:cubicBezTo>
                      <a:pt x="65" y="84"/>
                      <a:pt x="65" y="84"/>
                      <a:pt x="65" y="84"/>
                    </a:cubicBezTo>
                    <a:cubicBezTo>
                      <a:pt x="64" y="84"/>
                      <a:pt x="63" y="85"/>
                      <a:pt x="63" y="86"/>
                    </a:cubicBezTo>
                    <a:cubicBezTo>
                      <a:pt x="63" y="86"/>
                      <a:pt x="63" y="86"/>
                      <a:pt x="63" y="86"/>
                    </a:cubicBezTo>
                    <a:cubicBezTo>
                      <a:pt x="63" y="86"/>
                      <a:pt x="62" y="86"/>
                      <a:pt x="62" y="87"/>
                    </a:cubicBezTo>
                    <a:cubicBezTo>
                      <a:pt x="61" y="87"/>
                      <a:pt x="61" y="87"/>
                      <a:pt x="61" y="87"/>
                    </a:cubicBezTo>
                    <a:cubicBezTo>
                      <a:pt x="61" y="87"/>
                      <a:pt x="61" y="87"/>
                      <a:pt x="61" y="87"/>
                    </a:cubicBezTo>
                    <a:cubicBezTo>
                      <a:pt x="62" y="88"/>
                      <a:pt x="61" y="90"/>
                      <a:pt x="62" y="91"/>
                    </a:cubicBezTo>
                    <a:cubicBezTo>
                      <a:pt x="63" y="90"/>
                      <a:pt x="64" y="90"/>
                      <a:pt x="64" y="89"/>
                    </a:cubicBezTo>
                    <a:cubicBezTo>
                      <a:pt x="64" y="90"/>
                      <a:pt x="64" y="90"/>
                      <a:pt x="64" y="91"/>
                    </a:cubicBezTo>
                    <a:cubicBezTo>
                      <a:pt x="64" y="91"/>
                      <a:pt x="65" y="91"/>
                      <a:pt x="65" y="92"/>
                    </a:cubicBezTo>
                    <a:cubicBezTo>
                      <a:pt x="64" y="91"/>
                      <a:pt x="64" y="91"/>
                      <a:pt x="63" y="91"/>
                    </a:cubicBezTo>
                    <a:cubicBezTo>
                      <a:pt x="63" y="92"/>
                      <a:pt x="64" y="93"/>
                      <a:pt x="63" y="93"/>
                    </a:cubicBezTo>
                    <a:cubicBezTo>
                      <a:pt x="64" y="93"/>
                      <a:pt x="64" y="93"/>
                      <a:pt x="64" y="93"/>
                    </a:cubicBezTo>
                    <a:cubicBezTo>
                      <a:pt x="64" y="93"/>
                      <a:pt x="64" y="93"/>
                      <a:pt x="64" y="93"/>
                    </a:cubicBezTo>
                    <a:cubicBezTo>
                      <a:pt x="64" y="93"/>
                      <a:pt x="64" y="93"/>
                      <a:pt x="64" y="93"/>
                    </a:cubicBezTo>
                    <a:cubicBezTo>
                      <a:pt x="64" y="93"/>
                      <a:pt x="64" y="93"/>
                      <a:pt x="64" y="93"/>
                    </a:cubicBezTo>
                    <a:cubicBezTo>
                      <a:pt x="64" y="94"/>
                      <a:pt x="64" y="94"/>
                      <a:pt x="64" y="94"/>
                    </a:cubicBezTo>
                    <a:cubicBezTo>
                      <a:pt x="64" y="94"/>
                      <a:pt x="63" y="94"/>
                      <a:pt x="63" y="95"/>
                    </a:cubicBezTo>
                    <a:cubicBezTo>
                      <a:pt x="63" y="95"/>
                      <a:pt x="63" y="95"/>
                      <a:pt x="63" y="95"/>
                    </a:cubicBezTo>
                    <a:cubicBezTo>
                      <a:pt x="63" y="95"/>
                      <a:pt x="63" y="95"/>
                      <a:pt x="63" y="95"/>
                    </a:cubicBezTo>
                    <a:cubicBezTo>
                      <a:pt x="63" y="95"/>
                      <a:pt x="64" y="95"/>
                      <a:pt x="64" y="95"/>
                    </a:cubicBezTo>
                    <a:cubicBezTo>
                      <a:pt x="64" y="95"/>
                      <a:pt x="64" y="95"/>
                      <a:pt x="64" y="95"/>
                    </a:cubicBezTo>
                    <a:cubicBezTo>
                      <a:pt x="64" y="96"/>
                      <a:pt x="64" y="96"/>
                      <a:pt x="64" y="96"/>
                    </a:cubicBezTo>
                    <a:cubicBezTo>
                      <a:pt x="65" y="95"/>
                      <a:pt x="66" y="94"/>
                      <a:pt x="66" y="94"/>
                    </a:cubicBezTo>
                    <a:cubicBezTo>
                      <a:pt x="66" y="95"/>
                      <a:pt x="65" y="95"/>
                      <a:pt x="65" y="95"/>
                    </a:cubicBezTo>
                    <a:cubicBezTo>
                      <a:pt x="65" y="95"/>
                      <a:pt x="65" y="95"/>
                      <a:pt x="65" y="95"/>
                    </a:cubicBezTo>
                    <a:cubicBezTo>
                      <a:pt x="65" y="95"/>
                      <a:pt x="66" y="95"/>
                      <a:pt x="66" y="95"/>
                    </a:cubicBezTo>
                    <a:cubicBezTo>
                      <a:pt x="66" y="95"/>
                      <a:pt x="66" y="95"/>
                      <a:pt x="66" y="95"/>
                    </a:cubicBezTo>
                    <a:cubicBezTo>
                      <a:pt x="66" y="95"/>
                      <a:pt x="66" y="95"/>
                      <a:pt x="66" y="95"/>
                    </a:cubicBezTo>
                    <a:cubicBezTo>
                      <a:pt x="66" y="95"/>
                      <a:pt x="66" y="95"/>
                      <a:pt x="66" y="95"/>
                    </a:cubicBezTo>
                    <a:cubicBezTo>
                      <a:pt x="65" y="95"/>
                      <a:pt x="66" y="97"/>
                      <a:pt x="66" y="97"/>
                    </a:cubicBezTo>
                    <a:cubicBezTo>
                      <a:pt x="65" y="97"/>
                      <a:pt x="66" y="96"/>
                      <a:pt x="65" y="96"/>
                    </a:cubicBezTo>
                    <a:cubicBezTo>
                      <a:pt x="64" y="96"/>
                      <a:pt x="63" y="97"/>
                      <a:pt x="63" y="98"/>
                    </a:cubicBezTo>
                    <a:cubicBezTo>
                      <a:pt x="64" y="98"/>
                      <a:pt x="64" y="98"/>
                      <a:pt x="64" y="97"/>
                    </a:cubicBezTo>
                    <a:cubicBezTo>
                      <a:pt x="64" y="98"/>
                      <a:pt x="65" y="98"/>
                      <a:pt x="65" y="98"/>
                    </a:cubicBezTo>
                    <a:cubicBezTo>
                      <a:pt x="65" y="98"/>
                      <a:pt x="65" y="98"/>
                      <a:pt x="64" y="98"/>
                    </a:cubicBezTo>
                    <a:cubicBezTo>
                      <a:pt x="64" y="98"/>
                      <a:pt x="64" y="98"/>
                      <a:pt x="64" y="98"/>
                    </a:cubicBezTo>
                    <a:cubicBezTo>
                      <a:pt x="64" y="98"/>
                      <a:pt x="64" y="98"/>
                      <a:pt x="64" y="98"/>
                    </a:cubicBezTo>
                    <a:cubicBezTo>
                      <a:pt x="64" y="98"/>
                      <a:pt x="64" y="98"/>
                      <a:pt x="64" y="98"/>
                    </a:cubicBezTo>
                    <a:cubicBezTo>
                      <a:pt x="64" y="98"/>
                      <a:pt x="63" y="98"/>
                      <a:pt x="63" y="98"/>
                    </a:cubicBezTo>
                    <a:cubicBezTo>
                      <a:pt x="63" y="98"/>
                      <a:pt x="63" y="99"/>
                      <a:pt x="63" y="99"/>
                    </a:cubicBezTo>
                    <a:cubicBezTo>
                      <a:pt x="63" y="99"/>
                      <a:pt x="64" y="99"/>
                      <a:pt x="64" y="99"/>
                    </a:cubicBezTo>
                    <a:cubicBezTo>
                      <a:pt x="64" y="99"/>
                      <a:pt x="64" y="99"/>
                      <a:pt x="64" y="99"/>
                    </a:cubicBezTo>
                    <a:cubicBezTo>
                      <a:pt x="64" y="99"/>
                      <a:pt x="63" y="99"/>
                      <a:pt x="63" y="99"/>
                    </a:cubicBezTo>
                    <a:cubicBezTo>
                      <a:pt x="63" y="99"/>
                      <a:pt x="63" y="99"/>
                      <a:pt x="63" y="99"/>
                    </a:cubicBezTo>
                    <a:cubicBezTo>
                      <a:pt x="63" y="99"/>
                      <a:pt x="63" y="99"/>
                      <a:pt x="63" y="99"/>
                    </a:cubicBezTo>
                    <a:cubicBezTo>
                      <a:pt x="63" y="100"/>
                      <a:pt x="64" y="99"/>
                      <a:pt x="64" y="100"/>
                    </a:cubicBezTo>
                    <a:cubicBezTo>
                      <a:pt x="64" y="100"/>
                      <a:pt x="64" y="100"/>
                      <a:pt x="64" y="100"/>
                    </a:cubicBezTo>
                    <a:cubicBezTo>
                      <a:pt x="64" y="100"/>
                      <a:pt x="64" y="100"/>
                      <a:pt x="64" y="100"/>
                    </a:cubicBezTo>
                    <a:cubicBezTo>
                      <a:pt x="64" y="100"/>
                      <a:pt x="64" y="100"/>
                      <a:pt x="64" y="100"/>
                    </a:cubicBezTo>
                    <a:cubicBezTo>
                      <a:pt x="64" y="100"/>
                      <a:pt x="63" y="100"/>
                      <a:pt x="63" y="100"/>
                    </a:cubicBezTo>
                    <a:cubicBezTo>
                      <a:pt x="63" y="101"/>
                      <a:pt x="63" y="101"/>
                      <a:pt x="64" y="101"/>
                    </a:cubicBezTo>
                    <a:cubicBezTo>
                      <a:pt x="64" y="101"/>
                      <a:pt x="64" y="101"/>
                      <a:pt x="64" y="101"/>
                    </a:cubicBezTo>
                    <a:cubicBezTo>
                      <a:pt x="64" y="101"/>
                      <a:pt x="64" y="101"/>
                      <a:pt x="64" y="101"/>
                    </a:cubicBezTo>
                    <a:cubicBezTo>
                      <a:pt x="64" y="101"/>
                      <a:pt x="65" y="101"/>
                      <a:pt x="65" y="101"/>
                    </a:cubicBezTo>
                    <a:cubicBezTo>
                      <a:pt x="65" y="101"/>
                      <a:pt x="65" y="101"/>
                      <a:pt x="65" y="101"/>
                    </a:cubicBezTo>
                    <a:cubicBezTo>
                      <a:pt x="65" y="101"/>
                      <a:pt x="65" y="101"/>
                      <a:pt x="65" y="101"/>
                    </a:cubicBezTo>
                    <a:cubicBezTo>
                      <a:pt x="65" y="101"/>
                      <a:pt x="65" y="101"/>
                      <a:pt x="66" y="102"/>
                    </a:cubicBezTo>
                    <a:cubicBezTo>
                      <a:pt x="66" y="102"/>
                      <a:pt x="66" y="102"/>
                      <a:pt x="66" y="102"/>
                    </a:cubicBezTo>
                    <a:cubicBezTo>
                      <a:pt x="65" y="102"/>
                      <a:pt x="65" y="102"/>
                      <a:pt x="65" y="102"/>
                    </a:cubicBezTo>
                    <a:cubicBezTo>
                      <a:pt x="65" y="102"/>
                      <a:pt x="65" y="102"/>
                      <a:pt x="65" y="102"/>
                    </a:cubicBezTo>
                    <a:cubicBezTo>
                      <a:pt x="66" y="102"/>
                      <a:pt x="66" y="102"/>
                      <a:pt x="66" y="102"/>
                    </a:cubicBezTo>
                    <a:cubicBezTo>
                      <a:pt x="66" y="102"/>
                      <a:pt x="66" y="102"/>
                      <a:pt x="66" y="102"/>
                    </a:cubicBezTo>
                    <a:cubicBezTo>
                      <a:pt x="66" y="103"/>
                      <a:pt x="67" y="103"/>
                      <a:pt x="67" y="103"/>
                    </a:cubicBezTo>
                    <a:cubicBezTo>
                      <a:pt x="67" y="103"/>
                      <a:pt x="67" y="101"/>
                      <a:pt x="68" y="101"/>
                    </a:cubicBezTo>
                    <a:cubicBezTo>
                      <a:pt x="68" y="102"/>
                      <a:pt x="67" y="102"/>
                      <a:pt x="67" y="103"/>
                    </a:cubicBezTo>
                    <a:cubicBezTo>
                      <a:pt x="67" y="103"/>
                      <a:pt x="67" y="103"/>
                      <a:pt x="67" y="103"/>
                    </a:cubicBezTo>
                    <a:cubicBezTo>
                      <a:pt x="67" y="103"/>
                      <a:pt x="68" y="103"/>
                      <a:pt x="68" y="103"/>
                    </a:cubicBezTo>
                    <a:cubicBezTo>
                      <a:pt x="68" y="103"/>
                      <a:pt x="68" y="103"/>
                      <a:pt x="68" y="103"/>
                    </a:cubicBezTo>
                    <a:cubicBezTo>
                      <a:pt x="68" y="103"/>
                      <a:pt x="68" y="103"/>
                      <a:pt x="68" y="103"/>
                    </a:cubicBezTo>
                    <a:cubicBezTo>
                      <a:pt x="68" y="104"/>
                      <a:pt x="67" y="104"/>
                      <a:pt x="67" y="104"/>
                    </a:cubicBezTo>
                    <a:cubicBezTo>
                      <a:pt x="68" y="105"/>
                      <a:pt x="68" y="105"/>
                      <a:pt x="68" y="105"/>
                    </a:cubicBezTo>
                    <a:cubicBezTo>
                      <a:pt x="68" y="105"/>
                      <a:pt x="68" y="105"/>
                      <a:pt x="68" y="105"/>
                    </a:cubicBezTo>
                    <a:cubicBezTo>
                      <a:pt x="68" y="105"/>
                      <a:pt x="68" y="105"/>
                      <a:pt x="68" y="105"/>
                    </a:cubicBezTo>
                    <a:cubicBezTo>
                      <a:pt x="68" y="105"/>
                      <a:pt x="68" y="105"/>
                      <a:pt x="68" y="105"/>
                    </a:cubicBezTo>
                    <a:cubicBezTo>
                      <a:pt x="68" y="105"/>
                      <a:pt x="68" y="105"/>
                      <a:pt x="68" y="105"/>
                    </a:cubicBezTo>
                    <a:cubicBezTo>
                      <a:pt x="68" y="105"/>
                      <a:pt x="69" y="106"/>
                      <a:pt x="69" y="106"/>
                    </a:cubicBezTo>
                    <a:cubicBezTo>
                      <a:pt x="68" y="106"/>
                      <a:pt x="68" y="105"/>
                      <a:pt x="68" y="105"/>
                    </a:cubicBezTo>
                    <a:cubicBezTo>
                      <a:pt x="68" y="105"/>
                      <a:pt x="68" y="105"/>
                      <a:pt x="68" y="105"/>
                    </a:cubicBezTo>
                    <a:cubicBezTo>
                      <a:pt x="68" y="106"/>
                      <a:pt x="68" y="106"/>
                      <a:pt x="69" y="106"/>
                    </a:cubicBezTo>
                    <a:cubicBezTo>
                      <a:pt x="70" y="106"/>
                      <a:pt x="70" y="106"/>
                      <a:pt x="70" y="106"/>
                    </a:cubicBezTo>
                    <a:cubicBezTo>
                      <a:pt x="70" y="106"/>
                      <a:pt x="69" y="107"/>
                      <a:pt x="69" y="108"/>
                    </a:cubicBezTo>
                    <a:cubicBezTo>
                      <a:pt x="70" y="108"/>
                      <a:pt x="70" y="109"/>
                      <a:pt x="70" y="109"/>
                    </a:cubicBezTo>
                    <a:cubicBezTo>
                      <a:pt x="70" y="110"/>
                      <a:pt x="70" y="110"/>
                      <a:pt x="70" y="111"/>
                    </a:cubicBezTo>
                    <a:cubicBezTo>
                      <a:pt x="69" y="111"/>
                      <a:pt x="69" y="114"/>
                      <a:pt x="68" y="114"/>
                    </a:cubicBezTo>
                    <a:cubicBezTo>
                      <a:pt x="68" y="114"/>
                      <a:pt x="68" y="114"/>
                      <a:pt x="68" y="113"/>
                    </a:cubicBezTo>
                    <a:cubicBezTo>
                      <a:pt x="68" y="113"/>
                      <a:pt x="68" y="113"/>
                      <a:pt x="68" y="113"/>
                    </a:cubicBezTo>
                    <a:cubicBezTo>
                      <a:pt x="69" y="113"/>
                      <a:pt x="69" y="113"/>
                      <a:pt x="69" y="113"/>
                    </a:cubicBezTo>
                    <a:cubicBezTo>
                      <a:pt x="69" y="112"/>
                      <a:pt x="69" y="112"/>
                      <a:pt x="69" y="112"/>
                    </a:cubicBezTo>
                    <a:cubicBezTo>
                      <a:pt x="69" y="112"/>
                      <a:pt x="69" y="112"/>
                      <a:pt x="68" y="112"/>
                    </a:cubicBezTo>
                    <a:cubicBezTo>
                      <a:pt x="68" y="112"/>
                      <a:pt x="68" y="112"/>
                      <a:pt x="68" y="112"/>
                    </a:cubicBezTo>
                    <a:cubicBezTo>
                      <a:pt x="68" y="112"/>
                      <a:pt x="69" y="112"/>
                      <a:pt x="69" y="111"/>
                    </a:cubicBezTo>
                    <a:cubicBezTo>
                      <a:pt x="68" y="111"/>
                      <a:pt x="66" y="110"/>
                      <a:pt x="65" y="109"/>
                    </a:cubicBezTo>
                    <a:cubicBezTo>
                      <a:pt x="65" y="111"/>
                      <a:pt x="65" y="113"/>
                      <a:pt x="65" y="114"/>
                    </a:cubicBezTo>
                    <a:cubicBezTo>
                      <a:pt x="65" y="114"/>
                      <a:pt x="65" y="115"/>
                      <a:pt x="65" y="115"/>
                    </a:cubicBezTo>
                    <a:cubicBezTo>
                      <a:pt x="65" y="116"/>
                      <a:pt x="65" y="116"/>
                      <a:pt x="65" y="116"/>
                    </a:cubicBezTo>
                    <a:cubicBezTo>
                      <a:pt x="66" y="117"/>
                      <a:pt x="67" y="117"/>
                      <a:pt x="67" y="118"/>
                    </a:cubicBezTo>
                    <a:cubicBezTo>
                      <a:pt x="67" y="117"/>
                      <a:pt x="66" y="117"/>
                      <a:pt x="65" y="117"/>
                    </a:cubicBezTo>
                    <a:cubicBezTo>
                      <a:pt x="65" y="118"/>
                      <a:pt x="64" y="120"/>
                      <a:pt x="63" y="121"/>
                    </a:cubicBezTo>
                    <a:cubicBezTo>
                      <a:pt x="63" y="121"/>
                      <a:pt x="63" y="121"/>
                      <a:pt x="63" y="121"/>
                    </a:cubicBezTo>
                    <a:cubicBezTo>
                      <a:pt x="79" y="121"/>
                      <a:pt x="79" y="121"/>
                      <a:pt x="79" y="121"/>
                    </a:cubicBezTo>
                    <a:cubicBezTo>
                      <a:pt x="79" y="84"/>
                      <a:pt x="79" y="84"/>
                      <a:pt x="79" y="84"/>
                    </a:cubicBezTo>
                    <a:cubicBezTo>
                      <a:pt x="78" y="84"/>
                      <a:pt x="77" y="84"/>
                      <a:pt x="77" y="84"/>
                    </a:cubicBezTo>
                    <a:cubicBezTo>
                      <a:pt x="76" y="85"/>
                      <a:pt x="77" y="86"/>
                      <a:pt x="77" y="87"/>
                    </a:cubicBezTo>
                    <a:cubicBezTo>
                      <a:pt x="76" y="86"/>
                      <a:pt x="76" y="85"/>
                      <a:pt x="76" y="84"/>
                    </a:cubicBezTo>
                    <a:cubicBezTo>
                      <a:pt x="76" y="84"/>
                      <a:pt x="76" y="84"/>
                      <a:pt x="76" y="84"/>
                    </a:cubicBezTo>
                    <a:cubicBezTo>
                      <a:pt x="76" y="84"/>
                      <a:pt x="76" y="84"/>
                      <a:pt x="75" y="84"/>
                    </a:cubicBezTo>
                    <a:cubicBezTo>
                      <a:pt x="75" y="83"/>
                      <a:pt x="76" y="81"/>
                      <a:pt x="75" y="81"/>
                    </a:cubicBezTo>
                    <a:cubicBezTo>
                      <a:pt x="75" y="80"/>
                      <a:pt x="75" y="80"/>
                      <a:pt x="75" y="80"/>
                    </a:cubicBezTo>
                    <a:cubicBezTo>
                      <a:pt x="76" y="80"/>
                      <a:pt x="76" y="82"/>
                      <a:pt x="76" y="83"/>
                    </a:cubicBezTo>
                    <a:cubicBezTo>
                      <a:pt x="77" y="84"/>
                      <a:pt x="78" y="83"/>
                      <a:pt x="79" y="84"/>
                    </a:cubicBezTo>
                    <a:cubicBezTo>
                      <a:pt x="79" y="21"/>
                      <a:pt x="79" y="21"/>
                      <a:pt x="79" y="21"/>
                    </a:cubicBezTo>
                    <a:cubicBezTo>
                      <a:pt x="79" y="21"/>
                      <a:pt x="79" y="21"/>
                      <a:pt x="79" y="20"/>
                    </a:cubicBezTo>
                    <a:cubicBezTo>
                      <a:pt x="79" y="20"/>
                      <a:pt x="79" y="20"/>
                      <a:pt x="79" y="20"/>
                    </a:cubicBezTo>
                    <a:cubicBezTo>
                      <a:pt x="78" y="18"/>
                      <a:pt x="76" y="18"/>
                      <a:pt x="75" y="17"/>
                    </a:cubicBezTo>
                    <a:cubicBezTo>
                      <a:pt x="75" y="17"/>
                      <a:pt x="75" y="17"/>
                      <a:pt x="75" y="17"/>
                    </a:cubicBezTo>
                    <a:cubicBezTo>
                      <a:pt x="75" y="17"/>
                      <a:pt x="75" y="17"/>
                      <a:pt x="74" y="17"/>
                    </a:cubicBezTo>
                    <a:cubicBezTo>
                      <a:pt x="74" y="16"/>
                      <a:pt x="74" y="15"/>
                      <a:pt x="73" y="14"/>
                    </a:cubicBezTo>
                    <a:cubicBezTo>
                      <a:pt x="73" y="14"/>
                      <a:pt x="72" y="14"/>
                      <a:pt x="72" y="14"/>
                    </a:cubicBezTo>
                    <a:cubicBezTo>
                      <a:pt x="71" y="14"/>
                      <a:pt x="71" y="14"/>
                      <a:pt x="70" y="14"/>
                    </a:cubicBezTo>
                    <a:cubicBezTo>
                      <a:pt x="71" y="13"/>
                      <a:pt x="69" y="14"/>
                      <a:pt x="70" y="13"/>
                    </a:cubicBezTo>
                    <a:cubicBezTo>
                      <a:pt x="69" y="13"/>
                      <a:pt x="69" y="13"/>
                      <a:pt x="69" y="13"/>
                    </a:cubicBezTo>
                    <a:cubicBezTo>
                      <a:pt x="69" y="12"/>
                      <a:pt x="68" y="12"/>
                      <a:pt x="67" y="12"/>
                    </a:cubicBezTo>
                    <a:cubicBezTo>
                      <a:pt x="67" y="12"/>
                      <a:pt x="67" y="12"/>
                      <a:pt x="67" y="12"/>
                    </a:cubicBezTo>
                    <a:cubicBezTo>
                      <a:pt x="67" y="11"/>
                      <a:pt x="67" y="11"/>
                      <a:pt x="67" y="11"/>
                    </a:cubicBezTo>
                    <a:cubicBezTo>
                      <a:pt x="66" y="11"/>
                      <a:pt x="66" y="11"/>
                      <a:pt x="65" y="10"/>
                    </a:cubicBezTo>
                    <a:cubicBezTo>
                      <a:pt x="65" y="10"/>
                      <a:pt x="65" y="10"/>
                      <a:pt x="65" y="10"/>
                    </a:cubicBezTo>
                    <a:cubicBezTo>
                      <a:pt x="65" y="10"/>
                      <a:pt x="65" y="10"/>
                      <a:pt x="65" y="10"/>
                    </a:cubicBezTo>
                    <a:cubicBezTo>
                      <a:pt x="64" y="11"/>
                      <a:pt x="64" y="11"/>
                      <a:pt x="64" y="11"/>
                    </a:cubicBezTo>
                    <a:cubicBezTo>
                      <a:pt x="64" y="11"/>
                      <a:pt x="64" y="11"/>
                      <a:pt x="64" y="11"/>
                    </a:cubicBezTo>
                    <a:cubicBezTo>
                      <a:pt x="64" y="10"/>
                      <a:pt x="65" y="10"/>
                      <a:pt x="65" y="9"/>
                    </a:cubicBezTo>
                    <a:cubicBezTo>
                      <a:pt x="65" y="9"/>
                      <a:pt x="64" y="9"/>
                      <a:pt x="64" y="9"/>
                    </a:cubicBezTo>
                    <a:cubicBezTo>
                      <a:pt x="63" y="9"/>
                      <a:pt x="62" y="9"/>
                      <a:pt x="61" y="10"/>
                    </a:cubicBezTo>
                    <a:cubicBezTo>
                      <a:pt x="62" y="8"/>
                      <a:pt x="61" y="8"/>
                      <a:pt x="61" y="7"/>
                    </a:cubicBezTo>
                    <a:cubicBezTo>
                      <a:pt x="62" y="7"/>
                      <a:pt x="62" y="7"/>
                      <a:pt x="62" y="7"/>
                    </a:cubicBezTo>
                    <a:cubicBezTo>
                      <a:pt x="61" y="7"/>
                      <a:pt x="60" y="7"/>
                      <a:pt x="61" y="6"/>
                    </a:cubicBezTo>
                    <a:cubicBezTo>
                      <a:pt x="61" y="6"/>
                      <a:pt x="61" y="6"/>
                      <a:pt x="61" y="6"/>
                    </a:cubicBezTo>
                    <a:cubicBezTo>
                      <a:pt x="61" y="5"/>
                      <a:pt x="60" y="4"/>
                      <a:pt x="59" y="4"/>
                    </a:cubicBezTo>
                    <a:cubicBezTo>
                      <a:pt x="59" y="4"/>
                      <a:pt x="58" y="4"/>
                      <a:pt x="58" y="5"/>
                    </a:cubicBezTo>
                    <a:cubicBezTo>
                      <a:pt x="58" y="4"/>
                      <a:pt x="59" y="3"/>
                      <a:pt x="59" y="2"/>
                    </a:cubicBezTo>
                    <a:cubicBezTo>
                      <a:pt x="58" y="2"/>
                      <a:pt x="58" y="3"/>
                      <a:pt x="58" y="3"/>
                    </a:cubicBezTo>
                    <a:cubicBezTo>
                      <a:pt x="57" y="3"/>
                      <a:pt x="57" y="3"/>
                      <a:pt x="57" y="3"/>
                    </a:cubicBezTo>
                    <a:cubicBezTo>
                      <a:pt x="57" y="4"/>
                      <a:pt x="56" y="4"/>
                      <a:pt x="56" y="4"/>
                    </a:cubicBezTo>
                    <a:cubicBezTo>
                      <a:pt x="56" y="4"/>
                      <a:pt x="56" y="4"/>
                      <a:pt x="56" y="3"/>
                    </a:cubicBezTo>
                    <a:cubicBezTo>
                      <a:pt x="56" y="4"/>
                      <a:pt x="56" y="4"/>
                      <a:pt x="55" y="4"/>
                    </a:cubicBezTo>
                    <a:cubicBezTo>
                      <a:pt x="56" y="4"/>
                      <a:pt x="55" y="3"/>
                      <a:pt x="55" y="3"/>
                    </a:cubicBezTo>
                    <a:cubicBezTo>
                      <a:pt x="55" y="3"/>
                      <a:pt x="56" y="3"/>
                      <a:pt x="56" y="2"/>
                    </a:cubicBezTo>
                    <a:cubicBezTo>
                      <a:pt x="56" y="3"/>
                      <a:pt x="56" y="3"/>
                      <a:pt x="56" y="3"/>
                    </a:cubicBezTo>
                    <a:cubicBezTo>
                      <a:pt x="57" y="2"/>
                      <a:pt x="58" y="2"/>
                      <a:pt x="58" y="1"/>
                    </a:cubicBezTo>
                    <a:cubicBezTo>
                      <a:pt x="57" y="1"/>
                      <a:pt x="57" y="1"/>
                      <a:pt x="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0" name="Freeform 96"/>
              <p:cNvSpPr>
                <a:spLocks noEditPoints="1"/>
              </p:cNvSpPr>
              <p:nvPr/>
            </p:nvSpPr>
            <p:spPr bwMode="auto">
              <a:xfrm>
                <a:off x="7377193" y="3582739"/>
                <a:ext cx="274015" cy="395201"/>
              </a:xfrm>
              <a:custGeom>
                <a:avLst/>
                <a:gdLst>
                  <a:gd name="T0" fmla="*/ 118 w 172"/>
                  <a:gd name="T1" fmla="*/ 200 h 248"/>
                  <a:gd name="T2" fmla="*/ 147 w 172"/>
                  <a:gd name="T3" fmla="*/ 213 h 248"/>
                  <a:gd name="T4" fmla="*/ 123 w 172"/>
                  <a:gd name="T5" fmla="*/ 193 h 248"/>
                  <a:gd name="T6" fmla="*/ 99 w 172"/>
                  <a:gd name="T7" fmla="*/ 125 h 248"/>
                  <a:gd name="T8" fmla="*/ 11 w 172"/>
                  <a:gd name="T9" fmla="*/ 138 h 248"/>
                  <a:gd name="T10" fmla="*/ 108 w 172"/>
                  <a:gd name="T11" fmla="*/ 113 h 248"/>
                  <a:gd name="T12" fmla="*/ 113 w 172"/>
                  <a:gd name="T13" fmla="*/ 101 h 248"/>
                  <a:gd name="T14" fmla="*/ 112 w 172"/>
                  <a:gd name="T15" fmla="*/ 111 h 248"/>
                  <a:gd name="T16" fmla="*/ 124 w 172"/>
                  <a:gd name="T17" fmla="*/ 105 h 248"/>
                  <a:gd name="T18" fmla="*/ 48 w 172"/>
                  <a:gd name="T19" fmla="*/ 95 h 248"/>
                  <a:gd name="T20" fmla="*/ 75 w 172"/>
                  <a:gd name="T21" fmla="*/ 91 h 248"/>
                  <a:gd name="T22" fmla="*/ 68 w 172"/>
                  <a:gd name="T23" fmla="*/ 90 h 248"/>
                  <a:gd name="T24" fmla="*/ 70 w 172"/>
                  <a:gd name="T25" fmla="*/ 87 h 248"/>
                  <a:gd name="T26" fmla="*/ 58 w 172"/>
                  <a:gd name="T27" fmla="*/ 85 h 248"/>
                  <a:gd name="T28" fmla="*/ 73 w 172"/>
                  <a:gd name="T29" fmla="*/ 83 h 248"/>
                  <a:gd name="T30" fmla="*/ 59 w 172"/>
                  <a:gd name="T31" fmla="*/ 83 h 248"/>
                  <a:gd name="T32" fmla="*/ 77 w 172"/>
                  <a:gd name="T33" fmla="*/ 82 h 248"/>
                  <a:gd name="T34" fmla="*/ 57 w 172"/>
                  <a:gd name="T35" fmla="*/ 80 h 248"/>
                  <a:gd name="T36" fmla="*/ 74 w 172"/>
                  <a:gd name="T37" fmla="*/ 78 h 248"/>
                  <a:gd name="T38" fmla="*/ 59 w 172"/>
                  <a:gd name="T39" fmla="*/ 76 h 248"/>
                  <a:gd name="T40" fmla="*/ 65 w 172"/>
                  <a:gd name="T41" fmla="*/ 89 h 248"/>
                  <a:gd name="T42" fmla="*/ 70 w 172"/>
                  <a:gd name="T43" fmla="*/ 74 h 248"/>
                  <a:gd name="T44" fmla="*/ 55 w 172"/>
                  <a:gd name="T45" fmla="*/ 73 h 248"/>
                  <a:gd name="T46" fmla="*/ 56 w 172"/>
                  <a:gd name="T47" fmla="*/ 71 h 248"/>
                  <a:gd name="T48" fmla="*/ 59 w 172"/>
                  <a:gd name="T49" fmla="*/ 70 h 248"/>
                  <a:gd name="T50" fmla="*/ 60 w 172"/>
                  <a:gd name="T51" fmla="*/ 70 h 248"/>
                  <a:gd name="T52" fmla="*/ 61 w 172"/>
                  <a:gd name="T53" fmla="*/ 62 h 248"/>
                  <a:gd name="T54" fmla="*/ 68 w 172"/>
                  <a:gd name="T55" fmla="*/ 59 h 248"/>
                  <a:gd name="T56" fmla="*/ 57 w 172"/>
                  <a:gd name="T57" fmla="*/ 57 h 248"/>
                  <a:gd name="T58" fmla="*/ 46 w 172"/>
                  <a:gd name="T59" fmla="*/ 56 h 248"/>
                  <a:gd name="T60" fmla="*/ 58 w 172"/>
                  <a:gd name="T61" fmla="*/ 55 h 248"/>
                  <a:gd name="T62" fmla="*/ 69 w 172"/>
                  <a:gd name="T63" fmla="*/ 54 h 248"/>
                  <a:gd name="T64" fmla="*/ 61 w 172"/>
                  <a:gd name="T65" fmla="*/ 50 h 248"/>
                  <a:gd name="T66" fmla="*/ 74 w 172"/>
                  <a:gd name="T67" fmla="*/ 50 h 248"/>
                  <a:gd name="T68" fmla="*/ 79 w 172"/>
                  <a:gd name="T69" fmla="*/ 48 h 248"/>
                  <a:gd name="T70" fmla="*/ 65 w 172"/>
                  <a:gd name="T71" fmla="*/ 46 h 248"/>
                  <a:gd name="T72" fmla="*/ 75 w 172"/>
                  <a:gd name="T73" fmla="*/ 47 h 248"/>
                  <a:gd name="T74" fmla="*/ 78 w 172"/>
                  <a:gd name="T75" fmla="*/ 46 h 248"/>
                  <a:gd name="T76" fmla="*/ 71 w 172"/>
                  <a:gd name="T77" fmla="*/ 43 h 248"/>
                  <a:gd name="T78" fmla="*/ 76 w 172"/>
                  <a:gd name="T79" fmla="*/ 40 h 248"/>
                  <a:gd name="T80" fmla="*/ 43 w 172"/>
                  <a:gd name="T81" fmla="*/ 39 h 248"/>
                  <a:gd name="T82" fmla="*/ 36 w 172"/>
                  <a:gd name="T83" fmla="*/ 45 h 248"/>
                  <a:gd name="T84" fmla="*/ 83 w 172"/>
                  <a:gd name="T85" fmla="*/ 37 h 248"/>
                  <a:gd name="T86" fmla="*/ 41 w 172"/>
                  <a:gd name="T87" fmla="*/ 38 h 248"/>
                  <a:gd name="T88" fmla="*/ 54 w 172"/>
                  <a:gd name="T89" fmla="*/ 34 h 248"/>
                  <a:gd name="T90" fmla="*/ 96 w 172"/>
                  <a:gd name="T91" fmla="*/ 33 h 248"/>
                  <a:gd name="T92" fmla="*/ 42 w 172"/>
                  <a:gd name="T93" fmla="*/ 32 h 248"/>
                  <a:gd name="T94" fmla="*/ 54 w 172"/>
                  <a:gd name="T95" fmla="*/ 31 h 248"/>
                  <a:gd name="T96" fmla="*/ 44 w 172"/>
                  <a:gd name="T97" fmla="*/ 29 h 248"/>
                  <a:gd name="T98" fmla="*/ 45 w 172"/>
                  <a:gd name="T99" fmla="*/ 20 h 248"/>
                  <a:gd name="T100" fmla="*/ 46 w 172"/>
                  <a:gd name="T101" fmla="*/ 26 h 248"/>
                  <a:gd name="T102" fmla="*/ 34 w 172"/>
                  <a:gd name="T103" fmla="*/ 23 h 248"/>
                  <a:gd name="T104" fmla="*/ 37 w 172"/>
                  <a:gd name="T105" fmla="*/ 16 h 248"/>
                  <a:gd name="T106" fmla="*/ 37 w 172"/>
                  <a:gd name="T107" fmla="*/ 1 h 248"/>
                  <a:gd name="T108" fmla="*/ 20 w 172"/>
                  <a:gd name="T109" fmla="*/ 101 h 248"/>
                  <a:gd name="T110" fmla="*/ 99 w 172"/>
                  <a:gd name="T111" fmla="*/ 101 h 248"/>
                  <a:gd name="T112" fmla="*/ 82 w 172"/>
                  <a:gd name="T113" fmla="*/ 50 h 248"/>
                  <a:gd name="T114" fmla="*/ 93 w 172"/>
                  <a:gd name="T115" fmla="*/ 43 h 248"/>
                  <a:gd name="T116" fmla="*/ 98 w 172"/>
                  <a:gd name="T117" fmla="*/ 8 h 248"/>
                  <a:gd name="T118" fmla="*/ 89 w 172"/>
                  <a:gd name="T119" fmla="*/ 25 h 248"/>
                  <a:gd name="T120" fmla="*/ 85 w 172"/>
                  <a:gd name="T121" fmla="*/ 22 h 248"/>
                  <a:gd name="T122" fmla="*/ 68 w 172"/>
                  <a:gd name="T123" fmla="*/ 20 h 248"/>
                  <a:gd name="T124" fmla="*/ 56 w 172"/>
                  <a:gd name="T125" fmla="*/ 1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2" h="248">
                    <a:moveTo>
                      <a:pt x="99" y="223"/>
                    </a:moveTo>
                    <a:cubicBezTo>
                      <a:pt x="80" y="223"/>
                      <a:pt x="80" y="223"/>
                      <a:pt x="80" y="223"/>
                    </a:cubicBezTo>
                    <a:cubicBezTo>
                      <a:pt x="80" y="223"/>
                      <a:pt x="80" y="223"/>
                      <a:pt x="80" y="223"/>
                    </a:cubicBezTo>
                    <a:cubicBezTo>
                      <a:pt x="80" y="223"/>
                      <a:pt x="80" y="223"/>
                      <a:pt x="80" y="224"/>
                    </a:cubicBezTo>
                    <a:cubicBezTo>
                      <a:pt x="80" y="224"/>
                      <a:pt x="80" y="224"/>
                      <a:pt x="80" y="225"/>
                    </a:cubicBezTo>
                    <a:cubicBezTo>
                      <a:pt x="80" y="225"/>
                      <a:pt x="80" y="225"/>
                      <a:pt x="80" y="226"/>
                    </a:cubicBezTo>
                    <a:cubicBezTo>
                      <a:pt x="81" y="227"/>
                      <a:pt x="84" y="227"/>
                      <a:pt x="84" y="229"/>
                    </a:cubicBezTo>
                    <a:cubicBezTo>
                      <a:pt x="84" y="229"/>
                      <a:pt x="84" y="229"/>
                      <a:pt x="84" y="229"/>
                    </a:cubicBezTo>
                    <a:cubicBezTo>
                      <a:pt x="85" y="229"/>
                      <a:pt x="85" y="231"/>
                      <a:pt x="86" y="232"/>
                    </a:cubicBezTo>
                    <a:cubicBezTo>
                      <a:pt x="86" y="233"/>
                      <a:pt x="87" y="234"/>
                      <a:pt x="86" y="234"/>
                    </a:cubicBezTo>
                    <a:cubicBezTo>
                      <a:pt x="87" y="235"/>
                      <a:pt x="88" y="235"/>
                      <a:pt x="88" y="237"/>
                    </a:cubicBezTo>
                    <a:cubicBezTo>
                      <a:pt x="88" y="237"/>
                      <a:pt x="89" y="237"/>
                      <a:pt x="89" y="238"/>
                    </a:cubicBezTo>
                    <a:cubicBezTo>
                      <a:pt x="90" y="239"/>
                      <a:pt x="90" y="241"/>
                      <a:pt x="91" y="242"/>
                    </a:cubicBezTo>
                    <a:cubicBezTo>
                      <a:pt x="91" y="242"/>
                      <a:pt x="91" y="242"/>
                      <a:pt x="91" y="242"/>
                    </a:cubicBezTo>
                    <a:cubicBezTo>
                      <a:pt x="91" y="242"/>
                      <a:pt x="91" y="242"/>
                      <a:pt x="91" y="242"/>
                    </a:cubicBezTo>
                    <a:cubicBezTo>
                      <a:pt x="91" y="242"/>
                      <a:pt x="91" y="242"/>
                      <a:pt x="91" y="242"/>
                    </a:cubicBezTo>
                    <a:cubicBezTo>
                      <a:pt x="91" y="242"/>
                      <a:pt x="91" y="242"/>
                      <a:pt x="91" y="242"/>
                    </a:cubicBezTo>
                    <a:cubicBezTo>
                      <a:pt x="91" y="243"/>
                      <a:pt x="91" y="243"/>
                      <a:pt x="91" y="243"/>
                    </a:cubicBezTo>
                    <a:cubicBezTo>
                      <a:pt x="91" y="243"/>
                      <a:pt x="91" y="243"/>
                      <a:pt x="91" y="243"/>
                    </a:cubicBezTo>
                    <a:cubicBezTo>
                      <a:pt x="92" y="243"/>
                      <a:pt x="91" y="243"/>
                      <a:pt x="91" y="244"/>
                    </a:cubicBezTo>
                    <a:cubicBezTo>
                      <a:pt x="92" y="244"/>
                      <a:pt x="93" y="245"/>
                      <a:pt x="94" y="246"/>
                    </a:cubicBezTo>
                    <a:cubicBezTo>
                      <a:pt x="95" y="246"/>
                      <a:pt x="95" y="246"/>
                      <a:pt x="95" y="246"/>
                    </a:cubicBezTo>
                    <a:cubicBezTo>
                      <a:pt x="95" y="247"/>
                      <a:pt x="97" y="248"/>
                      <a:pt x="99" y="248"/>
                    </a:cubicBezTo>
                    <a:cubicBezTo>
                      <a:pt x="99" y="223"/>
                      <a:pt x="99" y="223"/>
                      <a:pt x="99" y="223"/>
                    </a:cubicBezTo>
                    <a:moveTo>
                      <a:pt x="118" y="200"/>
                    </a:moveTo>
                    <a:cubicBezTo>
                      <a:pt x="118" y="199"/>
                      <a:pt x="119" y="199"/>
                      <a:pt x="119" y="198"/>
                    </a:cubicBezTo>
                    <a:cubicBezTo>
                      <a:pt x="119" y="198"/>
                      <a:pt x="118" y="198"/>
                      <a:pt x="118" y="198"/>
                    </a:cubicBezTo>
                    <a:cubicBezTo>
                      <a:pt x="118" y="197"/>
                      <a:pt x="118" y="197"/>
                      <a:pt x="118" y="197"/>
                    </a:cubicBezTo>
                    <a:cubicBezTo>
                      <a:pt x="118" y="197"/>
                      <a:pt x="118" y="197"/>
                      <a:pt x="118" y="197"/>
                    </a:cubicBezTo>
                    <a:cubicBezTo>
                      <a:pt x="119" y="197"/>
                      <a:pt x="119" y="197"/>
                      <a:pt x="119" y="197"/>
                    </a:cubicBezTo>
                    <a:cubicBezTo>
                      <a:pt x="119" y="197"/>
                      <a:pt x="119" y="197"/>
                      <a:pt x="119" y="197"/>
                    </a:cubicBezTo>
                    <a:cubicBezTo>
                      <a:pt x="119" y="197"/>
                      <a:pt x="119" y="197"/>
                      <a:pt x="119" y="197"/>
                    </a:cubicBezTo>
                    <a:cubicBezTo>
                      <a:pt x="119" y="197"/>
                      <a:pt x="119" y="199"/>
                      <a:pt x="119" y="200"/>
                    </a:cubicBezTo>
                    <a:cubicBezTo>
                      <a:pt x="119" y="200"/>
                      <a:pt x="119" y="200"/>
                      <a:pt x="119" y="200"/>
                    </a:cubicBezTo>
                    <a:cubicBezTo>
                      <a:pt x="119" y="200"/>
                      <a:pt x="119" y="200"/>
                      <a:pt x="119" y="199"/>
                    </a:cubicBezTo>
                    <a:cubicBezTo>
                      <a:pt x="118" y="199"/>
                      <a:pt x="118" y="200"/>
                      <a:pt x="118" y="200"/>
                    </a:cubicBezTo>
                    <a:moveTo>
                      <a:pt x="100" y="186"/>
                    </a:moveTo>
                    <a:cubicBezTo>
                      <a:pt x="100" y="186"/>
                      <a:pt x="100" y="186"/>
                      <a:pt x="99" y="186"/>
                    </a:cubicBezTo>
                    <a:cubicBezTo>
                      <a:pt x="99" y="187"/>
                      <a:pt x="99" y="187"/>
                      <a:pt x="99" y="187"/>
                    </a:cubicBezTo>
                    <a:cubicBezTo>
                      <a:pt x="99" y="187"/>
                      <a:pt x="99" y="187"/>
                      <a:pt x="99" y="187"/>
                    </a:cubicBezTo>
                    <a:cubicBezTo>
                      <a:pt x="99" y="223"/>
                      <a:pt x="99" y="223"/>
                      <a:pt x="99" y="223"/>
                    </a:cubicBezTo>
                    <a:cubicBezTo>
                      <a:pt x="172" y="223"/>
                      <a:pt x="172" y="223"/>
                      <a:pt x="172" y="223"/>
                    </a:cubicBezTo>
                    <a:cubicBezTo>
                      <a:pt x="170" y="221"/>
                      <a:pt x="168" y="218"/>
                      <a:pt x="164" y="218"/>
                    </a:cubicBezTo>
                    <a:cubicBezTo>
                      <a:pt x="164" y="218"/>
                      <a:pt x="164" y="218"/>
                      <a:pt x="164" y="218"/>
                    </a:cubicBezTo>
                    <a:cubicBezTo>
                      <a:pt x="163" y="219"/>
                      <a:pt x="163" y="219"/>
                      <a:pt x="163" y="219"/>
                    </a:cubicBezTo>
                    <a:cubicBezTo>
                      <a:pt x="163" y="218"/>
                      <a:pt x="163" y="218"/>
                      <a:pt x="162" y="218"/>
                    </a:cubicBezTo>
                    <a:cubicBezTo>
                      <a:pt x="162" y="218"/>
                      <a:pt x="162" y="218"/>
                      <a:pt x="162" y="218"/>
                    </a:cubicBezTo>
                    <a:cubicBezTo>
                      <a:pt x="161" y="218"/>
                      <a:pt x="160" y="218"/>
                      <a:pt x="159" y="217"/>
                    </a:cubicBezTo>
                    <a:cubicBezTo>
                      <a:pt x="159" y="218"/>
                      <a:pt x="158" y="218"/>
                      <a:pt x="157" y="219"/>
                    </a:cubicBezTo>
                    <a:cubicBezTo>
                      <a:pt x="157" y="219"/>
                      <a:pt x="157" y="218"/>
                      <a:pt x="157" y="218"/>
                    </a:cubicBezTo>
                    <a:cubicBezTo>
                      <a:pt x="157" y="218"/>
                      <a:pt x="157" y="218"/>
                      <a:pt x="157" y="218"/>
                    </a:cubicBezTo>
                    <a:cubicBezTo>
                      <a:pt x="157" y="219"/>
                      <a:pt x="157" y="219"/>
                      <a:pt x="156" y="219"/>
                    </a:cubicBezTo>
                    <a:cubicBezTo>
                      <a:pt x="157" y="218"/>
                      <a:pt x="157" y="217"/>
                      <a:pt x="156" y="216"/>
                    </a:cubicBezTo>
                    <a:cubicBezTo>
                      <a:pt x="156" y="216"/>
                      <a:pt x="156" y="216"/>
                      <a:pt x="156" y="216"/>
                    </a:cubicBezTo>
                    <a:cubicBezTo>
                      <a:pt x="155" y="216"/>
                      <a:pt x="155" y="216"/>
                      <a:pt x="155" y="216"/>
                    </a:cubicBezTo>
                    <a:cubicBezTo>
                      <a:pt x="155" y="215"/>
                      <a:pt x="154" y="215"/>
                      <a:pt x="153" y="215"/>
                    </a:cubicBezTo>
                    <a:cubicBezTo>
                      <a:pt x="153" y="215"/>
                      <a:pt x="153" y="215"/>
                      <a:pt x="153" y="215"/>
                    </a:cubicBezTo>
                    <a:cubicBezTo>
                      <a:pt x="151" y="214"/>
                      <a:pt x="151" y="214"/>
                      <a:pt x="151" y="214"/>
                    </a:cubicBezTo>
                    <a:cubicBezTo>
                      <a:pt x="150" y="214"/>
                      <a:pt x="150" y="214"/>
                      <a:pt x="150" y="214"/>
                    </a:cubicBezTo>
                    <a:cubicBezTo>
                      <a:pt x="150" y="214"/>
                      <a:pt x="150" y="214"/>
                      <a:pt x="150" y="214"/>
                    </a:cubicBezTo>
                    <a:cubicBezTo>
                      <a:pt x="149" y="214"/>
                      <a:pt x="149" y="214"/>
                      <a:pt x="149" y="215"/>
                    </a:cubicBezTo>
                    <a:cubicBezTo>
                      <a:pt x="148" y="216"/>
                      <a:pt x="147" y="216"/>
                      <a:pt x="147" y="216"/>
                    </a:cubicBezTo>
                    <a:cubicBezTo>
                      <a:pt x="146" y="218"/>
                      <a:pt x="146" y="219"/>
                      <a:pt x="146" y="220"/>
                    </a:cubicBezTo>
                    <a:cubicBezTo>
                      <a:pt x="146" y="219"/>
                      <a:pt x="146" y="219"/>
                      <a:pt x="146" y="219"/>
                    </a:cubicBezTo>
                    <a:cubicBezTo>
                      <a:pt x="146" y="218"/>
                      <a:pt x="146" y="218"/>
                      <a:pt x="146" y="217"/>
                    </a:cubicBezTo>
                    <a:cubicBezTo>
                      <a:pt x="146" y="217"/>
                      <a:pt x="145" y="217"/>
                      <a:pt x="145" y="217"/>
                    </a:cubicBezTo>
                    <a:cubicBezTo>
                      <a:pt x="145" y="217"/>
                      <a:pt x="144" y="217"/>
                      <a:pt x="144" y="216"/>
                    </a:cubicBezTo>
                    <a:cubicBezTo>
                      <a:pt x="144" y="216"/>
                      <a:pt x="145" y="216"/>
                      <a:pt x="145" y="216"/>
                    </a:cubicBezTo>
                    <a:cubicBezTo>
                      <a:pt x="145" y="216"/>
                      <a:pt x="146" y="216"/>
                      <a:pt x="146" y="216"/>
                    </a:cubicBezTo>
                    <a:cubicBezTo>
                      <a:pt x="146" y="216"/>
                      <a:pt x="147" y="216"/>
                      <a:pt x="148" y="216"/>
                    </a:cubicBezTo>
                    <a:cubicBezTo>
                      <a:pt x="148" y="215"/>
                      <a:pt x="149" y="214"/>
                      <a:pt x="149" y="213"/>
                    </a:cubicBezTo>
                    <a:cubicBezTo>
                      <a:pt x="148" y="213"/>
                      <a:pt x="148" y="213"/>
                      <a:pt x="147" y="213"/>
                    </a:cubicBezTo>
                    <a:cubicBezTo>
                      <a:pt x="147" y="213"/>
                      <a:pt x="147" y="213"/>
                      <a:pt x="147" y="213"/>
                    </a:cubicBezTo>
                    <a:cubicBezTo>
                      <a:pt x="146" y="213"/>
                      <a:pt x="146" y="213"/>
                      <a:pt x="146" y="213"/>
                    </a:cubicBezTo>
                    <a:cubicBezTo>
                      <a:pt x="145" y="213"/>
                      <a:pt x="145" y="213"/>
                      <a:pt x="144" y="213"/>
                    </a:cubicBezTo>
                    <a:cubicBezTo>
                      <a:pt x="144" y="213"/>
                      <a:pt x="144" y="213"/>
                      <a:pt x="144" y="213"/>
                    </a:cubicBezTo>
                    <a:cubicBezTo>
                      <a:pt x="144" y="214"/>
                      <a:pt x="144" y="214"/>
                      <a:pt x="144" y="214"/>
                    </a:cubicBezTo>
                    <a:cubicBezTo>
                      <a:pt x="144" y="214"/>
                      <a:pt x="144" y="214"/>
                      <a:pt x="144" y="214"/>
                    </a:cubicBezTo>
                    <a:cubicBezTo>
                      <a:pt x="144" y="214"/>
                      <a:pt x="144" y="214"/>
                      <a:pt x="144" y="214"/>
                    </a:cubicBezTo>
                    <a:cubicBezTo>
                      <a:pt x="144" y="214"/>
                      <a:pt x="144" y="214"/>
                      <a:pt x="143" y="214"/>
                    </a:cubicBezTo>
                    <a:cubicBezTo>
                      <a:pt x="143" y="214"/>
                      <a:pt x="143" y="214"/>
                      <a:pt x="143" y="214"/>
                    </a:cubicBezTo>
                    <a:cubicBezTo>
                      <a:pt x="143" y="214"/>
                      <a:pt x="143" y="214"/>
                      <a:pt x="143" y="214"/>
                    </a:cubicBezTo>
                    <a:cubicBezTo>
                      <a:pt x="143" y="214"/>
                      <a:pt x="143" y="214"/>
                      <a:pt x="143" y="214"/>
                    </a:cubicBezTo>
                    <a:cubicBezTo>
                      <a:pt x="143" y="214"/>
                      <a:pt x="143" y="215"/>
                      <a:pt x="142" y="215"/>
                    </a:cubicBezTo>
                    <a:cubicBezTo>
                      <a:pt x="142" y="215"/>
                      <a:pt x="142" y="214"/>
                      <a:pt x="142" y="214"/>
                    </a:cubicBezTo>
                    <a:cubicBezTo>
                      <a:pt x="142" y="214"/>
                      <a:pt x="142" y="215"/>
                      <a:pt x="141" y="216"/>
                    </a:cubicBezTo>
                    <a:cubicBezTo>
                      <a:pt x="142" y="213"/>
                      <a:pt x="144" y="212"/>
                      <a:pt x="145" y="210"/>
                    </a:cubicBezTo>
                    <a:cubicBezTo>
                      <a:pt x="145" y="210"/>
                      <a:pt x="145" y="209"/>
                      <a:pt x="145" y="209"/>
                    </a:cubicBezTo>
                    <a:cubicBezTo>
                      <a:pt x="144" y="209"/>
                      <a:pt x="144" y="209"/>
                      <a:pt x="144" y="209"/>
                    </a:cubicBezTo>
                    <a:cubicBezTo>
                      <a:pt x="144" y="207"/>
                      <a:pt x="143" y="205"/>
                      <a:pt x="142" y="203"/>
                    </a:cubicBezTo>
                    <a:cubicBezTo>
                      <a:pt x="142" y="203"/>
                      <a:pt x="142" y="203"/>
                      <a:pt x="142" y="203"/>
                    </a:cubicBezTo>
                    <a:cubicBezTo>
                      <a:pt x="142" y="203"/>
                      <a:pt x="142" y="204"/>
                      <a:pt x="142" y="204"/>
                    </a:cubicBezTo>
                    <a:cubicBezTo>
                      <a:pt x="142" y="203"/>
                      <a:pt x="142" y="203"/>
                      <a:pt x="142" y="203"/>
                    </a:cubicBezTo>
                    <a:cubicBezTo>
                      <a:pt x="141" y="203"/>
                      <a:pt x="141" y="203"/>
                      <a:pt x="141" y="203"/>
                    </a:cubicBezTo>
                    <a:cubicBezTo>
                      <a:pt x="141" y="201"/>
                      <a:pt x="139" y="200"/>
                      <a:pt x="138" y="200"/>
                    </a:cubicBezTo>
                    <a:cubicBezTo>
                      <a:pt x="137" y="200"/>
                      <a:pt x="137" y="201"/>
                      <a:pt x="137" y="201"/>
                    </a:cubicBezTo>
                    <a:cubicBezTo>
                      <a:pt x="137" y="200"/>
                      <a:pt x="137" y="200"/>
                      <a:pt x="137" y="200"/>
                    </a:cubicBezTo>
                    <a:cubicBezTo>
                      <a:pt x="136" y="200"/>
                      <a:pt x="135" y="200"/>
                      <a:pt x="134" y="200"/>
                    </a:cubicBezTo>
                    <a:cubicBezTo>
                      <a:pt x="132" y="200"/>
                      <a:pt x="131" y="200"/>
                      <a:pt x="130" y="200"/>
                    </a:cubicBezTo>
                    <a:cubicBezTo>
                      <a:pt x="130" y="199"/>
                      <a:pt x="130" y="199"/>
                      <a:pt x="130" y="199"/>
                    </a:cubicBezTo>
                    <a:cubicBezTo>
                      <a:pt x="129" y="199"/>
                      <a:pt x="129" y="198"/>
                      <a:pt x="128" y="198"/>
                    </a:cubicBezTo>
                    <a:cubicBezTo>
                      <a:pt x="128" y="198"/>
                      <a:pt x="128" y="198"/>
                      <a:pt x="127" y="199"/>
                    </a:cubicBezTo>
                    <a:cubicBezTo>
                      <a:pt x="127" y="198"/>
                      <a:pt x="128" y="197"/>
                      <a:pt x="128" y="197"/>
                    </a:cubicBezTo>
                    <a:cubicBezTo>
                      <a:pt x="126" y="196"/>
                      <a:pt x="125" y="194"/>
                      <a:pt x="123" y="194"/>
                    </a:cubicBezTo>
                    <a:cubicBezTo>
                      <a:pt x="122" y="194"/>
                      <a:pt x="122" y="194"/>
                      <a:pt x="121" y="194"/>
                    </a:cubicBezTo>
                    <a:cubicBezTo>
                      <a:pt x="121" y="194"/>
                      <a:pt x="121" y="194"/>
                      <a:pt x="121" y="194"/>
                    </a:cubicBezTo>
                    <a:cubicBezTo>
                      <a:pt x="121" y="194"/>
                      <a:pt x="121" y="194"/>
                      <a:pt x="121" y="194"/>
                    </a:cubicBezTo>
                    <a:cubicBezTo>
                      <a:pt x="122" y="194"/>
                      <a:pt x="122" y="193"/>
                      <a:pt x="123" y="193"/>
                    </a:cubicBezTo>
                    <a:cubicBezTo>
                      <a:pt x="122" y="192"/>
                      <a:pt x="120" y="191"/>
                      <a:pt x="119" y="191"/>
                    </a:cubicBezTo>
                    <a:cubicBezTo>
                      <a:pt x="119" y="191"/>
                      <a:pt x="119" y="191"/>
                      <a:pt x="119" y="191"/>
                    </a:cubicBezTo>
                    <a:cubicBezTo>
                      <a:pt x="119" y="191"/>
                      <a:pt x="119" y="191"/>
                      <a:pt x="118" y="190"/>
                    </a:cubicBezTo>
                    <a:cubicBezTo>
                      <a:pt x="119" y="190"/>
                      <a:pt x="120" y="190"/>
                      <a:pt x="120" y="190"/>
                    </a:cubicBezTo>
                    <a:cubicBezTo>
                      <a:pt x="120" y="189"/>
                      <a:pt x="120" y="189"/>
                      <a:pt x="119" y="189"/>
                    </a:cubicBezTo>
                    <a:cubicBezTo>
                      <a:pt x="119" y="189"/>
                      <a:pt x="118" y="189"/>
                      <a:pt x="118" y="189"/>
                    </a:cubicBezTo>
                    <a:cubicBezTo>
                      <a:pt x="118" y="189"/>
                      <a:pt x="117" y="190"/>
                      <a:pt x="117" y="190"/>
                    </a:cubicBezTo>
                    <a:cubicBezTo>
                      <a:pt x="117" y="190"/>
                      <a:pt x="116" y="190"/>
                      <a:pt x="116" y="190"/>
                    </a:cubicBezTo>
                    <a:cubicBezTo>
                      <a:pt x="116" y="190"/>
                      <a:pt x="115" y="191"/>
                      <a:pt x="114" y="191"/>
                    </a:cubicBezTo>
                    <a:cubicBezTo>
                      <a:pt x="113" y="191"/>
                      <a:pt x="112" y="190"/>
                      <a:pt x="112" y="190"/>
                    </a:cubicBezTo>
                    <a:cubicBezTo>
                      <a:pt x="112" y="190"/>
                      <a:pt x="112" y="190"/>
                      <a:pt x="112" y="190"/>
                    </a:cubicBezTo>
                    <a:cubicBezTo>
                      <a:pt x="111" y="190"/>
                      <a:pt x="111" y="190"/>
                      <a:pt x="110" y="190"/>
                    </a:cubicBezTo>
                    <a:cubicBezTo>
                      <a:pt x="110" y="190"/>
                      <a:pt x="109" y="190"/>
                      <a:pt x="109" y="190"/>
                    </a:cubicBezTo>
                    <a:cubicBezTo>
                      <a:pt x="108" y="190"/>
                      <a:pt x="108" y="190"/>
                      <a:pt x="107" y="190"/>
                    </a:cubicBezTo>
                    <a:cubicBezTo>
                      <a:pt x="107" y="189"/>
                      <a:pt x="108" y="189"/>
                      <a:pt x="108" y="189"/>
                    </a:cubicBezTo>
                    <a:cubicBezTo>
                      <a:pt x="107" y="188"/>
                      <a:pt x="107" y="188"/>
                      <a:pt x="107" y="188"/>
                    </a:cubicBezTo>
                    <a:cubicBezTo>
                      <a:pt x="107" y="188"/>
                      <a:pt x="107" y="188"/>
                      <a:pt x="107" y="188"/>
                    </a:cubicBezTo>
                    <a:cubicBezTo>
                      <a:pt x="106" y="188"/>
                      <a:pt x="106" y="188"/>
                      <a:pt x="106" y="188"/>
                    </a:cubicBezTo>
                    <a:cubicBezTo>
                      <a:pt x="106" y="188"/>
                      <a:pt x="105" y="188"/>
                      <a:pt x="105" y="188"/>
                    </a:cubicBezTo>
                    <a:cubicBezTo>
                      <a:pt x="105" y="188"/>
                      <a:pt x="105" y="188"/>
                      <a:pt x="105" y="188"/>
                    </a:cubicBezTo>
                    <a:cubicBezTo>
                      <a:pt x="104" y="188"/>
                      <a:pt x="104" y="187"/>
                      <a:pt x="104" y="186"/>
                    </a:cubicBezTo>
                    <a:cubicBezTo>
                      <a:pt x="104" y="186"/>
                      <a:pt x="103" y="187"/>
                      <a:pt x="103" y="188"/>
                    </a:cubicBezTo>
                    <a:cubicBezTo>
                      <a:pt x="103" y="188"/>
                      <a:pt x="103" y="188"/>
                      <a:pt x="104" y="188"/>
                    </a:cubicBezTo>
                    <a:cubicBezTo>
                      <a:pt x="104" y="188"/>
                      <a:pt x="104" y="188"/>
                      <a:pt x="104" y="188"/>
                    </a:cubicBezTo>
                    <a:cubicBezTo>
                      <a:pt x="104" y="188"/>
                      <a:pt x="104" y="188"/>
                      <a:pt x="104" y="188"/>
                    </a:cubicBezTo>
                    <a:cubicBezTo>
                      <a:pt x="104" y="188"/>
                      <a:pt x="104" y="188"/>
                      <a:pt x="103" y="188"/>
                    </a:cubicBezTo>
                    <a:cubicBezTo>
                      <a:pt x="103" y="189"/>
                      <a:pt x="101" y="188"/>
                      <a:pt x="101" y="190"/>
                    </a:cubicBezTo>
                    <a:cubicBezTo>
                      <a:pt x="101" y="190"/>
                      <a:pt x="101" y="192"/>
                      <a:pt x="101" y="192"/>
                    </a:cubicBezTo>
                    <a:cubicBezTo>
                      <a:pt x="101" y="193"/>
                      <a:pt x="101" y="193"/>
                      <a:pt x="100" y="193"/>
                    </a:cubicBezTo>
                    <a:cubicBezTo>
                      <a:pt x="100" y="193"/>
                      <a:pt x="100" y="193"/>
                      <a:pt x="100" y="193"/>
                    </a:cubicBezTo>
                    <a:cubicBezTo>
                      <a:pt x="100" y="192"/>
                      <a:pt x="99" y="192"/>
                      <a:pt x="99" y="192"/>
                    </a:cubicBezTo>
                    <a:cubicBezTo>
                      <a:pt x="100" y="191"/>
                      <a:pt x="101" y="189"/>
                      <a:pt x="100" y="188"/>
                    </a:cubicBezTo>
                    <a:cubicBezTo>
                      <a:pt x="100" y="187"/>
                      <a:pt x="101" y="187"/>
                      <a:pt x="102" y="186"/>
                    </a:cubicBezTo>
                    <a:cubicBezTo>
                      <a:pt x="101" y="186"/>
                      <a:pt x="101" y="186"/>
                      <a:pt x="100" y="186"/>
                    </a:cubicBezTo>
                    <a:moveTo>
                      <a:pt x="99" y="124"/>
                    </a:moveTo>
                    <a:cubicBezTo>
                      <a:pt x="99" y="125"/>
                      <a:pt x="99" y="125"/>
                      <a:pt x="99" y="125"/>
                    </a:cubicBezTo>
                    <a:cubicBezTo>
                      <a:pt x="99" y="125"/>
                      <a:pt x="99" y="125"/>
                      <a:pt x="99" y="124"/>
                    </a:cubicBezTo>
                    <a:moveTo>
                      <a:pt x="99" y="122"/>
                    </a:moveTo>
                    <a:cubicBezTo>
                      <a:pt x="99" y="122"/>
                      <a:pt x="99" y="121"/>
                      <a:pt x="99" y="121"/>
                    </a:cubicBezTo>
                    <a:cubicBezTo>
                      <a:pt x="99" y="122"/>
                      <a:pt x="99" y="122"/>
                      <a:pt x="99" y="122"/>
                    </a:cubicBezTo>
                    <a:moveTo>
                      <a:pt x="99" y="120"/>
                    </a:moveTo>
                    <a:cubicBezTo>
                      <a:pt x="99" y="122"/>
                      <a:pt x="99" y="122"/>
                      <a:pt x="99" y="122"/>
                    </a:cubicBezTo>
                    <a:cubicBezTo>
                      <a:pt x="99" y="122"/>
                      <a:pt x="99" y="122"/>
                      <a:pt x="99" y="122"/>
                    </a:cubicBezTo>
                    <a:cubicBezTo>
                      <a:pt x="99" y="122"/>
                      <a:pt x="99" y="122"/>
                      <a:pt x="99" y="122"/>
                    </a:cubicBezTo>
                    <a:cubicBezTo>
                      <a:pt x="99" y="123"/>
                      <a:pt x="99" y="123"/>
                      <a:pt x="99" y="123"/>
                    </a:cubicBezTo>
                    <a:cubicBezTo>
                      <a:pt x="99" y="123"/>
                      <a:pt x="100" y="123"/>
                      <a:pt x="100" y="124"/>
                    </a:cubicBezTo>
                    <a:cubicBezTo>
                      <a:pt x="100" y="123"/>
                      <a:pt x="101" y="122"/>
                      <a:pt x="102" y="120"/>
                    </a:cubicBezTo>
                    <a:cubicBezTo>
                      <a:pt x="102" y="120"/>
                      <a:pt x="101" y="120"/>
                      <a:pt x="101" y="120"/>
                    </a:cubicBezTo>
                    <a:cubicBezTo>
                      <a:pt x="101" y="120"/>
                      <a:pt x="101" y="120"/>
                      <a:pt x="100" y="120"/>
                    </a:cubicBezTo>
                    <a:cubicBezTo>
                      <a:pt x="100" y="120"/>
                      <a:pt x="99" y="120"/>
                      <a:pt x="99" y="120"/>
                    </a:cubicBezTo>
                    <a:moveTo>
                      <a:pt x="20" y="101"/>
                    </a:moveTo>
                    <a:cubicBezTo>
                      <a:pt x="4" y="101"/>
                      <a:pt x="4" y="101"/>
                      <a:pt x="4" y="101"/>
                    </a:cubicBezTo>
                    <a:cubicBezTo>
                      <a:pt x="4" y="102"/>
                      <a:pt x="4" y="102"/>
                      <a:pt x="4" y="102"/>
                    </a:cubicBezTo>
                    <a:cubicBezTo>
                      <a:pt x="4" y="104"/>
                      <a:pt x="2" y="106"/>
                      <a:pt x="2" y="107"/>
                    </a:cubicBezTo>
                    <a:cubicBezTo>
                      <a:pt x="1" y="109"/>
                      <a:pt x="2" y="110"/>
                      <a:pt x="2" y="111"/>
                    </a:cubicBezTo>
                    <a:cubicBezTo>
                      <a:pt x="2" y="112"/>
                      <a:pt x="1" y="112"/>
                      <a:pt x="1" y="113"/>
                    </a:cubicBezTo>
                    <a:cubicBezTo>
                      <a:pt x="1" y="113"/>
                      <a:pt x="0" y="113"/>
                      <a:pt x="0" y="114"/>
                    </a:cubicBezTo>
                    <a:cubicBezTo>
                      <a:pt x="1" y="116"/>
                      <a:pt x="1" y="118"/>
                      <a:pt x="1" y="119"/>
                    </a:cubicBezTo>
                    <a:cubicBezTo>
                      <a:pt x="2" y="120"/>
                      <a:pt x="1" y="122"/>
                      <a:pt x="3" y="122"/>
                    </a:cubicBezTo>
                    <a:cubicBezTo>
                      <a:pt x="3" y="121"/>
                      <a:pt x="3" y="121"/>
                      <a:pt x="3" y="121"/>
                    </a:cubicBezTo>
                    <a:cubicBezTo>
                      <a:pt x="4" y="122"/>
                      <a:pt x="4" y="122"/>
                      <a:pt x="4" y="122"/>
                    </a:cubicBezTo>
                    <a:cubicBezTo>
                      <a:pt x="3" y="122"/>
                      <a:pt x="3" y="122"/>
                      <a:pt x="3" y="122"/>
                    </a:cubicBezTo>
                    <a:cubicBezTo>
                      <a:pt x="3" y="122"/>
                      <a:pt x="3" y="123"/>
                      <a:pt x="3" y="123"/>
                    </a:cubicBezTo>
                    <a:cubicBezTo>
                      <a:pt x="3" y="123"/>
                      <a:pt x="3" y="123"/>
                      <a:pt x="3" y="123"/>
                    </a:cubicBezTo>
                    <a:cubicBezTo>
                      <a:pt x="3" y="123"/>
                      <a:pt x="3" y="123"/>
                      <a:pt x="3" y="123"/>
                    </a:cubicBezTo>
                    <a:cubicBezTo>
                      <a:pt x="2" y="123"/>
                      <a:pt x="2" y="125"/>
                      <a:pt x="3" y="125"/>
                    </a:cubicBezTo>
                    <a:cubicBezTo>
                      <a:pt x="2" y="128"/>
                      <a:pt x="5" y="129"/>
                      <a:pt x="4" y="132"/>
                    </a:cubicBezTo>
                    <a:cubicBezTo>
                      <a:pt x="5" y="132"/>
                      <a:pt x="6" y="132"/>
                      <a:pt x="7" y="133"/>
                    </a:cubicBezTo>
                    <a:cubicBezTo>
                      <a:pt x="7" y="133"/>
                      <a:pt x="7" y="133"/>
                      <a:pt x="7" y="133"/>
                    </a:cubicBezTo>
                    <a:cubicBezTo>
                      <a:pt x="8" y="134"/>
                      <a:pt x="9" y="133"/>
                      <a:pt x="9" y="134"/>
                    </a:cubicBezTo>
                    <a:cubicBezTo>
                      <a:pt x="9" y="134"/>
                      <a:pt x="9" y="134"/>
                      <a:pt x="9" y="134"/>
                    </a:cubicBezTo>
                    <a:cubicBezTo>
                      <a:pt x="11" y="135"/>
                      <a:pt x="10" y="136"/>
                      <a:pt x="11" y="138"/>
                    </a:cubicBezTo>
                    <a:cubicBezTo>
                      <a:pt x="11" y="138"/>
                      <a:pt x="11" y="139"/>
                      <a:pt x="11" y="140"/>
                    </a:cubicBezTo>
                    <a:cubicBezTo>
                      <a:pt x="11" y="140"/>
                      <a:pt x="11" y="140"/>
                      <a:pt x="11" y="140"/>
                    </a:cubicBezTo>
                    <a:cubicBezTo>
                      <a:pt x="11" y="141"/>
                      <a:pt x="12" y="142"/>
                      <a:pt x="12" y="142"/>
                    </a:cubicBezTo>
                    <a:cubicBezTo>
                      <a:pt x="12" y="146"/>
                      <a:pt x="16" y="146"/>
                      <a:pt x="15" y="149"/>
                    </a:cubicBezTo>
                    <a:cubicBezTo>
                      <a:pt x="15" y="149"/>
                      <a:pt x="15" y="149"/>
                      <a:pt x="15" y="149"/>
                    </a:cubicBezTo>
                    <a:cubicBezTo>
                      <a:pt x="15" y="149"/>
                      <a:pt x="15" y="150"/>
                      <a:pt x="15" y="150"/>
                    </a:cubicBezTo>
                    <a:cubicBezTo>
                      <a:pt x="15" y="150"/>
                      <a:pt x="15" y="150"/>
                      <a:pt x="15" y="150"/>
                    </a:cubicBezTo>
                    <a:cubicBezTo>
                      <a:pt x="15" y="150"/>
                      <a:pt x="14" y="150"/>
                      <a:pt x="14" y="150"/>
                    </a:cubicBezTo>
                    <a:cubicBezTo>
                      <a:pt x="13" y="150"/>
                      <a:pt x="13" y="150"/>
                      <a:pt x="13" y="150"/>
                    </a:cubicBezTo>
                    <a:cubicBezTo>
                      <a:pt x="13" y="150"/>
                      <a:pt x="14" y="150"/>
                      <a:pt x="14" y="151"/>
                    </a:cubicBezTo>
                    <a:cubicBezTo>
                      <a:pt x="15" y="152"/>
                      <a:pt x="15" y="152"/>
                      <a:pt x="16" y="152"/>
                    </a:cubicBezTo>
                    <a:cubicBezTo>
                      <a:pt x="16" y="152"/>
                      <a:pt x="16" y="152"/>
                      <a:pt x="17" y="152"/>
                    </a:cubicBezTo>
                    <a:cubicBezTo>
                      <a:pt x="17" y="153"/>
                      <a:pt x="17" y="154"/>
                      <a:pt x="18" y="154"/>
                    </a:cubicBezTo>
                    <a:cubicBezTo>
                      <a:pt x="18" y="154"/>
                      <a:pt x="18" y="154"/>
                      <a:pt x="18" y="154"/>
                    </a:cubicBezTo>
                    <a:cubicBezTo>
                      <a:pt x="19" y="154"/>
                      <a:pt x="19" y="156"/>
                      <a:pt x="18" y="157"/>
                    </a:cubicBezTo>
                    <a:cubicBezTo>
                      <a:pt x="19" y="158"/>
                      <a:pt x="19" y="158"/>
                      <a:pt x="20" y="159"/>
                    </a:cubicBezTo>
                    <a:cubicBezTo>
                      <a:pt x="20" y="152"/>
                      <a:pt x="20" y="152"/>
                      <a:pt x="20" y="152"/>
                    </a:cubicBezTo>
                    <a:cubicBezTo>
                      <a:pt x="20" y="153"/>
                      <a:pt x="20" y="153"/>
                      <a:pt x="20" y="153"/>
                    </a:cubicBezTo>
                    <a:cubicBezTo>
                      <a:pt x="19" y="152"/>
                      <a:pt x="19" y="150"/>
                      <a:pt x="18" y="150"/>
                    </a:cubicBezTo>
                    <a:cubicBezTo>
                      <a:pt x="18" y="148"/>
                      <a:pt x="16" y="148"/>
                      <a:pt x="16" y="146"/>
                    </a:cubicBezTo>
                    <a:cubicBezTo>
                      <a:pt x="14" y="145"/>
                      <a:pt x="15" y="142"/>
                      <a:pt x="15" y="140"/>
                    </a:cubicBezTo>
                    <a:cubicBezTo>
                      <a:pt x="16" y="140"/>
                      <a:pt x="16" y="140"/>
                      <a:pt x="16" y="141"/>
                    </a:cubicBezTo>
                    <a:cubicBezTo>
                      <a:pt x="16" y="141"/>
                      <a:pt x="17" y="141"/>
                      <a:pt x="17" y="141"/>
                    </a:cubicBezTo>
                    <a:cubicBezTo>
                      <a:pt x="17" y="141"/>
                      <a:pt x="18" y="141"/>
                      <a:pt x="18" y="141"/>
                    </a:cubicBezTo>
                    <a:cubicBezTo>
                      <a:pt x="18" y="143"/>
                      <a:pt x="19" y="145"/>
                      <a:pt x="19" y="146"/>
                    </a:cubicBezTo>
                    <a:cubicBezTo>
                      <a:pt x="19" y="146"/>
                      <a:pt x="19" y="147"/>
                      <a:pt x="20" y="147"/>
                    </a:cubicBezTo>
                    <a:cubicBezTo>
                      <a:pt x="20" y="101"/>
                      <a:pt x="20" y="101"/>
                      <a:pt x="20" y="101"/>
                    </a:cubicBezTo>
                    <a:moveTo>
                      <a:pt x="108" y="113"/>
                    </a:moveTo>
                    <a:cubicBezTo>
                      <a:pt x="107" y="113"/>
                      <a:pt x="107" y="113"/>
                      <a:pt x="107" y="113"/>
                    </a:cubicBezTo>
                    <a:cubicBezTo>
                      <a:pt x="107" y="112"/>
                      <a:pt x="108" y="112"/>
                      <a:pt x="108" y="111"/>
                    </a:cubicBezTo>
                    <a:cubicBezTo>
                      <a:pt x="108" y="111"/>
                      <a:pt x="108" y="111"/>
                      <a:pt x="108" y="111"/>
                    </a:cubicBezTo>
                    <a:cubicBezTo>
                      <a:pt x="108" y="112"/>
                      <a:pt x="109" y="112"/>
                      <a:pt x="109" y="113"/>
                    </a:cubicBezTo>
                    <a:cubicBezTo>
                      <a:pt x="108" y="113"/>
                      <a:pt x="108" y="113"/>
                      <a:pt x="108" y="113"/>
                    </a:cubicBezTo>
                    <a:cubicBezTo>
                      <a:pt x="108" y="113"/>
                      <a:pt x="108" y="113"/>
                      <a:pt x="108" y="113"/>
                    </a:cubicBezTo>
                    <a:cubicBezTo>
                      <a:pt x="108" y="113"/>
                      <a:pt x="108" y="113"/>
                      <a:pt x="108" y="113"/>
                    </a:cubicBezTo>
                    <a:cubicBezTo>
                      <a:pt x="108" y="113"/>
                      <a:pt x="108" y="113"/>
                      <a:pt x="108" y="113"/>
                    </a:cubicBezTo>
                    <a:cubicBezTo>
                      <a:pt x="108" y="113"/>
                      <a:pt x="108" y="113"/>
                      <a:pt x="108" y="113"/>
                    </a:cubicBezTo>
                    <a:moveTo>
                      <a:pt x="109" y="111"/>
                    </a:moveTo>
                    <a:cubicBezTo>
                      <a:pt x="110" y="111"/>
                      <a:pt x="110" y="111"/>
                      <a:pt x="110" y="111"/>
                    </a:cubicBezTo>
                    <a:cubicBezTo>
                      <a:pt x="110" y="111"/>
                      <a:pt x="110" y="111"/>
                      <a:pt x="110" y="111"/>
                    </a:cubicBezTo>
                    <a:cubicBezTo>
                      <a:pt x="110" y="111"/>
                      <a:pt x="110" y="111"/>
                      <a:pt x="110" y="111"/>
                    </a:cubicBezTo>
                    <a:cubicBezTo>
                      <a:pt x="110" y="111"/>
                      <a:pt x="110" y="112"/>
                      <a:pt x="110" y="112"/>
                    </a:cubicBezTo>
                    <a:cubicBezTo>
                      <a:pt x="110" y="112"/>
                      <a:pt x="109" y="111"/>
                      <a:pt x="109" y="111"/>
                    </a:cubicBezTo>
                    <a:cubicBezTo>
                      <a:pt x="109" y="111"/>
                      <a:pt x="109" y="111"/>
                      <a:pt x="109" y="111"/>
                    </a:cubicBezTo>
                    <a:moveTo>
                      <a:pt x="128" y="107"/>
                    </a:moveTo>
                    <a:cubicBezTo>
                      <a:pt x="128" y="107"/>
                      <a:pt x="128" y="107"/>
                      <a:pt x="128" y="107"/>
                    </a:cubicBezTo>
                    <a:cubicBezTo>
                      <a:pt x="128" y="107"/>
                      <a:pt x="128" y="107"/>
                      <a:pt x="128" y="107"/>
                    </a:cubicBezTo>
                    <a:moveTo>
                      <a:pt x="102" y="107"/>
                    </a:moveTo>
                    <a:cubicBezTo>
                      <a:pt x="102" y="107"/>
                      <a:pt x="102" y="107"/>
                      <a:pt x="102" y="107"/>
                    </a:cubicBezTo>
                    <a:cubicBezTo>
                      <a:pt x="102" y="107"/>
                      <a:pt x="103" y="107"/>
                      <a:pt x="103" y="107"/>
                    </a:cubicBezTo>
                    <a:cubicBezTo>
                      <a:pt x="103" y="107"/>
                      <a:pt x="103" y="107"/>
                      <a:pt x="102" y="107"/>
                    </a:cubicBezTo>
                    <a:moveTo>
                      <a:pt x="106" y="107"/>
                    </a:moveTo>
                    <a:cubicBezTo>
                      <a:pt x="107" y="107"/>
                      <a:pt x="107" y="107"/>
                      <a:pt x="107" y="106"/>
                    </a:cubicBezTo>
                    <a:cubicBezTo>
                      <a:pt x="108" y="106"/>
                      <a:pt x="108" y="106"/>
                      <a:pt x="108" y="106"/>
                    </a:cubicBezTo>
                    <a:cubicBezTo>
                      <a:pt x="108" y="106"/>
                      <a:pt x="109" y="106"/>
                      <a:pt x="109" y="106"/>
                    </a:cubicBezTo>
                    <a:cubicBezTo>
                      <a:pt x="108" y="107"/>
                      <a:pt x="108" y="107"/>
                      <a:pt x="107" y="107"/>
                    </a:cubicBezTo>
                    <a:cubicBezTo>
                      <a:pt x="107" y="107"/>
                      <a:pt x="107" y="107"/>
                      <a:pt x="106" y="107"/>
                    </a:cubicBezTo>
                    <a:cubicBezTo>
                      <a:pt x="106" y="107"/>
                      <a:pt x="106" y="107"/>
                      <a:pt x="106" y="107"/>
                    </a:cubicBezTo>
                    <a:moveTo>
                      <a:pt x="110" y="109"/>
                    </a:moveTo>
                    <a:cubicBezTo>
                      <a:pt x="110" y="108"/>
                      <a:pt x="110" y="107"/>
                      <a:pt x="110" y="106"/>
                    </a:cubicBezTo>
                    <a:cubicBezTo>
                      <a:pt x="110" y="106"/>
                      <a:pt x="111" y="107"/>
                      <a:pt x="111" y="108"/>
                    </a:cubicBezTo>
                    <a:cubicBezTo>
                      <a:pt x="111" y="108"/>
                      <a:pt x="111" y="108"/>
                      <a:pt x="110" y="109"/>
                    </a:cubicBezTo>
                    <a:moveTo>
                      <a:pt x="104" y="107"/>
                    </a:moveTo>
                    <a:cubicBezTo>
                      <a:pt x="104" y="106"/>
                      <a:pt x="105" y="106"/>
                      <a:pt x="106" y="105"/>
                    </a:cubicBezTo>
                    <a:cubicBezTo>
                      <a:pt x="106" y="106"/>
                      <a:pt x="105" y="107"/>
                      <a:pt x="104" y="107"/>
                    </a:cubicBezTo>
                    <a:moveTo>
                      <a:pt x="107" y="105"/>
                    </a:moveTo>
                    <a:cubicBezTo>
                      <a:pt x="107" y="104"/>
                      <a:pt x="107" y="104"/>
                      <a:pt x="107" y="104"/>
                    </a:cubicBezTo>
                    <a:cubicBezTo>
                      <a:pt x="107" y="104"/>
                      <a:pt x="107" y="104"/>
                      <a:pt x="107" y="104"/>
                    </a:cubicBezTo>
                    <a:cubicBezTo>
                      <a:pt x="107" y="104"/>
                      <a:pt x="107" y="104"/>
                      <a:pt x="107" y="104"/>
                    </a:cubicBezTo>
                    <a:cubicBezTo>
                      <a:pt x="107" y="105"/>
                      <a:pt x="107" y="105"/>
                      <a:pt x="107" y="105"/>
                    </a:cubicBezTo>
                    <a:moveTo>
                      <a:pt x="123" y="101"/>
                    </a:moveTo>
                    <a:cubicBezTo>
                      <a:pt x="113" y="101"/>
                      <a:pt x="113" y="101"/>
                      <a:pt x="113" y="101"/>
                    </a:cubicBezTo>
                    <a:cubicBezTo>
                      <a:pt x="112" y="102"/>
                      <a:pt x="111" y="102"/>
                      <a:pt x="110" y="103"/>
                    </a:cubicBezTo>
                    <a:cubicBezTo>
                      <a:pt x="111" y="102"/>
                      <a:pt x="112" y="102"/>
                      <a:pt x="112" y="101"/>
                    </a:cubicBezTo>
                    <a:cubicBezTo>
                      <a:pt x="99" y="101"/>
                      <a:pt x="99" y="101"/>
                      <a:pt x="99" y="101"/>
                    </a:cubicBezTo>
                    <a:cubicBezTo>
                      <a:pt x="99" y="109"/>
                      <a:pt x="99" y="109"/>
                      <a:pt x="99" y="109"/>
                    </a:cubicBezTo>
                    <a:cubicBezTo>
                      <a:pt x="100" y="109"/>
                      <a:pt x="100" y="109"/>
                      <a:pt x="101" y="108"/>
                    </a:cubicBezTo>
                    <a:cubicBezTo>
                      <a:pt x="101" y="108"/>
                      <a:pt x="100" y="109"/>
                      <a:pt x="99" y="109"/>
                    </a:cubicBezTo>
                    <a:cubicBezTo>
                      <a:pt x="99" y="110"/>
                      <a:pt x="99" y="110"/>
                      <a:pt x="99" y="111"/>
                    </a:cubicBezTo>
                    <a:cubicBezTo>
                      <a:pt x="99" y="111"/>
                      <a:pt x="99" y="111"/>
                      <a:pt x="99" y="111"/>
                    </a:cubicBezTo>
                    <a:cubicBezTo>
                      <a:pt x="99" y="117"/>
                      <a:pt x="99" y="117"/>
                      <a:pt x="99" y="117"/>
                    </a:cubicBezTo>
                    <a:cubicBezTo>
                      <a:pt x="99" y="117"/>
                      <a:pt x="99" y="117"/>
                      <a:pt x="100" y="117"/>
                    </a:cubicBezTo>
                    <a:cubicBezTo>
                      <a:pt x="100" y="117"/>
                      <a:pt x="100" y="117"/>
                      <a:pt x="101" y="117"/>
                    </a:cubicBezTo>
                    <a:cubicBezTo>
                      <a:pt x="101" y="117"/>
                      <a:pt x="102" y="117"/>
                      <a:pt x="103" y="118"/>
                    </a:cubicBezTo>
                    <a:cubicBezTo>
                      <a:pt x="103" y="118"/>
                      <a:pt x="103" y="118"/>
                      <a:pt x="103" y="118"/>
                    </a:cubicBezTo>
                    <a:cubicBezTo>
                      <a:pt x="104" y="118"/>
                      <a:pt x="105" y="117"/>
                      <a:pt x="107" y="117"/>
                    </a:cubicBezTo>
                    <a:cubicBezTo>
                      <a:pt x="107" y="117"/>
                      <a:pt x="107" y="117"/>
                      <a:pt x="107" y="117"/>
                    </a:cubicBezTo>
                    <a:cubicBezTo>
                      <a:pt x="108" y="117"/>
                      <a:pt x="107" y="117"/>
                      <a:pt x="108" y="116"/>
                    </a:cubicBezTo>
                    <a:cubicBezTo>
                      <a:pt x="108" y="116"/>
                      <a:pt x="108" y="117"/>
                      <a:pt x="108" y="117"/>
                    </a:cubicBezTo>
                    <a:cubicBezTo>
                      <a:pt x="109" y="117"/>
                      <a:pt x="109" y="117"/>
                      <a:pt x="109" y="116"/>
                    </a:cubicBezTo>
                    <a:cubicBezTo>
                      <a:pt x="109" y="117"/>
                      <a:pt x="109" y="117"/>
                      <a:pt x="109" y="117"/>
                    </a:cubicBezTo>
                    <a:cubicBezTo>
                      <a:pt x="109" y="117"/>
                      <a:pt x="109" y="117"/>
                      <a:pt x="109" y="117"/>
                    </a:cubicBezTo>
                    <a:cubicBezTo>
                      <a:pt x="110" y="117"/>
                      <a:pt x="111" y="116"/>
                      <a:pt x="110" y="115"/>
                    </a:cubicBezTo>
                    <a:cubicBezTo>
                      <a:pt x="110" y="116"/>
                      <a:pt x="110" y="116"/>
                      <a:pt x="110" y="116"/>
                    </a:cubicBezTo>
                    <a:cubicBezTo>
                      <a:pt x="109" y="116"/>
                      <a:pt x="109" y="116"/>
                      <a:pt x="109" y="116"/>
                    </a:cubicBezTo>
                    <a:cubicBezTo>
                      <a:pt x="110" y="116"/>
                      <a:pt x="109" y="115"/>
                      <a:pt x="109" y="115"/>
                    </a:cubicBezTo>
                    <a:cubicBezTo>
                      <a:pt x="109" y="115"/>
                      <a:pt x="109" y="115"/>
                      <a:pt x="109" y="115"/>
                    </a:cubicBezTo>
                    <a:cubicBezTo>
                      <a:pt x="108" y="115"/>
                      <a:pt x="108" y="114"/>
                      <a:pt x="109" y="114"/>
                    </a:cubicBezTo>
                    <a:cubicBezTo>
                      <a:pt x="109" y="114"/>
                      <a:pt x="109" y="114"/>
                      <a:pt x="109" y="114"/>
                    </a:cubicBezTo>
                    <a:cubicBezTo>
                      <a:pt x="109" y="114"/>
                      <a:pt x="109" y="114"/>
                      <a:pt x="109" y="114"/>
                    </a:cubicBezTo>
                    <a:cubicBezTo>
                      <a:pt x="109" y="114"/>
                      <a:pt x="109" y="114"/>
                      <a:pt x="109" y="114"/>
                    </a:cubicBezTo>
                    <a:cubicBezTo>
                      <a:pt x="109" y="113"/>
                      <a:pt x="111" y="111"/>
                      <a:pt x="112" y="110"/>
                    </a:cubicBezTo>
                    <a:cubicBezTo>
                      <a:pt x="112" y="111"/>
                      <a:pt x="112" y="111"/>
                      <a:pt x="112" y="111"/>
                    </a:cubicBezTo>
                    <a:cubicBezTo>
                      <a:pt x="112" y="111"/>
                      <a:pt x="112" y="111"/>
                      <a:pt x="112" y="111"/>
                    </a:cubicBezTo>
                    <a:cubicBezTo>
                      <a:pt x="112" y="111"/>
                      <a:pt x="112" y="110"/>
                      <a:pt x="112" y="110"/>
                    </a:cubicBezTo>
                    <a:cubicBezTo>
                      <a:pt x="112" y="110"/>
                      <a:pt x="112" y="110"/>
                      <a:pt x="112" y="110"/>
                    </a:cubicBezTo>
                    <a:cubicBezTo>
                      <a:pt x="112" y="110"/>
                      <a:pt x="112" y="110"/>
                      <a:pt x="112" y="110"/>
                    </a:cubicBezTo>
                    <a:cubicBezTo>
                      <a:pt x="112" y="111"/>
                      <a:pt x="112" y="111"/>
                      <a:pt x="112" y="111"/>
                    </a:cubicBezTo>
                    <a:cubicBezTo>
                      <a:pt x="113" y="110"/>
                      <a:pt x="113" y="110"/>
                      <a:pt x="113" y="110"/>
                    </a:cubicBezTo>
                    <a:cubicBezTo>
                      <a:pt x="114" y="110"/>
                      <a:pt x="113" y="109"/>
                      <a:pt x="114" y="109"/>
                    </a:cubicBezTo>
                    <a:cubicBezTo>
                      <a:pt x="114" y="110"/>
                      <a:pt x="114" y="110"/>
                      <a:pt x="114" y="110"/>
                    </a:cubicBezTo>
                    <a:cubicBezTo>
                      <a:pt x="114" y="110"/>
                      <a:pt x="114" y="110"/>
                      <a:pt x="114" y="110"/>
                    </a:cubicBezTo>
                    <a:cubicBezTo>
                      <a:pt x="115" y="110"/>
                      <a:pt x="115" y="109"/>
                      <a:pt x="115" y="109"/>
                    </a:cubicBezTo>
                    <a:cubicBezTo>
                      <a:pt x="115" y="109"/>
                      <a:pt x="115" y="110"/>
                      <a:pt x="116" y="110"/>
                    </a:cubicBezTo>
                    <a:cubicBezTo>
                      <a:pt x="116" y="110"/>
                      <a:pt x="116" y="110"/>
                      <a:pt x="116" y="110"/>
                    </a:cubicBezTo>
                    <a:cubicBezTo>
                      <a:pt x="116" y="109"/>
                      <a:pt x="118" y="109"/>
                      <a:pt x="119" y="108"/>
                    </a:cubicBezTo>
                    <a:cubicBezTo>
                      <a:pt x="118" y="108"/>
                      <a:pt x="118" y="108"/>
                      <a:pt x="118" y="108"/>
                    </a:cubicBezTo>
                    <a:cubicBezTo>
                      <a:pt x="118" y="108"/>
                      <a:pt x="118" y="108"/>
                      <a:pt x="118" y="108"/>
                    </a:cubicBezTo>
                    <a:cubicBezTo>
                      <a:pt x="118" y="108"/>
                      <a:pt x="118" y="107"/>
                      <a:pt x="117" y="107"/>
                    </a:cubicBezTo>
                    <a:cubicBezTo>
                      <a:pt x="117" y="107"/>
                      <a:pt x="117" y="107"/>
                      <a:pt x="117" y="107"/>
                    </a:cubicBezTo>
                    <a:cubicBezTo>
                      <a:pt x="118" y="107"/>
                      <a:pt x="118" y="107"/>
                      <a:pt x="119" y="108"/>
                    </a:cubicBezTo>
                    <a:cubicBezTo>
                      <a:pt x="119" y="107"/>
                      <a:pt x="119" y="107"/>
                      <a:pt x="119" y="107"/>
                    </a:cubicBezTo>
                    <a:cubicBezTo>
                      <a:pt x="119" y="107"/>
                      <a:pt x="119" y="107"/>
                      <a:pt x="119" y="108"/>
                    </a:cubicBezTo>
                    <a:cubicBezTo>
                      <a:pt x="119" y="108"/>
                      <a:pt x="119" y="108"/>
                      <a:pt x="119" y="108"/>
                    </a:cubicBezTo>
                    <a:cubicBezTo>
                      <a:pt x="119" y="108"/>
                      <a:pt x="119" y="108"/>
                      <a:pt x="119" y="108"/>
                    </a:cubicBezTo>
                    <a:cubicBezTo>
                      <a:pt x="120" y="107"/>
                      <a:pt x="120" y="107"/>
                      <a:pt x="120" y="107"/>
                    </a:cubicBezTo>
                    <a:cubicBezTo>
                      <a:pt x="120" y="107"/>
                      <a:pt x="120" y="107"/>
                      <a:pt x="120" y="107"/>
                    </a:cubicBezTo>
                    <a:cubicBezTo>
                      <a:pt x="121" y="107"/>
                      <a:pt x="122" y="106"/>
                      <a:pt x="123" y="106"/>
                    </a:cubicBezTo>
                    <a:cubicBezTo>
                      <a:pt x="123" y="105"/>
                      <a:pt x="124" y="105"/>
                      <a:pt x="124" y="105"/>
                    </a:cubicBezTo>
                    <a:cubicBezTo>
                      <a:pt x="124" y="106"/>
                      <a:pt x="124" y="106"/>
                      <a:pt x="124" y="107"/>
                    </a:cubicBezTo>
                    <a:cubicBezTo>
                      <a:pt x="124" y="107"/>
                      <a:pt x="124" y="107"/>
                      <a:pt x="125" y="107"/>
                    </a:cubicBezTo>
                    <a:cubicBezTo>
                      <a:pt x="125" y="107"/>
                      <a:pt x="125" y="107"/>
                      <a:pt x="126" y="107"/>
                    </a:cubicBezTo>
                    <a:cubicBezTo>
                      <a:pt x="126" y="107"/>
                      <a:pt x="127" y="107"/>
                      <a:pt x="127" y="107"/>
                    </a:cubicBezTo>
                    <a:cubicBezTo>
                      <a:pt x="127" y="107"/>
                      <a:pt x="128" y="107"/>
                      <a:pt x="128" y="107"/>
                    </a:cubicBezTo>
                    <a:cubicBezTo>
                      <a:pt x="128" y="107"/>
                      <a:pt x="127" y="108"/>
                      <a:pt x="127" y="108"/>
                    </a:cubicBezTo>
                    <a:cubicBezTo>
                      <a:pt x="128" y="108"/>
                      <a:pt x="129" y="108"/>
                      <a:pt x="130" y="108"/>
                    </a:cubicBezTo>
                    <a:cubicBezTo>
                      <a:pt x="130" y="107"/>
                      <a:pt x="129" y="108"/>
                      <a:pt x="129" y="107"/>
                    </a:cubicBezTo>
                    <a:cubicBezTo>
                      <a:pt x="129" y="107"/>
                      <a:pt x="129" y="107"/>
                      <a:pt x="129" y="107"/>
                    </a:cubicBezTo>
                    <a:cubicBezTo>
                      <a:pt x="129" y="107"/>
                      <a:pt x="128" y="107"/>
                      <a:pt x="128" y="106"/>
                    </a:cubicBezTo>
                    <a:cubicBezTo>
                      <a:pt x="128" y="106"/>
                      <a:pt x="128" y="106"/>
                      <a:pt x="128" y="106"/>
                    </a:cubicBezTo>
                    <a:cubicBezTo>
                      <a:pt x="128" y="106"/>
                      <a:pt x="128" y="106"/>
                      <a:pt x="127" y="106"/>
                    </a:cubicBezTo>
                    <a:cubicBezTo>
                      <a:pt x="127" y="106"/>
                      <a:pt x="127" y="107"/>
                      <a:pt x="127" y="107"/>
                    </a:cubicBezTo>
                    <a:cubicBezTo>
                      <a:pt x="127" y="107"/>
                      <a:pt x="127" y="107"/>
                      <a:pt x="127" y="107"/>
                    </a:cubicBezTo>
                    <a:cubicBezTo>
                      <a:pt x="126" y="106"/>
                      <a:pt x="125" y="106"/>
                      <a:pt x="124" y="105"/>
                    </a:cubicBezTo>
                    <a:cubicBezTo>
                      <a:pt x="125" y="105"/>
                      <a:pt x="125" y="105"/>
                      <a:pt x="125" y="105"/>
                    </a:cubicBezTo>
                    <a:cubicBezTo>
                      <a:pt x="125" y="105"/>
                      <a:pt x="125" y="105"/>
                      <a:pt x="124" y="105"/>
                    </a:cubicBezTo>
                    <a:cubicBezTo>
                      <a:pt x="123" y="105"/>
                      <a:pt x="123" y="103"/>
                      <a:pt x="123" y="102"/>
                    </a:cubicBezTo>
                    <a:cubicBezTo>
                      <a:pt x="122" y="102"/>
                      <a:pt x="122" y="102"/>
                      <a:pt x="122" y="102"/>
                    </a:cubicBezTo>
                    <a:cubicBezTo>
                      <a:pt x="123" y="102"/>
                      <a:pt x="123" y="102"/>
                      <a:pt x="123" y="101"/>
                    </a:cubicBezTo>
                    <a:moveTo>
                      <a:pt x="83" y="101"/>
                    </a:moveTo>
                    <a:cubicBezTo>
                      <a:pt x="83" y="101"/>
                      <a:pt x="82" y="101"/>
                      <a:pt x="82" y="101"/>
                    </a:cubicBezTo>
                    <a:cubicBezTo>
                      <a:pt x="83" y="101"/>
                      <a:pt x="83" y="101"/>
                      <a:pt x="83" y="101"/>
                    </a:cubicBezTo>
                    <a:cubicBezTo>
                      <a:pt x="83" y="101"/>
                      <a:pt x="83" y="101"/>
                      <a:pt x="83" y="101"/>
                    </a:cubicBezTo>
                    <a:moveTo>
                      <a:pt x="99" y="87"/>
                    </a:moveTo>
                    <a:cubicBezTo>
                      <a:pt x="99" y="87"/>
                      <a:pt x="99" y="87"/>
                      <a:pt x="98" y="87"/>
                    </a:cubicBezTo>
                    <a:cubicBezTo>
                      <a:pt x="98" y="87"/>
                      <a:pt x="98" y="87"/>
                      <a:pt x="98" y="87"/>
                    </a:cubicBezTo>
                    <a:cubicBezTo>
                      <a:pt x="99" y="88"/>
                      <a:pt x="98" y="89"/>
                      <a:pt x="99" y="90"/>
                    </a:cubicBezTo>
                    <a:cubicBezTo>
                      <a:pt x="99" y="87"/>
                      <a:pt x="99" y="87"/>
                      <a:pt x="99" y="87"/>
                    </a:cubicBezTo>
                    <a:moveTo>
                      <a:pt x="20" y="0"/>
                    </a:moveTo>
                    <a:cubicBezTo>
                      <a:pt x="20" y="0"/>
                      <a:pt x="20" y="0"/>
                      <a:pt x="20" y="0"/>
                    </a:cubicBezTo>
                    <a:cubicBezTo>
                      <a:pt x="20" y="0"/>
                      <a:pt x="20" y="0"/>
                      <a:pt x="20" y="0"/>
                    </a:cubicBezTo>
                    <a:cubicBezTo>
                      <a:pt x="20" y="0"/>
                      <a:pt x="20" y="0"/>
                      <a:pt x="20" y="0"/>
                    </a:cubicBezTo>
                    <a:moveTo>
                      <a:pt x="65" y="97"/>
                    </a:moveTo>
                    <a:cubicBezTo>
                      <a:pt x="65" y="96"/>
                      <a:pt x="65" y="97"/>
                      <a:pt x="64" y="96"/>
                    </a:cubicBezTo>
                    <a:cubicBezTo>
                      <a:pt x="65" y="96"/>
                      <a:pt x="65" y="96"/>
                      <a:pt x="65" y="96"/>
                    </a:cubicBezTo>
                    <a:cubicBezTo>
                      <a:pt x="65" y="96"/>
                      <a:pt x="66" y="96"/>
                      <a:pt x="66" y="96"/>
                    </a:cubicBezTo>
                    <a:cubicBezTo>
                      <a:pt x="66" y="96"/>
                      <a:pt x="65" y="96"/>
                      <a:pt x="65" y="97"/>
                    </a:cubicBezTo>
                    <a:moveTo>
                      <a:pt x="95" y="96"/>
                    </a:moveTo>
                    <a:cubicBezTo>
                      <a:pt x="95" y="96"/>
                      <a:pt x="94" y="96"/>
                      <a:pt x="94" y="96"/>
                    </a:cubicBezTo>
                    <a:cubicBezTo>
                      <a:pt x="94" y="96"/>
                      <a:pt x="94" y="95"/>
                      <a:pt x="95" y="95"/>
                    </a:cubicBezTo>
                    <a:cubicBezTo>
                      <a:pt x="95" y="95"/>
                      <a:pt x="95" y="95"/>
                      <a:pt x="95" y="95"/>
                    </a:cubicBezTo>
                    <a:cubicBezTo>
                      <a:pt x="95" y="96"/>
                      <a:pt x="95" y="96"/>
                      <a:pt x="95" y="96"/>
                    </a:cubicBezTo>
                    <a:cubicBezTo>
                      <a:pt x="95" y="96"/>
                      <a:pt x="95" y="96"/>
                      <a:pt x="95" y="96"/>
                    </a:cubicBezTo>
                    <a:cubicBezTo>
                      <a:pt x="95" y="96"/>
                      <a:pt x="95" y="96"/>
                      <a:pt x="95" y="96"/>
                    </a:cubicBezTo>
                    <a:cubicBezTo>
                      <a:pt x="95" y="96"/>
                      <a:pt x="95" y="96"/>
                      <a:pt x="95" y="96"/>
                    </a:cubicBezTo>
                    <a:cubicBezTo>
                      <a:pt x="95" y="96"/>
                      <a:pt x="96" y="96"/>
                      <a:pt x="96" y="96"/>
                    </a:cubicBezTo>
                    <a:cubicBezTo>
                      <a:pt x="95" y="96"/>
                      <a:pt x="96" y="96"/>
                      <a:pt x="96" y="96"/>
                    </a:cubicBezTo>
                    <a:cubicBezTo>
                      <a:pt x="95" y="96"/>
                      <a:pt x="95" y="96"/>
                      <a:pt x="95" y="96"/>
                    </a:cubicBezTo>
                    <a:moveTo>
                      <a:pt x="48" y="95"/>
                    </a:moveTo>
                    <a:cubicBezTo>
                      <a:pt x="48" y="95"/>
                      <a:pt x="48" y="95"/>
                      <a:pt x="48" y="95"/>
                    </a:cubicBezTo>
                    <a:cubicBezTo>
                      <a:pt x="48" y="95"/>
                      <a:pt x="48" y="94"/>
                      <a:pt x="49" y="94"/>
                    </a:cubicBezTo>
                    <a:cubicBezTo>
                      <a:pt x="49" y="94"/>
                      <a:pt x="50" y="95"/>
                      <a:pt x="50" y="95"/>
                    </a:cubicBezTo>
                    <a:cubicBezTo>
                      <a:pt x="50" y="95"/>
                      <a:pt x="50" y="95"/>
                      <a:pt x="50" y="96"/>
                    </a:cubicBezTo>
                    <a:cubicBezTo>
                      <a:pt x="50" y="96"/>
                      <a:pt x="50" y="96"/>
                      <a:pt x="50" y="96"/>
                    </a:cubicBezTo>
                    <a:cubicBezTo>
                      <a:pt x="50" y="97"/>
                      <a:pt x="52" y="96"/>
                      <a:pt x="53" y="97"/>
                    </a:cubicBezTo>
                    <a:cubicBezTo>
                      <a:pt x="53" y="97"/>
                      <a:pt x="52" y="97"/>
                      <a:pt x="52" y="97"/>
                    </a:cubicBezTo>
                    <a:cubicBezTo>
                      <a:pt x="51" y="97"/>
                      <a:pt x="50" y="96"/>
                      <a:pt x="50" y="95"/>
                    </a:cubicBezTo>
                    <a:cubicBezTo>
                      <a:pt x="50" y="95"/>
                      <a:pt x="49" y="95"/>
                      <a:pt x="49" y="95"/>
                    </a:cubicBezTo>
                    <a:cubicBezTo>
                      <a:pt x="49" y="95"/>
                      <a:pt x="49" y="95"/>
                      <a:pt x="49" y="95"/>
                    </a:cubicBezTo>
                    <a:cubicBezTo>
                      <a:pt x="49" y="95"/>
                      <a:pt x="49" y="95"/>
                      <a:pt x="48" y="95"/>
                    </a:cubicBezTo>
                    <a:moveTo>
                      <a:pt x="81" y="93"/>
                    </a:moveTo>
                    <a:cubicBezTo>
                      <a:pt x="81" y="93"/>
                      <a:pt x="82" y="92"/>
                      <a:pt x="82" y="92"/>
                    </a:cubicBezTo>
                    <a:cubicBezTo>
                      <a:pt x="83" y="92"/>
                      <a:pt x="82" y="93"/>
                      <a:pt x="81" y="93"/>
                    </a:cubicBezTo>
                    <a:moveTo>
                      <a:pt x="74" y="92"/>
                    </a:moveTo>
                    <a:cubicBezTo>
                      <a:pt x="74" y="92"/>
                      <a:pt x="74" y="92"/>
                      <a:pt x="74" y="92"/>
                    </a:cubicBezTo>
                    <a:cubicBezTo>
                      <a:pt x="75" y="92"/>
                      <a:pt x="75" y="92"/>
                      <a:pt x="75" y="92"/>
                    </a:cubicBezTo>
                    <a:cubicBezTo>
                      <a:pt x="74" y="92"/>
                      <a:pt x="74" y="92"/>
                      <a:pt x="74" y="92"/>
                    </a:cubicBezTo>
                    <a:moveTo>
                      <a:pt x="66" y="94"/>
                    </a:moveTo>
                    <a:cubicBezTo>
                      <a:pt x="66" y="93"/>
                      <a:pt x="66" y="93"/>
                      <a:pt x="65" y="93"/>
                    </a:cubicBezTo>
                    <a:cubicBezTo>
                      <a:pt x="65" y="93"/>
                      <a:pt x="67" y="92"/>
                      <a:pt x="66" y="92"/>
                    </a:cubicBezTo>
                    <a:cubicBezTo>
                      <a:pt x="66" y="91"/>
                      <a:pt x="67" y="91"/>
                      <a:pt x="67" y="91"/>
                    </a:cubicBezTo>
                    <a:cubicBezTo>
                      <a:pt x="67" y="91"/>
                      <a:pt x="67" y="92"/>
                      <a:pt x="68" y="92"/>
                    </a:cubicBezTo>
                    <a:cubicBezTo>
                      <a:pt x="68" y="92"/>
                      <a:pt x="68" y="92"/>
                      <a:pt x="68" y="92"/>
                    </a:cubicBezTo>
                    <a:cubicBezTo>
                      <a:pt x="68" y="92"/>
                      <a:pt x="67" y="92"/>
                      <a:pt x="67" y="92"/>
                    </a:cubicBezTo>
                    <a:cubicBezTo>
                      <a:pt x="67" y="92"/>
                      <a:pt x="67" y="92"/>
                      <a:pt x="67" y="92"/>
                    </a:cubicBezTo>
                    <a:cubicBezTo>
                      <a:pt x="67" y="92"/>
                      <a:pt x="67" y="92"/>
                      <a:pt x="67" y="92"/>
                    </a:cubicBezTo>
                    <a:cubicBezTo>
                      <a:pt x="67" y="93"/>
                      <a:pt x="67" y="93"/>
                      <a:pt x="68" y="93"/>
                    </a:cubicBezTo>
                    <a:cubicBezTo>
                      <a:pt x="68" y="93"/>
                      <a:pt x="68" y="93"/>
                      <a:pt x="68" y="93"/>
                    </a:cubicBezTo>
                    <a:cubicBezTo>
                      <a:pt x="68" y="93"/>
                      <a:pt x="66" y="93"/>
                      <a:pt x="66" y="94"/>
                    </a:cubicBezTo>
                    <a:moveTo>
                      <a:pt x="75" y="91"/>
                    </a:moveTo>
                    <a:cubicBezTo>
                      <a:pt x="76" y="90"/>
                      <a:pt x="76" y="90"/>
                      <a:pt x="76" y="90"/>
                    </a:cubicBezTo>
                    <a:cubicBezTo>
                      <a:pt x="76" y="91"/>
                      <a:pt x="76" y="91"/>
                      <a:pt x="76" y="91"/>
                    </a:cubicBezTo>
                    <a:cubicBezTo>
                      <a:pt x="76" y="91"/>
                      <a:pt x="76" y="91"/>
                      <a:pt x="76" y="91"/>
                    </a:cubicBezTo>
                    <a:cubicBezTo>
                      <a:pt x="76" y="91"/>
                      <a:pt x="76" y="91"/>
                      <a:pt x="75" y="91"/>
                    </a:cubicBezTo>
                    <a:cubicBezTo>
                      <a:pt x="75" y="91"/>
                      <a:pt x="75" y="91"/>
                      <a:pt x="75" y="91"/>
                    </a:cubicBezTo>
                    <a:cubicBezTo>
                      <a:pt x="75" y="91"/>
                      <a:pt x="75" y="91"/>
                      <a:pt x="75" y="91"/>
                    </a:cubicBezTo>
                    <a:moveTo>
                      <a:pt x="78" y="91"/>
                    </a:moveTo>
                    <a:cubicBezTo>
                      <a:pt x="78" y="91"/>
                      <a:pt x="78" y="90"/>
                      <a:pt x="79" y="90"/>
                    </a:cubicBezTo>
                    <a:cubicBezTo>
                      <a:pt x="79" y="91"/>
                      <a:pt x="79" y="91"/>
                      <a:pt x="79" y="91"/>
                    </a:cubicBezTo>
                    <a:cubicBezTo>
                      <a:pt x="79" y="91"/>
                      <a:pt x="79" y="91"/>
                      <a:pt x="79" y="91"/>
                    </a:cubicBezTo>
                    <a:cubicBezTo>
                      <a:pt x="80" y="91"/>
                      <a:pt x="79" y="92"/>
                      <a:pt x="79" y="93"/>
                    </a:cubicBezTo>
                    <a:cubicBezTo>
                      <a:pt x="79" y="93"/>
                      <a:pt x="79" y="93"/>
                      <a:pt x="79"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2"/>
                      <a:pt x="78" y="92"/>
                      <a:pt x="78" y="92"/>
                    </a:cubicBezTo>
                    <a:cubicBezTo>
                      <a:pt x="78" y="92"/>
                      <a:pt x="78" y="91"/>
                      <a:pt x="78" y="91"/>
                    </a:cubicBezTo>
                    <a:cubicBezTo>
                      <a:pt x="78" y="91"/>
                      <a:pt x="78" y="91"/>
                      <a:pt x="78" y="91"/>
                    </a:cubicBezTo>
                    <a:moveTo>
                      <a:pt x="74" y="91"/>
                    </a:moveTo>
                    <a:cubicBezTo>
                      <a:pt x="74" y="91"/>
                      <a:pt x="74" y="91"/>
                      <a:pt x="73" y="91"/>
                    </a:cubicBezTo>
                    <a:cubicBezTo>
                      <a:pt x="74" y="91"/>
                      <a:pt x="75" y="91"/>
                      <a:pt x="75" y="90"/>
                    </a:cubicBezTo>
                    <a:cubicBezTo>
                      <a:pt x="75" y="91"/>
                      <a:pt x="74" y="91"/>
                      <a:pt x="74" y="91"/>
                    </a:cubicBezTo>
                    <a:moveTo>
                      <a:pt x="68" y="90"/>
                    </a:moveTo>
                    <a:cubicBezTo>
                      <a:pt x="68" y="90"/>
                      <a:pt x="68" y="89"/>
                      <a:pt x="69" y="89"/>
                    </a:cubicBezTo>
                    <a:cubicBezTo>
                      <a:pt x="69" y="89"/>
                      <a:pt x="69" y="89"/>
                      <a:pt x="69" y="89"/>
                    </a:cubicBezTo>
                    <a:cubicBezTo>
                      <a:pt x="69" y="89"/>
                      <a:pt x="69" y="89"/>
                      <a:pt x="69" y="89"/>
                    </a:cubicBezTo>
                    <a:cubicBezTo>
                      <a:pt x="69" y="89"/>
                      <a:pt x="69" y="89"/>
                      <a:pt x="68" y="90"/>
                    </a:cubicBezTo>
                    <a:cubicBezTo>
                      <a:pt x="68" y="90"/>
                      <a:pt x="68" y="90"/>
                      <a:pt x="68" y="90"/>
                    </a:cubicBezTo>
                    <a:cubicBezTo>
                      <a:pt x="68" y="90"/>
                      <a:pt x="68" y="90"/>
                      <a:pt x="68" y="90"/>
                    </a:cubicBezTo>
                    <a:cubicBezTo>
                      <a:pt x="68" y="89"/>
                      <a:pt x="67" y="89"/>
                      <a:pt x="67" y="89"/>
                    </a:cubicBezTo>
                    <a:cubicBezTo>
                      <a:pt x="67" y="89"/>
                      <a:pt x="67" y="89"/>
                      <a:pt x="67" y="89"/>
                    </a:cubicBezTo>
                    <a:cubicBezTo>
                      <a:pt x="67" y="90"/>
                      <a:pt x="67" y="90"/>
                      <a:pt x="67" y="90"/>
                    </a:cubicBezTo>
                    <a:cubicBezTo>
                      <a:pt x="67" y="90"/>
                      <a:pt x="67" y="90"/>
                      <a:pt x="67" y="90"/>
                    </a:cubicBezTo>
                    <a:cubicBezTo>
                      <a:pt x="67" y="90"/>
                      <a:pt x="66" y="89"/>
                      <a:pt x="66" y="89"/>
                    </a:cubicBezTo>
                    <a:cubicBezTo>
                      <a:pt x="66" y="89"/>
                      <a:pt x="66" y="89"/>
                      <a:pt x="66" y="89"/>
                    </a:cubicBezTo>
                    <a:cubicBezTo>
                      <a:pt x="66" y="89"/>
                      <a:pt x="66" y="89"/>
                      <a:pt x="67" y="89"/>
                    </a:cubicBezTo>
                    <a:cubicBezTo>
                      <a:pt x="67" y="89"/>
                      <a:pt x="67" y="89"/>
                      <a:pt x="67" y="89"/>
                    </a:cubicBezTo>
                    <a:cubicBezTo>
                      <a:pt x="67" y="89"/>
                      <a:pt x="67" y="89"/>
                      <a:pt x="68" y="89"/>
                    </a:cubicBezTo>
                    <a:cubicBezTo>
                      <a:pt x="68" y="90"/>
                      <a:pt x="68" y="90"/>
                      <a:pt x="68" y="90"/>
                    </a:cubicBezTo>
                    <a:cubicBezTo>
                      <a:pt x="68" y="90"/>
                      <a:pt x="68" y="90"/>
                      <a:pt x="68" y="90"/>
                    </a:cubicBezTo>
                    <a:moveTo>
                      <a:pt x="79" y="89"/>
                    </a:moveTo>
                    <a:cubicBezTo>
                      <a:pt x="80" y="89"/>
                      <a:pt x="79" y="89"/>
                      <a:pt x="79" y="89"/>
                    </a:cubicBezTo>
                    <a:cubicBezTo>
                      <a:pt x="80" y="89"/>
                      <a:pt x="81" y="89"/>
                      <a:pt x="79" y="89"/>
                    </a:cubicBezTo>
                    <a:moveTo>
                      <a:pt x="78" y="90"/>
                    </a:moveTo>
                    <a:cubicBezTo>
                      <a:pt x="77" y="90"/>
                      <a:pt x="77" y="89"/>
                      <a:pt x="76" y="89"/>
                    </a:cubicBezTo>
                    <a:cubicBezTo>
                      <a:pt x="77" y="89"/>
                      <a:pt x="78" y="89"/>
                      <a:pt x="79" y="88"/>
                    </a:cubicBezTo>
                    <a:cubicBezTo>
                      <a:pt x="79" y="89"/>
                      <a:pt x="78" y="89"/>
                      <a:pt x="78" y="89"/>
                    </a:cubicBezTo>
                    <a:cubicBezTo>
                      <a:pt x="78" y="89"/>
                      <a:pt x="78" y="89"/>
                      <a:pt x="78" y="89"/>
                    </a:cubicBezTo>
                    <a:cubicBezTo>
                      <a:pt x="78" y="89"/>
                      <a:pt x="78" y="89"/>
                      <a:pt x="77" y="89"/>
                    </a:cubicBezTo>
                    <a:cubicBezTo>
                      <a:pt x="78" y="89"/>
                      <a:pt x="78" y="89"/>
                      <a:pt x="78" y="89"/>
                    </a:cubicBezTo>
                    <a:cubicBezTo>
                      <a:pt x="78" y="90"/>
                      <a:pt x="78" y="90"/>
                      <a:pt x="78" y="90"/>
                    </a:cubicBezTo>
                    <a:moveTo>
                      <a:pt x="71" y="89"/>
                    </a:moveTo>
                    <a:cubicBezTo>
                      <a:pt x="70" y="89"/>
                      <a:pt x="70" y="89"/>
                      <a:pt x="70" y="89"/>
                    </a:cubicBezTo>
                    <a:cubicBezTo>
                      <a:pt x="70" y="88"/>
                      <a:pt x="71" y="88"/>
                      <a:pt x="71" y="88"/>
                    </a:cubicBezTo>
                    <a:cubicBezTo>
                      <a:pt x="71" y="88"/>
                      <a:pt x="71" y="88"/>
                      <a:pt x="71" y="89"/>
                    </a:cubicBezTo>
                    <a:cubicBezTo>
                      <a:pt x="71" y="89"/>
                      <a:pt x="71" y="89"/>
                      <a:pt x="71" y="89"/>
                    </a:cubicBezTo>
                    <a:cubicBezTo>
                      <a:pt x="71" y="89"/>
                      <a:pt x="71" y="89"/>
                      <a:pt x="71" y="89"/>
                    </a:cubicBezTo>
                    <a:cubicBezTo>
                      <a:pt x="71" y="89"/>
                      <a:pt x="71" y="89"/>
                      <a:pt x="72" y="89"/>
                    </a:cubicBezTo>
                    <a:cubicBezTo>
                      <a:pt x="72" y="89"/>
                      <a:pt x="73" y="89"/>
                      <a:pt x="73" y="89"/>
                    </a:cubicBezTo>
                    <a:cubicBezTo>
                      <a:pt x="73" y="90"/>
                      <a:pt x="72" y="90"/>
                      <a:pt x="72" y="91"/>
                    </a:cubicBezTo>
                    <a:cubicBezTo>
                      <a:pt x="72" y="91"/>
                      <a:pt x="72" y="91"/>
                      <a:pt x="72" y="91"/>
                    </a:cubicBezTo>
                    <a:cubicBezTo>
                      <a:pt x="71" y="91"/>
                      <a:pt x="72" y="91"/>
                      <a:pt x="72" y="90"/>
                    </a:cubicBezTo>
                    <a:cubicBezTo>
                      <a:pt x="72" y="90"/>
                      <a:pt x="72" y="90"/>
                      <a:pt x="71" y="90"/>
                    </a:cubicBezTo>
                    <a:cubicBezTo>
                      <a:pt x="71" y="90"/>
                      <a:pt x="71" y="89"/>
                      <a:pt x="71" y="89"/>
                    </a:cubicBezTo>
                    <a:cubicBezTo>
                      <a:pt x="71" y="89"/>
                      <a:pt x="71" y="89"/>
                      <a:pt x="71" y="89"/>
                    </a:cubicBezTo>
                    <a:moveTo>
                      <a:pt x="82" y="87"/>
                    </a:moveTo>
                    <a:cubicBezTo>
                      <a:pt x="82" y="87"/>
                      <a:pt x="82" y="87"/>
                      <a:pt x="82" y="87"/>
                    </a:cubicBezTo>
                    <a:cubicBezTo>
                      <a:pt x="82" y="87"/>
                      <a:pt x="82" y="87"/>
                      <a:pt x="83" y="87"/>
                    </a:cubicBezTo>
                    <a:cubicBezTo>
                      <a:pt x="83" y="87"/>
                      <a:pt x="83" y="87"/>
                      <a:pt x="83" y="87"/>
                    </a:cubicBezTo>
                    <a:cubicBezTo>
                      <a:pt x="83" y="87"/>
                      <a:pt x="82" y="87"/>
                      <a:pt x="82" y="87"/>
                    </a:cubicBezTo>
                    <a:moveTo>
                      <a:pt x="69" y="87"/>
                    </a:moveTo>
                    <a:cubicBezTo>
                      <a:pt x="69" y="87"/>
                      <a:pt x="68" y="87"/>
                      <a:pt x="68" y="87"/>
                    </a:cubicBezTo>
                    <a:cubicBezTo>
                      <a:pt x="69" y="87"/>
                      <a:pt x="69" y="87"/>
                      <a:pt x="70" y="87"/>
                    </a:cubicBezTo>
                    <a:cubicBezTo>
                      <a:pt x="70" y="87"/>
                      <a:pt x="70" y="87"/>
                      <a:pt x="70" y="88"/>
                    </a:cubicBezTo>
                    <a:cubicBezTo>
                      <a:pt x="70" y="87"/>
                      <a:pt x="70" y="87"/>
                      <a:pt x="70" y="87"/>
                    </a:cubicBezTo>
                    <a:cubicBezTo>
                      <a:pt x="69" y="87"/>
                      <a:pt x="69" y="87"/>
                      <a:pt x="69" y="87"/>
                    </a:cubicBezTo>
                    <a:cubicBezTo>
                      <a:pt x="69" y="87"/>
                      <a:pt x="69" y="87"/>
                      <a:pt x="69" y="87"/>
                    </a:cubicBezTo>
                    <a:moveTo>
                      <a:pt x="70" y="87"/>
                    </a:moveTo>
                    <a:cubicBezTo>
                      <a:pt x="70" y="87"/>
                      <a:pt x="71" y="87"/>
                      <a:pt x="71" y="87"/>
                    </a:cubicBezTo>
                    <a:cubicBezTo>
                      <a:pt x="71" y="87"/>
                      <a:pt x="71" y="87"/>
                      <a:pt x="71" y="87"/>
                    </a:cubicBezTo>
                    <a:cubicBezTo>
                      <a:pt x="71" y="87"/>
                      <a:pt x="71" y="87"/>
                      <a:pt x="71" y="87"/>
                    </a:cubicBezTo>
                    <a:cubicBezTo>
                      <a:pt x="71" y="87"/>
                      <a:pt x="71" y="87"/>
                      <a:pt x="71" y="87"/>
                    </a:cubicBezTo>
                    <a:cubicBezTo>
                      <a:pt x="71" y="87"/>
                      <a:pt x="71" y="87"/>
                      <a:pt x="71" y="87"/>
                    </a:cubicBezTo>
                    <a:cubicBezTo>
                      <a:pt x="71" y="87"/>
                      <a:pt x="71" y="87"/>
                      <a:pt x="71" y="87"/>
                    </a:cubicBezTo>
                    <a:cubicBezTo>
                      <a:pt x="71" y="87"/>
                      <a:pt x="71" y="87"/>
                      <a:pt x="71" y="87"/>
                    </a:cubicBezTo>
                    <a:cubicBezTo>
                      <a:pt x="71" y="87"/>
                      <a:pt x="70" y="87"/>
                      <a:pt x="70" y="87"/>
                    </a:cubicBezTo>
                    <a:moveTo>
                      <a:pt x="79" y="87"/>
                    </a:moveTo>
                    <a:cubicBezTo>
                      <a:pt x="79" y="87"/>
                      <a:pt x="79" y="86"/>
                      <a:pt x="80" y="86"/>
                    </a:cubicBezTo>
                    <a:cubicBezTo>
                      <a:pt x="80" y="86"/>
                      <a:pt x="81" y="87"/>
                      <a:pt x="81" y="87"/>
                    </a:cubicBezTo>
                    <a:cubicBezTo>
                      <a:pt x="81" y="87"/>
                      <a:pt x="81" y="87"/>
                      <a:pt x="81" y="87"/>
                    </a:cubicBezTo>
                    <a:cubicBezTo>
                      <a:pt x="81" y="87"/>
                      <a:pt x="80" y="87"/>
                      <a:pt x="80" y="87"/>
                    </a:cubicBezTo>
                    <a:cubicBezTo>
                      <a:pt x="80" y="87"/>
                      <a:pt x="80" y="87"/>
                      <a:pt x="80" y="87"/>
                    </a:cubicBezTo>
                    <a:cubicBezTo>
                      <a:pt x="80" y="87"/>
                      <a:pt x="80" y="87"/>
                      <a:pt x="79" y="87"/>
                    </a:cubicBezTo>
                    <a:moveTo>
                      <a:pt x="75" y="88"/>
                    </a:moveTo>
                    <a:cubicBezTo>
                      <a:pt x="75" y="88"/>
                      <a:pt x="74" y="87"/>
                      <a:pt x="73" y="87"/>
                    </a:cubicBezTo>
                    <a:cubicBezTo>
                      <a:pt x="73" y="86"/>
                      <a:pt x="73" y="85"/>
                      <a:pt x="74" y="85"/>
                    </a:cubicBezTo>
                    <a:cubicBezTo>
                      <a:pt x="74" y="85"/>
                      <a:pt x="74" y="86"/>
                      <a:pt x="74" y="86"/>
                    </a:cubicBezTo>
                    <a:cubicBezTo>
                      <a:pt x="74" y="87"/>
                      <a:pt x="74" y="87"/>
                      <a:pt x="74" y="87"/>
                    </a:cubicBezTo>
                    <a:cubicBezTo>
                      <a:pt x="74" y="87"/>
                      <a:pt x="74" y="87"/>
                      <a:pt x="75" y="87"/>
                    </a:cubicBezTo>
                    <a:cubicBezTo>
                      <a:pt x="74" y="87"/>
                      <a:pt x="74" y="87"/>
                      <a:pt x="74" y="87"/>
                    </a:cubicBezTo>
                    <a:cubicBezTo>
                      <a:pt x="75" y="87"/>
                      <a:pt x="75" y="87"/>
                      <a:pt x="75" y="87"/>
                    </a:cubicBezTo>
                    <a:cubicBezTo>
                      <a:pt x="75" y="87"/>
                      <a:pt x="76" y="87"/>
                      <a:pt x="76" y="87"/>
                    </a:cubicBezTo>
                    <a:cubicBezTo>
                      <a:pt x="76" y="87"/>
                      <a:pt x="76" y="87"/>
                      <a:pt x="77" y="87"/>
                    </a:cubicBezTo>
                    <a:cubicBezTo>
                      <a:pt x="77" y="87"/>
                      <a:pt x="77" y="87"/>
                      <a:pt x="78" y="87"/>
                    </a:cubicBezTo>
                    <a:cubicBezTo>
                      <a:pt x="78" y="87"/>
                      <a:pt x="78" y="87"/>
                      <a:pt x="78" y="87"/>
                    </a:cubicBezTo>
                    <a:cubicBezTo>
                      <a:pt x="77" y="88"/>
                      <a:pt x="76" y="88"/>
                      <a:pt x="75" y="88"/>
                    </a:cubicBezTo>
                    <a:moveTo>
                      <a:pt x="70" y="85"/>
                    </a:moveTo>
                    <a:cubicBezTo>
                      <a:pt x="70" y="85"/>
                      <a:pt x="70" y="85"/>
                      <a:pt x="70" y="85"/>
                    </a:cubicBezTo>
                    <a:cubicBezTo>
                      <a:pt x="70" y="85"/>
                      <a:pt x="70" y="85"/>
                      <a:pt x="70" y="85"/>
                    </a:cubicBezTo>
                    <a:moveTo>
                      <a:pt x="58" y="86"/>
                    </a:moveTo>
                    <a:cubicBezTo>
                      <a:pt x="58" y="86"/>
                      <a:pt x="58" y="85"/>
                      <a:pt x="58" y="85"/>
                    </a:cubicBezTo>
                    <a:cubicBezTo>
                      <a:pt x="58" y="85"/>
                      <a:pt x="58" y="85"/>
                      <a:pt x="58" y="86"/>
                    </a:cubicBezTo>
                    <a:moveTo>
                      <a:pt x="81" y="84"/>
                    </a:moveTo>
                    <a:cubicBezTo>
                      <a:pt x="81" y="84"/>
                      <a:pt x="81" y="84"/>
                      <a:pt x="81" y="84"/>
                    </a:cubicBezTo>
                    <a:cubicBezTo>
                      <a:pt x="81" y="84"/>
                      <a:pt x="82" y="84"/>
                      <a:pt x="82" y="84"/>
                    </a:cubicBezTo>
                    <a:cubicBezTo>
                      <a:pt x="82" y="84"/>
                      <a:pt x="82" y="84"/>
                      <a:pt x="82" y="84"/>
                    </a:cubicBezTo>
                    <a:cubicBezTo>
                      <a:pt x="82" y="85"/>
                      <a:pt x="82" y="85"/>
                      <a:pt x="82" y="85"/>
                    </a:cubicBezTo>
                    <a:cubicBezTo>
                      <a:pt x="82" y="85"/>
                      <a:pt x="82" y="85"/>
                      <a:pt x="81" y="85"/>
                    </a:cubicBezTo>
                    <a:cubicBezTo>
                      <a:pt x="81" y="85"/>
                      <a:pt x="80" y="85"/>
                      <a:pt x="81" y="85"/>
                    </a:cubicBezTo>
                    <a:cubicBezTo>
                      <a:pt x="80" y="85"/>
                      <a:pt x="80" y="85"/>
                      <a:pt x="80" y="85"/>
                    </a:cubicBezTo>
                    <a:cubicBezTo>
                      <a:pt x="81" y="85"/>
                      <a:pt x="81" y="85"/>
                      <a:pt x="81" y="84"/>
                    </a:cubicBezTo>
                    <a:cubicBezTo>
                      <a:pt x="81" y="84"/>
                      <a:pt x="81" y="84"/>
                      <a:pt x="81" y="84"/>
                    </a:cubicBezTo>
                    <a:moveTo>
                      <a:pt x="60" y="86"/>
                    </a:moveTo>
                    <a:cubicBezTo>
                      <a:pt x="60" y="85"/>
                      <a:pt x="60" y="85"/>
                      <a:pt x="59" y="85"/>
                    </a:cubicBezTo>
                    <a:cubicBezTo>
                      <a:pt x="59" y="84"/>
                      <a:pt x="60" y="84"/>
                      <a:pt x="59" y="84"/>
                    </a:cubicBezTo>
                    <a:cubicBezTo>
                      <a:pt x="60" y="84"/>
                      <a:pt x="60" y="84"/>
                      <a:pt x="60" y="84"/>
                    </a:cubicBezTo>
                    <a:cubicBezTo>
                      <a:pt x="60" y="84"/>
                      <a:pt x="60" y="84"/>
                      <a:pt x="60" y="84"/>
                    </a:cubicBezTo>
                    <a:cubicBezTo>
                      <a:pt x="60" y="85"/>
                      <a:pt x="60" y="85"/>
                      <a:pt x="60" y="85"/>
                    </a:cubicBezTo>
                    <a:cubicBezTo>
                      <a:pt x="60" y="85"/>
                      <a:pt x="60" y="85"/>
                      <a:pt x="60" y="85"/>
                    </a:cubicBezTo>
                    <a:cubicBezTo>
                      <a:pt x="61" y="85"/>
                      <a:pt x="60" y="84"/>
                      <a:pt x="60" y="84"/>
                    </a:cubicBezTo>
                    <a:cubicBezTo>
                      <a:pt x="61" y="84"/>
                      <a:pt x="60" y="85"/>
                      <a:pt x="61" y="86"/>
                    </a:cubicBezTo>
                    <a:cubicBezTo>
                      <a:pt x="61" y="86"/>
                      <a:pt x="61" y="86"/>
                      <a:pt x="61" y="86"/>
                    </a:cubicBezTo>
                    <a:cubicBezTo>
                      <a:pt x="60" y="86"/>
                      <a:pt x="60" y="86"/>
                      <a:pt x="60" y="87"/>
                    </a:cubicBezTo>
                    <a:cubicBezTo>
                      <a:pt x="61" y="87"/>
                      <a:pt x="61" y="88"/>
                      <a:pt x="61" y="89"/>
                    </a:cubicBezTo>
                    <a:cubicBezTo>
                      <a:pt x="61" y="89"/>
                      <a:pt x="61" y="89"/>
                      <a:pt x="60" y="89"/>
                    </a:cubicBezTo>
                    <a:cubicBezTo>
                      <a:pt x="60" y="89"/>
                      <a:pt x="60" y="89"/>
                      <a:pt x="60" y="89"/>
                    </a:cubicBezTo>
                    <a:cubicBezTo>
                      <a:pt x="60" y="88"/>
                      <a:pt x="59" y="87"/>
                      <a:pt x="59" y="86"/>
                    </a:cubicBezTo>
                    <a:cubicBezTo>
                      <a:pt x="60" y="86"/>
                      <a:pt x="60" y="86"/>
                      <a:pt x="60" y="86"/>
                    </a:cubicBezTo>
                    <a:moveTo>
                      <a:pt x="61" y="85"/>
                    </a:moveTo>
                    <a:cubicBezTo>
                      <a:pt x="61" y="84"/>
                      <a:pt x="61" y="84"/>
                      <a:pt x="61" y="84"/>
                    </a:cubicBezTo>
                    <a:cubicBezTo>
                      <a:pt x="61" y="84"/>
                      <a:pt x="61" y="84"/>
                      <a:pt x="61" y="84"/>
                    </a:cubicBezTo>
                    <a:cubicBezTo>
                      <a:pt x="61" y="84"/>
                      <a:pt x="61" y="84"/>
                      <a:pt x="61" y="84"/>
                    </a:cubicBezTo>
                    <a:cubicBezTo>
                      <a:pt x="61" y="84"/>
                      <a:pt x="62" y="84"/>
                      <a:pt x="62" y="84"/>
                    </a:cubicBezTo>
                    <a:cubicBezTo>
                      <a:pt x="62" y="84"/>
                      <a:pt x="62" y="84"/>
                      <a:pt x="62" y="84"/>
                    </a:cubicBezTo>
                    <a:cubicBezTo>
                      <a:pt x="61" y="85"/>
                      <a:pt x="61" y="85"/>
                      <a:pt x="61" y="85"/>
                    </a:cubicBezTo>
                    <a:moveTo>
                      <a:pt x="73" y="84"/>
                    </a:moveTo>
                    <a:cubicBezTo>
                      <a:pt x="73" y="83"/>
                      <a:pt x="73" y="83"/>
                      <a:pt x="73" y="83"/>
                    </a:cubicBezTo>
                    <a:cubicBezTo>
                      <a:pt x="73" y="83"/>
                      <a:pt x="73" y="84"/>
                      <a:pt x="73" y="84"/>
                    </a:cubicBezTo>
                    <a:cubicBezTo>
                      <a:pt x="73" y="84"/>
                      <a:pt x="73" y="84"/>
                      <a:pt x="73" y="84"/>
                    </a:cubicBezTo>
                    <a:cubicBezTo>
                      <a:pt x="72" y="84"/>
                      <a:pt x="72" y="84"/>
                      <a:pt x="72" y="84"/>
                    </a:cubicBezTo>
                    <a:cubicBezTo>
                      <a:pt x="72" y="84"/>
                      <a:pt x="72" y="83"/>
                      <a:pt x="73" y="83"/>
                    </a:cubicBezTo>
                    <a:cubicBezTo>
                      <a:pt x="73" y="83"/>
                      <a:pt x="73" y="84"/>
                      <a:pt x="73" y="84"/>
                    </a:cubicBezTo>
                    <a:cubicBezTo>
                      <a:pt x="73" y="84"/>
                      <a:pt x="73" y="84"/>
                      <a:pt x="73" y="84"/>
                    </a:cubicBezTo>
                    <a:moveTo>
                      <a:pt x="44" y="84"/>
                    </a:moveTo>
                    <a:cubicBezTo>
                      <a:pt x="44" y="84"/>
                      <a:pt x="44" y="83"/>
                      <a:pt x="44" y="83"/>
                    </a:cubicBezTo>
                    <a:cubicBezTo>
                      <a:pt x="44" y="83"/>
                      <a:pt x="45" y="84"/>
                      <a:pt x="45" y="85"/>
                    </a:cubicBezTo>
                    <a:cubicBezTo>
                      <a:pt x="44" y="85"/>
                      <a:pt x="44" y="85"/>
                      <a:pt x="44" y="85"/>
                    </a:cubicBezTo>
                    <a:cubicBezTo>
                      <a:pt x="44" y="85"/>
                      <a:pt x="44" y="85"/>
                      <a:pt x="43" y="86"/>
                    </a:cubicBezTo>
                    <a:cubicBezTo>
                      <a:pt x="43" y="86"/>
                      <a:pt x="43" y="86"/>
                      <a:pt x="43" y="86"/>
                    </a:cubicBezTo>
                    <a:cubicBezTo>
                      <a:pt x="43" y="86"/>
                      <a:pt x="43" y="86"/>
                      <a:pt x="42" y="86"/>
                    </a:cubicBezTo>
                    <a:cubicBezTo>
                      <a:pt x="42" y="86"/>
                      <a:pt x="42" y="86"/>
                      <a:pt x="42" y="86"/>
                    </a:cubicBezTo>
                    <a:cubicBezTo>
                      <a:pt x="42" y="86"/>
                      <a:pt x="41" y="86"/>
                      <a:pt x="41" y="85"/>
                    </a:cubicBezTo>
                    <a:cubicBezTo>
                      <a:pt x="41" y="85"/>
                      <a:pt x="41" y="85"/>
                      <a:pt x="41" y="85"/>
                    </a:cubicBezTo>
                    <a:cubicBezTo>
                      <a:pt x="42" y="85"/>
                      <a:pt x="42" y="85"/>
                      <a:pt x="42" y="85"/>
                    </a:cubicBezTo>
                    <a:cubicBezTo>
                      <a:pt x="42" y="85"/>
                      <a:pt x="42" y="85"/>
                      <a:pt x="42" y="85"/>
                    </a:cubicBezTo>
                    <a:cubicBezTo>
                      <a:pt x="43" y="85"/>
                      <a:pt x="43" y="85"/>
                      <a:pt x="43" y="85"/>
                    </a:cubicBezTo>
                    <a:cubicBezTo>
                      <a:pt x="44" y="85"/>
                      <a:pt x="43" y="84"/>
                      <a:pt x="44" y="84"/>
                    </a:cubicBezTo>
                    <a:cubicBezTo>
                      <a:pt x="44" y="84"/>
                      <a:pt x="44" y="84"/>
                      <a:pt x="44" y="84"/>
                    </a:cubicBezTo>
                    <a:moveTo>
                      <a:pt x="67" y="84"/>
                    </a:moveTo>
                    <a:cubicBezTo>
                      <a:pt x="67" y="84"/>
                      <a:pt x="67" y="84"/>
                      <a:pt x="67" y="84"/>
                    </a:cubicBezTo>
                    <a:cubicBezTo>
                      <a:pt x="67" y="84"/>
                      <a:pt x="67" y="84"/>
                      <a:pt x="67" y="83"/>
                    </a:cubicBezTo>
                    <a:cubicBezTo>
                      <a:pt x="68" y="83"/>
                      <a:pt x="68" y="83"/>
                      <a:pt x="68" y="83"/>
                    </a:cubicBezTo>
                    <a:cubicBezTo>
                      <a:pt x="67" y="84"/>
                      <a:pt x="68" y="84"/>
                      <a:pt x="68" y="84"/>
                    </a:cubicBezTo>
                    <a:cubicBezTo>
                      <a:pt x="68" y="84"/>
                      <a:pt x="68" y="84"/>
                      <a:pt x="68" y="84"/>
                    </a:cubicBezTo>
                    <a:cubicBezTo>
                      <a:pt x="68" y="84"/>
                      <a:pt x="69" y="84"/>
                      <a:pt x="69" y="84"/>
                    </a:cubicBezTo>
                    <a:cubicBezTo>
                      <a:pt x="69" y="84"/>
                      <a:pt x="69" y="84"/>
                      <a:pt x="69" y="84"/>
                    </a:cubicBezTo>
                    <a:cubicBezTo>
                      <a:pt x="69" y="84"/>
                      <a:pt x="69" y="84"/>
                      <a:pt x="69" y="84"/>
                    </a:cubicBezTo>
                    <a:cubicBezTo>
                      <a:pt x="69" y="84"/>
                      <a:pt x="69" y="84"/>
                      <a:pt x="68" y="84"/>
                    </a:cubicBezTo>
                    <a:cubicBezTo>
                      <a:pt x="68" y="84"/>
                      <a:pt x="68" y="84"/>
                      <a:pt x="68" y="84"/>
                    </a:cubicBezTo>
                    <a:cubicBezTo>
                      <a:pt x="68" y="84"/>
                      <a:pt x="68" y="84"/>
                      <a:pt x="68" y="84"/>
                    </a:cubicBezTo>
                    <a:cubicBezTo>
                      <a:pt x="67" y="84"/>
                      <a:pt x="67" y="84"/>
                      <a:pt x="67" y="84"/>
                    </a:cubicBezTo>
                    <a:moveTo>
                      <a:pt x="59" y="83"/>
                    </a:moveTo>
                    <a:cubicBezTo>
                      <a:pt x="59" y="83"/>
                      <a:pt x="59" y="83"/>
                      <a:pt x="59" y="83"/>
                    </a:cubicBezTo>
                    <a:cubicBezTo>
                      <a:pt x="59" y="83"/>
                      <a:pt x="60" y="83"/>
                      <a:pt x="60" y="82"/>
                    </a:cubicBezTo>
                    <a:cubicBezTo>
                      <a:pt x="60" y="83"/>
                      <a:pt x="60" y="83"/>
                      <a:pt x="59" y="83"/>
                    </a:cubicBezTo>
                    <a:moveTo>
                      <a:pt x="69" y="82"/>
                    </a:moveTo>
                    <a:cubicBezTo>
                      <a:pt x="69" y="82"/>
                      <a:pt x="69" y="82"/>
                      <a:pt x="70" y="82"/>
                    </a:cubicBezTo>
                    <a:cubicBezTo>
                      <a:pt x="70" y="82"/>
                      <a:pt x="70" y="82"/>
                      <a:pt x="70" y="82"/>
                    </a:cubicBezTo>
                    <a:cubicBezTo>
                      <a:pt x="70" y="82"/>
                      <a:pt x="70" y="82"/>
                      <a:pt x="71" y="82"/>
                    </a:cubicBezTo>
                    <a:cubicBezTo>
                      <a:pt x="71" y="82"/>
                      <a:pt x="71" y="82"/>
                      <a:pt x="71" y="82"/>
                    </a:cubicBezTo>
                    <a:cubicBezTo>
                      <a:pt x="71" y="82"/>
                      <a:pt x="71" y="82"/>
                      <a:pt x="70" y="82"/>
                    </a:cubicBezTo>
                    <a:cubicBezTo>
                      <a:pt x="70" y="82"/>
                      <a:pt x="70" y="82"/>
                      <a:pt x="70" y="82"/>
                    </a:cubicBezTo>
                    <a:cubicBezTo>
                      <a:pt x="70" y="82"/>
                      <a:pt x="70" y="82"/>
                      <a:pt x="69" y="82"/>
                    </a:cubicBezTo>
                    <a:cubicBezTo>
                      <a:pt x="69" y="82"/>
                      <a:pt x="69" y="82"/>
                      <a:pt x="69" y="82"/>
                    </a:cubicBezTo>
                    <a:moveTo>
                      <a:pt x="83" y="83"/>
                    </a:moveTo>
                    <a:cubicBezTo>
                      <a:pt x="83" y="82"/>
                      <a:pt x="83" y="82"/>
                      <a:pt x="83" y="82"/>
                    </a:cubicBezTo>
                    <a:cubicBezTo>
                      <a:pt x="83" y="82"/>
                      <a:pt x="83" y="82"/>
                      <a:pt x="83" y="82"/>
                    </a:cubicBezTo>
                    <a:cubicBezTo>
                      <a:pt x="84" y="82"/>
                      <a:pt x="84" y="82"/>
                      <a:pt x="84" y="82"/>
                    </a:cubicBezTo>
                    <a:cubicBezTo>
                      <a:pt x="83" y="83"/>
                      <a:pt x="83" y="83"/>
                      <a:pt x="83" y="83"/>
                    </a:cubicBezTo>
                    <a:moveTo>
                      <a:pt x="79" y="82"/>
                    </a:moveTo>
                    <a:cubicBezTo>
                      <a:pt x="80" y="82"/>
                      <a:pt x="80" y="82"/>
                      <a:pt x="80" y="82"/>
                    </a:cubicBezTo>
                    <a:cubicBezTo>
                      <a:pt x="80" y="82"/>
                      <a:pt x="80" y="82"/>
                      <a:pt x="80" y="82"/>
                    </a:cubicBezTo>
                    <a:cubicBezTo>
                      <a:pt x="80" y="82"/>
                      <a:pt x="80" y="82"/>
                      <a:pt x="80" y="82"/>
                    </a:cubicBezTo>
                    <a:cubicBezTo>
                      <a:pt x="80" y="82"/>
                      <a:pt x="80" y="82"/>
                      <a:pt x="80" y="82"/>
                    </a:cubicBezTo>
                    <a:cubicBezTo>
                      <a:pt x="80" y="82"/>
                      <a:pt x="80" y="82"/>
                      <a:pt x="80" y="82"/>
                    </a:cubicBezTo>
                    <a:cubicBezTo>
                      <a:pt x="80" y="82"/>
                      <a:pt x="80" y="82"/>
                      <a:pt x="79" y="82"/>
                    </a:cubicBezTo>
                    <a:cubicBezTo>
                      <a:pt x="79" y="82"/>
                      <a:pt x="79" y="82"/>
                      <a:pt x="79" y="82"/>
                    </a:cubicBezTo>
                    <a:moveTo>
                      <a:pt x="82" y="82"/>
                    </a:moveTo>
                    <a:cubicBezTo>
                      <a:pt x="81" y="82"/>
                      <a:pt x="82" y="82"/>
                      <a:pt x="82" y="82"/>
                    </a:cubicBezTo>
                    <a:cubicBezTo>
                      <a:pt x="82" y="82"/>
                      <a:pt x="82" y="82"/>
                      <a:pt x="82" y="82"/>
                    </a:cubicBezTo>
                    <a:cubicBezTo>
                      <a:pt x="82" y="82"/>
                      <a:pt x="83" y="82"/>
                      <a:pt x="83" y="82"/>
                    </a:cubicBezTo>
                    <a:cubicBezTo>
                      <a:pt x="83" y="83"/>
                      <a:pt x="83" y="83"/>
                      <a:pt x="83" y="83"/>
                    </a:cubicBezTo>
                    <a:cubicBezTo>
                      <a:pt x="83" y="83"/>
                      <a:pt x="83" y="83"/>
                      <a:pt x="83" y="83"/>
                    </a:cubicBezTo>
                    <a:cubicBezTo>
                      <a:pt x="82" y="83"/>
                      <a:pt x="82" y="83"/>
                      <a:pt x="82" y="82"/>
                    </a:cubicBezTo>
                    <a:cubicBezTo>
                      <a:pt x="82" y="82"/>
                      <a:pt x="82" y="82"/>
                      <a:pt x="82" y="82"/>
                    </a:cubicBezTo>
                    <a:cubicBezTo>
                      <a:pt x="82" y="82"/>
                      <a:pt x="82" y="82"/>
                      <a:pt x="82" y="82"/>
                    </a:cubicBezTo>
                    <a:moveTo>
                      <a:pt x="76" y="83"/>
                    </a:moveTo>
                    <a:cubicBezTo>
                      <a:pt x="76" y="82"/>
                      <a:pt x="77" y="82"/>
                      <a:pt x="76" y="82"/>
                    </a:cubicBezTo>
                    <a:cubicBezTo>
                      <a:pt x="77" y="82"/>
                      <a:pt x="77" y="82"/>
                      <a:pt x="77" y="82"/>
                    </a:cubicBezTo>
                    <a:cubicBezTo>
                      <a:pt x="77" y="82"/>
                      <a:pt x="77" y="82"/>
                      <a:pt x="77" y="83"/>
                    </a:cubicBezTo>
                    <a:cubicBezTo>
                      <a:pt x="77" y="83"/>
                      <a:pt x="77" y="82"/>
                      <a:pt x="76" y="82"/>
                    </a:cubicBezTo>
                    <a:cubicBezTo>
                      <a:pt x="76" y="82"/>
                      <a:pt x="76" y="83"/>
                      <a:pt x="76" y="83"/>
                    </a:cubicBezTo>
                    <a:moveTo>
                      <a:pt x="35" y="81"/>
                    </a:moveTo>
                    <a:cubicBezTo>
                      <a:pt x="35" y="81"/>
                      <a:pt x="35" y="80"/>
                      <a:pt x="35" y="80"/>
                    </a:cubicBezTo>
                    <a:cubicBezTo>
                      <a:pt x="35" y="80"/>
                      <a:pt x="35" y="80"/>
                      <a:pt x="35" y="80"/>
                    </a:cubicBezTo>
                    <a:cubicBezTo>
                      <a:pt x="35" y="80"/>
                      <a:pt x="35" y="81"/>
                      <a:pt x="35" y="81"/>
                    </a:cubicBezTo>
                    <a:moveTo>
                      <a:pt x="72" y="82"/>
                    </a:moveTo>
                    <a:cubicBezTo>
                      <a:pt x="72" y="81"/>
                      <a:pt x="72" y="81"/>
                      <a:pt x="72" y="81"/>
                    </a:cubicBezTo>
                    <a:cubicBezTo>
                      <a:pt x="72" y="81"/>
                      <a:pt x="72" y="80"/>
                      <a:pt x="71" y="80"/>
                    </a:cubicBezTo>
                    <a:cubicBezTo>
                      <a:pt x="72" y="80"/>
                      <a:pt x="72" y="80"/>
                      <a:pt x="72" y="80"/>
                    </a:cubicBezTo>
                    <a:cubicBezTo>
                      <a:pt x="72" y="80"/>
                      <a:pt x="72" y="81"/>
                      <a:pt x="73" y="81"/>
                    </a:cubicBezTo>
                    <a:cubicBezTo>
                      <a:pt x="73" y="81"/>
                      <a:pt x="74" y="81"/>
                      <a:pt x="74" y="81"/>
                    </a:cubicBezTo>
                    <a:cubicBezTo>
                      <a:pt x="74" y="81"/>
                      <a:pt x="74" y="81"/>
                      <a:pt x="74" y="81"/>
                    </a:cubicBezTo>
                    <a:cubicBezTo>
                      <a:pt x="74" y="81"/>
                      <a:pt x="74" y="81"/>
                      <a:pt x="74" y="81"/>
                    </a:cubicBezTo>
                    <a:cubicBezTo>
                      <a:pt x="74" y="81"/>
                      <a:pt x="74" y="81"/>
                      <a:pt x="74" y="81"/>
                    </a:cubicBezTo>
                    <a:cubicBezTo>
                      <a:pt x="73" y="81"/>
                      <a:pt x="72" y="81"/>
                      <a:pt x="72" y="82"/>
                    </a:cubicBezTo>
                    <a:moveTo>
                      <a:pt x="57" y="80"/>
                    </a:moveTo>
                    <a:cubicBezTo>
                      <a:pt x="58" y="80"/>
                      <a:pt x="57" y="79"/>
                      <a:pt x="57" y="79"/>
                    </a:cubicBezTo>
                    <a:cubicBezTo>
                      <a:pt x="58" y="79"/>
                      <a:pt x="59" y="79"/>
                      <a:pt x="60" y="80"/>
                    </a:cubicBezTo>
                    <a:cubicBezTo>
                      <a:pt x="60" y="81"/>
                      <a:pt x="60" y="82"/>
                      <a:pt x="59" y="82"/>
                    </a:cubicBezTo>
                    <a:cubicBezTo>
                      <a:pt x="59" y="83"/>
                      <a:pt x="58" y="83"/>
                      <a:pt x="59" y="84"/>
                    </a:cubicBezTo>
                    <a:cubicBezTo>
                      <a:pt x="59" y="84"/>
                      <a:pt x="59" y="84"/>
                      <a:pt x="59" y="84"/>
                    </a:cubicBezTo>
                    <a:cubicBezTo>
                      <a:pt x="59" y="84"/>
                      <a:pt x="59" y="84"/>
                      <a:pt x="59" y="84"/>
                    </a:cubicBezTo>
                    <a:cubicBezTo>
                      <a:pt x="59" y="84"/>
                      <a:pt x="59" y="84"/>
                      <a:pt x="59" y="84"/>
                    </a:cubicBezTo>
                    <a:cubicBezTo>
                      <a:pt x="59" y="84"/>
                      <a:pt x="59" y="84"/>
                      <a:pt x="58" y="84"/>
                    </a:cubicBezTo>
                    <a:cubicBezTo>
                      <a:pt x="58" y="84"/>
                      <a:pt x="59" y="83"/>
                      <a:pt x="59" y="83"/>
                    </a:cubicBezTo>
                    <a:cubicBezTo>
                      <a:pt x="58" y="83"/>
                      <a:pt x="59" y="84"/>
                      <a:pt x="58" y="84"/>
                    </a:cubicBezTo>
                    <a:cubicBezTo>
                      <a:pt x="58" y="84"/>
                      <a:pt x="58" y="84"/>
                      <a:pt x="58" y="84"/>
                    </a:cubicBezTo>
                    <a:cubicBezTo>
                      <a:pt x="58" y="82"/>
                      <a:pt x="59" y="82"/>
                      <a:pt x="59" y="80"/>
                    </a:cubicBezTo>
                    <a:cubicBezTo>
                      <a:pt x="59" y="81"/>
                      <a:pt x="59" y="81"/>
                      <a:pt x="59" y="81"/>
                    </a:cubicBezTo>
                    <a:cubicBezTo>
                      <a:pt x="58" y="81"/>
                      <a:pt x="59" y="80"/>
                      <a:pt x="59" y="80"/>
                    </a:cubicBezTo>
                    <a:cubicBezTo>
                      <a:pt x="58" y="81"/>
                      <a:pt x="58" y="81"/>
                      <a:pt x="58" y="81"/>
                    </a:cubicBezTo>
                    <a:cubicBezTo>
                      <a:pt x="58" y="80"/>
                      <a:pt x="57" y="80"/>
                      <a:pt x="56" y="80"/>
                    </a:cubicBezTo>
                    <a:cubicBezTo>
                      <a:pt x="56" y="80"/>
                      <a:pt x="57" y="80"/>
                      <a:pt x="57" y="80"/>
                    </a:cubicBezTo>
                    <a:cubicBezTo>
                      <a:pt x="57" y="80"/>
                      <a:pt x="57" y="80"/>
                      <a:pt x="57" y="80"/>
                    </a:cubicBezTo>
                    <a:moveTo>
                      <a:pt x="80" y="80"/>
                    </a:moveTo>
                    <a:cubicBezTo>
                      <a:pt x="79" y="80"/>
                      <a:pt x="79" y="79"/>
                      <a:pt x="79" y="79"/>
                    </a:cubicBezTo>
                    <a:cubicBezTo>
                      <a:pt x="79" y="79"/>
                      <a:pt x="79" y="79"/>
                      <a:pt x="79" y="79"/>
                    </a:cubicBezTo>
                    <a:cubicBezTo>
                      <a:pt x="80" y="79"/>
                      <a:pt x="80" y="79"/>
                      <a:pt x="80" y="80"/>
                    </a:cubicBezTo>
                    <a:cubicBezTo>
                      <a:pt x="80" y="80"/>
                      <a:pt x="80" y="80"/>
                      <a:pt x="80" y="80"/>
                    </a:cubicBezTo>
                    <a:moveTo>
                      <a:pt x="84" y="82"/>
                    </a:moveTo>
                    <a:cubicBezTo>
                      <a:pt x="84" y="81"/>
                      <a:pt x="85" y="80"/>
                      <a:pt x="85" y="79"/>
                    </a:cubicBezTo>
                    <a:cubicBezTo>
                      <a:pt x="86" y="80"/>
                      <a:pt x="85" y="81"/>
                      <a:pt x="84" y="82"/>
                    </a:cubicBezTo>
                    <a:moveTo>
                      <a:pt x="33" y="79"/>
                    </a:moveTo>
                    <a:cubicBezTo>
                      <a:pt x="33" y="79"/>
                      <a:pt x="33" y="79"/>
                      <a:pt x="33" y="79"/>
                    </a:cubicBezTo>
                    <a:cubicBezTo>
                      <a:pt x="34" y="79"/>
                      <a:pt x="34" y="79"/>
                      <a:pt x="34" y="79"/>
                    </a:cubicBezTo>
                    <a:cubicBezTo>
                      <a:pt x="33" y="79"/>
                      <a:pt x="33" y="79"/>
                      <a:pt x="33" y="79"/>
                    </a:cubicBezTo>
                    <a:moveTo>
                      <a:pt x="78" y="79"/>
                    </a:moveTo>
                    <a:cubicBezTo>
                      <a:pt x="77" y="79"/>
                      <a:pt x="78" y="78"/>
                      <a:pt x="78" y="78"/>
                    </a:cubicBezTo>
                    <a:cubicBezTo>
                      <a:pt x="78" y="78"/>
                      <a:pt x="78" y="79"/>
                      <a:pt x="78" y="79"/>
                    </a:cubicBezTo>
                    <a:moveTo>
                      <a:pt x="69" y="78"/>
                    </a:moveTo>
                    <a:cubicBezTo>
                      <a:pt x="69" y="78"/>
                      <a:pt x="70" y="78"/>
                      <a:pt x="70" y="77"/>
                    </a:cubicBezTo>
                    <a:cubicBezTo>
                      <a:pt x="71" y="78"/>
                      <a:pt x="70" y="78"/>
                      <a:pt x="71" y="78"/>
                    </a:cubicBezTo>
                    <a:cubicBezTo>
                      <a:pt x="71" y="78"/>
                      <a:pt x="71" y="78"/>
                      <a:pt x="71" y="78"/>
                    </a:cubicBezTo>
                    <a:cubicBezTo>
                      <a:pt x="71" y="78"/>
                      <a:pt x="72" y="78"/>
                      <a:pt x="72" y="79"/>
                    </a:cubicBezTo>
                    <a:cubicBezTo>
                      <a:pt x="72" y="79"/>
                      <a:pt x="72" y="79"/>
                      <a:pt x="71" y="79"/>
                    </a:cubicBezTo>
                    <a:cubicBezTo>
                      <a:pt x="71" y="79"/>
                      <a:pt x="71" y="79"/>
                      <a:pt x="71" y="79"/>
                    </a:cubicBezTo>
                    <a:cubicBezTo>
                      <a:pt x="70" y="79"/>
                      <a:pt x="70" y="78"/>
                      <a:pt x="70" y="78"/>
                    </a:cubicBezTo>
                    <a:cubicBezTo>
                      <a:pt x="70" y="78"/>
                      <a:pt x="69" y="78"/>
                      <a:pt x="69" y="78"/>
                    </a:cubicBezTo>
                    <a:moveTo>
                      <a:pt x="67" y="78"/>
                    </a:moveTo>
                    <a:cubicBezTo>
                      <a:pt x="67" y="78"/>
                      <a:pt x="68" y="77"/>
                      <a:pt x="68" y="77"/>
                    </a:cubicBezTo>
                    <a:cubicBezTo>
                      <a:pt x="68" y="77"/>
                      <a:pt x="68" y="77"/>
                      <a:pt x="68" y="78"/>
                    </a:cubicBezTo>
                    <a:cubicBezTo>
                      <a:pt x="67" y="78"/>
                      <a:pt x="67" y="78"/>
                      <a:pt x="67" y="78"/>
                    </a:cubicBezTo>
                    <a:moveTo>
                      <a:pt x="73" y="77"/>
                    </a:moveTo>
                    <a:cubicBezTo>
                      <a:pt x="72" y="77"/>
                      <a:pt x="72" y="77"/>
                      <a:pt x="72" y="77"/>
                    </a:cubicBezTo>
                    <a:cubicBezTo>
                      <a:pt x="73" y="77"/>
                      <a:pt x="73" y="77"/>
                      <a:pt x="73" y="77"/>
                    </a:cubicBezTo>
                    <a:cubicBezTo>
                      <a:pt x="73" y="77"/>
                      <a:pt x="73" y="77"/>
                      <a:pt x="73" y="77"/>
                    </a:cubicBezTo>
                    <a:moveTo>
                      <a:pt x="74" y="78"/>
                    </a:moveTo>
                    <a:cubicBezTo>
                      <a:pt x="74" y="78"/>
                      <a:pt x="74" y="77"/>
                      <a:pt x="74" y="77"/>
                    </a:cubicBezTo>
                    <a:cubicBezTo>
                      <a:pt x="74" y="78"/>
                      <a:pt x="74" y="78"/>
                      <a:pt x="74" y="78"/>
                    </a:cubicBezTo>
                    <a:cubicBezTo>
                      <a:pt x="74" y="78"/>
                      <a:pt x="74" y="78"/>
                      <a:pt x="74" y="78"/>
                    </a:cubicBezTo>
                    <a:moveTo>
                      <a:pt x="70" y="77"/>
                    </a:moveTo>
                    <a:cubicBezTo>
                      <a:pt x="70" y="77"/>
                      <a:pt x="70" y="77"/>
                      <a:pt x="70" y="76"/>
                    </a:cubicBezTo>
                    <a:cubicBezTo>
                      <a:pt x="71" y="76"/>
                      <a:pt x="71" y="77"/>
                      <a:pt x="71" y="77"/>
                    </a:cubicBezTo>
                    <a:cubicBezTo>
                      <a:pt x="71" y="77"/>
                      <a:pt x="71" y="77"/>
                      <a:pt x="71" y="77"/>
                    </a:cubicBezTo>
                    <a:cubicBezTo>
                      <a:pt x="71" y="77"/>
                      <a:pt x="70" y="77"/>
                      <a:pt x="70" y="77"/>
                    </a:cubicBezTo>
                    <a:cubicBezTo>
                      <a:pt x="70" y="77"/>
                      <a:pt x="70" y="77"/>
                      <a:pt x="70" y="77"/>
                    </a:cubicBezTo>
                    <a:cubicBezTo>
                      <a:pt x="70" y="77"/>
                      <a:pt x="70" y="77"/>
                      <a:pt x="70" y="77"/>
                    </a:cubicBezTo>
                    <a:moveTo>
                      <a:pt x="73" y="77"/>
                    </a:moveTo>
                    <a:cubicBezTo>
                      <a:pt x="74" y="76"/>
                      <a:pt x="74" y="76"/>
                      <a:pt x="74" y="76"/>
                    </a:cubicBezTo>
                    <a:cubicBezTo>
                      <a:pt x="73" y="77"/>
                      <a:pt x="73" y="77"/>
                      <a:pt x="73" y="77"/>
                    </a:cubicBezTo>
                    <a:moveTo>
                      <a:pt x="67" y="77"/>
                    </a:moveTo>
                    <a:cubicBezTo>
                      <a:pt x="67" y="77"/>
                      <a:pt x="66" y="76"/>
                      <a:pt x="66" y="76"/>
                    </a:cubicBezTo>
                    <a:cubicBezTo>
                      <a:pt x="67" y="77"/>
                      <a:pt x="67" y="77"/>
                      <a:pt x="67" y="77"/>
                    </a:cubicBezTo>
                    <a:cubicBezTo>
                      <a:pt x="67" y="77"/>
                      <a:pt x="67" y="77"/>
                      <a:pt x="67" y="77"/>
                    </a:cubicBezTo>
                    <a:moveTo>
                      <a:pt x="66" y="76"/>
                    </a:moveTo>
                    <a:cubicBezTo>
                      <a:pt x="66" y="76"/>
                      <a:pt x="66" y="76"/>
                      <a:pt x="66" y="76"/>
                    </a:cubicBezTo>
                    <a:cubicBezTo>
                      <a:pt x="66" y="76"/>
                      <a:pt x="66" y="76"/>
                      <a:pt x="66" y="76"/>
                    </a:cubicBezTo>
                    <a:moveTo>
                      <a:pt x="57" y="76"/>
                    </a:moveTo>
                    <a:cubicBezTo>
                      <a:pt x="57" y="76"/>
                      <a:pt x="57" y="76"/>
                      <a:pt x="57" y="76"/>
                    </a:cubicBezTo>
                    <a:cubicBezTo>
                      <a:pt x="57" y="76"/>
                      <a:pt x="57" y="76"/>
                      <a:pt x="57" y="76"/>
                    </a:cubicBezTo>
                    <a:moveTo>
                      <a:pt x="75" y="76"/>
                    </a:moveTo>
                    <a:cubicBezTo>
                      <a:pt x="75" y="76"/>
                      <a:pt x="75" y="76"/>
                      <a:pt x="75" y="76"/>
                    </a:cubicBezTo>
                    <a:cubicBezTo>
                      <a:pt x="76" y="76"/>
                      <a:pt x="75" y="76"/>
                      <a:pt x="75" y="76"/>
                    </a:cubicBezTo>
                    <a:moveTo>
                      <a:pt x="55" y="76"/>
                    </a:moveTo>
                    <a:cubicBezTo>
                      <a:pt x="55" y="75"/>
                      <a:pt x="55" y="75"/>
                      <a:pt x="55" y="75"/>
                    </a:cubicBezTo>
                    <a:cubicBezTo>
                      <a:pt x="55" y="75"/>
                      <a:pt x="55" y="76"/>
                      <a:pt x="56" y="76"/>
                    </a:cubicBezTo>
                    <a:cubicBezTo>
                      <a:pt x="56" y="76"/>
                      <a:pt x="56" y="76"/>
                      <a:pt x="56" y="76"/>
                    </a:cubicBezTo>
                    <a:cubicBezTo>
                      <a:pt x="56" y="76"/>
                      <a:pt x="56" y="76"/>
                      <a:pt x="56" y="76"/>
                    </a:cubicBezTo>
                    <a:cubicBezTo>
                      <a:pt x="57" y="76"/>
                      <a:pt x="57" y="76"/>
                      <a:pt x="57" y="76"/>
                    </a:cubicBezTo>
                    <a:cubicBezTo>
                      <a:pt x="57" y="76"/>
                      <a:pt x="57" y="76"/>
                      <a:pt x="57" y="76"/>
                    </a:cubicBezTo>
                    <a:cubicBezTo>
                      <a:pt x="57" y="76"/>
                      <a:pt x="56" y="76"/>
                      <a:pt x="56" y="76"/>
                    </a:cubicBezTo>
                    <a:cubicBezTo>
                      <a:pt x="56" y="76"/>
                      <a:pt x="56" y="76"/>
                      <a:pt x="56" y="76"/>
                    </a:cubicBezTo>
                    <a:cubicBezTo>
                      <a:pt x="55" y="76"/>
                      <a:pt x="55" y="76"/>
                      <a:pt x="55" y="76"/>
                    </a:cubicBezTo>
                    <a:cubicBezTo>
                      <a:pt x="55" y="76"/>
                      <a:pt x="55" y="76"/>
                      <a:pt x="55" y="76"/>
                    </a:cubicBezTo>
                    <a:moveTo>
                      <a:pt x="59" y="76"/>
                    </a:moveTo>
                    <a:cubicBezTo>
                      <a:pt x="59" y="76"/>
                      <a:pt x="59" y="76"/>
                      <a:pt x="59" y="76"/>
                    </a:cubicBezTo>
                    <a:cubicBezTo>
                      <a:pt x="59" y="75"/>
                      <a:pt x="59" y="75"/>
                      <a:pt x="59" y="75"/>
                    </a:cubicBezTo>
                    <a:cubicBezTo>
                      <a:pt x="59" y="75"/>
                      <a:pt x="59" y="75"/>
                      <a:pt x="59" y="75"/>
                    </a:cubicBezTo>
                    <a:cubicBezTo>
                      <a:pt x="59" y="75"/>
                      <a:pt x="59" y="75"/>
                      <a:pt x="60" y="76"/>
                    </a:cubicBezTo>
                    <a:cubicBezTo>
                      <a:pt x="60" y="76"/>
                      <a:pt x="60" y="76"/>
                      <a:pt x="61" y="76"/>
                    </a:cubicBezTo>
                    <a:cubicBezTo>
                      <a:pt x="61" y="76"/>
                      <a:pt x="61" y="76"/>
                      <a:pt x="61" y="76"/>
                    </a:cubicBezTo>
                    <a:cubicBezTo>
                      <a:pt x="60" y="76"/>
                      <a:pt x="60" y="76"/>
                      <a:pt x="60" y="76"/>
                    </a:cubicBezTo>
                    <a:cubicBezTo>
                      <a:pt x="60" y="77"/>
                      <a:pt x="60" y="77"/>
                      <a:pt x="60" y="77"/>
                    </a:cubicBezTo>
                    <a:cubicBezTo>
                      <a:pt x="60" y="77"/>
                      <a:pt x="61" y="77"/>
                      <a:pt x="61" y="77"/>
                    </a:cubicBezTo>
                    <a:cubicBezTo>
                      <a:pt x="61" y="77"/>
                      <a:pt x="60" y="77"/>
                      <a:pt x="60" y="78"/>
                    </a:cubicBezTo>
                    <a:cubicBezTo>
                      <a:pt x="60" y="78"/>
                      <a:pt x="60" y="79"/>
                      <a:pt x="61" y="79"/>
                    </a:cubicBezTo>
                    <a:cubicBezTo>
                      <a:pt x="61" y="79"/>
                      <a:pt x="61" y="79"/>
                      <a:pt x="61" y="79"/>
                    </a:cubicBezTo>
                    <a:cubicBezTo>
                      <a:pt x="61" y="79"/>
                      <a:pt x="61" y="79"/>
                      <a:pt x="61" y="79"/>
                    </a:cubicBezTo>
                    <a:cubicBezTo>
                      <a:pt x="62" y="79"/>
                      <a:pt x="62" y="78"/>
                      <a:pt x="62" y="77"/>
                    </a:cubicBezTo>
                    <a:cubicBezTo>
                      <a:pt x="63" y="78"/>
                      <a:pt x="63" y="78"/>
                      <a:pt x="64" y="78"/>
                    </a:cubicBezTo>
                    <a:cubicBezTo>
                      <a:pt x="64" y="78"/>
                      <a:pt x="64" y="77"/>
                      <a:pt x="63" y="77"/>
                    </a:cubicBezTo>
                    <a:cubicBezTo>
                      <a:pt x="64" y="76"/>
                      <a:pt x="64" y="76"/>
                      <a:pt x="64" y="76"/>
                    </a:cubicBezTo>
                    <a:cubicBezTo>
                      <a:pt x="64" y="76"/>
                      <a:pt x="64" y="76"/>
                      <a:pt x="64" y="76"/>
                    </a:cubicBezTo>
                    <a:cubicBezTo>
                      <a:pt x="64" y="76"/>
                      <a:pt x="64" y="76"/>
                      <a:pt x="64" y="76"/>
                    </a:cubicBezTo>
                    <a:cubicBezTo>
                      <a:pt x="64" y="76"/>
                      <a:pt x="64" y="76"/>
                      <a:pt x="63" y="76"/>
                    </a:cubicBezTo>
                    <a:cubicBezTo>
                      <a:pt x="63" y="76"/>
                      <a:pt x="63" y="76"/>
                      <a:pt x="63" y="76"/>
                    </a:cubicBezTo>
                    <a:cubicBezTo>
                      <a:pt x="63" y="76"/>
                      <a:pt x="63" y="76"/>
                      <a:pt x="63" y="76"/>
                    </a:cubicBezTo>
                    <a:cubicBezTo>
                      <a:pt x="63" y="76"/>
                      <a:pt x="63" y="76"/>
                      <a:pt x="64" y="76"/>
                    </a:cubicBezTo>
                    <a:cubicBezTo>
                      <a:pt x="64" y="76"/>
                      <a:pt x="64" y="76"/>
                      <a:pt x="64" y="76"/>
                    </a:cubicBezTo>
                    <a:cubicBezTo>
                      <a:pt x="64" y="76"/>
                      <a:pt x="64" y="76"/>
                      <a:pt x="64" y="75"/>
                    </a:cubicBezTo>
                    <a:cubicBezTo>
                      <a:pt x="64" y="76"/>
                      <a:pt x="65" y="76"/>
                      <a:pt x="65" y="76"/>
                    </a:cubicBezTo>
                    <a:cubicBezTo>
                      <a:pt x="64" y="76"/>
                      <a:pt x="64" y="77"/>
                      <a:pt x="64" y="77"/>
                    </a:cubicBezTo>
                    <a:cubicBezTo>
                      <a:pt x="64" y="77"/>
                      <a:pt x="64" y="77"/>
                      <a:pt x="64" y="77"/>
                    </a:cubicBezTo>
                    <a:cubicBezTo>
                      <a:pt x="65" y="77"/>
                      <a:pt x="65" y="76"/>
                      <a:pt x="65" y="76"/>
                    </a:cubicBezTo>
                    <a:cubicBezTo>
                      <a:pt x="65" y="76"/>
                      <a:pt x="65" y="77"/>
                      <a:pt x="64" y="77"/>
                    </a:cubicBezTo>
                    <a:cubicBezTo>
                      <a:pt x="64" y="78"/>
                      <a:pt x="64" y="79"/>
                      <a:pt x="64" y="80"/>
                    </a:cubicBezTo>
                    <a:cubicBezTo>
                      <a:pt x="64" y="81"/>
                      <a:pt x="64" y="81"/>
                      <a:pt x="64" y="81"/>
                    </a:cubicBezTo>
                    <a:cubicBezTo>
                      <a:pt x="64" y="81"/>
                      <a:pt x="64" y="82"/>
                      <a:pt x="64" y="82"/>
                    </a:cubicBezTo>
                    <a:cubicBezTo>
                      <a:pt x="64" y="83"/>
                      <a:pt x="64" y="82"/>
                      <a:pt x="64" y="83"/>
                    </a:cubicBezTo>
                    <a:cubicBezTo>
                      <a:pt x="65" y="84"/>
                      <a:pt x="65" y="86"/>
                      <a:pt x="64" y="88"/>
                    </a:cubicBezTo>
                    <a:cubicBezTo>
                      <a:pt x="65" y="89"/>
                      <a:pt x="65" y="89"/>
                      <a:pt x="65" y="89"/>
                    </a:cubicBezTo>
                    <a:cubicBezTo>
                      <a:pt x="65" y="89"/>
                      <a:pt x="65" y="89"/>
                      <a:pt x="65" y="89"/>
                    </a:cubicBezTo>
                    <a:cubicBezTo>
                      <a:pt x="65" y="89"/>
                      <a:pt x="65" y="88"/>
                      <a:pt x="64" y="88"/>
                    </a:cubicBezTo>
                    <a:cubicBezTo>
                      <a:pt x="64" y="88"/>
                      <a:pt x="64" y="88"/>
                      <a:pt x="64" y="88"/>
                    </a:cubicBezTo>
                    <a:cubicBezTo>
                      <a:pt x="64" y="88"/>
                      <a:pt x="64" y="88"/>
                      <a:pt x="64" y="88"/>
                    </a:cubicBezTo>
                    <a:cubicBezTo>
                      <a:pt x="64" y="89"/>
                      <a:pt x="63" y="89"/>
                      <a:pt x="63" y="89"/>
                    </a:cubicBezTo>
                    <a:cubicBezTo>
                      <a:pt x="63" y="89"/>
                      <a:pt x="63" y="89"/>
                      <a:pt x="63" y="89"/>
                    </a:cubicBezTo>
                    <a:cubicBezTo>
                      <a:pt x="63" y="87"/>
                      <a:pt x="63" y="86"/>
                      <a:pt x="64" y="86"/>
                    </a:cubicBezTo>
                    <a:cubicBezTo>
                      <a:pt x="64" y="86"/>
                      <a:pt x="64" y="86"/>
                      <a:pt x="64" y="86"/>
                    </a:cubicBezTo>
                    <a:cubicBezTo>
                      <a:pt x="64" y="86"/>
                      <a:pt x="64" y="86"/>
                      <a:pt x="64" y="86"/>
                    </a:cubicBezTo>
                    <a:cubicBezTo>
                      <a:pt x="64" y="86"/>
                      <a:pt x="64" y="86"/>
                      <a:pt x="64" y="86"/>
                    </a:cubicBezTo>
                    <a:cubicBezTo>
                      <a:pt x="64" y="86"/>
                      <a:pt x="64" y="86"/>
                      <a:pt x="64" y="86"/>
                    </a:cubicBezTo>
                    <a:cubicBezTo>
                      <a:pt x="64" y="85"/>
                      <a:pt x="64" y="85"/>
                      <a:pt x="64" y="85"/>
                    </a:cubicBezTo>
                    <a:cubicBezTo>
                      <a:pt x="64" y="85"/>
                      <a:pt x="64" y="85"/>
                      <a:pt x="64" y="85"/>
                    </a:cubicBezTo>
                    <a:cubicBezTo>
                      <a:pt x="64" y="85"/>
                      <a:pt x="64" y="85"/>
                      <a:pt x="64" y="85"/>
                    </a:cubicBezTo>
                    <a:cubicBezTo>
                      <a:pt x="64" y="85"/>
                      <a:pt x="63" y="85"/>
                      <a:pt x="63" y="85"/>
                    </a:cubicBezTo>
                    <a:cubicBezTo>
                      <a:pt x="63" y="85"/>
                      <a:pt x="63" y="85"/>
                      <a:pt x="63" y="85"/>
                    </a:cubicBezTo>
                    <a:cubicBezTo>
                      <a:pt x="63" y="84"/>
                      <a:pt x="64" y="84"/>
                      <a:pt x="64" y="84"/>
                    </a:cubicBezTo>
                    <a:cubicBezTo>
                      <a:pt x="63" y="84"/>
                      <a:pt x="63" y="84"/>
                      <a:pt x="63" y="83"/>
                    </a:cubicBezTo>
                    <a:cubicBezTo>
                      <a:pt x="63" y="83"/>
                      <a:pt x="63" y="83"/>
                      <a:pt x="63" y="83"/>
                    </a:cubicBezTo>
                    <a:cubicBezTo>
                      <a:pt x="63" y="83"/>
                      <a:pt x="63" y="83"/>
                      <a:pt x="63" y="83"/>
                    </a:cubicBezTo>
                    <a:cubicBezTo>
                      <a:pt x="63" y="84"/>
                      <a:pt x="63" y="84"/>
                      <a:pt x="62" y="84"/>
                    </a:cubicBezTo>
                    <a:cubicBezTo>
                      <a:pt x="62" y="84"/>
                      <a:pt x="62" y="84"/>
                      <a:pt x="62" y="84"/>
                    </a:cubicBezTo>
                    <a:cubicBezTo>
                      <a:pt x="62" y="82"/>
                      <a:pt x="62" y="82"/>
                      <a:pt x="62" y="80"/>
                    </a:cubicBezTo>
                    <a:cubicBezTo>
                      <a:pt x="62" y="80"/>
                      <a:pt x="62" y="80"/>
                      <a:pt x="62" y="80"/>
                    </a:cubicBezTo>
                    <a:cubicBezTo>
                      <a:pt x="62" y="80"/>
                      <a:pt x="62" y="80"/>
                      <a:pt x="62" y="80"/>
                    </a:cubicBezTo>
                    <a:cubicBezTo>
                      <a:pt x="61" y="79"/>
                      <a:pt x="58" y="80"/>
                      <a:pt x="58" y="77"/>
                    </a:cubicBezTo>
                    <a:cubicBezTo>
                      <a:pt x="58" y="77"/>
                      <a:pt x="58" y="77"/>
                      <a:pt x="58" y="76"/>
                    </a:cubicBezTo>
                    <a:cubicBezTo>
                      <a:pt x="58" y="76"/>
                      <a:pt x="58" y="76"/>
                      <a:pt x="58" y="76"/>
                    </a:cubicBezTo>
                    <a:cubicBezTo>
                      <a:pt x="58" y="76"/>
                      <a:pt x="59" y="76"/>
                      <a:pt x="59" y="76"/>
                    </a:cubicBezTo>
                    <a:cubicBezTo>
                      <a:pt x="59" y="76"/>
                      <a:pt x="59" y="76"/>
                      <a:pt x="59" y="76"/>
                    </a:cubicBezTo>
                    <a:moveTo>
                      <a:pt x="71" y="76"/>
                    </a:moveTo>
                    <a:cubicBezTo>
                      <a:pt x="71" y="76"/>
                      <a:pt x="71" y="76"/>
                      <a:pt x="71" y="75"/>
                    </a:cubicBezTo>
                    <a:cubicBezTo>
                      <a:pt x="72" y="75"/>
                      <a:pt x="72" y="75"/>
                      <a:pt x="72" y="75"/>
                    </a:cubicBezTo>
                    <a:cubicBezTo>
                      <a:pt x="72" y="75"/>
                      <a:pt x="73" y="75"/>
                      <a:pt x="73" y="75"/>
                    </a:cubicBezTo>
                    <a:cubicBezTo>
                      <a:pt x="73" y="76"/>
                      <a:pt x="71" y="75"/>
                      <a:pt x="71" y="76"/>
                    </a:cubicBezTo>
                    <a:moveTo>
                      <a:pt x="69" y="75"/>
                    </a:moveTo>
                    <a:cubicBezTo>
                      <a:pt x="69" y="75"/>
                      <a:pt x="69" y="74"/>
                      <a:pt x="70" y="74"/>
                    </a:cubicBezTo>
                    <a:cubicBezTo>
                      <a:pt x="70" y="74"/>
                      <a:pt x="70" y="74"/>
                      <a:pt x="70" y="74"/>
                    </a:cubicBezTo>
                    <a:cubicBezTo>
                      <a:pt x="70" y="75"/>
                      <a:pt x="69" y="75"/>
                      <a:pt x="69" y="75"/>
                    </a:cubicBezTo>
                    <a:cubicBezTo>
                      <a:pt x="69" y="75"/>
                      <a:pt x="69" y="75"/>
                      <a:pt x="69" y="75"/>
                    </a:cubicBezTo>
                    <a:cubicBezTo>
                      <a:pt x="69" y="75"/>
                      <a:pt x="69" y="75"/>
                      <a:pt x="69" y="75"/>
                    </a:cubicBezTo>
                    <a:moveTo>
                      <a:pt x="60" y="74"/>
                    </a:moveTo>
                    <a:cubicBezTo>
                      <a:pt x="60" y="74"/>
                      <a:pt x="60" y="74"/>
                      <a:pt x="60" y="74"/>
                    </a:cubicBezTo>
                    <a:cubicBezTo>
                      <a:pt x="60" y="74"/>
                      <a:pt x="60" y="74"/>
                      <a:pt x="60" y="74"/>
                    </a:cubicBezTo>
                    <a:cubicBezTo>
                      <a:pt x="60" y="74"/>
                      <a:pt x="60" y="74"/>
                      <a:pt x="61" y="74"/>
                    </a:cubicBezTo>
                    <a:cubicBezTo>
                      <a:pt x="61" y="74"/>
                      <a:pt x="60" y="74"/>
                      <a:pt x="60" y="74"/>
                    </a:cubicBezTo>
                    <a:moveTo>
                      <a:pt x="58" y="74"/>
                    </a:moveTo>
                    <a:cubicBezTo>
                      <a:pt x="58" y="74"/>
                      <a:pt x="58" y="74"/>
                      <a:pt x="58" y="74"/>
                    </a:cubicBezTo>
                    <a:cubicBezTo>
                      <a:pt x="58" y="74"/>
                      <a:pt x="58" y="74"/>
                      <a:pt x="58" y="74"/>
                    </a:cubicBezTo>
                    <a:cubicBezTo>
                      <a:pt x="58" y="74"/>
                      <a:pt x="58" y="75"/>
                      <a:pt x="58" y="75"/>
                    </a:cubicBezTo>
                    <a:cubicBezTo>
                      <a:pt x="58" y="75"/>
                      <a:pt x="57" y="74"/>
                      <a:pt x="57" y="74"/>
                    </a:cubicBezTo>
                    <a:cubicBezTo>
                      <a:pt x="57" y="74"/>
                      <a:pt x="58" y="74"/>
                      <a:pt x="58" y="74"/>
                    </a:cubicBezTo>
                    <a:moveTo>
                      <a:pt x="71" y="74"/>
                    </a:moveTo>
                    <a:cubicBezTo>
                      <a:pt x="71" y="74"/>
                      <a:pt x="71" y="74"/>
                      <a:pt x="71" y="74"/>
                    </a:cubicBezTo>
                    <a:cubicBezTo>
                      <a:pt x="71" y="74"/>
                      <a:pt x="71" y="74"/>
                      <a:pt x="72" y="74"/>
                    </a:cubicBezTo>
                    <a:cubicBezTo>
                      <a:pt x="72" y="74"/>
                      <a:pt x="72" y="74"/>
                      <a:pt x="72" y="74"/>
                    </a:cubicBezTo>
                    <a:cubicBezTo>
                      <a:pt x="72" y="74"/>
                      <a:pt x="71" y="74"/>
                      <a:pt x="71" y="74"/>
                    </a:cubicBezTo>
                    <a:moveTo>
                      <a:pt x="57" y="75"/>
                    </a:moveTo>
                    <a:cubicBezTo>
                      <a:pt x="56" y="75"/>
                      <a:pt x="56" y="74"/>
                      <a:pt x="57" y="73"/>
                    </a:cubicBezTo>
                    <a:cubicBezTo>
                      <a:pt x="57" y="74"/>
                      <a:pt x="56" y="74"/>
                      <a:pt x="57" y="75"/>
                    </a:cubicBezTo>
                    <a:moveTo>
                      <a:pt x="62" y="74"/>
                    </a:moveTo>
                    <a:cubicBezTo>
                      <a:pt x="61" y="74"/>
                      <a:pt x="61" y="73"/>
                      <a:pt x="62" y="73"/>
                    </a:cubicBezTo>
                    <a:cubicBezTo>
                      <a:pt x="62" y="73"/>
                      <a:pt x="62" y="73"/>
                      <a:pt x="62" y="73"/>
                    </a:cubicBezTo>
                    <a:cubicBezTo>
                      <a:pt x="62" y="74"/>
                      <a:pt x="62" y="74"/>
                      <a:pt x="62" y="74"/>
                    </a:cubicBezTo>
                    <a:moveTo>
                      <a:pt x="49" y="75"/>
                    </a:moveTo>
                    <a:cubicBezTo>
                      <a:pt x="49" y="74"/>
                      <a:pt x="49" y="74"/>
                      <a:pt x="50" y="73"/>
                    </a:cubicBezTo>
                    <a:cubicBezTo>
                      <a:pt x="50" y="74"/>
                      <a:pt x="50" y="75"/>
                      <a:pt x="49" y="75"/>
                    </a:cubicBezTo>
                    <a:moveTo>
                      <a:pt x="63" y="74"/>
                    </a:moveTo>
                    <a:cubicBezTo>
                      <a:pt x="63" y="74"/>
                      <a:pt x="64" y="73"/>
                      <a:pt x="64" y="73"/>
                    </a:cubicBezTo>
                    <a:cubicBezTo>
                      <a:pt x="63" y="74"/>
                      <a:pt x="63" y="74"/>
                      <a:pt x="63" y="74"/>
                    </a:cubicBezTo>
                    <a:moveTo>
                      <a:pt x="54" y="74"/>
                    </a:moveTo>
                    <a:cubicBezTo>
                      <a:pt x="54" y="74"/>
                      <a:pt x="55" y="73"/>
                      <a:pt x="54" y="73"/>
                    </a:cubicBezTo>
                    <a:cubicBezTo>
                      <a:pt x="54" y="73"/>
                      <a:pt x="55" y="73"/>
                      <a:pt x="55" y="73"/>
                    </a:cubicBezTo>
                    <a:cubicBezTo>
                      <a:pt x="55" y="73"/>
                      <a:pt x="55" y="73"/>
                      <a:pt x="55" y="73"/>
                    </a:cubicBezTo>
                    <a:cubicBezTo>
                      <a:pt x="55" y="73"/>
                      <a:pt x="55" y="73"/>
                      <a:pt x="55" y="73"/>
                    </a:cubicBezTo>
                    <a:cubicBezTo>
                      <a:pt x="55" y="73"/>
                      <a:pt x="55" y="73"/>
                      <a:pt x="55" y="73"/>
                    </a:cubicBezTo>
                    <a:cubicBezTo>
                      <a:pt x="55" y="73"/>
                      <a:pt x="54" y="73"/>
                      <a:pt x="55" y="74"/>
                    </a:cubicBezTo>
                    <a:cubicBezTo>
                      <a:pt x="54" y="74"/>
                      <a:pt x="54" y="74"/>
                      <a:pt x="54" y="74"/>
                    </a:cubicBezTo>
                    <a:moveTo>
                      <a:pt x="48" y="73"/>
                    </a:moveTo>
                    <a:cubicBezTo>
                      <a:pt x="48" y="73"/>
                      <a:pt x="48" y="73"/>
                      <a:pt x="48" y="73"/>
                    </a:cubicBezTo>
                    <a:cubicBezTo>
                      <a:pt x="48" y="73"/>
                      <a:pt x="48" y="73"/>
                      <a:pt x="48" y="73"/>
                    </a:cubicBezTo>
                    <a:cubicBezTo>
                      <a:pt x="49" y="73"/>
                      <a:pt x="48" y="73"/>
                      <a:pt x="48" y="73"/>
                    </a:cubicBezTo>
                    <a:moveTo>
                      <a:pt x="53" y="73"/>
                    </a:moveTo>
                    <a:cubicBezTo>
                      <a:pt x="53" y="73"/>
                      <a:pt x="52" y="73"/>
                      <a:pt x="52" y="73"/>
                    </a:cubicBezTo>
                    <a:cubicBezTo>
                      <a:pt x="52" y="72"/>
                      <a:pt x="52" y="72"/>
                      <a:pt x="53" y="72"/>
                    </a:cubicBezTo>
                    <a:cubicBezTo>
                      <a:pt x="53" y="72"/>
                      <a:pt x="53" y="72"/>
                      <a:pt x="53" y="72"/>
                    </a:cubicBezTo>
                    <a:cubicBezTo>
                      <a:pt x="53" y="72"/>
                      <a:pt x="53" y="72"/>
                      <a:pt x="53" y="72"/>
                    </a:cubicBezTo>
                    <a:cubicBezTo>
                      <a:pt x="53" y="72"/>
                      <a:pt x="53" y="72"/>
                      <a:pt x="54" y="72"/>
                    </a:cubicBezTo>
                    <a:cubicBezTo>
                      <a:pt x="54" y="73"/>
                      <a:pt x="53" y="73"/>
                      <a:pt x="53" y="73"/>
                    </a:cubicBezTo>
                    <a:moveTo>
                      <a:pt x="47" y="72"/>
                    </a:moveTo>
                    <a:cubicBezTo>
                      <a:pt x="47" y="72"/>
                      <a:pt x="47" y="72"/>
                      <a:pt x="47" y="72"/>
                    </a:cubicBezTo>
                    <a:cubicBezTo>
                      <a:pt x="47" y="72"/>
                      <a:pt x="47" y="72"/>
                      <a:pt x="47" y="72"/>
                    </a:cubicBezTo>
                    <a:cubicBezTo>
                      <a:pt x="48" y="72"/>
                      <a:pt x="48" y="72"/>
                      <a:pt x="48" y="73"/>
                    </a:cubicBezTo>
                    <a:cubicBezTo>
                      <a:pt x="47" y="73"/>
                      <a:pt x="47" y="73"/>
                      <a:pt x="47" y="73"/>
                    </a:cubicBezTo>
                    <a:cubicBezTo>
                      <a:pt x="47" y="73"/>
                      <a:pt x="47" y="73"/>
                      <a:pt x="47" y="73"/>
                    </a:cubicBezTo>
                    <a:cubicBezTo>
                      <a:pt x="47" y="72"/>
                      <a:pt x="47" y="72"/>
                      <a:pt x="47" y="72"/>
                    </a:cubicBezTo>
                    <a:cubicBezTo>
                      <a:pt x="47" y="72"/>
                      <a:pt x="47" y="72"/>
                      <a:pt x="47" y="72"/>
                    </a:cubicBezTo>
                    <a:moveTo>
                      <a:pt x="59" y="72"/>
                    </a:moveTo>
                    <a:cubicBezTo>
                      <a:pt x="59" y="72"/>
                      <a:pt x="59" y="72"/>
                      <a:pt x="60" y="72"/>
                    </a:cubicBezTo>
                    <a:cubicBezTo>
                      <a:pt x="60" y="72"/>
                      <a:pt x="59" y="72"/>
                      <a:pt x="59" y="72"/>
                    </a:cubicBezTo>
                    <a:cubicBezTo>
                      <a:pt x="59" y="72"/>
                      <a:pt x="59" y="72"/>
                      <a:pt x="59" y="72"/>
                    </a:cubicBezTo>
                    <a:cubicBezTo>
                      <a:pt x="59" y="72"/>
                      <a:pt x="59" y="72"/>
                      <a:pt x="59" y="72"/>
                    </a:cubicBezTo>
                    <a:moveTo>
                      <a:pt x="61" y="72"/>
                    </a:moveTo>
                    <a:cubicBezTo>
                      <a:pt x="61" y="71"/>
                      <a:pt x="61" y="71"/>
                      <a:pt x="61" y="71"/>
                    </a:cubicBezTo>
                    <a:cubicBezTo>
                      <a:pt x="61" y="72"/>
                      <a:pt x="61" y="72"/>
                      <a:pt x="61" y="72"/>
                    </a:cubicBezTo>
                    <a:cubicBezTo>
                      <a:pt x="61" y="72"/>
                      <a:pt x="61" y="72"/>
                      <a:pt x="61" y="72"/>
                    </a:cubicBezTo>
                    <a:moveTo>
                      <a:pt x="56" y="72"/>
                    </a:moveTo>
                    <a:cubicBezTo>
                      <a:pt x="56" y="72"/>
                      <a:pt x="56" y="72"/>
                      <a:pt x="56" y="71"/>
                    </a:cubicBezTo>
                    <a:cubicBezTo>
                      <a:pt x="56" y="71"/>
                      <a:pt x="56" y="71"/>
                      <a:pt x="56" y="71"/>
                    </a:cubicBezTo>
                    <a:cubicBezTo>
                      <a:pt x="56" y="71"/>
                      <a:pt x="56" y="72"/>
                      <a:pt x="56" y="72"/>
                    </a:cubicBezTo>
                    <a:cubicBezTo>
                      <a:pt x="56" y="72"/>
                      <a:pt x="56" y="72"/>
                      <a:pt x="56" y="72"/>
                    </a:cubicBezTo>
                    <a:cubicBezTo>
                      <a:pt x="56" y="72"/>
                      <a:pt x="56" y="72"/>
                      <a:pt x="56" y="72"/>
                    </a:cubicBezTo>
                    <a:cubicBezTo>
                      <a:pt x="56" y="72"/>
                      <a:pt x="56" y="72"/>
                      <a:pt x="56" y="73"/>
                    </a:cubicBezTo>
                    <a:cubicBezTo>
                      <a:pt x="56" y="73"/>
                      <a:pt x="56" y="73"/>
                      <a:pt x="56" y="73"/>
                    </a:cubicBezTo>
                    <a:cubicBezTo>
                      <a:pt x="56" y="73"/>
                      <a:pt x="56" y="73"/>
                      <a:pt x="56" y="73"/>
                    </a:cubicBezTo>
                    <a:cubicBezTo>
                      <a:pt x="56" y="72"/>
                      <a:pt x="56" y="72"/>
                      <a:pt x="56" y="72"/>
                    </a:cubicBezTo>
                    <a:cubicBezTo>
                      <a:pt x="56" y="72"/>
                      <a:pt x="56" y="72"/>
                      <a:pt x="56" y="72"/>
                    </a:cubicBezTo>
                    <a:moveTo>
                      <a:pt x="67" y="72"/>
                    </a:moveTo>
                    <a:cubicBezTo>
                      <a:pt x="67" y="71"/>
                      <a:pt x="67" y="71"/>
                      <a:pt x="68" y="71"/>
                    </a:cubicBezTo>
                    <a:cubicBezTo>
                      <a:pt x="68" y="71"/>
                      <a:pt x="68" y="71"/>
                      <a:pt x="68" y="71"/>
                    </a:cubicBezTo>
                    <a:cubicBezTo>
                      <a:pt x="68" y="71"/>
                      <a:pt x="67" y="72"/>
                      <a:pt x="67" y="72"/>
                    </a:cubicBezTo>
                    <a:moveTo>
                      <a:pt x="50" y="71"/>
                    </a:moveTo>
                    <a:cubicBezTo>
                      <a:pt x="51" y="71"/>
                      <a:pt x="51" y="71"/>
                      <a:pt x="52" y="71"/>
                    </a:cubicBezTo>
                    <a:cubicBezTo>
                      <a:pt x="52" y="71"/>
                      <a:pt x="52" y="71"/>
                      <a:pt x="53" y="71"/>
                    </a:cubicBezTo>
                    <a:cubicBezTo>
                      <a:pt x="53" y="71"/>
                      <a:pt x="53" y="71"/>
                      <a:pt x="53" y="71"/>
                    </a:cubicBezTo>
                    <a:cubicBezTo>
                      <a:pt x="53" y="71"/>
                      <a:pt x="53" y="71"/>
                      <a:pt x="53" y="71"/>
                    </a:cubicBezTo>
                    <a:cubicBezTo>
                      <a:pt x="53" y="71"/>
                      <a:pt x="53" y="71"/>
                      <a:pt x="53" y="71"/>
                    </a:cubicBezTo>
                    <a:cubicBezTo>
                      <a:pt x="53" y="71"/>
                      <a:pt x="53" y="72"/>
                      <a:pt x="52" y="72"/>
                    </a:cubicBezTo>
                    <a:cubicBezTo>
                      <a:pt x="52" y="72"/>
                      <a:pt x="52" y="72"/>
                      <a:pt x="52" y="72"/>
                    </a:cubicBezTo>
                    <a:cubicBezTo>
                      <a:pt x="52" y="72"/>
                      <a:pt x="51" y="72"/>
                      <a:pt x="51" y="72"/>
                    </a:cubicBezTo>
                    <a:cubicBezTo>
                      <a:pt x="51" y="72"/>
                      <a:pt x="51" y="72"/>
                      <a:pt x="51" y="72"/>
                    </a:cubicBezTo>
                    <a:cubicBezTo>
                      <a:pt x="51" y="72"/>
                      <a:pt x="51" y="72"/>
                      <a:pt x="51" y="72"/>
                    </a:cubicBezTo>
                    <a:cubicBezTo>
                      <a:pt x="51" y="72"/>
                      <a:pt x="51" y="72"/>
                      <a:pt x="51" y="72"/>
                    </a:cubicBezTo>
                    <a:cubicBezTo>
                      <a:pt x="51" y="72"/>
                      <a:pt x="51" y="72"/>
                      <a:pt x="51" y="72"/>
                    </a:cubicBezTo>
                    <a:cubicBezTo>
                      <a:pt x="51" y="72"/>
                      <a:pt x="51" y="72"/>
                      <a:pt x="51" y="72"/>
                    </a:cubicBezTo>
                    <a:cubicBezTo>
                      <a:pt x="50" y="71"/>
                      <a:pt x="50" y="71"/>
                      <a:pt x="50" y="71"/>
                    </a:cubicBezTo>
                    <a:cubicBezTo>
                      <a:pt x="50" y="71"/>
                      <a:pt x="50" y="71"/>
                      <a:pt x="50" y="71"/>
                    </a:cubicBezTo>
                    <a:moveTo>
                      <a:pt x="46" y="71"/>
                    </a:moveTo>
                    <a:cubicBezTo>
                      <a:pt x="46" y="70"/>
                      <a:pt x="46" y="70"/>
                      <a:pt x="46" y="70"/>
                    </a:cubicBezTo>
                    <a:cubicBezTo>
                      <a:pt x="46" y="71"/>
                      <a:pt x="46" y="71"/>
                      <a:pt x="46" y="71"/>
                    </a:cubicBezTo>
                    <a:cubicBezTo>
                      <a:pt x="46" y="71"/>
                      <a:pt x="46" y="71"/>
                      <a:pt x="46" y="71"/>
                    </a:cubicBezTo>
                    <a:moveTo>
                      <a:pt x="58" y="70"/>
                    </a:moveTo>
                    <a:cubicBezTo>
                      <a:pt x="58" y="70"/>
                      <a:pt x="59" y="70"/>
                      <a:pt x="59" y="70"/>
                    </a:cubicBezTo>
                    <a:cubicBezTo>
                      <a:pt x="59" y="70"/>
                      <a:pt x="59" y="70"/>
                      <a:pt x="60" y="70"/>
                    </a:cubicBezTo>
                    <a:cubicBezTo>
                      <a:pt x="59" y="70"/>
                      <a:pt x="59" y="70"/>
                      <a:pt x="59" y="70"/>
                    </a:cubicBezTo>
                    <a:cubicBezTo>
                      <a:pt x="59" y="70"/>
                      <a:pt x="59" y="70"/>
                      <a:pt x="59" y="70"/>
                    </a:cubicBezTo>
                    <a:cubicBezTo>
                      <a:pt x="59" y="70"/>
                      <a:pt x="59" y="70"/>
                      <a:pt x="59" y="70"/>
                    </a:cubicBezTo>
                    <a:cubicBezTo>
                      <a:pt x="59" y="70"/>
                      <a:pt x="59" y="70"/>
                      <a:pt x="58" y="70"/>
                    </a:cubicBezTo>
                    <a:moveTo>
                      <a:pt x="53" y="70"/>
                    </a:moveTo>
                    <a:cubicBezTo>
                      <a:pt x="53" y="70"/>
                      <a:pt x="53" y="70"/>
                      <a:pt x="53" y="70"/>
                    </a:cubicBezTo>
                    <a:cubicBezTo>
                      <a:pt x="53" y="70"/>
                      <a:pt x="54" y="70"/>
                      <a:pt x="54" y="71"/>
                    </a:cubicBezTo>
                    <a:cubicBezTo>
                      <a:pt x="54" y="71"/>
                      <a:pt x="54" y="71"/>
                      <a:pt x="54" y="71"/>
                    </a:cubicBezTo>
                    <a:cubicBezTo>
                      <a:pt x="54" y="71"/>
                      <a:pt x="53" y="70"/>
                      <a:pt x="53" y="70"/>
                    </a:cubicBezTo>
                    <a:cubicBezTo>
                      <a:pt x="53" y="70"/>
                      <a:pt x="53" y="70"/>
                      <a:pt x="53" y="70"/>
                    </a:cubicBezTo>
                    <a:cubicBezTo>
                      <a:pt x="53" y="70"/>
                      <a:pt x="53" y="70"/>
                      <a:pt x="53" y="70"/>
                    </a:cubicBezTo>
                    <a:moveTo>
                      <a:pt x="50" y="70"/>
                    </a:moveTo>
                    <a:cubicBezTo>
                      <a:pt x="50" y="69"/>
                      <a:pt x="51" y="69"/>
                      <a:pt x="51" y="69"/>
                    </a:cubicBezTo>
                    <a:cubicBezTo>
                      <a:pt x="51" y="69"/>
                      <a:pt x="52" y="70"/>
                      <a:pt x="52" y="70"/>
                    </a:cubicBezTo>
                    <a:cubicBezTo>
                      <a:pt x="52" y="70"/>
                      <a:pt x="52" y="70"/>
                      <a:pt x="52" y="70"/>
                    </a:cubicBezTo>
                    <a:cubicBezTo>
                      <a:pt x="51" y="70"/>
                      <a:pt x="50" y="70"/>
                      <a:pt x="50" y="70"/>
                    </a:cubicBezTo>
                    <a:cubicBezTo>
                      <a:pt x="50" y="70"/>
                      <a:pt x="50" y="70"/>
                      <a:pt x="50" y="70"/>
                    </a:cubicBezTo>
                    <a:cubicBezTo>
                      <a:pt x="50" y="70"/>
                      <a:pt x="49" y="70"/>
                      <a:pt x="49" y="71"/>
                    </a:cubicBezTo>
                    <a:cubicBezTo>
                      <a:pt x="49" y="70"/>
                      <a:pt x="49" y="70"/>
                      <a:pt x="50" y="70"/>
                    </a:cubicBezTo>
                    <a:cubicBezTo>
                      <a:pt x="50" y="70"/>
                      <a:pt x="50" y="70"/>
                      <a:pt x="50" y="69"/>
                    </a:cubicBezTo>
                    <a:cubicBezTo>
                      <a:pt x="50" y="69"/>
                      <a:pt x="50" y="70"/>
                      <a:pt x="50" y="70"/>
                    </a:cubicBezTo>
                    <a:moveTo>
                      <a:pt x="47" y="70"/>
                    </a:moveTo>
                    <a:cubicBezTo>
                      <a:pt x="47" y="70"/>
                      <a:pt x="47" y="70"/>
                      <a:pt x="47" y="70"/>
                    </a:cubicBezTo>
                    <a:cubicBezTo>
                      <a:pt x="46" y="69"/>
                      <a:pt x="47" y="69"/>
                      <a:pt x="47" y="69"/>
                    </a:cubicBezTo>
                    <a:cubicBezTo>
                      <a:pt x="47" y="69"/>
                      <a:pt x="47" y="70"/>
                      <a:pt x="47" y="70"/>
                    </a:cubicBezTo>
                    <a:moveTo>
                      <a:pt x="59" y="69"/>
                    </a:moveTo>
                    <a:cubicBezTo>
                      <a:pt x="59" y="68"/>
                      <a:pt x="59" y="68"/>
                      <a:pt x="59" y="68"/>
                    </a:cubicBezTo>
                    <a:cubicBezTo>
                      <a:pt x="59" y="68"/>
                      <a:pt x="59" y="69"/>
                      <a:pt x="59" y="69"/>
                    </a:cubicBezTo>
                    <a:moveTo>
                      <a:pt x="61" y="70"/>
                    </a:moveTo>
                    <a:cubicBezTo>
                      <a:pt x="61" y="70"/>
                      <a:pt x="61" y="70"/>
                      <a:pt x="61" y="70"/>
                    </a:cubicBezTo>
                    <a:cubicBezTo>
                      <a:pt x="61" y="70"/>
                      <a:pt x="62" y="69"/>
                      <a:pt x="61" y="69"/>
                    </a:cubicBezTo>
                    <a:cubicBezTo>
                      <a:pt x="61" y="68"/>
                      <a:pt x="62" y="68"/>
                      <a:pt x="63" y="68"/>
                    </a:cubicBezTo>
                    <a:cubicBezTo>
                      <a:pt x="62" y="68"/>
                      <a:pt x="61" y="69"/>
                      <a:pt x="61" y="71"/>
                    </a:cubicBezTo>
                    <a:cubicBezTo>
                      <a:pt x="61" y="71"/>
                      <a:pt x="61" y="71"/>
                      <a:pt x="61" y="71"/>
                    </a:cubicBezTo>
                    <a:cubicBezTo>
                      <a:pt x="61" y="71"/>
                      <a:pt x="61" y="71"/>
                      <a:pt x="60" y="71"/>
                    </a:cubicBezTo>
                    <a:cubicBezTo>
                      <a:pt x="61" y="71"/>
                      <a:pt x="61" y="71"/>
                      <a:pt x="61" y="71"/>
                    </a:cubicBezTo>
                    <a:cubicBezTo>
                      <a:pt x="60" y="71"/>
                      <a:pt x="60" y="71"/>
                      <a:pt x="60" y="70"/>
                    </a:cubicBezTo>
                    <a:cubicBezTo>
                      <a:pt x="60" y="70"/>
                      <a:pt x="60" y="70"/>
                      <a:pt x="60" y="70"/>
                    </a:cubicBezTo>
                    <a:cubicBezTo>
                      <a:pt x="60" y="70"/>
                      <a:pt x="60" y="70"/>
                      <a:pt x="61" y="70"/>
                    </a:cubicBezTo>
                    <a:cubicBezTo>
                      <a:pt x="61" y="70"/>
                      <a:pt x="61" y="70"/>
                      <a:pt x="61" y="70"/>
                    </a:cubicBezTo>
                    <a:cubicBezTo>
                      <a:pt x="61" y="70"/>
                      <a:pt x="61" y="70"/>
                      <a:pt x="61" y="70"/>
                    </a:cubicBezTo>
                    <a:moveTo>
                      <a:pt x="59" y="68"/>
                    </a:moveTo>
                    <a:cubicBezTo>
                      <a:pt x="59" y="67"/>
                      <a:pt x="59" y="67"/>
                      <a:pt x="59" y="67"/>
                    </a:cubicBezTo>
                    <a:cubicBezTo>
                      <a:pt x="59" y="67"/>
                      <a:pt x="60" y="67"/>
                      <a:pt x="60" y="68"/>
                    </a:cubicBezTo>
                    <a:cubicBezTo>
                      <a:pt x="59" y="68"/>
                      <a:pt x="59" y="68"/>
                      <a:pt x="59" y="68"/>
                    </a:cubicBezTo>
                    <a:moveTo>
                      <a:pt x="53" y="66"/>
                    </a:moveTo>
                    <a:cubicBezTo>
                      <a:pt x="52" y="66"/>
                      <a:pt x="53" y="66"/>
                      <a:pt x="54" y="66"/>
                    </a:cubicBezTo>
                    <a:cubicBezTo>
                      <a:pt x="53" y="66"/>
                      <a:pt x="53" y="66"/>
                      <a:pt x="53" y="66"/>
                    </a:cubicBezTo>
                    <a:moveTo>
                      <a:pt x="45" y="66"/>
                    </a:moveTo>
                    <a:cubicBezTo>
                      <a:pt x="45" y="66"/>
                      <a:pt x="45" y="66"/>
                      <a:pt x="45" y="65"/>
                    </a:cubicBezTo>
                    <a:cubicBezTo>
                      <a:pt x="45" y="65"/>
                      <a:pt x="45" y="65"/>
                      <a:pt x="45" y="65"/>
                    </a:cubicBezTo>
                    <a:cubicBezTo>
                      <a:pt x="45" y="66"/>
                      <a:pt x="45" y="66"/>
                      <a:pt x="45" y="66"/>
                    </a:cubicBezTo>
                    <a:cubicBezTo>
                      <a:pt x="45" y="66"/>
                      <a:pt x="45" y="66"/>
                      <a:pt x="45" y="66"/>
                    </a:cubicBezTo>
                    <a:moveTo>
                      <a:pt x="47" y="66"/>
                    </a:moveTo>
                    <a:cubicBezTo>
                      <a:pt x="47" y="66"/>
                      <a:pt x="47" y="66"/>
                      <a:pt x="47" y="65"/>
                    </a:cubicBezTo>
                    <a:cubicBezTo>
                      <a:pt x="47" y="65"/>
                      <a:pt x="47" y="65"/>
                      <a:pt x="47" y="65"/>
                    </a:cubicBezTo>
                    <a:cubicBezTo>
                      <a:pt x="47" y="65"/>
                      <a:pt x="47" y="65"/>
                      <a:pt x="47" y="65"/>
                    </a:cubicBezTo>
                    <a:cubicBezTo>
                      <a:pt x="47" y="66"/>
                      <a:pt x="47" y="66"/>
                      <a:pt x="47" y="66"/>
                    </a:cubicBezTo>
                    <a:cubicBezTo>
                      <a:pt x="47" y="66"/>
                      <a:pt x="47" y="66"/>
                      <a:pt x="47" y="66"/>
                    </a:cubicBezTo>
                    <a:cubicBezTo>
                      <a:pt x="47" y="66"/>
                      <a:pt x="47" y="66"/>
                      <a:pt x="47" y="66"/>
                    </a:cubicBezTo>
                    <a:cubicBezTo>
                      <a:pt x="47" y="66"/>
                      <a:pt x="47" y="66"/>
                      <a:pt x="47" y="66"/>
                    </a:cubicBezTo>
                    <a:cubicBezTo>
                      <a:pt x="47" y="66"/>
                      <a:pt x="48" y="66"/>
                      <a:pt x="48" y="66"/>
                    </a:cubicBezTo>
                    <a:cubicBezTo>
                      <a:pt x="48" y="67"/>
                      <a:pt x="48" y="67"/>
                      <a:pt x="48" y="67"/>
                    </a:cubicBezTo>
                    <a:cubicBezTo>
                      <a:pt x="47" y="67"/>
                      <a:pt x="47" y="67"/>
                      <a:pt x="47" y="67"/>
                    </a:cubicBezTo>
                    <a:cubicBezTo>
                      <a:pt x="46" y="67"/>
                      <a:pt x="47" y="66"/>
                      <a:pt x="46" y="66"/>
                    </a:cubicBezTo>
                    <a:cubicBezTo>
                      <a:pt x="47" y="66"/>
                      <a:pt x="47" y="66"/>
                      <a:pt x="47" y="66"/>
                    </a:cubicBezTo>
                    <a:moveTo>
                      <a:pt x="64" y="64"/>
                    </a:moveTo>
                    <a:cubicBezTo>
                      <a:pt x="64" y="64"/>
                      <a:pt x="65" y="63"/>
                      <a:pt x="65" y="63"/>
                    </a:cubicBezTo>
                    <a:cubicBezTo>
                      <a:pt x="66" y="63"/>
                      <a:pt x="65" y="64"/>
                      <a:pt x="64" y="64"/>
                    </a:cubicBezTo>
                    <a:moveTo>
                      <a:pt x="60" y="63"/>
                    </a:moveTo>
                    <a:cubicBezTo>
                      <a:pt x="60" y="63"/>
                      <a:pt x="61" y="62"/>
                      <a:pt x="61" y="62"/>
                    </a:cubicBezTo>
                    <a:cubicBezTo>
                      <a:pt x="61" y="62"/>
                      <a:pt x="61" y="62"/>
                      <a:pt x="61" y="62"/>
                    </a:cubicBezTo>
                    <a:cubicBezTo>
                      <a:pt x="61" y="62"/>
                      <a:pt x="61" y="62"/>
                      <a:pt x="61" y="62"/>
                    </a:cubicBezTo>
                    <a:cubicBezTo>
                      <a:pt x="62" y="62"/>
                      <a:pt x="61" y="63"/>
                      <a:pt x="61" y="63"/>
                    </a:cubicBezTo>
                    <a:cubicBezTo>
                      <a:pt x="61" y="63"/>
                      <a:pt x="61" y="63"/>
                      <a:pt x="61" y="63"/>
                    </a:cubicBezTo>
                    <a:cubicBezTo>
                      <a:pt x="61" y="63"/>
                      <a:pt x="61" y="63"/>
                      <a:pt x="61" y="63"/>
                    </a:cubicBezTo>
                    <a:cubicBezTo>
                      <a:pt x="61" y="63"/>
                      <a:pt x="62" y="63"/>
                      <a:pt x="62" y="63"/>
                    </a:cubicBezTo>
                    <a:cubicBezTo>
                      <a:pt x="62" y="63"/>
                      <a:pt x="62" y="63"/>
                      <a:pt x="62" y="63"/>
                    </a:cubicBezTo>
                    <a:cubicBezTo>
                      <a:pt x="61" y="63"/>
                      <a:pt x="61" y="64"/>
                      <a:pt x="60" y="64"/>
                    </a:cubicBezTo>
                    <a:cubicBezTo>
                      <a:pt x="60" y="64"/>
                      <a:pt x="60" y="64"/>
                      <a:pt x="60" y="64"/>
                    </a:cubicBezTo>
                    <a:cubicBezTo>
                      <a:pt x="60" y="65"/>
                      <a:pt x="60" y="65"/>
                      <a:pt x="60" y="65"/>
                    </a:cubicBezTo>
                    <a:cubicBezTo>
                      <a:pt x="60" y="65"/>
                      <a:pt x="60" y="65"/>
                      <a:pt x="60" y="65"/>
                    </a:cubicBezTo>
                    <a:cubicBezTo>
                      <a:pt x="60" y="66"/>
                      <a:pt x="59" y="66"/>
                      <a:pt x="60" y="66"/>
                    </a:cubicBezTo>
                    <a:cubicBezTo>
                      <a:pt x="59" y="66"/>
                      <a:pt x="58" y="68"/>
                      <a:pt x="57" y="68"/>
                    </a:cubicBezTo>
                    <a:cubicBezTo>
                      <a:pt x="57" y="69"/>
                      <a:pt x="57" y="69"/>
                      <a:pt x="57" y="69"/>
                    </a:cubicBezTo>
                    <a:cubicBezTo>
                      <a:pt x="56" y="68"/>
                      <a:pt x="57" y="68"/>
                      <a:pt x="57" y="67"/>
                    </a:cubicBezTo>
                    <a:cubicBezTo>
                      <a:pt x="58" y="66"/>
                      <a:pt x="58" y="67"/>
                      <a:pt x="59" y="66"/>
                    </a:cubicBezTo>
                    <a:cubicBezTo>
                      <a:pt x="58" y="66"/>
                      <a:pt x="59" y="65"/>
                      <a:pt x="58" y="64"/>
                    </a:cubicBezTo>
                    <a:cubicBezTo>
                      <a:pt x="58" y="64"/>
                      <a:pt x="59" y="64"/>
                      <a:pt x="60" y="63"/>
                    </a:cubicBezTo>
                    <a:cubicBezTo>
                      <a:pt x="60" y="63"/>
                      <a:pt x="60" y="63"/>
                      <a:pt x="60" y="63"/>
                    </a:cubicBezTo>
                    <a:moveTo>
                      <a:pt x="55" y="61"/>
                    </a:moveTo>
                    <a:cubicBezTo>
                      <a:pt x="55" y="61"/>
                      <a:pt x="55" y="61"/>
                      <a:pt x="55" y="61"/>
                    </a:cubicBezTo>
                    <a:cubicBezTo>
                      <a:pt x="55" y="60"/>
                      <a:pt x="55" y="60"/>
                      <a:pt x="56" y="60"/>
                    </a:cubicBezTo>
                    <a:cubicBezTo>
                      <a:pt x="56" y="60"/>
                      <a:pt x="56" y="60"/>
                      <a:pt x="56" y="60"/>
                    </a:cubicBezTo>
                    <a:cubicBezTo>
                      <a:pt x="56" y="60"/>
                      <a:pt x="56" y="61"/>
                      <a:pt x="55" y="61"/>
                    </a:cubicBezTo>
                    <a:moveTo>
                      <a:pt x="61" y="59"/>
                    </a:moveTo>
                    <a:cubicBezTo>
                      <a:pt x="61" y="59"/>
                      <a:pt x="61" y="59"/>
                      <a:pt x="61" y="59"/>
                    </a:cubicBezTo>
                    <a:cubicBezTo>
                      <a:pt x="61" y="59"/>
                      <a:pt x="61" y="59"/>
                      <a:pt x="61" y="59"/>
                    </a:cubicBezTo>
                    <a:cubicBezTo>
                      <a:pt x="61" y="59"/>
                      <a:pt x="61" y="59"/>
                      <a:pt x="61" y="59"/>
                    </a:cubicBezTo>
                    <a:cubicBezTo>
                      <a:pt x="61" y="59"/>
                      <a:pt x="61" y="59"/>
                      <a:pt x="61" y="59"/>
                    </a:cubicBezTo>
                    <a:moveTo>
                      <a:pt x="67" y="60"/>
                    </a:moveTo>
                    <a:cubicBezTo>
                      <a:pt x="67" y="59"/>
                      <a:pt x="67" y="59"/>
                      <a:pt x="67" y="59"/>
                    </a:cubicBezTo>
                    <a:cubicBezTo>
                      <a:pt x="68" y="59"/>
                      <a:pt x="68" y="59"/>
                      <a:pt x="68" y="59"/>
                    </a:cubicBezTo>
                    <a:cubicBezTo>
                      <a:pt x="68" y="60"/>
                      <a:pt x="69" y="60"/>
                      <a:pt x="68" y="61"/>
                    </a:cubicBezTo>
                    <a:cubicBezTo>
                      <a:pt x="69" y="61"/>
                      <a:pt x="69" y="60"/>
                      <a:pt x="69" y="60"/>
                    </a:cubicBezTo>
                    <a:cubicBezTo>
                      <a:pt x="69" y="60"/>
                      <a:pt x="69" y="60"/>
                      <a:pt x="70" y="60"/>
                    </a:cubicBezTo>
                    <a:cubicBezTo>
                      <a:pt x="68" y="61"/>
                      <a:pt x="68" y="61"/>
                      <a:pt x="68" y="61"/>
                    </a:cubicBezTo>
                    <a:cubicBezTo>
                      <a:pt x="69" y="62"/>
                      <a:pt x="69" y="62"/>
                      <a:pt x="69" y="62"/>
                    </a:cubicBezTo>
                    <a:cubicBezTo>
                      <a:pt x="68" y="61"/>
                      <a:pt x="68" y="60"/>
                      <a:pt x="68" y="59"/>
                    </a:cubicBezTo>
                    <a:cubicBezTo>
                      <a:pt x="67" y="60"/>
                      <a:pt x="67" y="60"/>
                      <a:pt x="67" y="60"/>
                    </a:cubicBezTo>
                    <a:moveTo>
                      <a:pt x="60" y="60"/>
                    </a:moveTo>
                    <a:cubicBezTo>
                      <a:pt x="60" y="60"/>
                      <a:pt x="60" y="59"/>
                      <a:pt x="60" y="59"/>
                    </a:cubicBezTo>
                    <a:cubicBezTo>
                      <a:pt x="60" y="59"/>
                      <a:pt x="60" y="59"/>
                      <a:pt x="61" y="59"/>
                    </a:cubicBezTo>
                    <a:cubicBezTo>
                      <a:pt x="61" y="59"/>
                      <a:pt x="61" y="59"/>
                      <a:pt x="61" y="59"/>
                    </a:cubicBezTo>
                    <a:cubicBezTo>
                      <a:pt x="61" y="59"/>
                      <a:pt x="61" y="59"/>
                      <a:pt x="61" y="59"/>
                    </a:cubicBezTo>
                    <a:cubicBezTo>
                      <a:pt x="60" y="59"/>
                      <a:pt x="60" y="60"/>
                      <a:pt x="60" y="61"/>
                    </a:cubicBezTo>
                    <a:cubicBezTo>
                      <a:pt x="60" y="61"/>
                      <a:pt x="59" y="61"/>
                      <a:pt x="59" y="62"/>
                    </a:cubicBezTo>
                    <a:cubicBezTo>
                      <a:pt x="59" y="61"/>
                      <a:pt x="59" y="61"/>
                      <a:pt x="59" y="61"/>
                    </a:cubicBezTo>
                    <a:cubicBezTo>
                      <a:pt x="59" y="61"/>
                      <a:pt x="59" y="63"/>
                      <a:pt x="58" y="63"/>
                    </a:cubicBezTo>
                    <a:cubicBezTo>
                      <a:pt x="58" y="62"/>
                      <a:pt x="58" y="62"/>
                      <a:pt x="58" y="62"/>
                    </a:cubicBezTo>
                    <a:cubicBezTo>
                      <a:pt x="57" y="63"/>
                      <a:pt x="57" y="63"/>
                      <a:pt x="57" y="63"/>
                    </a:cubicBezTo>
                    <a:cubicBezTo>
                      <a:pt x="57" y="63"/>
                      <a:pt x="58" y="62"/>
                      <a:pt x="57" y="62"/>
                    </a:cubicBezTo>
                    <a:cubicBezTo>
                      <a:pt x="58" y="62"/>
                      <a:pt x="58" y="62"/>
                      <a:pt x="58" y="62"/>
                    </a:cubicBezTo>
                    <a:cubicBezTo>
                      <a:pt x="58" y="61"/>
                      <a:pt x="58" y="61"/>
                      <a:pt x="58" y="61"/>
                    </a:cubicBezTo>
                    <a:cubicBezTo>
                      <a:pt x="58" y="61"/>
                      <a:pt x="58" y="60"/>
                      <a:pt x="59" y="60"/>
                    </a:cubicBezTo>
                    <a:cubicBezTo>
                      <a:pt x="59" y="60"/>
                      <a:pt x="59" y="60"/>
                      <a:pt x="59" y="60"/>
                    </a:cubicBezTo>
                    <a:cubicBezTo>
                      <a:pt x="59" y="60"/>
                      <a:pt x="59" y="60"/>
                      <a:pt x="59" y="60"/>
                    </a:cubicBezTo>
                    <a:cubicBezTo>
                      <a:pt x="59" y="60"/>
                      <a:pt x="59" y="60"/>
                      <a:pt x="60" y="60"/>
                    </a:cubicBezTo>
                    <a:cubicBezTo>
                      <a:pt x="60" y="60"/>
                      <a:pt x="60" y="60"/>
                      <a:pt x="60" y="60"/>
                    </a:cubicBezTo>
                    <a:moveTo>
                      <a:pt x="62" y="60"/>
                    </a:moveTo>
                    <a:cubicBezTo>
                      <a:pt x="62" y="60"/>
                      <a:pt x="63" y="60"/>
                      <a:pt x="63" y="59"/>
                    </a:cubicBezTo>
                    <a:cubicBezTo>
                      <a:pt x="63" y="59"/>
                      <a:pt x="63" y="59"/>
                      <a:pt x="63" y="59"/>
                    </a:cubicBezTo>
                    <a:cubicBezTo>
                      <a:pt x="63" y="60"/>
                      <a:pt x="63" y="60"/>
                      <a:pt x="63" y="61"/>
                    </a:cubicBezTo>
                    <a:cubicBezTo>
                      <a:pt x="63" y="61"/>
                      <a:pt x="63" y="60"/>
                      <a:pt x="62" y="60"/>
                    </a:cubicBezTo>
                    <a:cubicBezTo>
                      <a:pt x="62" y="60"/>
                      <a:pt x="62" y="60"/>
                      <a:pt x="62" y="60"/>
                    </a:cubicBezTo>
                    <a:moveTo>
                      <a:pt x="70" y="58"/>
                    </a:moveTo>
                    <a:cubicBezTo>
                      <a:pt x="70" y="58"/>
                      <a:pt x="71" y="58"/>
                      <a:pt x="71" y="57"/>
                    </a:cubicBezTo>
                    <a:cubicBezTo>
                      <a:pt x="71" y="58"/>
                      <a:pt x="71" y="58"/>
                      <a:pt x="71" y="58"/>
                    </a:cubicBezTo>
                    <a:cubicBezTo>
                      <a:pt x="71" y="58"/>
                      <a:pt x="71" y="58"/>
                      <a:pt x="71" y="58"/>
                    </a:cubicBezTo>
                    <a:cubicBezTo>
                      <a:pt x="71" y="58"/>
                      <a:pt x="71" y="58"/>
                      <a:pt x="71" y="58"/>
                    </a:cubicBezTo>
                    <a:cubicBezTo>
                      <a:pt x="71" y="58"/>
                      <a:pt x="71" y="58"/>
                      <a:pt x="70" y="58"/>
                    </a:cubicBezTo>
                    <a:cubicBezTo>
                      <a:pt x="70" y="58"/>
                      <a:pt x="70" y="58"/>
                      <a:pt x="70" y="58"/>
                    </a:cubicBezTo>
                    <a:moveTo>
                      <a:pt x="56" y="57"/>
                    </a:moveTo>
                    <a:cubicBezTo>
                      <a:pt x="56" y="57"/>
                      <a:pt x="56" y="57"/>
                      <a:pt x="56" y="57"/>
                    </a:cubicBezTo>
                    <a:cubicBezTo>
                      <a:pt x="56" y="57"/>
                      <a:pt x="57" y="57"/>
                      <a:pt x="57" y="57"/>
                    </a:cubicBezTo>
                    <a:cubicBezTo>
                      <a:pt x="57" y="57"/>
                      <a:pt x="57" y="57"/>
                      <a:pt x="57" y="57"/>
                    </a:cubicBezTo>
                    <a:cubicBezTo>
                      <a:pt x="57" y="58"/>
                      <a:pt x="55" y="57"/>
                      <a:pt x="55" y="59"/>
                    </a:cubicBezTo>
                    <a:cubicBezTo>
                      <a:pt x="55" y="58"/>
                      <a:pt x="56" y="58"/>
                      <a:pt x="56" y="57"/>
                    </a:cubicBezTo>
                    <a:cubicBezTo>
                      <a:pt x="56" y="57"/>
                      <a:pt x="56" y="57"/>
                      <a:pt x="56" y="57"/>
                    </a:cubicBezTo>
                    <a:moveTo>
                      <a:pt x="67" y="57"/>
                    </a:moveTo>
                    <a:cubicBezTo>
                      <a:pt x="67" y="57"/>
                      <a:pt x="67" y="57"/>
                      <a:pt x="67" y="57"/>
                    </a:cubicBezTo>
                    <a:cubicBezTo>
                      <a:pt x="67" y="57"/>
                      <a:pt x="67" y="58"/>
                      <a:pt x="67" y="58"/>
                    </a:cubicBezTo>
                    <a:cubicBezTo>
                      <a:pt x="66" y="58"/>
                      <a:pt x="66" y="58"/>
                      <a:pt x="66" y="57"/>
                    </a:cubicBezTo>
                    <a:cubicBezTo>
                      <a:pt x="66" y="57"/>
                      <a:pt x="66" y="57"/>
                      <a:pt x="67" y="57"/>
                    </a:cubicBezTo>
                    <a:cubicBezTo>
                      <a:pt x="67" y="57"/>
                      <a:pt x="67" y="57"/>
                      <a:pt x="67" y="57"/>
                    </a:cubicBezTo>
                    <a:cubicBezTo>
                      <a:pt x="67" y="57"/>
                      <a:pt x="67" y="57"/>
                      <a:pt x="67" y="57"/>
                    </a:cubicBezTo>
                    <a:moveTo>
                      <a:pt x="43" y="58"/>
                    </a:moveTo>
                    <a:cubicBezTo>
                      <a:pt x="43" y="58"/>
                      <a:pt x="43" y="57"/>
                      <a:pt x="42" y="57"/>
                    </a:cubicBezTo>
                    <a:cubicBezTo>
                      <a:pt x="42" y="57"/>
                      <a:pt x="43" y="57"/>
                      <a:pt x="43" y="56"/>
                    </a:cubicBezTo>
                    <a:cubicBezTo>
                      <a:pt x="43" y="57"/>
                      <a:pt x="43" y="57"/>
                      <a:pt x="43" y="57"/>
                    </a:cubicBezTo>
                    <a:cubicBezTo>
                      <a:pt x="43" y="57"/>
                      <a:pt x="43" y="57"/>
                      <a:pt x="43" y="57"/>
                    </a:cubicBezTo>
                    <a:cubicBezTo>
                      <a:pt x="43" y="57"/>
                      <a:pt x="43" y="57"/>
                      <a:pt x="43" y="57"/>
                    </a:cubicBezTo>
                    <a:cubicBezTo>
                      <a:pt x="43" y="57"/>
                      <a:pt x="44" y="57"/>
                      <a:pt x="44" y="57"/>
                    </a:cubicBezTo>
                    <a:cubicBezTo>
                      <a:pt x="44" y="57"/>
                      <a:pt x="44" y="57"/>
                      <a:pt x="44" y="57"/>
                    </a:cubicBezTo>
                    <a:cubicBezTo>
                      <a:pt x="44" y="57"/>
                      <a:pt x="43" y="58"/>
                      <a:pt x="43" y="58"/>
                    </a:cubicBezTo>
                    <a:cubicBezTo>
                      <a:pt x="43" y="58"/>
                      <a:pt x="43" y="58"/>
                      <a:pt x="43" y="58"/>
                    </a:cubicBezTo>
                    <a:moveTo>
                      <a:pt x="65" y="57"/>
                    </a:moveTo>
                    <a:cubicBezTo>
                      <a:pt x="65" y="57"/>
                      <a:pt x="65" y="56"/>
                      <a:pt x="65" y="56"/>
                    </a:cubicBezTo>
                    <a:cubicBezTo>
                      <a:pt x="65" y="56"/>
                      <a:pt x="65" y="56"/>
                      <a:pt x="65" y="56"/>
                    </a:cubicBezTo>
                    <a:cubicBezTo>
                      <a:pt x="65" y="56"/>
                      <a:pt x="65" y="56"/>
                      <a:pt x="65" y="56"/>
                    </a:cubicBezTo>
                    <a:cubicBezTo>
                      <a:pt x="65" y="56"/>
                      <a:pt x="65" y="56"/>
                      <a:pt x="65" y="56"/>
                    </a:cubicBezTo>
                    <a:cubicBezTo>
                      <a:pt x="65" y="56"/>
                      <a:pt x="65" y="56"/>
                      <a:pt x="65" y="56"/>
                    </a:cubicBezTo>
                    <a:cubicBezTo>
                      <a:pt x="65" y="56"/>
                      <a:pt x="65" y="57"/>
                      <a:pt x="65" y="57"/>
                    </a:cubicBezTo>
                    <a:moveTo>
                      <a:pt x="71" y="56"/>
                    </a:moveTo>
                    <a:cubicBezTo>
                      <a:pt x="71" y="56"/>
                      <a:pt x="71" y="56"/>
                      <a:pt x="71" y="56"/>
                    </a:cubicBezTo>
                    <a:cubicBezTo>
                      <a:pt x="71" y="56"/>
                      <a:pt x="71" y="56"/>
                      <a:pt x="71" y="55"/>
                    </a:cubicBezTo>
                    <a:cubicBezTo>
                      <a:pt x="71" y="55"/>
                      <a:pt x="71" y="55"/>
                      <a:pt x="71" y="55"/>
                    </a:cubicBezTo>
                    <a:cubicBezTo>
                      <a:pt x="71" y="56"/>
                      <a:pt x="71" y="56"/>
                      <a:pt x="71" y="56"/>
                    </a:cubicBezTo>
                    <a:moveTo>
                      <a:pt x="45" y="57"/>
                    </a:moveTo>
                    <a:cubicBezTo>
                      <a:pt x="45" y="57"/>
                      <a:pt x="45" y="57"/>
                      <a:pt x="46" y="57"/>
                    </a:cubicBezTo>
                    <a:cubicBezTo>
                      <a:pt x="46" y="57"/>
                      <a:pt x="46" y="56"/>
                      <a:pt x="46" y="56"/>
                    </a:cubicBezTo>
                    <a:cubicBezTo>
                      <a:pt x="47" y="56"/>
                      <a:pt x="48" y="56"/>
                      <a:pt x="49" y="55"/>
                    </a:cubicBezTo>
                    <a:cubicBezTo>
                      <a:pt x="49" y="54"/>
                      <a:pt x="49" y="54"/>
                      <a:pt x="49" y="54"/>
                    </a:cubicBezTo>
                    <a:cubicBezTo>
                      <a:pt x="50" y="54"/>
                      <a:pt x="50" y="54"/>
                      <a:pt x="50" y="54"/>
                    </a:cubicBezTo>
                    <a:cubicBezTo>
                      <a:pt x="50" y="55"/>
                      <a:pt x="50" y="55"/>
                      <a:pt x="50" y="55"/>
                    </a:cubicBezTo>
                    <a:cubicBezTo>
                      <a:pt x="50" y="55"/>
                      <a:pt x="50" y="55"/>
                      <a:pt x="50" y="55"/>
                    </a:cubicBezTo>
                    <a:cubicBezTo>
                      <a:pt x="50" y="55"/>
                      <a:pt x="50" y="55"/>
                      <a:pt x="50" y="55"/>
                    </a:cubicBezTo>
                    <a:cubicBezTo>
                      <a:pt x="50" y="56"/>
                      <a:pt x="50" y="56"/>
                      <a:pt x="50" y="56"/>
                    </a:cubicBezTo>
                    <a:cubicBezTo>
                      <a:pt x="51" y="56"/>
                      <a:pt x="51" y="55"/>
                      <a:pt x="51" y="55"/>
                    </a:cubicBezTo>
                    <a:cubicBezTo>
                      <a:pt x="52" y="56"/>
                      <a:pt x="53" y="56"/>
                      <a:pt x="54" y="57"/>
                    </a:cubicBezTo>
                    <a:cubicBezTo>
                      <a:pt x="54" y="57"/>
                      <a:pt x="54" y="57"/>
                      <a:pt x="54" y="57"/>
                    </a:cubicBezTo>
                    <a:cubicBezTo>
                      <a:pt x="54" y="57"/>
                      <a:pt x="52" y="56"/>
                      <a:pt x="52" y="56"/>
                    </a:cubicBezTo>
                    <a:cubicBezTo>
                      <a:pt x="52" y="56"/>
                      <a:pt x="51" y="57"/>
                      <a:pt x="50" y="57"/>
                    </a:cubicBezTo>
                    <a:cubicBezTo>
                      <a:pt x="50" y="57"/>
                      <a:pt x="50" y="56"/>
                      <a:pt x="49" y="56"/>
                    </a:cubicBezTo>
                    <a:cubicBezTo>
                      <a:pt x="49" y="56"/>
                      <a:pt x="48" y="56"/>
                      <a:pt x="48" y="56"/>
                    </a:cubicBezTo>
                    <a:cubicBezTo>
                      <a:pt x="48" y="56"/>
                      <a:pt x="48" y="56"/>
                      <a:pt x="48" y="56"/>
                    </a:cubicBezTo>
                    <a:cubicBezTo>
                      <a:pt x="47" y="57"/>
                      <a:pt x="47" y="57"/>
                      <a:pt x="47" y="57"/>
                    </a:cubicBezTo>
                    <a:cubicBezTo>
                      <a:pt x="47" y="57"/>
                      <a:pt x="47" y="57"/>
                      <a:pt x="47" y="58"/>
                    </a:cubicBezTo>
                    <a:cubicBezTo>
                      <a:pt x="47" y="58"/>
                      <a:pt x="46" y="58"/>
                      <a:pt x="46" y="58"/>
                    </a:cubicBezTo>
                    <a:cubicBezTo>
                      <a:pt x="46" y="58"/>
                      <a:pt x="45" y="58"/>
                      <a:pt x="45" y="58"/>
                    </a:cubicBezTo>
                    <a:cubicBezTo>
                      <a:pt x="45" y="58"/>
                      <a:pt x="45" y="57"/>
                      <a:pt x="44" y="57"/>
                    </a:cubicBezTo>
                    <a:cubicBezTo>
                      <a:pt x="44" y="57"/>
                      <a:pt x="44" y="57"/>
                      <a:pt x="44" y="57"/>
                    </a:cubicBezTo>
                    <a:cubicBezTo>
                      <a:pt x="44" y="57"/>
                      <a:pt x="44" y="57"/>
                      <a:pt x="45" y="57"/>
                    </a:cubicBezTo>
                    <a:cubicBezTo>
                      <a:pt x="45" y="57"/>
                      <a:pt x="45" y="57"/>
                      <a:pt x="45" y="57"/>
                    </a:cubicBezTo>
                    <a:cubicBezTo>
                      <a:pt x="45" y="57"/>
                      <a:pt x="45" y="57"/>
                      <a:pt x="45" y="57"/>
                    </a:cubicBezTo>
                    <a:moveTo>
                      <a:pt x="73" y="55"/>
                    </a:moveTo>
                    <a:cubicBezTo>
                      <a:pt x="73" y="54"/>
                      <a:pt x="73" y="54"/>
                      <a:pt x="73" y="54"/>
                    </a:cubicBezTo>
                    <a:cubicBezTo>
                      <a:pt x="73" y="54"/>
                      <a:pt x="73" y="54"/>
                      <a:pt x="73" y="54"/>
                    </a:cubicBezTo>
                    <a:cubicBezTo>
                      <a:pt x="73" y="54"/>
                      <a:pt x="73" y="54"/>
                      <a:pt x="73" y="54"/>
                    </a:cubicBezTo>
                    <a:cubicBezTo>
                      <a:pt x="73" y="54"/>
                      <a:pt x="73" y="54"/>
                      <a:pt x="73" y="54"/>
                    </a:cubicBezTo>
                    <a:cubicBezTo>
                      <a:pt x="74" y="54"/>
                      <a:pt x="74" y="54"/>
                      <a:pt x="74" y="54"/>
                    </a:cubicBezTo>
                    <a:cubicBezTo>
                      <a:pt x="73" y="55"/>
                      <a:pt x="73" y="55"/>
                      <a:pt x="73" y="55"/>
                    </a:cubicBezTo>
                    <a:moveTo>
                      <a:pt x="58" y="55"/>
                    </a:moveTo>
                    <a:cubicBezTo>
                      <a:pt x="58" y="54"/>
                      <a:pt x="59" y="54"/>
                      <a:pt x="60" y="54"/>
                    </a:cubicBezTo>
                    <a:cubicBezTo>
                      <a:pt x="60" y="54"/>
                      <a:pt x="60" y="55"/>
                      <a:pt x="59" y="55"/>
                    </a:cubicBezTo>
                    <a:cubicBezTo>
                      <a:pt x="59" y="55"/>
                      <a:pt x="59" y="55"/>
                      <a:pt x="59" y="54"/>
                    </a:cubicBezTo>
                    <a:cubicBezTo>
                      <a:pt x="59" y="54"/>
                      <a:pt x="58" y="55"/>
                      <a:pt x="58" y="55"/>
                    </a:cubicBezTo>
                    <a:moveTo>
                      <a:pt x="51" y="54"/>
                    </a:moveTo>
                    <a:cubicBezTo>
                      <a:pt x="50" y="54"/>
                      <a:pt x="50" y="54"/>
                      <a:pt x="50" y="53"/>
                    </a:cubicBezTo>
                    <a:cubicBezTo>
                      <a:pt x="50" y="53"/>
                      <a:pt x="50" y="53"/>
                      <a:pt x="50" y="53"/>
                    </a:cubicBezTo>
                    <a:cubicBezTo>
                      <a:pt x="51" y="53"/>
                      <a:pt x="51" y="54"/>
                      <a:pt x="51" y="54"/>
                    </a:cubicBezTo>
                    <a:moveTo>
                      <a:pt x="56" y="53"/>
                    </a:moveTo>
                    <a:cubicBezTo>
                      <a:pt x="56" y="53"/>
                      <a:pt x="56" y="53"/>
                      <a:pt x="57" y="53"/>
                    </a:cubicBezTo>
                    <a:cubicBezTo>
                      <a:pt x="57" y="53"/>
                      <a:pt x="57" y="53"/>
                      <a:pt x="57" y="53"/>
                    </a:cubicBezTo>
                    <a:cubicBezTo>
                      <a:pt x="57" y="53"/>
                      <a:pt x="57" y="53"/>
                      <a:pt x="57" y="53"/>
                    </a:cubicBezTo>
                    <a:cubicBezTo>
                      <a:pt x="58" y="53"/>
                      <a:pt x="57" y="53"/>
                      <a:pt x="57" y="53"/>
                    </a:cubicBezTo>
                    <a:cubicBezTo>
                      <a:pt x="57" y="53"/>
                      <a:pt x="57" y="53"/>
                      <a:pt x="57" y="53"/>
                    </a:cubicBezTo>
                    <a:cubicBezTo>
                      <a:pt x="57" y="53"/>
                      <a:pt x="57" y="53"/>
                      <a:pt x="57" y="53"/>
                    </a:cubicBezTo>
                    <a:cubicBezTo>
                      <a:pt x="57" y="53"/>
                      <a:pt x="57" y="53"/>
                      <a:pt x="57" y="53"/>
                    </a:cubicBezTo>
                    <a:cubicBezTo>
                      <a:pt x="57" y="54"/>
                      <a:pt x="57" y="54"/>
                      <a:pt x="57" y="54"/>
                    </a:cubicBezTo>
                    <a:cubicBezTo>
                      <a:pt x="57" y="54"/>
                      <a:pt x="56" y="54"/>
                      <a:pt x="56" y="54"/>
                    </a:cubicBezTo>
                    <a:cubicBezTo>
                      <a:pt x="56" y="54"/>
                      <a:pt x="56" y="54"/>
                      <a:pt x="56" y="54"/>
                    </a:cubicBezTo>
                    <a:cubicBezTo>
                      <a:pt x="56" y="54"/>
                      <a:pt x="56" y="54"/>
                      <a:pt x="56" y="53"/>
                    </a:cubicBezTo>
                    <a:cubicBezTo>
                      <a:pt x="56" y="53"/>
                      <a:pt x="56" y="53"/>
                      <a:pt x="56" y="53"/>
                    </a:cubicBezTo>
                    <a:moveTo>
                      <a:pt x="70" y="53"/>
                    </a:moveTo>
                    <a:cubicBezTo>
                      <a:pt x="70" y="53"/>
                      <a:pt x="70" y="53"/>
                      <a:pt x="70" y="53"/>
                    </a:cubicBezTo>
                    <a:cubicBezTo>
                      <a:pt x="70" y="53"/>
                      <a:pt x="70" y="53"/>
                      <a:pt x="71" y="53"/>
                    </a:cubicBezTo>
                    <a:cubicBezTo>
                      <a:pt x="71" y="53"/>
                      <a:pt x="71" y="53"/>
                      <a:pt x="71" y="53"/>
                    </a:cubicBezTo>
                    <a:cubicBezTo>
                      <a:pt x="71" y="53"/>
                      <a:pt x="70" y="53"/>
                      <a:pt x="70" y="53"/>
                    </a:cubicBezTo>
                    <a:cubicBezTo>
                      <a:pt x="70" y="53"/>
                      <a:pt x="70" y="53"/>
                      <a:pt x="70" y="53"/>
                    </a:cubicBezTo>
                    <a:cubicBezTo>
                      <a:pt x="69" y="53"/>
                      <a:pt x="70" y="54"/>
                      <a:pt x="69" y="54"/>
                    </a:cubicBezTo>
                    <a:cubicBezTo>
                      <a:pt x="69" y="54"/>
                      <a:pt x="69" y="55"/>
                      <a:pt x="69" y="55"/>
                    </a:cubicBezTo>
                    <a:cubicBezTo>
                      <a:pt x="69" y="55"/>
                      <a:pt x="69" y="55"/>
                      <a:pt x="69" y="55"/>
                    </a:cubicBezTo>
                    <a:cubicBezTo>
                      <a:pt x="69" y="55"/>
                      <a:pt x="69" y="55"/>
                      <a:pt x="69" y="55"/>
                    </a:cubicBezTo>
                    <a:cubicBezTo>
                      <a:pt x="68" y="55"/>
                      <a:pt x="68" y="56"/>
                      <a:pt x="68" y="57"/>
                    </a:cubicBezTo>
                    <a:cubicBezTo>
                      <a:pt x="68" y="57"/>
                      <a:pt x="68" y="57"/>
                      <a:pt x="68" y="57"/>
                    </a:cubicBezTo>
                    <a:cubicBezTo>
                      <a:pt x="68" y="57"/>
                      <a:pt x="68" y="57"/>
                      <a:pt x="68" y="56"/>
                    </a:cubicBezTo>
                    <a:cubicBezTo>
                      <a:pt x="68" y="56"/>
                      <a:pt x="68" y="56"/>
                      <a:pt x="68" y="56"/>
                    </a:cubicBezTo>
                    <a:cubicBezTo>
                      <a:pt x="67" y="56"/>
                      <a:pt x="67" y="56"/>
                      <a:pt x="67" y="56"/>
                    </a:cubicBezTo>
                    <a:cubicBezTo>
                      <a:pt x="67" y="56"/>
                      <a:pt x="67" y="56"/>
                      <a:pt x="67" y="56"/>
                    </a:cubicBezTo>
                    <a:cubicBezTo>
                      <a:pt x="67" y="56"/>
                      <a:pt x="67" y="56"/>
                      <a:pt x="67" y="56"/>
                    </a:cubicBezTo>
                    <a:cubicBezTo>
                      <a:pt x="67" y="55"/>
                      <a:pt x="69" y="55"/>
                      <a:pt x="69" y="53"/>
                    </a:cubicBezTo>
                    <a:cubicBezTo>
                      <a:pt x="69" y="54"/>
                      <a:pt x="69" y="54"/>
                      <a:pt x="69" y="54"/>
                    </a:cubicBezTo>
                    <a:cubicBezTo>
                      <a:pt x="70" y="53"/>
                      <a:pt x="70" y="53"/>
                      <a:pt x="70" y="53"/>
                    </a:cubicBezTo>
                    <a:cubicBezTo>
                      <a:pt x="70" y="53"/>
                      <a:pt x="70" y="53"/>
                      <a:pt x="70" y="53"/>
                    </a:cubicBezTo>
                    <a:moveTo>
                      <a:pt x="64" y="55"/>
                    </a:moveTo>
                    <a:cubicBezTo>
                      <a:pt x="64" y="55"/>
                      <a:pt x="64" y="54"/>
                      <a:pt x="63" y="54"/>
                    </a:cubicBezTo>
                    <a:cubicBezTo>
                      <a:pt x="64" y="53"/>
                      <a:pt x="64" y="53"/>
                      <a:pt x="64" y="52"/>
                    </a:cubicBezTo>
                    <a:cubicBezTo>
                      <a:pt x="64" y="53"/>
                      <a:pt x="64" y="53"/>
                      <a:pt x="64" y="53"/>
                    </a:cubicBezTo>
                    <a:cubicBezTo>
                      <a:pt x="64" y="53"/>
                      <a:pt x="65" y="54"/>
                      <a:pt x="64" y="55"/>
                    </a:cubicBezTo>
                    <a:moveTo>
                      <a:pt x="63" y="53"/>
                    </a:moveTo>
                    <a:cubicBezTo>
                      <a:pt x="62" y="52"/>
                      <a:pt x="63" y="52"/>
                      <a:pt x="63" y="52"/>
                    </a:cubicBezTo>
                    <a:cubicBezTo>
                      <a:pt x="64" y="52"/>
                      <a:pt x="63" y="52"/>
                      <a:pt x="63" y="53"/>
                    </a:cubicBezTo>
                    <a:moveTo>
                      <a:pt x="70" y="52"/>
                    </a:moveTo>
                    <a:cubicBezTo>
                      <a:pt x="70" y="52"/>
                      <a:pt x="70" y="52"/>
                      <a:pt x="70" y="52"/>
                    </a:cubicBezTo>
                    <a:cubicBezTo>
                      <a:pt x="70" y="51"/>
                      <a:pt x="70" y="51"/>
                      <a:pt x="70" y="51"/>
                    </a:cubicBezTo>
                    <a:cubicBezTo>
                      <a:pt x="70" y="51"/>
                      <a:pt x="70" y="51"/>
                      <a:pt x="70" y="51"/>
                    </a:cubicBezTo>
                    <a:cubicBezTo>
                      <a:pt x="70" y="51"/>
                      <a:pt x="70" y="52"/>
                      <a:pt x="70" y="52"/>
                    </a:cubicBezTo>
                    <a:moveTo>
                      <a:pt x="50" y="52"/>
                    </a:moveTo>
                    <a:cubicBezTo>
                      <a:pt x="49" y="52"/>
                      <a:pt x="50" y="51"/>
                      <a:pt x="50" y="50"/>
                    </a:cubicBezTo>
                    <a:cubicBezTo>
                      <a:pt x="50" y="51"/>
                      <a:pt x="50" y="52"/>
                      <a:pt x="50" y="52"/>
                    </a:cubicBezTo>
                    <a:moveTo>
                      <a:pt x="32" y="50"/>
                    </a:moveTo>
                    <a:cubicBezTo>
                      <a:pt x="33" y="50"/>
                      <a:pt x="33" y="50"/>
                      <a:pt x="33" y="50"/>
                    </a:cubicBezTo>
                    <a:cubicBezTo>
                      <a:pt x="33" y="51"/>
                      <a:pt x="33" y="51"/>
                      <a:pt x="33" y="51"/>
                    </a:cubicBezTo>
                    <a:cubicBezTo>
                      <a:pt x="33" y="51"/>
                      <a:pt x="33" y="51"/>
                      <a:pt x="33" y="51"/>
                    </a:cubicBezTo>
                    <a:cubicBezTo>
                      <a:pt x="33" y="50"/>
                      <a:pt x="32" y="50"/>
                      <a:pt x="32" y="50"/>
                    </a:cubicBezTo>
                    <a:cubicBezTo>
                      <a:pt x="32" y="50"/>
                      <a:pt x="32" y="50"/>
                      <a:pt x="32" y="50"/>
                    </a:cubicBezTo>
                    <a:cubicBezTo>
                      <a:pt x="32" y="50"/>
                      <a:pt x="32" y="50"/>
                      <a:pt x="32" y="50"/>
                    </a:cubicBezTo>
                    <a:cubicBezTo>
                      <a:pt x="32" y="50"/>
                      <a:pt x="32" y="50"/>
                      <a:pt x="32" y="50"/>
                    </a:cubicBezTo>
                    <a:moveTo>
                      <a:pt x="67" y="51"/>
                    </a:moveTo>
                    <a:cubicBezTo>
                      <a:pt x="67" y="51"/>
                      <a:pt x="67" y="51"/>
                      <a:pt x="68" y="50"/>
                    </a:cubicBezTo>
                    <a:cubicBezTo>
                      <a:pt x="68" y="51"/>
                      <a:pt x="66" y="52"/>
                      <a:pt x="65" y="53"/>
                    </a:cubicBezTo>
                    <a:cubicBezTo>
                      <a:pt x="65" y="52"/>
                      <a:pt x="66" y="52"/>
                      <a:pt x="66" y="52"/>
                    </a:cubicBezTo>
                    <a:cubicBezTo>
                      <a:pt x="66" y="51"/>
                      <a:pt x="66" y="51"/>
                      <a:pt x="66" y="51"/>
                    </a:cubicBezTo>
                    <a:cubicBezTo>
                      <a:pt x="67" y="51"/>
                      <a:pt x="67" y="51"/>
                      <a:pt x="67" y="51"/>
                    </a:cubicBezTo>
                    <a:moveTo>
                      <a:pt x="60" y="51"/>
                    </a:moveTo>
                    <a:cubicBezTo>
                      <a:pt x="60" y="51"/>
                      <a:pt x="60" y="51"/>
                      <a:pt x="60" y="51"/>
                    </a:cubicBezTo>
                    <a:cubicBezTo>
                      <a:pt x="61" y="50"/>
                      <a:pt x="61" y="50"/>
                      <a:pt x="61" y="50"/>
                    </a:cubicBezTo>
                    <a:cubicBezTo>
                      <a:pt x="61" y="50"/>
                      <a:pt x="61" y="50"/>
                      <a:pt x="61" y="50"/>
                    </a:cubicBezTo>
                    <a:cubicBezTo>
                      <a:pt x="61" y="50"/>
                      <a:pt x="61" y="50"/>
                      <a:pt x="61" y="50"/>
                    </a:cubicBezTo>
                    <a:cubicBezTo>
                      <a:pt x="61" y="51"/>
                      <a:pt x="61" y="51"/>
                      <a:pt x="61" y="51"/>
                    </a:cubicBezTo>
                    <a:cubicBezTo>
                      <a:pt x="61" y="51"/>
                      <a:pt x="61" y="51"/>
                      <a:pt x="61" y="51"/>
                    </a:cubicBezTo>
                    <a:cubicBezTo>
                      <a:pt x="61" y="51"/>
                      <a:pt x="61" y="51"/>
                      <a:pt x="61" y="52"/>
                    </a:cubicBezTo>
                    <a:cubicBezTo>
                      <a:pt x="62" y="51"/>
                      <a:pt x="62" y="51"/>
                      <a:pt x="62" y="51"/>
                    </a:cubicBezTo>
                    <a:cubicBezTo>
                      <a:pt x="63" y="51"/>
                      <a:pt x="62" y="51"/>
                      <a:pt x="62" y="52"/>
                    </a:cubicBezTo>
                    <a:cubicBezTo>
                      <a:pt x="61" y="52"/>
                      <a:pt x="61" y="52"/>
                      <a:pt x="61" y="52"/>
                    </a:cubicBezTo>
                    <a:cubicBezTo>
                      <a:pt x="62" y="52"/>
                      <a:pt x="61" y="53"/>
                      <a:pt x="60" y="53"/>
                    </a:cubicBezTo>
                    <a:cubicBezTo>
                      <a:pt x="60" y="53"/>
                      <a:pt x="61" y="53"/>
                      <a:pt x="61" y="52"/>
                    </a:cubicBezTo>
                    <a:cubicBezTo>
                      <a:pt x="60" y="52"/>
                      <a:pt x="60" y="52"/>
                      <a:pt x="60" y="52"/>
                    </a:cubicBezTo>
                    <a:cubicBezTo>
                      <a:pt x="61" y="51"/>
                      <a:pt x="61" y="51"/>
                      <a:pt x="61" y="51"/>
                    </a:cubicBezTo>
                    <a:cubicBezTo>
                      <a:pt x="61" y="51"/>
                      <a:pt x="61" y="51"/>
                      <a:pt x="61" y="51"/>
                    </a:cubicBezTo>
                    <a:cubicBezTo>
                      <a:pt x="61" y="51"/>
                      <a:pt x="61" y="51"/>
                      <a:pt x="61" y="51"/>
                    </a:cubicBezTo>
                    <a:cubicBezTo>
                      <a:pt x="60" y="51"/>
                      <a:pt x="60" y="51"/>
                      <a:pt x="60" y="51"/>
                    </a:cubicBezTo>
                    <a:moveTo>
                      <a:pt x="70" y="51"/>
                    </a:moveTo>
                    <a:cubicBezTo>
                      <a:pt x="69" y="51"/>
                      <a:pt x="69" y="51"/>
                      <a:pt x="69" y="51"/>
                    </a:cubicBezTo>
                    <a:cubicBezTo>
                      <a:pt x="69" y="51"/>
                      <a:pt x="69" y="50"/>
                      <a:pt x="69" y="50"/>
                    </a:cubicBezTo>
                    <a:cubicBezTo>
                      <a:pt x="70" y="50"/>
                      <a:pt x="70" y="50"/>
                      <a:pt x="70" y="50"/>
                    </a:cubicBezTo>
                    <a:cubicBezTo>
                      <a:pt x="70" y="51"/>
                      <a:pt x="70" y="51"/>
                      <a:pt x="70" y="51"/>
                    </a:cubicBezTo>
                    <a:moveTo>
                      <a:pt x="74" y="52"/>
                    </a:moveTo>
                    <a:cubicBezTo>
                      <a:pt x="74" y="52"/>
                      <a:pt x="74" y="51"/>
                      <a:pt x="74" y="50"/>
                    </a:cubicBezTo>
                    <a:cubicBezTo>
                      <a:pt x="75" y="50"/>
                      <a:pt x="75" y="50"/>
                      <a:pt x="75" y="50"/>
                    </a:cubicBezTo>
                    <a:cubicBezTo>
                      <a:pt x="75" y="50"/>
                      <a:pt x="74" y="51"/>
                      <a:pt x="74" y="52"/>
                    </a:cubicBezTo>
                    <a:moveTo>
                      <a:pt x="39" y="50"/>
                    </a:moveTo>
                    <a:cubicBezTo>
                      <a:pt x="39" y="50"/>
                      <a:pt x="40" y="50"/>
                      <a:pt x="40" y="49"/>
                    </a:cubicBezTo>
                    <a:cubicBezTo>
                      <a:pt x="40" y="50"/>
                      <a:pt x="40" y="50"/>
                      <a:pt x="40" y="50"/>
                    </a:cubicBezTo>
                    <a:cubicBezTo>
                      <a:pt x="39" y="50"/>
                      <a:pt x="39" y="50"/>
                      <a:pt x="39" y="50"/>
                    </a:cubicBezTo>
                    <a:cubicBezTo>
                      <a:pt x="38" y="50"/>
                      <a:pt x="38" y="50"/>
                      <a:pt x="38" y="50"/>
                    </a:cubicBezTo>
                    <a:cubicBezTo>
                      <a:pt x="38" y="50"/>
                      <a:pt x="39" y="50"/>
                      <a:pt x="39" y="50"/>
                    </a:cubicBezTo>
                    <a:cubicBezTo>
                      <a:pt x="39" y="50"/>
                      <a:pt x="39" y="50"/>
                      <a:pt x="39" y="50"/>
                    </a:cubicBezTo>
                    <a:cubicBezTo>
                      <a:pt x="39" y="50"/>
                      <a:pt x="39" y="50"/>
                      <a:pt x="39" y="50"/>
                    </a:cubicBezTo>
                    <a:moveTo>
                      <a:pt x="78" y="52"/>
                    </a:moveTo>
                    <a:cubicBezTo>
                      <a:pt x="78" y="51"/>
                      <a:pt x="78" y="50"/>
                      <a:pt x="78" y="49"/>
                    </a:cubicBezTo>
                    <a:cubicBezTo>
                      <a:pt x="78" y="50"/>
                      <a:pt x="78" y="51"/>
                      <a:pt x="79" y="52"/>
                    </a:cubicBezTo>
                    <a:cubicBezTo>
                      <a:pt x="78" y="52"/>
                      <a:pt x="78" y="52"/>
                      <a:pt x="78" y="52"/>
                    </a:cubicBezTo>
                    <a:moveTo>
                      <a:pt x="74" y="50"/>
                    </a:moveTo>
                    <a:cubicBezTo>
                      <a:pt x="74" y="50"/>
                      <a:pt x="74" y="50"/>
                      <a:pt x="74" y="50"/>
                    </a:cubicBezTo>
                    <a:cubicBezTo>
                      <a:pt x="74" y="49"/>
                      <a:pt x="74" y="49"/>
                      <a:pt x="74" y="49"/>
                    </a:cubicBezTo>
                    <a:cubicBezTo>
                      <a:pt x="74" y="49"/>
                      <a:pt x="74" y="49"/>
                      <a:pt x="75" y="49"/>
                    </a:cubicBezTo>
                    <a:cubicBezTo>
                      <a:pt x="74" y="49"/>
                      <a:pt x="75" y="50"/>
                      <a:pt x="74" y="50"/>
                    </a:cubicBezTo>
                    <a:moveTo>
                      <a:pt x="46" y="50"/>
                    </a:moveTo>
                    <a:cubicBezTo>
                      <a:pt x="46" y="50"/>
                      <a:pt x="46" y="49"/>
                      <a:pt x="46" y="49"/>
                    </a:cubicBezTo>
                    <a:cubicBezTo>
                      <a:pt x="47" y="49"/>
                      <a:pt x="46" y="50"/>
                      <a:pt x="47" y="50"/>
                    </a:cubicBezTo>
                    <a:cubicBezTo>
                      <a:pt x="46" y="50"/>
                      <a:pt x="46" y="50"/>
                      <a:pt x="46" y="50"/>
                    </a:cubicBezTo>
                    <a:moveTo>
                      <a:pt x="73" y="49"/>
                    </a:moveTo>
                    <a:cubicBezTo>
                      <a:pt x="73" y="49"/>
                      <a:pt x="72" y="49"/>
                      <a:pt x="72" y="49"/>
                    </a:cubicBezTo>
                    <a:cubicBezTo>
                      <a:pt x="72" y="49"/>
                      <a:pt x="73" y="49"/>
                      <a:pt x="73" y="49"/>
                    </a:cubicBezTo>
                    <a:cubicBezTo>
                      <a:pt x="73" y="49"/>
                      <a:pt x="73" y="49"/>
                      <a:pt x="73" y="49"/>
                    </a:cubicBezTo>
                    <a:cubicBezTo>
                      <a:pt x="73" y="49"/>
                      <a:pt x="73" y="49"/>
                      <a:pt x="73" y="49"/>
                    </a:cubicBezTo>
                    <a:moveTo>
                      <a:pt x="63" y="50"/>
                    </a:moveTo>
                    <a:cubicBezTo>
                      <a:pt x="63" y="50"/>
                      <a:pt x="63" y="50"/>
                      <a:pt x="63" y="50"/>
                    </a:cubicBezTo>
                    <a:cubicBezTo>
                      <a:pt x="63" y="50"/>
                      <a:pt x="63" y="49"/>
                      <a:pt x="64" y="49"/>
                    </a:cubicBezTo>
                    <a:cubicBezTo>
                      <a:pt x="63" y="49"/>
                      <a:pt x="64" y="49"/>
                      <a:pt x="64" y="48"/>
                    </a:cubicBezTo>
                    <a:cubicBezTo>
                      <a:pt x="64" y="48"/>
                      <a:pt x="64" y="49"/>
                      <a:pt x="64" y="49"/>
                    </a:cubicBezTo>
                    <a:cubicBezTo>
                      <a:pt x="64" y="49"/>
                      <a:pt x="64" y="49"/>
                      <a:pt x="64" y="49"/>
                    </a:cubicBezTo>
                    <a:cubicBezTo>
                      <a:pt x="63" y="50"/>
                      <a:pt x="63" y="50"/>
                      <a:pt x="63" y="50"/>
                    </a:cubicBezTo>
                    <a:cubicBezTo>
                      <a:pt x="63" y="50"/>
                      <a:pt x="63" y="50"/>
                      <a:pt x="63" y="50"/>
                    </a:cubicBezTo>
                    <a:moveTo>
                      <a:pt x="36" y="48"/>
                    </a:moveTo>
                    <a:cubicBezTo>
                      <a:pt x="36" y="48"/>
                      <a:pt x="35" y="48"/>
                      <a:pt x="35" y="48"/>
                    </a:cubicBezTo>
                    <a:cubicBezTo>
                      <a:pt x="35" y="48"/>
                      <a:pt x="35" y="48"/>
                      <a:pt x="36" y="48"/>
                    </a:cubicBezTo>
                    <a:cubicBezTo>
                      <a:pt x="36" y="48"/>
                      <a:pt x="37" y="48"/>
                      <a:pt x="36" y="48"/>
                    </a:cubicBezTo>
                    <a:moveTo>
                      <a:pt x="79" y="48"/>
                    </a:moveTo>
                    <a:cubicBezTo>
                      <a:pt x="80" y="48"/>
                      <a:pt x="81" y="48"/>
                      <a:pt x="81" y="48"/>
                    </a:cubicBezTo>
                    <a:cubicBezTo>
                      <a:pt x="81" y="48"/>
                      <a:pt x="81" y="48"/>
                      <a:pt x="81" y="48"/>
                    </a:cubicBezTo>
                    <a:cubicBezTo>
                      <a:pt x="82" y="48"/>
                      <a:pt x="82" y="48"/>
                      <a:pt x="82" y="48"/>
                    </a:cubicBezTo>
                    <a:cubicBezTo>
                      <a:pt x="81" y="48"/>
                      <a:pt x="81" y="48"/>
                      <a:pt x="80" y="48"/>
                    </a:cubicBezTo>
                    <a:cubicBezTo>
                      <a:pt x="80" y="49"/>
                      <a:pt x="80" y="49"/>
                      <a:pt x="80" y="49"/>
                    </a:cubicBezTo>
                    <a:cubicBezTo>
                      <a:pt x="80" y="49"/>
                      <a:pt x="80" y="49"/>
                      <a:pt x="80" y="49"/>
                    </a:cubicBezTo>
                    <a:cubicBezTo>
                      <a:pt x="79" y="49"/>
                      <a:pt x="79" y="49"/>
                      <a:pt x="79" y="49"/>
                    </a:cubicBezTo>
                    <a:cubicBezTo>
                      <a:pt x="79" y="48"/>
                      <a:pt x="79" y="48"/>
                      <a:pt x="79" y="48"/>
                    </a:cubicBezTo>
                    <a:cubicBezTo>
                      <a:pt x="79" y="48"/>
                      <a:pt x="79" y="48"/>
                      <a:pt x="79" y="48"/>
                    </a:cubicBezTo>
                    <a:cubicBezTo>
                      <a:pt x="79" y="48"/>
                      <a:pt x="79" y="48"/>
                      <a:pt x="79" y="48"/>
                    </a:cubicBezTo>
                    <a:moveTo>
                      <a:pt x="50" y="49"/>
                    </a:moveTo>
                    <a:cubicBezTo>
                      <a:pt x="50" y="49"/>
                      <a:pt x="50" y="49"/>
                      <a:pt x="50" y="49"/>
                    </a:cubicBezTo>
                    <a:cubicBezTo>
                      <a:pt x="50" y="48"/>
                      <a:pt x="51" y="48"/>
                      <a:pt x="51" y="47"/>
                    </a:cubicBezTo>
                    <a:cubicBezTo>
                      <a:pt x="51" y="48"/>
                      <a:pt x="51" y="48"/>
                      <a:pt x="50" y="49"/>
                    </a:cubicBezTo>
                    <a:moveTo>
                      <a:pt x="61" y="48"/>
                    </a:moveTo>
                    <a:cubicBezTo>
                      <a:pt x="61" y="48"/>
                      <a:pt x="61" y="48"/>
                      <a:pt x="61" y="48"/>
                    </a:cubicBezTo>
                    <a:cubicBezTo>
                      <a:pt x="61" y="48"/>
                      <a:pt x="61" y="47"/>
                      <a:pt x="61" y="46"/>
                    </a:cubicBezTo>
                    <a:cubicBezTo>
                      <a:pt x="62" y="47"/>
                      <a:pt x="61" y="48"/>
                      <a:pt x="61" y="48"/>
                    </a:cubicBezTo>
                    <a:moveTo>
                      <a:pt x="49" y="49"/>
                    </a:moveTo>
                    <a:cubicBezTo>
                      <a:pt x="49" y="48"/>
                      <a:pt x="50" y="47"/>
                      <a:pt x="51" y="46"/>
                    </a:cubicBezTo>
                    <a:cubicBezTo>
                      <a:pt x="50" y="47"/>
                      <a:pt x="50" y="48"/>
                      <a:pt x="49" y="49"/>
                    </a:cubicBezTo>
                    <a:moveTo>
                      <a:pt x="36" y="47"/>
                    </a:moveTo>
                    <a:cubicBezTo>
                      <a:pt x="36" y="46"/>
                      <a:pt x="36" y="46"/>
                      <a:pt x="36" y="46"/>
                    </a:cubicBezTo>
                    <a:cubicBezTo>
                      <a:pt x="37" y="46"/>
                      <a:pt x="37" y="46"/>
                      <a:pt x="37" y="46"/>
                    </a:cubicBezTo>
                    <a:cubicBezTo>
                      <a:pt x="36" y="47"/>
                      <a:pt x="36" y="47"/>
                      <a:pt x="36" y="47"/>
                    </a:cubicBezTo>
                    <a:moveTo>
                      <a:pt x="71" y="47"/>
                    </a:moveTo>
                    <a:cubicBezTo>
                      <a:pt x="71" y="46"/>
                      <a:pt x="71" y="46"/>
                      <a:pt x="71" y="46"/>
                    </a:cubicBezTo>
                    <a:cubicBezTo>
                      <a:pt x="72" y="46"/>
                      <a:pt x="72" y="46"/>
                      <a:pt x="72" y="47"/>
                    </a:cubicBezTo>
                    <a:cubicBezTo>
                      <a:pt x="72" y="47"/>
                      <a:pt x="72" y="47"/>
                      <a:pt x="71" y="47"/>
                    </a:cubicBezTo>
                    <a:cubicBezTo>
                      <a:pt x="71" y="47"/>
                      <a:pt x="71" y="47"/>
                      <a:pt x="71" y="48"/>
                    </a:cubicBezTo>
                    <a:cubicBezTo>
                      <a:pt x="71" y="47"/>
                      <a:pt x="70" y="47"/>
                      <a:pt x="70" y="47"/>
                    </a:cubicBezTo>
                    <a:cubicBezTo>
                      <a:pt x="70" y="47"/>
                      <a:pt x="70" y="47"/>
                      <a:pt x="70" y="47"/>
                    </a:cubicBezTo>
                    <a:cubicBezTo>
                      <a:pt x="71" y="47"/>
                      <a:pt x="71" y="47"/>
                      <a:pt x="71" y="47"/>
                    </a:cubicBezTo>
                    <a:moveTo>
                      <a:pt x="69" y="47"/>
                    </a:moveTo>
                    <a:cubicBezTo>
                      <a:pt x="69" y="46"/>
                      <a:pt x="69" y="46"/>
                      <a:pt x="69" y="46"/>
                    </a:cubicBezTo>
                    <a:cubicBezTo>
                      <a:pt x="69" y="46"/>
                      <a:pt x="69" y="46"/>
                      <a:pt x="69" y="46"/>
                    </a:cubicBezTo>
                    <a:cubicBezTo>
                      <a:pt x="69" y="46"/>
                      <a:pt x="69" y="46"/>
                      <a:pt x="70" y="46"/>
                    </a:cubicBezTo>
                    <a:cubicBezTo>
                      <a:pt x="69" y="47"/>
                      <a:pt x="69" y="47"/>
                      <a:pt x="69" y="47"/>
                    </a:cubicBezTo>
                    <a:moveTo>
                      <a:pt x="29" y="48"/>
                    </a:moveTo>
                    <a:cubicBezTo>
                      <a:pt x="28" y="47"/>
                      <a:pt x="28" y="47"/>
                      <a:pt x="28" y="47"/>
                    </a:cubicBezTo>
                    <a:cubicBezTo>
                      <a:pt x="28" y="47"/>
                      <a:pt x="29" y="47"/>
                      <a:pt x="29" y="47"/>
                    </a:cubicBezTo>
                    <a:cubicBezTo>
                      <a:pt x="29" y="46"/>
                      <a:pt x="29" y="46"/>
                      <a:pt x="29" y="46"/>
                    </a:cubicBezTo>
                    <a:cubicBezTo>
                      <a:pt x="30" y="46"/>
                      <a:pt x="30" y="47"/>
                      <a:pt x="30" y="47"/>
                    </a:cubicBezTo>
                    <a:cubicBezTo>
                      <a:pt x="29" y="47"/>
                      <a:pt x="29" y="48"/>
                      <a:pt x="29" y="48"/>
                    </a:cubicBezTo>
                    <a:moveTo>
                      <a:pt x="65" y="46"/>
                    </a:moveTo>
                    <a:cubicBezTo>
                      <a:pt x="65" y="46"/>
                      <a:pt x="65" y="46"/>
                      <a:pt x="65" y="46"/>
                    </a:cubicBezTo>
                    <a:cubicBezTo>
                      <a:pt x="66" y="46"/>
                      <a:pt x="66" y="46"/>
                      <a:pt x="66" y="46"/>
                    </a:cubicBezTo>
                    <a:cubicBezTo>
                      <a:pt x="66" y="46"/>
                      <a:pt x="66" y="46"/>
                      <a:pt x="66" y="46"/>
                    </a:cubicBezTo>
                    <a:cubicBezTo>
                      <a:pt x="66" y="47"/>
                      <a:pt x="66" y="47"/>
                      <a:pt x="66" y="47"/>
                    </a:cubicBezTo>
                    <a:cubicBezTo>
                      <a:pt x="65" y="47"/>
                      <a:pt x="65" y="47"/>
                      <a:pt x="65" y="48"/>
                    </a:cubicBezTo>
                    <a:cubicBezTo>
                      <a:pt x="65" y="48"/>
                      <a:pt x="65" y="48"/>
                      <a:pt x="65" y="48"/>
                    </a:cubicBezTo>
                    <a:cubicBezTo>
                      <a:pt x="65" y="48"/>
                      <a:pt x="65" y="48"/>
                      <a:pt x="65" y="48"/>
                    </a:cubicBezTo>
                    <a:cubicBezTo>
                      <a:pt x="65" y="47"/>
                      <a:pt x="65" y="47"/>
                      <a:pt x="65" y="47"/>
                    </a:cubicBezTo>
                    <a:cubicBezTo>
                      <a:pt x="65" y="47"/>
                      <a:pt x="65" y="47"/>
                      <a:pt x="65" y="47"/>
                    </a:cubicBezTo>
                    <a:cubicBezTo>
                      <a:pt x="66" y="47"/>
                      <a:pt x="66" y="47"/>
                      <a:pt x="66" y="46"/>
                    </a:cubicBezTo>
                    <a:cubicBezTo>
                      <a:pt x="66" y="46"/>
                      <a:pt x="66" y="46"/>
                      <a:pt x="66" y="46"/>
                    </a:cubicBezTo>
                    <a:cubicBezTo>
                      <a:pt x="66" y="46"/>
                      <a:pt x="66" y="46"/>
                      <a:pt x="66" y="46"/>
                    </a:cubicBezTo>
                    <a:cubicBezTo>
                      <a:pt x="66" y="46"/>
                      <a:pt x="66" y="46"/>
                      <a:pt x="65" y="46"/>
                    </a:cubicBezTo>
                    <a:moveTo>
                      <a:pt x="67" y="47"/>
                    </a:moveTo>
                    <a:cubicBezTo>
                      <a:pt x="67" y="47"/>
                      <a:pt x="68" y="46"/>
                      <a:pt x="67" y="46"/>
                    </a:cubicBezTo>
                    <a:cubicBezTo>
                      <a:pt x="68" y="45"/>
                      <a:pt x="68" y="45"/>
                      <a:pt x="68" y="45"/>
                    </a:cubicBezTo>
                    <a:cubicBezTo>
                      <a:pt x="68" y="45"/>
                      <a:pt x="68" y="46"/>
                      <a:pt x="68" y="46"/>
                    </a:cubicBezTo>
                    <a:cubicBezTo>
                      <a:pt x="68" y="46"/>
                      <a:pt x="68" y="46"/>
                      <a:pt x="68" y="46"/>
                    </a:cubicBezTo>
                    <a:cubicBezTo>
                      <a:pt x="68" y="46"/>
                      <a:pt x="68" y="46"/>
                      <a:pt x="68" y="46"/>
                    </a:cubicBezTo>
                    <a:cubicBezTo>
                      <a:pt x="68" y="46"/>
                      <a:pt x="68" y="46"/>
                      <a:pt x="68" y="46"/>
                    </a:cubicBezTo>
                    <a:cubicBezTo>
                      <a:pt x="69" y="46"/>
                      <a:pt x="69" y="46"/>
                      <a:pt x="69" y="46"/>
                    </a:cubicBezTo>
                    <a:cubicBezTo>
                      <a:pt x="69" y="46"/>
                      <a:pt x="68" y="46"/>
                      <a:pt x="68" y="47"/>
                    </a:cubicBezTo>
                    <a:cubicBezTo>
                      <a:pt x="68" y="47"/>
                      <a:pt x="68" y="47"/>
                      <a:pt x="68" y="47"/>
                    </a:cubicBezTo>
                    <a:cubicBezTo>
                      <a:pt x="68" y="47"/>
                      <a:pt x="67" y="47"/>
                      <a:pt x="67" y="47"/>
                    </a:cubicBezTo>
                    <a:cubicBezTo>
                      <a:pt x="67" y="47"/>
                      <a:pt x="67" y="47"/>
                      <a:pt x="67" y="47"/>
                    </a:cubicBezTo>
                    <a:cubicBezTo>
                      <a:pt x="67" y="47"/>
                      <a:pt x="67" y="47"/>
                      <a:pt x="67" y="47"/>
                    </a:cubicBezTo>
                    <a:moveTo>
                      <a:pt x="70" y="46"/>
                    </a:moveTo>
                    <a:cubicBezTo>
                      <a:pt x="70" y="46"/>
                      <a:pt x="71" y="45"/>
                      <a:pt x="71" y="45"/>
                    </a:cubicBezTo>
                    <a:cubicBezTo>
                      <a:pt x="71" y="45"/>
                      <a:pt x="71" y="45"/>
                      <a:pt x="71" y="45"/>
                    </a:cubicBezTo>
                    <a:cubicBezTo>
                      <a:pt x="71" y="46"/>
                      <a:pt x="71" y="46"/>
                      <a:pt x="70" y="46"/>
                    </a:cubicBezTo>
                    <a:moveTo>
                      <a:pt x="75" y="45"/>
                    </a:moveTo>
                    <a:cubicBezTo>
                      <a:pt x="75" y="45"/>
                      <a:pt x="76" y="45"/>
                      <a:pt x="76" y="45"/>
                    </a:cubicBezTo>
                    <a:cubicBezTo>
                      <a:pt x="76" y="45"/>
                      <a:pt x="75" y="47"/>
                      <a:pt x="76" y="47"/>
                    </a:cubicBezTo>
                    <a:cubicBezTo>
                      <a:pt x="76" y="47"/>
                      <a:pt x="76" y="47"/>
                      <a:pt x="76" y="47"/>
                    </a:cubicBezTo>
                    <a:cubicBezTo>
                      <a:pt x="76" y="47"/>
                      <a:pt x="75" y="47"/>
                      <a:pt x="75" y="47"/>
                    </a:cubicBezTo>
                    <a:cubicBezTo>
                      <a:pt x="75" y="47"/>
                      <a:pt x="75" y="47"/>
                      <a:pt x="75" y="47"/>
                    </a:cubicBezTo>
                    <a:cubicBezTo>
                      <a:pt x="75" y="47"/>
                      <a:pt x="75" y="47"/>
                      <a:pt x="75" y="47"/>
                    </a:cubicBezTo>
                    <a:cubicBezTo>
                      <a:pt x="75" y="46"/>
                      <a:pt x="75" y="46"/>
                      <a:pt x="75" y="46"/>
                    </a:cubicBezTo>
                    <a:cubicBezTo>
                      <a:pt x="74" y="46"/>
                      <a:pt x="74" y="46"/>
                      <a:pt x="74" y="46"/>
                    </a:cubicBezTo>
                    <a:cubicBezTo>
                      <a:pt x="74" y="46"/>
                      <a:pt x="74" y="46"/>
                      <a:pt x="74" y="45"/>
                    </a:cubicBezTo>
                    <a:cubicBezTo>
                      <a:pt x="74" y="45"/>
                      <a:pt x="74" y="45"/>
                      <a:pt x="75" y="45"/>
                    </a:cubicBezTo>
                    <a:cubicBezTo>
                      <a:pt x="75" y="45"/>
                      <a:pt x="75" y="45"/>
                      <a:pt x="75" y="45"/>
                    </a:cubicBezTo>
                    <a:cubicBezTo>
                      <a:pt x="75" y="45"/>
                      <a:pt x="75" y="45"/>
                      <a:pt x="75" y="45"/>
                    </a:cubicBezTo>
                    <a:moveTo>
                      <a:pt x="53" y="46"/>
                    </a:moveTo>
                    <a:cubicBezTo>
                      <a:pt x="53" y="45"/>
                      <a:pt x="54" y="45"/>
                      <a:pt x="54" y="45"/>
                    </a:cubicBezTo>
                    <a:cubicBezTo>
                      <a:pt x="54" y="45"/>
                      <a:pt x="53" y="45"/>
                      <a:pt x="53" y="46"/>
                    </a:cubicBezTo>
                    <a:cubicBezTo>
                      <a:pt x="53" y="46"/>
                      <a:pt x="56" y="46"/>
                      <a:pt x="54" y="46"/>
                    </a:cubicBezTo>
                    <a:cubicBezTo>
                      <a:pt x="54" y="46"/>
                      <a:pt x="54" y="46"/>
                      <a:pt x="54" y="46"/>
                    </a:cubicBezTo>
                    <a:cubicBezTo>
                      <a:pt x="53" y="46"/>
                      <a:pt x="53" y="46"/>
                      <a:pt x="53" y="46"/>
                    </a:cubicBezTo>
                    <a:cubicBezTo>
                      <a:pt x="53" y="46"/>
                      <a:pt x="53" y="46"/>
                      <a:pt x="53" y="47"/>
                    </a:cubicBezTo>
                    <a:cubicBezTo>
                      <a:pt x="53" y="47"/>
                      <a:pt x="53" y="47"/>
                      <a:pt x="52" y="47"/>
                    </a:cubicBezTo>
                    <a:cubicBezTo>
                      <a:pt x="52" y="47"/>
                      <a:pt x="52" y="47"/>
                      <a:pt x="52" y="47"/>
                    </a:cubicBezTo>
                    <a:cubicBezTo>
                      <a:pt x="53" y="47"/>
                      <a:pt x="52" y="46"/>
                      <a:pt x="52" y="46"/>
                    </a:cubicBezTo>
                    <a:cubicBezTo>
                      <a:pt x="52" y="46"/>
                      <a:pt x="52" y="46"/>
                      <a:pt x="52" y="45"/>
                    </a:cubicBezTo>
                    <a:cubicBezTo>
                      <a:pt x="53" y="46"/>
                      <a:pt x="53" y="46"/>
                      <a:pt x="53" y="46"/>
                    </a:cubicBezTo>
                    <a:moveTo>
                      <a:pt x="82" y="45"/>
                    </a:moveTo>
                    <a:cubicBezTo>
                      <a:pt x="82" y="45"/>
                      <a:pt x="82" y="45"/>
                      <a:pt x="82" y="45"/>
                    </a:cubicBezTo>
                    <a:cubicBezTo>
                      <a:pt x="82" y="45"/>
                      <a:pt x="82" y="45"/>
                      <a:pt x="82" y="45"/>
                    </a:cubicBezTo>
                    <a:cubicBezTo>
                      <a:pt x="82" y="45"/>
                      <a:pt x="82" y="45"/>
                      <a:pt x="82" y="46"/>
                    </a:cubicBezTo>
                    <a:cubicBezTo>
                      <a:pt x="82" y="46"/>
                      <a:pt x="82" y="46"/>
                      <a:pt x="82" y="45"/>
                    </a:cubicBezTo>
                    <a:cubicBezTo>
                      <a:pt x="82" y="45"/>
                      <a:pt x="82" y="45"/>
                      <a:pt x="82" y="45"/>
                    </a:cubicBezTo>
                    <a:moveTo>
                      <a:pt x="66" y="45"/>
                    </a:moveTo>
                    <a:cubicBezTo>
                      <a:pt x="66" y="45"/>
                      <a:pt x="66" y="45"/>
                      <a:pt x="66" y="45"/>
                    </a:cubicBezTo>
                    <a:cubicBezTo>
                      <a:pt x="67" y="45"/>
                      <a:pt x="66" y="44"/>
                      <a:pt x="67" y="44"/>
                    </a:cubicBezTo>
                    <a:cubicBezTo>
                      <a:pt x="67" y="44"/>
                      <a:pt x="67" y="45"/>
                      <a:pt x="66" y="45"/>
                    </a:cubicBezTo>
                    <a:moveTo>
                      <a:pt x="80" y="45"/>
                    </a:moveTo>
                    <a:cubicBezTo>
                      <a:pt x="79" y="45"/>
                      <a:pt x="80" y="44"/>
                      <a:pt x="81" y="44"/>
                    </a:cubicBezTo>
                    <a:cubicBezTo>
                      <a:pt x="81" y="44"/>
                      <a:pt x="81" y="44"/>
                      <a:pt x="81" y="44"/>
                    </a:cubicBezTo>
                    <a:cubicBezTo>
                      <a:pt x="81" y="44"/>
                      <a:pt x="80" y="45"/>
                      <a:pt x="80" y="45"/>
                    </a:cubicBezTo>
                    <a:cubicBezTo>
                      <a:pt x="80" y="46"/>
                      <a:pt x="79" y="45"/>
                      <a:pt x="79" y="46"/>
                    </a:cubicBezTo>
                    <a:cubicBezTo>
                      <a:pt x="79" y="46"/>
                      <a:pt x="79" y="46"/>
                      <a:pt x="78" y="46"/>
                    </a:cubicBezTo>
                    <a:cubicBezTo>
                      <a:pt x="78" y="46"/>
                      <a:pt x="78" y="46"/>
                      <a:pt x="78" y="46"/>
                    </a:cubicBezTo>
                    <a:cubicBezTo>
                      <a:pt x="78" y="46"/>
                      <a:pt x="78" y="46"/>
                      <a:pt x="78" y="46"/>
                    </a:cubicBezTo>
                    <a:cubicBezTo>
                      <a:pt x="77" y="46"/>
                      <a:pt x="77" y="45"/>
                      <a:pt x="77" y="45"/>
                    </a:cubicBezTo>
                    <a:cubicBezTo>
                      <a:pt x="78" y="46"/>
                      <a:pt x="78" y="45"/>
                      <a:pt x="79" y="46"/>
                    </a:cubicBezTo>
                    <a:cubicBezTo>
                      <a:pt x="79" y="45"/>
                      <a:pt x="79" y="45"/>
                      <a:pt x="79" y="45"/>
                    </a:cubicBezTo>
                    <a:cubicBezTo>
                      <a:pt x="79" y="45"/>
                      <a:pt x="80" y="45"/>
                      <a:pt x="80" y="45"/>
                    </a:cubicBezTo>
                    <a:moveTo>
                      <a:pt x="73" y="45"/>
                    </a:moveTo>
                    <a:cubicBezTo>
                      <a:pt x="72" y="45"/>
                      <a:pt x="72" y="45"/>
                      <a:pt x="72" y="45"/>
                    </a:cubicBezTo>
                    <a:cubicBezTo>
                      <a:pt x="72" y="44"/>
                      <a:pt x="73" y="43"/>
                      <a:pt x="73" y="43"/>
                    </a:cubicBezTo>
                    <a:cubicBezTo>
                      <a:pt x="74" y="43"/>
                      <a:pt x="73" y="43"/>
                      <a:pt x="73" y="44"/>
                    </a:cubicBezTo>
                    <a:cubicBezTo>
                      <a:pt x="74" y="44"/>
                      <a:pt x="73" y="45"/>
                      <a:pt x="73" y="45"/>
                    </a:cubicBezTo>
                    <a:moveTo>
                      <a:pt x="78" y="43"/>
                    </a:moveTo>
                    <a:cubicBezTo>
                      <a:pt x="78" y="43"/>
                      <a:pt x="78" y="43"/>
                      <a:pt x="78" y="42"/>
                    </a:cubicBezTo>
                    <a:cubicBezTo>
                      <a:pt x="78" y="42"/>
                      <a:pt x="78" y="42"/>
                      <a:pt x="78" y="42"/>
                    </a:cubicBezTo>
                    <a:cubicBezTo>
                      <a:pt x="79" y="42"/>
                      <a:pt x="79" y="42"/>
                      <a:pt x="79" y="42"/>
                    </a:cubicBezTo>
                    <a:cubicBezTo>
                      <a:pt x="78" y="43"/>
                      <a:pt x="77" y="44"/>
                      <a:pt x="77" y="44"/>
                    </a:cubicBezTo>
                    <a:cubicBezTo>
                      <a:pt x="76" y="44"/>
                      <a:pt x="77" y="43"/>
                      <a:pt x="77" y="43"/>
                    </a:cubicBezTo>
                    <a:cubicBezTo>
                      <a:pt x="77" y="43"/>
                      <a:pt x="77" y="43"/>
                      <a:pt x="78" y="43"/>
                    </a:cubicBezTo>
                    <a:moveTo>
                      <a:pt x="59" y="42"/>
                    </a:moveTo>
                    <a:cubicBezTo>
                      <a:pt x="60" y="42"/>
                      <a:pt x="60" y="42"/>
                      <a:pt x="60" y="42"/>
                    </a:cubicBezTo>
                    <a:cubicBezTo>
                      <a:pt x="60" y="42"/>
                      <a:pt x="60" y="42"/>
                      <a:pt x="60" y="43"/>
                    </a:cubicBezTo>
                    <a:cubicBezTo>
                      <a:pt x="60" y="43"/>
                      <a:pt x="60" y="43"/>
                      <a:pt x="60" y="43"/>
                    </a:cubicBezTo>
                    <a:cubicBezTo>
                      <a:pt x="60" y="43"/>
                      <a:pt x="59" y="43"/>
                      <a:pt x="59" y="43"/>
                    </a:cubicBezTo>
                    <a:cubicBezTo>
                      <a:pt x="59" y="44"/>
                      <a:pt x="59" y="44"/>
                      <a:pt x="60" y="44"/>
                    </a:cubicBezTo>
                    <a:cubicBezTo>
                      <a:pt x="60" y="44"/>
                      <a:pt x="60" y="44"/>
                      <a:pt x="60" y="44"/>
                    </a:cubicBezTo>
                    <a:cubicBezTo>
                      <a:pt x="60" y="44"/>
                      <a:pt x="60" y="44"/>
                      <a:pt x="61" y="45"/>
                    </a:cubicBezTo>
                    <a:cubicBezTo>
                      <a:pt x="60" y="45"/>
                      <a:pt x="60" y="45"/>
                      <a:pt x="60" y="45"/>
                    </a:cubicBezTo>
                    <a:cubicBezTo>
                      <a:pt x="60" y="45"/>
                      <a:pt x="60" y="45"/>
                      <a:pt x="60" y="45"/>
                    </a:cubicBezTo>
                    <a:cubicBezTo>
                      <a:pt x="60" y="44"/>
                      <a:pt x="59" y="44"/>
                      <a:pt x="59" y="43"/>
                    </a:cubicBezTo>
                    <a:cubicBezTo>
                      <a:pt x="59" y="43"/>
                      <a:pt x="59" y="43"/>
                      <a:pt x="59" y="42"/>
                    </a:cubicBezTo>
                    <a:cubicBezTo>
                      <a:pt x="59" y="42"/>
                      <a:pt x="59" y="42"/>
                      <a:pt x="59" y="42"/>
                    </a:cubicBezTo>
                    <a:cubicBezTo>
                      <a:pt x="59" y="42"/>
                      <a:pt x="59" y="42"/>
                      <a:pt x="59" y="42"/>
                    </a:cubicBezTo>
                    <a:cubicBezTo>
                      <a:pt x="59" y="42"/>
                      <a:pt x="59" y="42"/>
                      <a:pt x="59" y="42"/>
                    </a:cubicBezTo>
                    <a:moveTo>
                      <a:pt x="69" y="42"/>
                    </a:moveTo>
                    <a:cubicBezTo>
                      <a:pt x="69" y="42"/>
                      <a:pt x="70" y="42"/>
                      <a:pt x="70" y="41"/>
                    </a:cubicBezTo>
                    <a:cubicBezTo>
                      <a:pt x="70" y="42"/>
                      <a:pt x="70" y="42"/>
                      <a:pt x="70" y="42"/>
                    </a:cubicBezTo>
                    <a:cubicBezTo>
                      <a:pt x="71" y="42"/>
                      <a:pt x="71" y="42"/>
                      <a:pt x="71" y="42"/>
                    </a:cubicBezTo>
                    <a:cubicBezTo>
                      <a:pt x="72" y="42"/>
                      <a:pt x="71" y="43"/>
                      <a:pt x="71" y="43"/>
                    </a:cubicBezTo>
                    <a:cubicBezTo>
                      <a:pt x="71" y="43"/>
                      <a:pt x="71" y="43"/>
                      <a:pt x="70" y="43"/>
                    </a:cubicBezTo>
                    <a:cubicBezTo>
                      <a:pt x="70" y="43"/>
                      <a:pt x="70" y="44"/>
                      <a:pt x="70" y="44"/>
                    </a:cubicBezTo>
                    <a:cubicBezTo>
                      <a:pt x="70" y="44"/>
                      <a:pt x="70" y="44"/>
                      <a:pt x="70" y="45"/>
                    </a:cubicBezTo>
                    <a:cubicBezTo>
                      <a:pt x="70" y="45"/>
                      <a:pt x="70" y="45"/>
                      <a:pt x="69" y="45"/>
                    </a:cubicBezTo>
                    <a:cubicBezTo>
                      <a:pt x="69" y="45"/>
                      <a:pt x="69" y="45"/>
                      <a:pt x="69" y="45"/>
                    </a:cubicBezTo>
                    <a:cubicBezTo>
                      <a:pt x="69" y="45"/>
                      <a:pt x="69" y="45"/>
                      <a:pt x="69" y="44"/>
                    </a:cubicBezTo>
                    <a:cubicBezTo>
                      <a:pt x="69" y="45"/>
                      <a:pt x="69" y="45"/>
                      <a:pt x="69" y="45"/>
                    </a:cubicBezTo>
                    <a:cubicBezTo>
                      <a:pt x="68" y="45"/>
                      <a:pt x="69" y="44"/>
                      <a:pt x="68" y="44"/>
                    </a:cubicBezTo>
                    <a:cubicBezTo>
                      <a:pt x="68" y="44"/>
                      <a:pt x="68" y="44"/>
                      <a:pt x="68" y="44"/>
                    </a:cubicBezTo>
                    <a:cubicBezTo>
                      <a:pt x="68" y="43"/>
                      <a:pt x="68" y="43"/>
                      <a:pt x="68" y="42"/>
                    </a:cubicBezTo>
                    <a:cubicBezTo>
                      <a:pt x="68" y="42"/>
                      <a:pt x="68" y="42"/>
                      <a:pt x="69" y="42"/>
                    </a:cubicBezTo>
                    <a:moveTo>
                      <a:pt x="62" y="42"/>
                    </a:moveTo>
                    <a:cubicBezTo>
                      <a:pt x="62" y="42"/>
                      <a:pt x="62" y="42"/>
                      <a:pt x="61" y="42"/>
                    </a:cubicBezTo>
                    <a:cubicBezTo>
                      <a:pt x="62" y="42"/>
                      <a:pt x="62" y="41"/>
                      <a:pt x="62" y="41"/>
                    </a:cubicBezTo>
                    <a:cubicBezTo>
                      <a:pt x="63" y="41"/>
                      <a:pt x="63" y="41"/>
                      <a:pt x="63" y="42"/>
                    </a:cubicBezTo>
                    <a:cubicBezTo>
                      <a:pt x="63" y="42"/>
                      <a:pt x="62" y="42"/>
                      <a:pt x="62" y="42"/>
                    </a:cubicBezTo>
                    <a:moveTo>
                      <a:pt x="89" y="42"/>
                    </a:moveTo>
                    <a:cubicBezTo>
                      <a:pt x="88" y="42"/>
                      <a:pt x="88" y="41"/>
                      <a:pt x="88" y="41"/>
                    </a:cubicBezTo>
                    <a:cubicBezTo>
                      <a:pt x="88" y="41"/>
                      <a:pt x="88" y="41"/>
                      <a:pt x="88" y="41"/>
                    </a:cubicBezTo>
                    <a:cubicBezTo>
                      <a:pt x="88" y="41"/>
                      <a:pt x="88" y="41"/>
                      <a:pt x="88" y="42"/>
                    </a:cubicBezTo>
                    <a:cubicBezTo>
                      <a:pt x="89" y="42"/>
                      <a:pt x="89" y="42"/>
                      <a:pt x="89" y="42"/>
                    </a:cubicBezTo>
                    <a:cubicBezTo>
                      <a:pt x="89" y="42"/>
                      <a:pt x="89" y="42"/>
                      <a:pt x="89" y="42"/>
                    </a:cubicBezTo>
                    <a:cubicBezTo>
                      <a:pt x="89" y="42"/>
                      <a:pt x="89" y="42"/>
                      <a:pt x="89" y="42"/>
                    </a:cubicBezTo>
                    <a:moveTo>
                      <a:pt x="74" y="41"/>
                    </a:moveTo>
                    <a:cubicBezTo>
                      <a:pt x="74" y="41"/>
                      <a:pt x="75" y="41"/>
                      <a:pt x="75" y="41"/>
                    </a:cubicBezTo>
                    <a:cubicBezTo>
                      <a:pt x="76" y="41"/>
                      <a:pt x="76" y="41"/>
                      <a:pt x="76" y="41"/>
                    </a:cubicBezTo>
                    <a:cubicBezTo>
                      <a:pt x="75" y="41"/>
                      <a:pt x="75" y="42"/>
                      <a:pt x="75" y="42"/>
                    </a:cubicBezTo>
                    <a:cubicBezTo>
                      <a:pt x="74" y="42"/>
                      <a:pt x="75" y="41"/>
                      <a:pt x="74" y="41"/>
                    </a:cubicBezTo>
                    <a:cubicBezTo>
                      <a:pt x="74" y="41"/>
                      <a:pt x="74" y="41"/>
                      <a:pt x="74" y="41"/>
                    </a:cubicBezTo>
                    <a:moveTo>
                      <a:pt x="77" y="40"/>
                    </a:moveTo>
                    <a:cubicBezTo>
                      <a:pt x="77" y="40"/>
                      <a:pt x="77" y="40"/>
                      <a:pt x="77" y="40"/>
                    </a:cubicBezTo>
                    <a:cubicBezTo>
                      <a:pt x="78" y="40"/>
                      <a:pt x="78" y="41"/>
                      <a:pt x="78" y="41"/>
                    </a:cubicBezTo>
                    <a:cubicBezTo>
                      <a:pt x="78" y="41"/>
                      <a:pt x="77" y="41"/>
                      <a:pt x="78" y="41"/>
                    </a:cubicBezTo>
                    <a:cubicBezTo>
                      <a:pt x="77" y="41"/>
                      <a:pt x="77" y="41"/>
                      <a:pt x="77" y="41"/>
                    </a:cubicBezTo>
                    <a:cubicBezTo>
                      <a:pt x="77" y="41"/>
                      <a:pt x="76" y="41"/>
                      <a:pt x="76" y="41"/>
                    </a:cubicBezTo>
                    <a:cubicBezTo>
                      <a:pt x="76" y="41"/>
                      <a:pt x="75" y="41"/>
                      <a:pt x="76" y="40"/>
                    </a:cubicBezTo>
                    <a:cubicBezTo>
                      <a:pt x="76" y="41"/>
                      <a:pt x="76" y="41"/>
                      <a:pt x="76" y="41"/>
                    </a:cubicBezTo>
                    <a:cubicBezTo>
                      <a:pt x="77" y="41"/>
                      <a:pt x="77" y="40"/>
                      <a:pt x="77" y="40"/>
                    </a:cubicBezTo>
                    <a:cubicBezTo>
                      <a:pt x="77" y="40"/>
                      <a:pt x="77" y="40"/>
                      <a:pt x="77" y="40"/>
                    </a:cubicBezTo>
                    <a:moveTo>
                      <a:pt x="36" y="41"/>
                    </a:moveTo>
                    <a:cubicBezTo>
                      <a:pt x="36" y="41"/>
                      <a:pt x="35" y="41"/>
                      <a:pt x="35" y="41"/>
                    </a:cubicBezTo>
                    <a:cubicBezTo>
                      <a:pt x="35" y="41"/>
                      <a:pt x="35" y="40"/>
                      <a:pt x="35" y="40"/>
                    </a:cubicBezTo>
                    <a:cubicBezTo>
                      <a:pt x="36" y="40"/>
                      <a:pt x="36" y="41"/>
                      <a:pt x="36" y="41"/>
                    </a:cubicBezTo>
                    <a:cubicBezTo>
                      <a:pt x="36" y="41"/>
                      <a:pt x="36" y="41"/>
                      <a:pt x="36" y="41"/>
                    </a:cubicBezTo>
                    <a:moveTo>
                      <a:pt x="57" y="41"/>
                    </a:moveTo>
                    <a:cubicBezTo>
                      <a:pt x="58" y="41"/>
                      <a:pt x="58" y="40"/>
                      <a:pt x="59" y="40"/>
                    </a:cubicBezTo>
                    <a:cubicBezTo>
                      <a:pt x="59" y="41"/>
                      <a:pt x="58" y="41"/>
                      <a:pt x="57" y="41"/>
                    </a:cubicBezTo>
                    <a:moveTo>
                      <a:pt x="82" y="41"/>
                    </a:moveTo>
                    <a:cubicBezTo>
                      <a:pt x="81" y="41"/>
                      <a:pt x="80" y="40"/>
                      <a:pt x="80" y="40"/>
                    </a:cubicBezTo>
                    <a:cubicBezTo>
                      <a:pt x="80" y="40"/>
                      <a:pt x="81" y="40"/>
                      <a:pt x="81" y="40"/>
                    </a:cubicBezTo>
                    <a:cubicBezTo>
                      <a:pt x="82" y="40"/>
                      <a:pt x="83" y="41"/>
                      <a:pt x="84" y="41"/>
                    </a:cubicBezTo>
                    <a:cubicBezTo>
                      <a:pt x="84" y="41"/>
                      <a:pt x="84" y="41"/>
                      <a:pt x="84" y="42"/>
                    </a:cubicBezTo>
                    <a:cubicBezTo>
                      <a:pt x="83" y="42"/>
                      <a:pt x="83" y="41"/>
                      <a:pt x="82" y="41"/>
                    </a:cubicBezTo>
                    <a:cubicBezTo>
                      <a:pt x="82" y="41"/>
                      <a:pt x="82" y="41"/>
                      <a:pt x="82" y="41"/>
                    </a:cubicBezTo>
                    <a:moveTo>
                      <a:pt x="74" y="40"/>
                    </a:moveTo>
                    <a:cubicBezTo>
                      <a:pt x="75" y="39"/>
                      <a:pt x="75" y="39"/>
                      <a:pt x="75" y="39"/>
                    </a:cubicBezTo>
                    <a:cubicBezTo>
                      <a:pt x="75" y="39"/>
                      <a:pt x="75" y="39"/>
                      <a:pt x="75" y="39"/>
                    </a:cubicBezTo>
                    <a:cubicBezTo>
                      <a:pt x="75" y="40"/>
                      <a:pt x="74" y="41"/>
                      <a:pt x="72" y="41"/>
                    </a:cubicBezTo>
                    <a:cubicBezTo>
                      <a:pt x="73" y="40"/>
                      <a:pt x="74" y="40"/>
                      <a:pt x="74" y="39"/>
                    </a:cubicBezTo>
                    <a:cubicBezTo>
                      <a:pt x="74" y="40"/>
                      <a:pt x="74" y="40"/>
                      <a:pt x="74" y="40"/>
                    </a:cubicBezTo>
                    <a:moveTo>
                      <a:pt x="59" y="40"/>
                    </a:moveTo>
                    <a:cubicBezTo>
                      <a:pt x="59" y="40"/>
                      <a:pt x="59" y="39"/>
                      <a:pt x="59" y="39"/>
                    </a:cubicBezTo>
                    <a:cubicBezTo>
                      <a:pt x="59" y="39"/>
                      <a:pt x="59" y="39"/>
                      <a:pt x="59" y="39"/>
                    </a:cubicBezTo>
                    <a:cubicBezTo>
                      <a:pt x="59" y="39"/>
                      <a:pt x="60" y="39"/>
                      <a:pt x="60" y="39"/>
                    </a:cubicBezTo>
                    <a:cubicBezTo>
                      <a:pt x="59" y="39"/>
                      <a:pt x="59" y="40"/>
                      <a:pt x="59" y="40"/>
                    </a:cubicBezTo>
                    <a:moveTo>
                      <a:pt x="57" y="40"/>
                    </a:moveTo>
                    <a:cubicBezTo>
                      <a:pt x="56" y="40"/>
                      <a:pt x="56" y="39"/>
                      <a:pt x="56" y="39"/>
                    </a:cubicBezTo>
                    <a:cubicBezTo>
                      <a:pt x="56" y="38"/>
                      <a:pt x="56" y="38"/>
                      <a:pt x="56" y="38"/>
                    </a:cubicBezTo>
                    <a:cubicBezTo>
                      <a:pt x="57" y="38"/>
                      <a:pt x="57" y="38"/>
                      <a:pt x="57" y="38"/>
                    </a:cubicBezTo>
                    <a:cubicBezTo>
                      <a:pt x="57" y="39"/>
                      <a:pt x="57" y="39"/>
                      <a:pt x="57" y="40"/>
                    </a:cubicBezTo>
                    <a:cubicBezTo>
                      <a:pt x="57" y="40"/>
                      <a:pt x="57" y="40"/>
                      <a:pt x="57" y="40"/>
                    </a:cubicBezTo>
                    <a:moveTo>
                      <a:pt x="43" y="39"/>
                    </a:moveTo>
                    <a:cubicBezTo>
                      <a:pt x="43" y="39"/>
                      <a:pt x="44" y="38"/>
                      <a:pt x="44" y="38"/>
                    </a:cubicBezTo>
                    <a:cubicBezTo>
                      <a:pt x="44" y="39"/>
                      <a:pt x="43" y="39"/>
                      <a:pt x="43" y="39"/>
                    </a:cubicBezTo>
                    <a:cubicBezTo>
                      <a:pt x="43" y="39"/>
                      <a:pt x="43" y="40"/>
                      <a:pt x="43" y="40"/>
                    </a:cubicBezTo>
                    <a:cubicBezTo>
                      <a:pt x="43" y="40"/>
                      <a:pt x="44" y="41"/>
                      <a:pt x="44" y="42"/>
                    </a:cubicBezTo>
                    <a:cubicBezTo>
                      <a:pt x="44" y="42"/>
                      <a:pt x="44" y="42"/>
                      <a:pt x="44" y="42"/>
                    </a:cubicBezTo>
                    <a:cubicBezTo>
                      <a:pt x="45" y="42"/>
                      <a:pt x="45" y="42"/>
                      <a:pt x="45" y="41"/>
                    </a:cubicBezTo>
                    <a:cubicBezTo>
                      <a:pt x="45" y="42"/>
                      <a:pt x="45" y="42"/>
                      <a:pt x="45" y="42"/>
                    </a:cubicBezTo>
                    <a:cubicBezTo>
                      <a:pt x="45" y="43"/>
                      <a:pt x="46" y="44"/>
                      <a:pt x="47" y="44"/>
                    </a:cubicBezTo>
                    <a:cubicBezTo>
                      <a:pt x="48" y="44"/>
                      <a:pt x="49" y="43"/>
                      <a:pt x="50" y="43"/>
                    </a:cubicBezTo>
                    <a:cubicBezTo>
                      <a:pt x="50" y="41"/>
                      <a:pt x="51" y="41"/>
                      <a:pt x="52" y="41"/>
                    </a:cubicBezTo>
                    <a:cubicBezTo>
                      <a:pt x="53" y="41"/>
                      <a:pt x="54" y="41"/>
                      <a:pt x="55" y="42"/>
                    </a:cubicBezTo>
                    <a:cubicBezTo>
                      <a:pt x="55" y="42"/>
                      <a:pt x="55" y="42"/>
                      <a:pt x="55" y="42"/>
                    </a:cubicBezTo>
                    <a:cubicBezTo>
                      <a:pt x="55" y="42"/>
                      <a:pt x="55" y="42"/>
                      <a:pt x="55" y="42"/>
                    </a:cubicBezTo>
                    <a:cubicBezTo>
                      <a:pt x="54" y="42"/>
                      <a:pt x="53" y="41"/>
                      <a:pt x="52" y="41"/>
                    </a:cubicBezTo>
                    <a:cubicBezTo>
                      <a:pt x="51" y="41"/>
                      <a:pt x="50" y="42"/>
                      <a:pt x="50" y="42"/>
                    </a:cubicBezTo>
                    <a:cubicBezTo>
                      <a:pt x="50" y="42"/>
                      <a:pt x="52" y="42"/>
                      <a:pt x="52" y="42"/>
                    </a:cubicBezTo>
                    <a:cubicBezTo>
                      <a:pt x="53" y="42"/>
                      <a:pt x="53" y="42"/>
                      <a:pt x="54" y="42"/>
                    </a:cubicBezTo>
                    <a:cubicBezTo>
                      <a:pt x="53" y="42"/>
                      <a:pt x="53" y="43"/>
                      <a:pt x="53" y="43"/>
                    </a:cubicBezTo>
                    <a:cubicBezTo>
                      <a:pt x="52" y="43"/>
                      <a:pt x="52" y="42"/>
                      <a:pt x="52" y="42"/>
                    </a:cubicBezTo>
                    <a:cubicBezTo>
                      <a:pt x="52" y="43"/>
                      <a:pt x="52" y="43"/>
                      <a:pt x="52" y="43"/>
                    </a:cubicBezTo>
                    <a:cubicBezTo>
                      <a:pt x="52" y="43"/>
                      <a:pt x="52" y="43"/>
                      <a:pt x="52" y="43"/>
                    </a:cubicBezTo>
                    <a:cubicBezTo>
                      <a:pt x="52" y="43"/>
                      <a:pt x="52" y="43"/>
                      <a:pt x="52" y="43"/>
                    </a:cubicBezTo>
                    <a:cubicBezTo>
                      <a:pt x="52" y="43"/>
                      <a:pt x="52" y="43"/>
                      <a:pt x="51" y="43"/>
                    </a:cubicBezTo>
                    <a:cubicBezTo>
                      <a:pt x="51" y="43"/>
                      <a:pt x="51" y="43"/>
                      <a:pt x="51" y="43"/>
                    </a:cubicBezTo>
                    <a:cubicBezTo>
                      <a:pt x="51" y="44"/>
                      <a:pt x="50" y="44"/>
                      <a:pt x="50" y="44"/>
                    </a:cubicBezTo>
                    <a:cubicBezTo>
                      <a:pt x="50" y="44"/>
                      <a:pt x="49" y="44"/>
                      <a:pt x="49" y="45"/>
                    </a:cubicBezTo>
                    <a:cubicBezTo>
                      <a:pt x="48" y="45"/>
                      <a:pt x="47" y="46"/>
                      <a:pt x="46" y="46"/>
                    </a:cubicBezTo>
                    <a:cubicBezTo>
                      <a:pt x="46" y="46"/>
                      <a:pt x="46" y="46"/>
                      <a:pt x="45" y="46"/>
                    </a:cubicBezTo>
                    <a:cubicBezTo>
                      <a:pt x="45" y="46"/>
                      <a:pt x="44" y="47"/>
                      <a:pt x="44" y="47"/>
                    </a:cubicBezTo>
                    <a:cubicBezTo>
                      <a:pt x="44" y="47"/>
                      <a:pt x="44" y="47"/>
                      <a:pt x="43" y="47"/>
                    </a:cubicBezTo>
                    <a:cubicBezTo>
                      <a:pt x="43" y="47"/>
                      <a:pt x="42" y="47"/>
                      <a:pt x="42" y="48"/>
                    </a:cubicBezTo>
                    <a:cubicBezTo>
                      <a:pt x="41" y="48"/>
                      <a:pt x="41" y="48"/>
                      <a:pt x="40" y="48"/>
                    </a:cubicBezTo>
                    <a:cubicBezTo>
                      <a:pt x="40" y="48"/>
                      <a:pt x="39" y="47"/>
                      <a:pt x="39" y="47"/>
                    </a:cubicBezTo>
                    <a:cubicBezTo>
                      <a:pt x="38" y="46"/>
                      <a:pt x="37" y="46"/>
                      <a:pt x="36" y="45"/>
                    </a:cubicBezTo>
                    <a:cubicBezTo>
                      <a:pt x="36" y="45"/>
                      <a:pt x="36" y="45"/>
                      <a:pt x="36" y="45"/>
                    </a:cubicBezTo>
                    <a:cubicBezTo>
                      <a:pt x="36" y="45"/>
                      <a:pt x="36" y="45"/>
                      <a:pt x="36" y="45"/>
                    </a:cubicBezTo>
                    <a:cubicBezTo>
                      <a:pt x="36" y="44"/>
                      <a:pt x="36" y="44"/>
                      <a:pt x="36" y="44"/>
                    </a:cubicBezTo>
                    <a:cubicBezTo>
                      <a:pt x="37" y="44"/>
                      <a:pt x="37" y="46"/>
                      <a:pt x="38" y="46"/>
                    </a:cubicBezTo>
                    <a:cubicBezTo>
                      <a:pt x="38" y="46"/>
                      <a:pt x="38" y="45"/>
                      <a:pt x="38" y="45"/>
                    </a:cubicBezTo>
                    <a:cubicBezTo>
                      <a:pt x="39" y="46"/>
                      <a:pt x="39" y="46"/>
                      <a:pt x="39" y="46"/>
                    </a:cubicBezTo>
                    <a:cubicBezTo>
                      <a:pt x="41" y="45"/>
                      <a:pt x="41" y="45"/>
                      <a:pt x="42" y="44"/>
                    </a:cubicBezTo>
                    <a:cubicBezTo>
                      <a:pt x="42" y="44"/>
                      <a:pt x="42" y="44"/>
                      <a:pt x="42" y="44"/>
                    </a:cubicBezTo>
                    <a:cubicBezTo>
                      <a:pt x="42" y="44"/>
                      <a:pt x="42" y="44"/>
                      <a:pt x="42" y="44"/>
                    </a:cubicBezTo>
                    <a:cubicBezTo>
                      <a:pt x="42" y="44"/>
                      <a:pt x="42" y="44"/>
                      <a:pt x="42" y="44"/>
                    </a:cubicBezTo>
                    <a:cubicBezTo>
                      <a:pt x="43" y="44"/>
                      <a:pt x="43" y="44"/>
                      <a:pt x="43" y="44"/>
                    </a:cubicBezTo>
                    <a:cubicBezTo>
                      <a:pt x="43" y="44"/>
                      <a:pt x="43" y="44"/>
                      <a:pt x="43" y="44"/>
                    </a:cubicBezTo>
                    <a:cubicBezTo>
                      <a:pt x="43" y="44"/>
                      <a:pt x="43" y="44"/>
                      <a:pt x="43" y="44"/>
                    </a:cubicBezTo>
                    <a:cubicBezTo>
                      <a:pt x="44" y="42"/>
                      <a:pt x="42" y="40"/>
                      <a:pt x="42" y="38"/>
                    </a:cubicBezTo>
                    <a:cubicBezTo>
                      <a:pt x="43" y="38"/>
                      <a:pt x="43" y="38"/>
                      <a:pt x="43" y="39"/>
                    </a:cubicBezTo>
                    <a:moveTo>
                      <a:pt x="74" y="38"/>
                    </a:moveTo>
                    <a:cubicBezTo>
                      <a:pt x="74" y="38"/>
                      <a:pt x="74" y="38"/>
                      <a:pt x="73" y="38"/>
                    </a:cubicBezTo>
                    <a:cubicBezTo>
                      <a:pt x="73" y="37"/>
                      <a:pt x="74" y="37"/>
                      <a:pt x="74" y="37"/>
                    </a:cubicBezTo>
                    <a:cubicBezTo>
                      <a:pt x="74" y="37"/>
                      <a:pt x="75" y="37"/>
                      <a:pt x="75" y="38"/>
                    </a:cubicBezTo>
                    <a:cubicBezTo>
                      <a:pt x="75" y="38"/>
                      <a:pt x="75" y="38"/>
                      <a:pt x="75" y="38"/>
                    </a:cubicBezTo>
                    <a:cubicBezTo>
                      <a:pt x="76" y="38"/>
                      <a:pt x="76" y="38"/>
                      <a:pt x="76" y="38"/>
                    </a:cubicBezTo>
                    <a:cubicBezTo>
                      <a:pt x="77" y="38"/>
                      <a:pt x="78" y="37"/>
                      <a:pt x="79" y="37"/>
                    </a:cubicBezTo>
                    <a:cubicBezTo>
                      <a:pt x="79" y="37"/>
                      <a:pt x="80" y="38"/>
                      <a:pt x="80" y="38"/>
                    </a:cubicBezTo>
                    <a:cubicBezTo>
                      <a:pt x="80" y="38"/>
                      <a:pt x="80" y="38"/>
                      <a:pt x="80" y="38"/>
                    </a:cubicBezTo>
                    <a:cubicBezTo>
                      <a:pt x="80" y="38"/>
                      <a:pt x="80" y="38"/>
                      <a:pt x="80" y="38"/>
                    </a:cubicBezTo>
                    <a:cubicBezTo>
                      <a:pt x="80" y="38"/>
                      <a:pt x="80" y="38"/>
                      <a:pt x="80" y="39"/>
                    </a:cubicBezTo>
                    <a:cubicBezTo>
                      <a:pt x="79" y="38"/>
                      <a:pt x="79" y="38"/>
                      <a:pt x="78" y="38"/>
                    </a:cubicBezTo>
                    <a:cubicBezTo>
                      <a:pt x="78" y="38"/>
                      <a:pt x="77" y="38"/>
                      <a:pt x="77" y="38"/>
                    </a:cubicBezTo>
                    <a:cubicBezTo>
                      <a:pt x="77" y="38"/>
                      <a:pt x="77" y="38"/>
                      <a:pt x="77" y="38"/>
                    </a:cubicBezTo>
                    <a:cubicBezTo>
                      <a:pt x="77" y="38"/>
                      <a:pt x="77" y="38"/>
                      <a:pt x="77" y="39"/>
                    </a:cubicBezTo>
                    <a:cubicBezTo>
                      <a:pt x="76" y="39"/>
                      <a:pt x="75" y="38"/>
                      <a:pt x="75" y="38"/>
                    </a:cubicBezTo>
                    <a:cubicBezTo>
                      <a:pt x="75" y="38"/>
                      <a:pt x="75" y="38"/>
                      <a:pt x="74" y="38"/>
                    </a:cubicBezTo>
                    <a:moveTo>
                      <a:pt x="83" y="38"/>
                    </a:moveTo>
                    <a:cubicBezTo>
                      <a:pt x="82" y="38"/>
                      <a:pt x="82" y="37"/>
                      <a:pt x="82" y="37"/>
                    </a:cubicBezTo>
                    <a:cubicBezTo>
                      <a:pt x="82" y="37"/>
                      <a:pt x="82" y="37"/>
                      <a:pt x="82" y="37"/>
                    </a:cubicBezTo>
                    <a:cubicBezTo>
                      <a:pt x="82" y="37"/>
                      <a:pt x="82" y="37"/>
                      <a:pt x="82" y="37"/>
                    </a:cubicBezTo>
                    <a:cubicBezTo>
                      <a:pt x="83" y="37"/>
                      <a:pt x="83" y="37"/>
                      <a:pt x="83" y="37"/>
                    </a:cubicBezTo>
                    <a:cubicBezTo>
                      <a:pt x="83" y="37"/>
                      <a:pt x="83" y="37"/>
                      <a:pt x="83" y="37"/>
                    </a:cubicBezTo>
                    <a:cubicBezTo>
                      <a:pt x="83" y="38"/>
                      <a:pt x="83" y="38"/>
                      <a:pt x="83" y="38"/>
                    </a:cubicBezTo>
                    <a:moveTo>
                      <a:pt x="62" y="37"/>
                    </a:moveTo>
                    <a:cubicBezTo>
                      <a:pt x="61" y="36"/>
                      <a:pt x="62" y="36"/>
                      <a:pt x="62" y="36"/>
                    </a:cubicBezTo>
                    <a:cubicBezTo>
                      <a:pt x="62" y="37"/>
                      <a:pt x="62" y="37"/>
                      <a:pt x="62" y="37"/>
                    </a:cubicBezTo>
                    <a:moveTo>
                      <a:pt x="54" y="37"/>
                    </a:moveTo>
                    <a:cubicBezTo>
                      <a:pt x="55" y="37"/>
                      <a:pt x="55" y="37"/>
                      <a:pt x="55" y="37"/>
                    </a:cubicBezTo>
                    <a:cubicBezTo>
                      <a:pt x="55" y="36"/>
                      <a:pt x="55" y="36"/>
                      <a:pt x="55" y="36"/>
                    </a:cubicBezTo>
                    <a:cubicBezTo>
                      <a:pt x="55" y="36"/>
                      <a:pt x="55" y="36"/>
                      <a:pt x="56" y="36"/>
                    </a:cubicBezTo>
                    <a:cubicBezTo>
                      <a:pt x="56" y="36"/>
                      <a:pt x="56" y="36"/>
                      <a:pt x="56" y="36"/>
                    </a:cubicBezTo>
                    <a:cubicBezTo>
                      <a:pt x="55" y="36"/>
                      <a:pt x="54" y="37"/>
                      <a:pt x="55" y="38"/>
                    </a:cubicBezTo>
                    <a:cubicBezTo>
                      <a:pt x="55" y="38"/>
                      <a:pt x="55" y="38"/>
                      <a:pt x="55" y="38"/>
                    </a:cubicBezTo>
                    <a:cubicBezTo>
                      <a:pt x="54" y="38"/>
                      <a:pt x="55" y="37"/>
                      <a:pt x="54" y="37"/>
                    </a:cubicBezTo>
                    <a:cubicBezTo>
                      <a:pt x="54" y="37"/>
                      <a:pt x="54" y="37"/>
                      <a:pt x="54" y="37"/>
                    </a:cubicBezTo>
                    <a:cubicBezTo>
                      <a:pt x="54" y="37"/>
                      <a:pt x="53" y="37"/>
                      <a:pt x="54" y="37"/>
                    </a:cubicBezTo>
                    <a:cubicBezTo>
                      <a:pt x="53" y="37"/>
                      <a:pt x="53" y="37"/>
                      <a:pt x="52" y="37"/>
                    </a:cubicBezTo>
                    <a:cubicBezTo>
                      <a:pt x="52" y="37"/>
                      <a:pt x="52" y="37"/>
                      <a:pt x="52" y="37"/>
                    </a:cubicBezTo>
                    <a:cubicBezTo>
                      <a:pt x="52" y="37"/>
                      <a:pt x="53" y="37"/>
                      <a:pt x="54" y="36"/>
                    </a:cubicBezTo>
                    <a:cubicBezTo>
                      <a:pt x="54" y="37"/>
                      <a:pt x="54" y="37"/>
                      <a:pt x="54" y="37"/>
                    </a:cubicBezTo>
                    <a:moveTo>
                      <a:pt x="58" y="36"/>
                    </a:moveTo>
                    <a:cubicBezTo>
                      <a:pt x="58" y="36"/>
                      <a:pt x="58" y="36"/>
                      <a:pt x="58" y="36"/>
                    </a:cubicBezTo>
                    <a:cubicBezTo>
                      <a:pt x="59" y="36"/>
                      <a:pt x="59" y="36"/>
                      <a:pt x="59" y="36"/>
                    </a:cubicBezTo>
                    <a:cubicBezTo>
                      <a:pt x="59" y="36"/>
                      <a:pt x="59" y="36"/>
                      <a:pt x="59" y="36"/>
                    </a:cubicBezTo>
                    <a:cubicBezTo>
                      <a:pt x="59" y="37"/>
                      <a:pt x="60" y="36"/>
                      <a:pt x="60" y="37"/>
                    </a:cubicBezTo>
                    <a:cubicBezTo>
                      <a:pt x="60" y="37"/>
                      <a:pt x="60" y="37"/>
                      <a:pt x="60" y="37"/>
                    </a:cubicBezTo>
                    <a:cubicBezTo>
                      <a:pt x="60" y="37"/>
                      <a:pt x="61" y="37"/>
                      <a:pt x="61" y="37"/>
                    </a:cubicBezTo>
                    <a:cubicBezTo>
                      <a:pt x="61" y="38"/>
                      <a:pt x="60" y="38"/>
                      <a:pt x="60" y="38"/>
                    </a:cubicBezTo>
                    <a:cubicBezTo>
                      <a:pt x="60" y="38"/>
                      <a:pt x="59" y="38"/>
                      <a:pt x="60" y="38"/>
                    </a:cubicBezTo>
                    <a:cubicBezTo>
                      <a:pt x="59" y="37"/>
                      <a:pt x="59" y="37"/>
                      <a:pt x="58" y="37"/>
                    </a:cubicBezTo>
                    <a:cubicBezTo>
                      <a:pt x="58" y="37"/>
                      <a:pt x="58" y="37"/>
                      <a:pt x="58" y="37"/>
                    </a:cubicBezTo>
                    <a:cubicBezTo>
                      <a:pt x="58" y="37"/>
                      <a:pt x="58" y="37"/>
                      <a:pt x="58" y="37"/>
                    </a:cubicBezTo>
                    <a:cubicBezTo>
                      <a:pt x="58" y="37"/>
                      <a:pt x="58" y="37"/>
                      <a:pt x="58" y="37"/>
                    </a:cubicBezTo>
                    <a:cubicBezTo>
                      <a:pt x="57" y="37"/>
                      <a:pt x="57" y="36"/>
                      <a:pt x="57" y="36"/>
                    </a:cubicBezTo>
                    <a:cubicBezTo>
                      <a:pt x="57" y="36"/>
                      <a:pt x="57" y="36"/>
                      <a:pt x="57" y="36"/>
                    </a:cubicBezTo>
                    <a:cubicBezTo>
                      <a:pt x="57" y="36"/>
                      <a:pt x="57" y="36"/>
                      <a:pt x="57" y="36"/>
                    </a:cubicBezTo>
                    <a:cubicBezTo>
                      <a:pt x="58" y="36"/>
                      <a:pt x="58" y="36"/>
                      <a:pt x="58" y="36"/>
                    </a:cubicBezTo>
                    <a:moveTo>
                      <a:pt x="41" y="38"/>
                    </a:moveTo>
                    <a:cubicBezTo>
                      <a:pt x="41" y="38"/>
                      <a:pt x="40" y="38"/>
                      <a:pt x="40" y="38"/>
                    </a:cubicBezTo>
                    <a:cubicBezTo>
                      <a:pt x="40" y="37"/>
                      <a:pt x="40" y="36"/>
                      <a:pt x="39" y="36"/>
                    </a:cubicBezTo>
                    <a:cubicBezTo>
                      <a:pt x="39" y="35"/>
                      <a:pt x="40" y="35"/>
                      <a:pt x="40" y="35"/>
                    </a:cubicBezTo>
                    <a:cubicBezTo>
                      <a:pt x="41" y="35"/>
                      <a:pt x="41" y="35"/>
                      <a:pt x="41" y="35"/>
                    </a:cubicBezTo>
                    <a:cubicBezTo>
                      <a:pt x="41" y="36"/>
                      <a:pt x="40" y="35"/>
                      <a:pt x="40" y="36"/>
                    </a:cubicBezTo>
                    <a:cubicBezTo>
                      <a:pt x="41" y="36"/>
                      <a:pt x="41" y="37"/>
                      <a:pt x="41" y="37"/>
                    </a:cubicBezTo>
                    <a:cubicBezTo>
                      <a:pt x="41" y="37"/>
                      <a:pt x="41" y="38"/>
                      <a:pt x="41" y="38"/>
                    </a:cubicBezTo>
                    <a:moveTo>
                      <a:pt x="53" y="36"/>
                    </a:moveTo>
                    <a:cubicBezTo>
                      <a:pt x="53" y="35"/>
                      <a:pt x="53" y="35"/>
                      <a:pt x="53" y="35"/>
                    </a:cubicBezTo>
                    <a:cubicBezTo>
                      <a:pt x="54" y="35"/>
                      <a:pt x="54" y="35"/>
                      <a:pt x="55" y="36"/>
                    </a:cubicBezTo>
                    <a:cubicBezTo>
                      <a:pt x="54" y="36"/>
                      <a:pt x="54" y="35"/>
                      <a:pt x="54" y="35"/>
                    </a:cubicBezTo>
                    <a:cubicBezTo>
                      <a:pt x="54" y="35"/>
                      <a:pt x="53" y="36"/>
                      <a:pt x="53" y="36"/>
                    </a:cubicBezTo>
                    <a:moveTo>
                      <a:pt x="93" y="35"/>
                    </a:moveTo>
                    <a:cubicBezTo>
                      <a:pt x="92" y="35"/>
                      <a:pt x="91" y="35"/>
                      <a:pt x="91" y="35"/>
                    </a:cubicBezTo>
                    <a:cubicBezTo>
                      <a:pt x="92" y="35"/>
                      <a:pt x="93" y="35"/>
                      <a:pt x="93" y="35"/>
                    </a:cubicBezTo>
                    <a:cubicBezTo>
                      <a:pt x="93" y="35"/>
                      <a:pt x="93" y="35"/>
                      <a:pt x="93" y="35"/>
                    </a:cubicBezTo>
                    <a:moveTo>
                      <a:pt x="80" y="35"/>
                    </a:moveTo>
                    <a:cubicBezTo>
                      <a:pt x="80" y="34"/>
                      <a:pt x="80" y="34"/>
                      <a:pt x="80" y="34"/>
                    </a:cubicBezTo>
                    <a:cubicBezTo>
                      <a:pt x="80" y="34"/>
                      <a:pt x="80" y="34"/>
                      <a:pt x="80" y="34"/>
                    </a:cubicBezTo>
                    <a:cubicBezTo>
                      <a:pt x="80" y="34"/>
                      <a:pt x="80" y="34"/>
                      <a:pt x="80" y="34"/>
                    </a:cubicBezTo>
                    <a:cubicBezTo>
                      <a:pt x="80" y="35"/>
                      <a:pt x="80" y="35"/>
                      <a:pt x="80" y="35"/>
                    </a:cubicBezTo>
                    <a:moveTo>
                      <a:pt x="95" y="34"/>
                    </a:moveTo>
                    <a:cubicBezTo>
                      <a:pt x="95" y="33"/>
                      <a:pt x="95" y="33"/>
                      <a:pt x="95" y="33"/>
                    </a:cubicBezTo>
                    <a:cubicBezTo>
                      <a:pt x="95" y="33"/>
                      <a:pt x="95" y="33"/>
                      <a:pt x="96" y="33"/>
                    </a:cubicBezTo>
                    <a:cubicBezTo>
                      <a:pt x="95" y="34"/>
                      <a:pt x="95" y="34"/>
                      <a:pt x="95" y="34"/>
                    </a:cubicBezTo>
                    <a:cubicBezTo>
                      <a:pt x="95" y="34"/>
                      <a:pt x="95" y="34"/>
                      <a:pt x="95" y="34"/>
                    </a:cubicBezTo>
                    <a:moveTo>
                      <a:pt x="56" y="34"/>
                    </a:moveTo>
                    <a:cubicBezTo>
                      <a:pt x="56" y="34"/>
                      <a:pt x="56" y="34"/>
                      <a:pt x="56" y="34"/>
                    </a:cubicBezTo>
                    <a:cubicBezTo>
                      <a:pt x="56" y="34"/>
                      <a:pt x="57" y="33"/>
                      <a:pt x="57" y="33"/>
                    </a:cubicBezTo>
                    <a:cubicBezTo>
                      <a:pt x="57" y="34"/>
                      <a:pt x="56" y="34"/>
                      <a:pt x="56" y="34"/>
                    </a:cubicBezTo>
                    <a:cubicBezTo>
                      <a:pt x="55" y="34"/>
                      <a:pt x="55" y="34"/>
                      <a:pt x="54" y="34"/>
                    </a:cubicBezTo>
                    <a:cubicBezTo>
                      <a:pt x="54" y="34"/>
                      <a:pt x="54" y="34"/>
                      <a:pt x="55" y="34"/>
                    </a:cubicBezTo>
                    <a:cubicBezTo>
                      <a:pt x="55" y="34"/>
                      <a:pt x="55" y="34"/>
                      <a:pt x="55" y="34"/>
                    </a:cubicBezTo>
                    <a:cubicBezTo>
                      <a:pt x="55" y="34"/>
                      <a:pt x="55" y="34"/>
                      <a:pt x="55" y="34"/>
                    </a:cubicBezTo>
                    <a:cubicBezTo>
                      <a:pt x="55" y="34"/>
                      <a:pt x="55" y="34"/>
                      <a:pt x="55" y="34"/>
                    </a:cubicBezTo>
                    <a:cubicBezTo>
                      <a:pt x="54" y="34"/>
                      <a:pt x="54" y="34"/>
                      <a:pt x="54" y="34"/>
                    </a:cubicBezTo>
                    <a:cubicBezTo>
                      <a:pt x="55" y="34"/>
                      <a:pt x="55" y="34"/>
                      <a:pt x="55" y="34"/>
                    </a:cubicBezTo>
                    <a:cubicBezTo>
                      <a:pt x="55" y="33"/>
                      <a:pt x="55" y="33"/>
                      <a:pt x="55" y="33"/>
                    </a:cubicBezTo>
                    <a:cubicBezTo>
                      <a:pt x="56" y="33"/>
                      <a:pt x="56" y="33"/>
                      <a:pt x="56" y="33"/>
                    </a:cubicBezTo>
                    <a:cubicBezTo>
                      <a:pt x="56" y="34"/>
                      <a:pt x="56" y="34"/>
                      <a:pt x="56" y="34"/>
                    </a:cubicBezTo>
                    <a:moveTo>
                      <a:pt x="77" y="34"/>
                    </a:moveTo>
                    <a:cubicBezTo>
                      <a:pt x="77" y="34"/>
                      <a:pt x="78" y="34"/>
                      <a:pt x="77" y="34"/>
                    </a:cubicBezTo>
                    <a:cubicBezTo>
                      <a:pt x="77" y="33"/>
                      <a:pt x="77" y="33"/>
                      <a:pt x="77" y="33"/>
                    </a:cubicBezTo>
                    <a:cubicBezTo>
                      <a:pt x="77" y="33"/>
                      <a:pt x="77" y="34"/>
                      <a:pt x="78" y="34"/>
                    </a:cubicBezTo>
                    <a:cubicBezTo>
                      <a:pt x="78" y="34"/>
                      <a:pt x="78" y="34"/>
                      <a:pt x="78" y="34"/>
                    </a:cubicBezTo>
                    <a:cubicBezTo>
                      <a:pt x="78" y="34"/>
                      <a:pt x="78" y="34"/>
                      <a:pt x="78" y="35"/>
                    </a:cubicBezTo>
                    <a:cubicBezTo>
                      <a:pt x="78" y="35"/>
                      <a:pt x="77" y="35"/>
                      <a:pt x="77" y="35"/>
                    </a:cubicBezTo>
                    <a:cubicBezTo>
                      <a:pt x="77" y="35"/>
                      <a:pt x="77" y="35"/>
                      <a:pt x="77" y="35"/>
                    </a:cubicBezTo>
                    <a:cubicBezTo>
                      <a:pt x="77" y="35"/>
                      <a:pt x="77" y="34"/>
                      <a:pt x="77" y="34"/>
                    </a:cubicBezTo>
                    <a:cubicBezTo>
                      <a:pt x="77" y="34"/>
                      <a:pt x="77" y="34"/>
                      <a:pt x="77" y="34"/>
                    </a:cubicBezTo>
                    <a:moveTo>
                      <a:pt x="78" y="34"/>
                    </a:moveTo>
                    <a:cubicBezTo>
                      <a:pt x="78" y="34"/>
                      <a:pt x="78" y="34"/>
                      <a:pt x="78" y="34"/>
                    </a:cubicBezTo>
                    <a:cubicBezTo>
                      <a:pt x="78" y="33"/>
                      <a:pt x="79" y="33"/>
                      <a:pt x="79" y="33"/>
                    </a:cubicBezTo>
                    <a:cubicBezTo>
                      <a:pt x="79" y="33"/>
                      <a:pt x="79" y="34"/>
                      <a:pt x="78" y="34"/>
                    </a:cubicBezTo>
                    <a:moveTo>
                      <a:pt x="40" y="34"/>
                    </a:moveTo>
                    <a:cubicBezTo>
                      <a:pt x="39" y="33"/>
                      <a:pt x="39" y="33"/>
                      <a:pt x="39" y="33"/>
                    </a:cubicBezTo>
                    <a:cubicBezTo>
                      <a:pt x="39" y="33"/>
                      <a:pt x="39" y="33"/>
                      <a:pt x="39" y="33"/>
                    </a:cubicBezTo>
                    <a:cubicBezTo>
                      <a:pt x="39" y="33"/>
                      <a:pt x="40" y="33"/>
                      <a:pt x="40" y="33"/>
                    </a:cubicBezTo>
                    <a:cubicBezTo>
                      <a:pt x="40" y="34"/>
                      <a:pt x="40" y="34"/>
                      <a:pt x="40" y="34"/>
                    </a:cubicBezTo>
                    <a:moveTo>
                      <a:pt x="35" y="33"/>
                    </a:moveTo>
                    <a:cubicBezTo>
                      <a:pt x="35" y="33"/>
                      <a:pt x="35" y="33"/>
                      <a:pt x="35" y="33"/>
                    </a:cubicBezTo>
                    <a:cubicBezTo>
                      <a:pt x="35" y="33"/>
                      <a:pt x="35" y="33"/>
                      <a:pt x="35" y="32"/>
                    </a:cubicBezTo>
                    <a:cubicBezTo>
                      <a:pt x="35" y="32"/>
                      <a:pt x="35" y="32"/>
                      <a:pt x="35" y="32"/>
                    </a:cubicBezTo>
                    <a:cubicBezTo>
                      <a:pt x="36" y="32"/>
                      <a:pt x="35" y="33"/>
                      <a:pt x="35" y="33"/>
                    </a:cubicBezTo>
                    <a:moveTo>
                      <a:pt x="54" y="33"/>
                    </a:moveTo>
                    <a:cubicBezTo>
                      <a:pt x="53" y="33"/>
                      <a:pt x="53" y="33"/>
                      <a:pt x="53" y="32"/>
                    </a:cubicBezTo>
                    <a:cubicBezTo>
                      <a:pt x="53" y="32"/>
                      <a:pt x="53" y="33"/>
                      <a:pt x="54" y="33"/>
                    </a:cubicBezTo>
                    <a:cubicBezTo>
                      <a:pt x="54" y="33"/>
                      <a:pt x="54" y="33"/>
                      <a:pt x="54" y="33"/>
                    </a:cubicBezTo>
                    <a:moveTo>
                      <a:pt x="96" y="33"/>
                    </a:moveTo>
                    <a:cubicBezTo>
                      <a:pt x="96" y="33"/>
                      <a:pt x="97" y="33"/>
                      <a:pt x="97" y="32"/>
                    </a:cubicBezTo>
                    <a:cubicBezTo>
                      <a:pt x="97" y="32"/>
                      <a:pt x="97" y="32"/>
                      <a:pt x="97" y="32"/>
                    </a:cubicBezTo>
                    <a:cubicBezTo>
                      <a:pt x="97" y="33"/>
                      <a:pt x="97" y="33"/>
                      <a:pt x="96" y="33"/>
                    </a:cubicBezTo>
                    <a:moveTo>
                      <a:pt x="32" y="33"/>
                    </a:moveTo>
                    <a:cubicBezTo>
                      <a:pt x="32" y="32"/>
                      <a:pt x="32" y="32"/>
                      <a:pt x="32" y="32"/>
                    </a:cubicBezTo>
                    <a:cubicBezTo>
                      <a:pt x="32" y="32"/>
                      <a:pt x="33" y="32"/>
                      <a:pt x="32" y="31"/>
                    </a:cubicBezTo>
                    <a:cubicBezTo>
                      <a:pt x="32" y="31"/>
                      <a:pt x="32" y="31"/>
                      <a:pt x="32" y="31"/>
                    </a:cubicBezTo>
                    <a:cubicBezTo>
                      <a:pt x="33" y="31"/>
                      <a:pt x="33" y="31"/>
                      <a:pt x="33" y="31"/>
                    </a:cubicBezTo>
                    <a:cubicBezTo>
                      <a:pt x="33" y="32"/>
                      <a:pt x="32" y="32"/>
                      <a:pt x="32" y="33"/>
                    </a:cubicBezTo>
                    <a:moveTo>
                      <a:pt x="76" y="32"/>
                    </a:moveTo>
                    <a:cubicBezTo>
                      <a:pt x="76" y="31"/>
                      <a:pt x="76" y="31"/>
                      <a:pt x="76" y="31"/>
                    </a:cubicBezTo>
                    <a:cubicBezTo>
                      <a:pt x="77" y="31"/>
                      <a:pt x="77" y="31"/>
                      <a:pt x="76" y="32"/>
                    </a:cubicBezTo>
                    <a:cubicBezTo>
                      <a:pt x="77" y="32"/>
                      <a:pt x="77" y="32"/>
                      <a:pt x="78" y="32"/>
                    </a:cubicBezTo>
                    <a:cubicBezTo>
                      <a:pt x="78" y="31"/>
                      <a:pt x="78" y="31"/>
                      <a:pt x="78" y="31"/>
                    </a:cubicBezTo>
                    <a:cubicBezTo>
                      <a:pt x="78" y="32"/>
                      <a:pt x="78" y="32"/>
                      <a:pt x="78" y="32"/>
                    </a:cubicBezTo>
                    <a:cubicBezTo>
                      <a:pt x="79" y="32"/>
                      <a:pt x="79" y="31"/>
                      <a:pt x="79" y="31"/>
                    </a:cubicBezTo>
                    <a:cubicBezTo>
                      <a:pt x="79" y="31"/>
                      <a:pt x="79" y="31"/>
                      <a:pt x="79" y="31"/>
                    </a:cubicBezTo>
                    <a:cubicBezTo>
                      <a:pt x="79" y="32"/>
                      <a:pt x="79" y="32"/>
                      <a:pt x="79" y="32"/>
                    </a:cubicBezTo>
                    <a:cubicBezTo>
                      <a:pt x="79" y="32"/>
                      <a:pt x="79" y="32"/>
                      <a:pt x="79" y="32"/>
                    </a:cubicBezTo>
                    <a:cubicBezTo>
                      <a:pt x="79" y="32"/>
                      <a:pt x="79" y="32"/>
                      <a:pt x="79" y="33"/>
                    </a:cubicBezTo>
                    <a:cubicBezTo>
                      <a:pt x="80" y="32"/>
                      <a:pt x="80" y="32"/>
                      <a:pt x="80" y="32"/>
                    </a:cubicBezTo>
                    <a:cubicBezTo>
                      <a:pt x="80" y="33"/>
                      <a:pt x="80" y="33"/>
                      <a:pt x="80" y="33"/>
                    </a:cubicBezTo>
                    <a:cubicBezTo>
                      <a:pt x="79" y="33"/>
                      <a:pt x="79" y="33"/>
                      <a:pt x="79" y="32"/>
                    </a:cubicBezTo>
                    <a:cubicBezTo>
                      <a:pt x="79" y="33"/>
                      <a:pt x="79" y="33"/>
                      <a:pt x="79" y="33"/>
                    </a:cubicBezTo>
                    <a:cubicBezTo>
                      <a:pt x="78" y="32"/>
                      <a:pt x="79" y="32"/>
                      <a:pt x="79" y="32"/>
                    </a:cubicBezTo>
                    <a:cubicBezTo>
                      <a:pt x="78" y="33"/>
                      <a:pt x="77" y="32"/>
                      <a:pt x="77" y="33"/>
                    </a:cubicBezTo>
                    <a:cubicBezTo>
                      <a:pt x="76" y="33"/>
                      <a:pt x="77" y="32"/>
                      <a:pt x="77" y="32"/>
                    </a:cubicBezTo>
                    <a:cubicBezTo>
                      <a:pt x="76" y="32"/>
                      <a:pt x="76" y="32"/>
                      <a:pt x="76" y="32"/>
                    </a:cubicBezTo>
                    <a:cubicBezTo>
                      <a:pt x="75" y="32"/>
                      <a:pt x="75" y="32"/>
                      <a:pt x="75" y="32"/>
                    </a:cubicBezTo>
                    <a:cubicBezTo>
                      <a:pt x="75" y="32"/>
                      <a:pt x="75" y="32"/>
                      <a:pt x="75" y="32"/>
                    </a:cubicBezTo>
                    <a:cubicBezTo>
                      <a:pt x="75" y="32"/>
                      <a:pt x="74" y="32"/>
                      <a:pt x="74" y="31"/>
                    </a:cubicBezTo>
                    <a:cubicBezTo>
                      <a:pt x="73" y="32"/>
                      <a:pt x="72" y="32"/>
                      <a:pt x="72" y="33"/>
                    </a:cubicBezTo>
                    <a:cubicBezTo>
                      <a:pt x="72" y="32"/>
                      <a:pt x="73" y="31"/>
                      <a:pt x="74" y="31"/>
                    </a:cubicBezTo>
                    <a:cubicBezTo>
                      <a:pt x="74" y="31"/>
                      <a:pt x="74" y="31"/>
                      <a:pt x="74" y="31"/>
                    </a:cubicBezTo>
                    <a:cubicBezTo>
                      <a:pt x="74" y="31"/>
                      <a:pt x="74" y="31"/>
                      <a:pt x="74" y="31"/>
                    </a:cubicBezTo>
                    <a:cubicBezTo>
                      <a:pt x="74" y="31"/>
                      <a:pt x="75" y="32"/>
                      <a:pt x="75" y="32"/>
                    </a:cubicBezTo>
                    <a:cubicBezTo>
                      <a:pt x="75" y="32"/>
                      <a:pt x="75" y="31"/>
                      <a:pt x="75" y="31"/>
                    </a:cubicBezTo>
                    <a:cubicBezTo>
                      <a:pt x="75" y="32"/>
                      <a:pt x="75" y="32"/>
                      <a:pt x="76" y="32"/>
                    </a:cubicBezTo>
                    <a:moveTo>
                      <a:pt x="42" y="32"/>
                    </a:moveTo>
                    <a:cubicBezTo>
                      <a:pt x="43" y="32"/>
                      <a:pt x="43" y="31"/>
                      <a:pt x="44" y="30"/>
                    </a:cubicBezTo>
                    <a:cubicBezTo>
                      <a:pt x="43" y="31"/>
                      <a:pt x="44" y="31"/>
                      <a:pt x="43" y="31"/>
                    </a:cubicBezTo>
                    <a:cubicBezTo>
                      <a:pt x="43" y="31"/>
                      <a:pt x="43" y="31"/>
                      <a:pt x="43" y="31"/>
                    </a:cubicBezTo>
                    <a:cubicBezTo>
                      <a:pt x="43" y="32"/>
                      <a:pt x="43" y="32"/>
                      <a:pt x="44" y="32"/>
                    </a:cubicBezTo>
                    <a:cubicBezTo>
                      <a:pt x="43" y="33"/>
                      <a:pt x="42" y="34"/>
                      <a:pt x="43" y="35"/>
                    </a:cubicBezTo>
                    <a:cubicBezTo>
                      <a:pt x="43" y="35"/>
                      <a:pt x="43" y="35"/>
                      <a:pt x="43" y="35"/>
                    </a:cubicBezTo>
                    <a:cubicBezTo>
                      <a:pt x="42" y="35"/>
                      <a:pt x="42" y="35"/>
                      <a:pt x="42" y="35"/>
                    </a:cubicBezTo>
                    <a:cubicBezTo>
                      <a:pt x="42" y="34"/>
                      <a:pt x="43" y="34"/>
                      <a:pt x="42" y="33"/>
                    </a:cubicBezTo>
                    <a:cubicBezTo>
                      <a:pt x="43" y="33"/>
                      <a:pt x="43" y="33"/>
                      <a:pt x="43" y="32"/>
                    </a:cubicBezTo>
                    <a:cubicBezTo>
                      <a:pt x="43" y="32"/>
                      <a:pt x="43" y="32"/>
                      <a:pt x="42" y="32"/>
                    </a:cubicBezTo>
                    <a:cubicBezTo>
                      <a:pt x="42" y="32"/>
                      <a:pt x="42" y="32"/>
                      <a:pt x="42" y="32"/>
                    </a:cubicBezTo>
                    <a:moveTo>
                      <a:pt x="37" y="30"/>
                    </a:moveTo>
                    <a:cubicBezTo>
                      <a:pt x="37" y="30"/>
                      <a:pt x="36" y="30"/>
                      <a:pt x="36" y="30"/>
                    </a:cubicBezTo>
                    <a:cubicBezTo>
                      <a:pt x="37" y="30"/>
                      <a:pt x="37" y="30"/>
                      <a:pt x="37" y="30"/>
                    </a:cubicBezTo>
                    <a:cubicBezTo>
                      <a:pt x="37" y="30"/>
                      <a:pt x="37" y="30"/>
                      <a:pt x="37" y="30"/>
                    </a:cubicBezTo>
                    <a:moveTo>
                      <a:pt x="53" y="30"/>
                    </a:moveTo>
                    <a:cubicBezTo>
                      <a:pt x="53" y="30"/>
                      <a:pt x="53" y="30"/>
                      <a:pt x="53" y="29"/>
                    </a:cubicBezTo>
                    <a:cubicBezTo>
                      <a:pt x="53" y="29"/>
                      <a:pt x="53" y="29"/>
                      <a:pt x="53" y="29"/>
                    </a:cubicBezTo>
                    <a:cubicBezTo>
                      <a:pt x="53" y="30"/>
                      <a:pt x="54" y="29"/>
                      <a:pt x="54" y="30"/>
                    </a:cubicBezTo>
                    <a:cubicBezTo>
                      <a:pt x="53" y="30"/>
                      <a:pt x="53" y="30"/>
                      <a:pt x="53" y="30"/>
                    </a:cubicBezTo>
                    <a:cubicBezTo>
                      <a:pt x="53" y="30"/>
                      <a:pt x="53" y="30"/>
                      <a:pt x="53" y="30"/>
                    </a:cubicBezTo>
                    <a:cubicBezTo>
                      <a:pt x="53" y="30"/>
                      <a:pt x="53" y="30"/>
                      <a:pt x="53" y="30"/>
                    </a:cubicBezTo>
                    <a:moveTo>
                      <a:pt x="73" y="30"/>
                    </a:moveTo>
                    <a:cubicBezTo>
                      <a:pt x="73" y="29"/>
                      <a:pt x="72" y="29"/>
                      <a:pt x="72" y="28"/>
                    </a:cubicBezTo>
                    <a:cubicBezTo>
                      <a:pt x="73" y="28"/>
                      <a:pt x="73" y="29"/>
                      <a:pt x="74" y="30"/>
                    </a:cubicBezTo>
                    <a:cubicBezTo>
                      <a:pt x="74" y="30"/>
                      <a:pt x="73" y="30"/>
                      <a:pt x="73" y="30"/>
                    </a:cubicBezTo>
                    <a:cubicBezTo>
                      <a:pt x="73" y="30"/>
                      <a:pt x="73" y="30"/>
                      <a:pt x="73" y="30"/>
                    </a:cubicBezTo>
                    <a:cubicBezTo>
                      <a:pt x="73" y="30"/>
                      <a:pt x="73" y="30"/>
                      <a:pt x="73" y="30"/>
                    </a:cubicBezTo>
                    <a:cubicBezTo>
                      <a:pt x="73" y="30"/>
                      <a:pt x="73" y="30"/>
                      <a:pt x="73" y="30"/>
                    </a:cubicBezTo>
                    <a:moveTo>
                      <a:pt x="50" y="30"/>
                    </a:moveTo>
                    <a:cubicBezTo>
                      <a:pt x="49" y="29"/>
                      <a:pt x="51" y="29"/>
                      <a:pt x="51" y="28"/>
                    </a:cubicBezTo>
                    <a:cubicBezTo>
                      <a:pt x="51" y="28"/>
                      <a:pt x="51" y="29"/>
                      <a:pt x="51" y="29"/>
                    </a:cubicBezTo>
                    <a:cubicBezTo>
                      <a:pt x="51" y="29"/>
                      <a:pt x="51" y="29"/>
                      <a:pt x="51" y="29"/>
                    </a:cubicBezTo>
                    <a:cubicBezTo>
                      <a:pt x="51" y="30"/>
                      <a:pt x="51" y="30"/>
                      <a:pt x="51" y="30"/>
                    </a:cubicBezTo>
                    <a:cubicBezTo>
                      <a:pt x="52" y="30"/>
                      <a:pt x="52" y="30"/>
                      <a:pt x="52" y="31"/>
                    </a:cubicBezTo>
                    <a:cubicBezTo>
                      <a:pt x="53" y="31"/>
                      <a:pt x="53" y="31"/>
                      <a:pt x="54" y="31"/>
                    </a:cubicBezTo>
                    <a:cubicBezTo>
                      <a:pt x="54" y="31"/>
                      <a:pt x="54" y="31"/>
                      <a:pt x="54" y="31"/>
                    </a:cubicBezTo>
                    <a:cubicBezTo>
                      <a:pt x="53" y="31"/>
                      <a:pt x="52" y="31"/>
                      <a:pt x="51" y="31"/>
                    </a:cubicBezTo>
                    <a:cubicBezTo>
                      <a:pt x="51" y="30"/>
                      <a:pt x="51" y="30"/>
                      <a:pt x="51" y="29"/>
                    </a:cubicBezTo>
                    <a:cubicBezTo>
                      <a:pt x="50" y="29"/>
                      <a:pt x="50" y="30"/>
                      <a:pt x="50" y="30"/>
                    </a:cubicBezTo>
                    <a:moveTo>
                      <a:pt x="55" y="29"/>
                    </a:moveTo>
                    <a:cubicBezTo>
                      <a:pt x="55" y="28"/>
                      <a:pt x="55" y="28"/>
                      <a:pt x="55" y="28"/>
                    </a:cubicBezTo>
                    <a:cubicBezTo>
                      <a:pt x="55" y="28"/>
                      <a:pt x="55" y="28"/>
                      <a:pt x="55" y="28"/>
                    </a:cubicBezTo>
                    <a:cubicBezTo>
                      <a:pt x="55" y="28"/>
                      <a:pt x="55" y="28"/>
                      <a:pt x="55" y="29"/>
                    </a:cubicBezTo>
                    <a:moveTo>
                      <a:pt x="57" y="32"/>
                    </a:moveTo>
                    <a:cubicBezTo>
                      <a:pt x="56" y="32"/>
                      <a:pt x="58" y="31"/>
                      <a:pt x="57" y="31"/>
                    </a:cubicBezTo>
                    <a:cubicBezTo>
                      <a:pt x="58" y="30"/>
                      <a:pt x="57" y="29"/>
                      <a:pt x="56" y="29"/>
                    </a:cubicBezTo>
                    <a:cubicBezTo>
                      <a:pt x="57" y="29"/>
                      <a:pt x="57" y="29"/>
                      <a:pt x="57" y="29"/>
                    </a:cubicBezTo>
                    <a:cubicBezTo>
                      <a:pt x="57" y="28"/>
                      <a:pt x="57" y="28"/>
                      <a:pt x="57" y="28"/>
                    </a:cubicBezTo>
                    <a:cubicBezTo>
                      <a:pt x="57" y="28"/>
                      <a:pt x="57" y="28"/>
                      <a:pt x="57" y="28"/>
                    </a:cubicBezTo>
                    <a:cubicBezTo>
                      <a:pt x="57" y="28"/>
                      <a:pt x="57" y="28"/>
                      <a:pt x="57" y="28"/>
                    </a:cubicBezTo>
                    <a:cubicBezTo>
                      <a:pt x="58" y="29"/>
                      <a:pt x="57" y="29"/>
                      <a:pt x="58" y="29"/>
                    </a:cubicBezTo>
                    <a:cubicBezTo>
                      <a:pt x="58" y="29"/>
                      <a:pt x="58" y="29"/>
                      <a:pt x="58" y="29"/>
                    </a:cubicBezTo>
                    <a:cubicBezTo>
                      <a:pt x="58" y="30"/>
                      <a:pt x="58" y="32"/>
                      <a:pt x="59" y="32"/>
                    </a:cubicBezTo>
                    <a:cubicBezTo>
                      <a:pt x="59" y="32"/>
                      <a:pt x="58" y="33"/>
                      <a:pt x="58" y="33"/>
                    </a:cubicBezTo>
                    <a:cubicBezTo>
                      <a:pt x="58" y="33"/>
                      <a:pt x="58" y="33"/>
                      <a:pt x="58" y="33"/>
                    </a:cubicBezTo>
                    <a:cubicBezTo>
                      <a:pt x="58" y="32"/>
                      <a:pt x="58" y="32"/>
                      <a:pt x="57" y="31"/>
                    </a:cubicBezTo>
                    <a:cubicBezTo>
                      <a:pt x="57" y="31"/>
                      <a:pt x="57" y="32"/>
                      <a:pt x="57" y="32"/>
                    </a:cubicBezTo>
                    <a:moveTo>
                      <a:pt x="43" y="30"/>
                    </a:moveTo>
                    <a:cubicBezTo>
                      <a:pt x="42" y="30"/>
                      <a:pt x="42" y="30"/>
                      <a:pt x="42" y="30"/>
                    </a:cubicBezTo>
                    <a:cubicBezTo>
                      <a:pt x="42" y="30"/>
                      <a:pt x="43" y="29"/>
                      <a:pt x="42" y="29"/>
                    </a:cubicBezTo>
                    <a:cubicBezTo>
                      <a:pt x="43" y="28"/>
                      <a:pt x="45" y="28"/>
                      <a:pt x="45" y="27"/>
                    </a:cubicBezTo>
                    <a:cubicBezTo>
                      <a:pt x="44"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8"/>
                      <a:pt x="45" y="28"/>
                      <a:pt x="45" y="28"/>
                    </a:cubicBezTo>
                    <a:cubicBezTo>
                      <a:pt x="45" y="28"/>
                      <a:pt x="45" y="28"/>
                      <a:pt x="45" y="28"/>
                    </a:cubicBezTo>
                    <a:cubicBezTo>
                      <a:pt x="44" y="28"/>
                      <a:pt x="44" y="28"/>
                      <a:pt x="44" y="28"/>
                    </a:cubicBezTo>
                    <a:cubicBezTo>
                      <a:pt x="44" y="29"/>
                      <a:pt x="44" y="29"/>
                      <a:pt x="44" y="29"/>
                    </a:cubicBezTo>
                    <a:cubicBezTo>
                      <a:pt x="44" y="29"/>
                      <a:pt x="44" y="29"/>
                      <a:pt x="44" y="29"/>
                    </a:cubicBezTo>
                    <a:cubicBezTo>
                      <a:pt x="43" y="29"/>
                      <a:pt x="44" y="30"/>
                      <a:pt x="43" y="30"/>
                    </a:cubicBezTo>
                    <a:cubicBezTo>
                      <a:pt x="43" y="30"/>
                      <a:pt x="43" y="30"/>
                      <a:pt x="43" y="30"/>
                    </a:cubicBezTo>
                    <a:cubicBezTo>
                      <a:pt x="43" y="30"/>
                      <a:pt x="43" y="30"/>
                      <a:pt x="43" y="30"/>
                    </a:cubicBezTo>
                    <a:moveTo>
                      <a:pt x="82" y="27"/>
                    </a:moveTo>
                    <a:cubicBezTo>
                      <a:pt x="82" y="27"/>
                      <a:pt x="82" y="27"/>
                      <a:pt x="82" y="27"/>
                    </a:cubicBezTo>
                    <a:cubicBezTo>
                      <a:pt x="82" y="27"/>
                      <a:pt x="82" y="26"/>
                      <a:pt x="82" y="26"/>
                    </a:cubicBezTo>
                    <a:cubicBezTo>
                      <a:pt x="82" y="26"/>
                      <a:pt x="82" y="26"/>
                      <a:pt x="82" y="26"/>
                    </a:cubicBezTo>
                    <a:cubicBezTo>
                      <a:pt x="82" y="26"/>
                      <a:pt x="83" y="26"/>
                      <a:pt x="83" y="26"/>
                    </a:cubicBezTo>
                    <a:cubicBezTo>
                      <a:pt x="83" y="27"/>
                      <a:pt x="82" y="27"/>
                      <a:pt x="82" y="27"/>
                    </a:cubicBezTo>
                    <a:moveTo>
                      <a:pt x="54" y="26"/>
                    </a:moveTo>
                    <a:cubicBezTo>
                      <a:pt x="55" y="26"/>
                      <a:pt x="54" y="25"/>
                      <a:pt x="54" y="25"/>
                    </a:cubicBezTo>
                    <a:cubicBezTo>
                      <a:pt x="55" y="25"/>
                      <a:pt x="55" y="25"/>
                      <a:pt x="55" y="25"/>
                    </a:cubicBezTo>
                    <a:cubicBezTo>
                      <a:pt x="55" y="26"/>
                      <a:pt x="55" y="27"/>
                      <a:pt x="54" y="27"/>
                    </a:cubicBezTo>
                    <a:cubicBezTo>
                      <a:pt x="54" y="26"/>
                      <a:pt x="53" y="27"/>
                      <a:pt x="53" y="26"/>
                    </a:cubicBezTo>
                    <a:cubicBezTo>
                      <a:pt x="53" y="26"/>
                      <a:pt x="53" y="26"/>
                      <a:pt x="53" y="26"/>
                    </a:cubicBezTo>
                    <a:cubicBezTo>
                      <a:pt x="54" y="26"/>
                      <a:pt x="54" y="26"/>
                      <a:pt x="54" y="26"/>
                    </a:cubicBezTo>
                    <a:cubicBezTo>
                      <a:pt x="54" y="26"/>
                      <a:pt x="54" y="26"/>
                      <a:pt x="54" y="26"/>
                    </a:cubicBezTo>
                    <a:moveTo>
                      <a:pt x="56" y="25"/>
                    </a:moveTo>
                    <a:cubicBezTo>
                      <a:pt x="56" y="25"/>
                      <a:pt x="56" y="25"/>
                      <a:pt x="56" y="25"/>
                    </a:cubicBezTo>
                    <a:cubicBezTo>
                      <a:pt x="56" y="25"/>
                      <a:pt x="56" y="25"/>
                      <a:pt x="56" y="25"/>
                    </a:cubicBezTo>
                    <a:cubicBezTo>
                      <a:pt x="57" y="25"/>
                      <a:pt x="57" y="25"/>
                      <a:pt x="57" y="25"/>
                    </a:cubicBezTo>
                    <a:cubicBezTo>
                      <a:pt x="57" y="25"/>
                      <a:pt x="56" y="25"/>
                      <a:pt x="56" y="25"/>
                    </a:cubicBezTo>
                    <a:moveTo>
                      <a:pt x="95" y="21"/>
                    </a:moveTo>
                    <a:cubicBezTo>
                      <a:pt x="95" y="21"/>
                      <a:pt x="95" y="21"/>
                      <a:pt x="95" y="21"/>
                    </a:cubicBezTo>
                    <a:cubicBezTo>
                      <a:pt x="96" y="20"/>
                      <a:pt x="96" y="20"/>
                      <a:pt x="96" y="20"/>
                    </a:cubicBezTo>
                    <a:cubicBezTo>
                      <a:pt x="96" y="20"/>
                      <a:pt x="96" y="20"/>
                      <a:pt x="96" y="20"/>
                    </a:cubicBezTo>
                    <a:cubicBezTo>
                      <a:pt x="96" y="20"/>
                      <a:pt x="96" y="21"/>
                      <a:pt x="96" y="21"/>
                    </a:cubicBezTo>
                    <a:cubicBezTo>
                      <a:pt x="96" y="21"/>
                      <a:pt x="96" y="21"/>
                      <a:pt x="96" y="21"/>
                    </a:cubicBezTo>
                    <a:cubicBezTo>
                      <a:pt x="95" y="21"/>
                      <a:pt x="95" y="21"/>
                      <a:pt x="95" y="21"/>
                    </a:cubicBezTo>
                    <a:cubicBezTo>
                      <a:pt x="95" y="21"/>
                      <a:pt x="95" y="21"/>
                      <a:pt x="95" y="21"/>
                    </a:cubicBezTo>
                    <a:cubicBezTo>
                      <a:pt x="95" y="21"/>
                      <a:pt x="94" y="21"/>
                      <a:pt x="94" y="21"/>
                    </a:cubicBezTo>
                    <a:cubicBezTo>
                      <a:pt x="95" y="21"/>
                      <a:pt x="95" y="21"/>
                      <a:pt x="95" y="21"/>
                    </a:cubicBezTo>
                    <a:moveTo>
                      <a:pt x="42" y="21"/>
                    </a:moveTo>
                    <a:cubicBezTo>
                      <a:pt x="43" y="21"/>
                      <a:pt x="44" y="20"/>
                      <a:pt x="44" y="20"/>
                    </a:cubicBezTo>
                    <a:cubicBezTo>
                      <a:pt x="45" y="20"/>
                      <a:pt x="45" y="20"/>
                      <a:pt x="45" y="20"/>
                    </a:cubicBezTo>
                    <a:cubicBezTo>
                      <a:pt x="45" y="20"/>
                      <a:pt x="45" y="20"/>
                      <a:pt x="45" y="20"/>
                    </a:cubicBezTo>
                    <a:cubicBezTo>
                      <a:pt x="45" y="21"/>
                      <a:pt x="46" y="21"/>
                      <a:pt x="46" y="21"/>
                    </a:cubicBezTo>
                    <a:cubicBezTo>
                      <a:pt x="46" y="21"/>
                      <a:pt x="46" y="21"/>
                      <a:pt x="45" y="21"/>
                    </a:cubicBezTo>
                    <a:cubicBezTo>
                      <a:pt x="45" y="21"/>
                      <a:pt x="45" y="21"/>
                      <a:pt x="45" y="22"/>
                    </a:cubicBezTo>
                    <a:cubicBezTo>
                      <a:pt x="45" y="21"/>
                      <a:pt x="45" y="21"/>
                      <a:pt x="45" y="21"/>
                    </a:cubicBezTo>
                    <a:cubicBezTo>
                      <a:pt x="44" y="21"/>
                      <a:pt x="44" y="22"/>
                      <a:pt x="43" y="22"/>
                    </a:cubicBezTo>
                    <a:cubicBezTo>
                      <a:pt x="43" y="22"/>
                      <a:pt x="43" y="22"/>
                      <a:pt x="42" y="22"/>
                    </a:cubicBezTo>
                    <a:cubicBezTo>
                      <a:pt x="42" y="22"/>
                      <a:pt x="42" y="22"/>
                      <a:pt x="42" y="22"/>
                    </a:cubicBezTo>
                    <a:cubicBezTo>
                      <a:pt x="42" y="22"/>
                      <a:pt x="43" y="22"/>
                      <a:pt x="42" y="22"/>
                    </a:cubicBezTo>
                    <a:cubicBezTo>
                      <a:pt x="42" y="23"/>
                      <a:pt x="43" y="23"/>
                      <a:pt x="43" y="23"/>
                    </a:cubicBezTo>
                    <a:cubicBezTo>
                      <a:pt x="43" y="23"/>
                      <a:pt x="43" y="23"/>
                      <a:pt x="43" y="23"/>
                    </a:cubicBezTo>
                    <a:cubicBezTo>
                      <a:pt x="43" y="23"/>
                      <a:pt x="43" y="23"/>
                      <a:pt x="43" y="23"/>
                    </a:cubicBezTo>
                    <a:cubicBezTo>
                      <a:pt x="43" y="23"/>
                      <a:pt x="43" y="23"/>
                      <a:pt x="43" y="23"/>
                    </a:cubicBezTo>
                    <a:cubicBezTo>
                      <a:pt x="43" y="23"/>
                      <a:pt x="43" y="23"/>
                      <a:pt x="43" y="23"/>
                    </a:cubicBezTo>
                    <a:cubicBezTo>
                      <a:pt x="43" y="23"/>
                      <a:pt x="43" y="23"/>
                      <a:pt x="44" y="23"/>
                    </a:cubicBezTo>
                    <a:cubicBezTo>
                      <a:pt x="44" y="23"/>
                      <a:pt x="44" y="23"/>
                      <a:pt x="44" y="23"/>
                    </a:cubicBezTo>
                    <a:cubicBezTo>
                      <a:pt x="44" y="23"/>
                      <a:pt x="44" y="23"/>
                      <a:pt x="44" y="23"/>
                    </a:cubicBezTo>
                    <a:cubicBezTo>
                      <a:pt x="44" y="23"/>
                      <a:pt x="44" y="23"/>
                      <a:pt x="44" y="23"/>
                    </a:cubicBezTo>
                    <a:cubicBezTo>
                      <a:pt x="45" y="23"/>
                      <a:pt x="45" y="24"/>
                      <a:pt x="45" y="24"/>
                    </a:cubicBezTo>
                    <a:cubicBezTo>
                      <a:pt x="46" y="23"/>
                      <a:pt x="47" y="23"/>
                      <a:pt x="48" y="23"/>
                    </a:cubicBezTo>
                    <a:cubicBezTo>
                      <a:pt x="48" y="23"/>
                      <a:pt x="47" y="23"/>
                      <a:pt x="47" y="24"/>
                    </a:cubicBezTo>
                    <a:cubicBezTo>
                      <a:pt x="47" y="24"/>
                      <a:pt x="47" y="24"/>
                      <a:pt x="47" y="24"/>
                    </a:cubicBezTo>
                    <a:cubicBezTo>
                      <a:pt x="47" y="24"/>
                      <a:pt x="47" y="24"/>
                      <a:pt x="47" y="24"/>
                    </a:cubicBezTo>
                    <a:cubicBezTo>
                      <a:pt x="47" y="24"/>
                      <a:pt x="47" y="24"/>
                      <a:pt x="47" y="24"/>
                    </a:cubicBezTo>
                    <a:cubicBezTo>
                      <a:pt x="47" y="24"/>
                      <a:pt x="47" y="24"/>
                      <a:pt x="48" y="24"/>
                    </a:cubicBezTo>
                    <a:cubicBezTo>
                      <a:pt x="47" y="24"/>
                      <a:pt x="46" y="24"/>
                      <a:pt x="47" y="25"/>
                    </a:cubicBezTo>
                    <a:cubicBezTo>
                      <a:pt x="47" y="25"/>
                      <a:pt x="46" y="25"/>
                      <a:pt x="46" y="25"/>
                    </a:cubicBezTo>
                    <a:cubicBezTo>
                      <a:pt x="46" y="25"/>
                      <a:pt x="46" y="25"/>
                      <a:pt x="46" y="25"/>
                    </a:cubicBezTo>
                    <a:cubicBezTo>
                      <a:pt x="46" y="25"/>
                      <a:pt x="46" y="25"/>
                      <a:pt x="46" y="25"/>
                    </a:cubicBezTo>
                    <a:cubicBezTo>
                      <a:pt x="46" y="25"/>
                      <a:pt x="46" y="25"/>
                      <a:pt x="46" y="25"/>
                    </a:cubicBezTo>
                    <a:cubicBezTo>
                      <a:pt x="46" y="25"/>
                      <a:pt x="46" y="25"/>
                      <a:pt x="46" y="25"/>
                    </a:cubicBezTo>
                    <a:cubicBezTo>
                      <a:pt x="45" y="25"/>
                      <a:pt x="45" y="25"/>
                      <a:pt x="45" y="25"/>
                    </a:cubicBezTo>
                    <a:cubicBezTo>
                      <a:pt x="45" y="25"/>
                      <a:pt x="45" y="26"/>
                      <a:pt x="45" y="26"/>
                    </a:cubicBezTo>
                    <a:cubicBezTo>
                      <a:pt x="45" y="26"/>
                      <a:pt x="45" y="26"/>
                      <a:pt x="45" y="26"/>
                    </a:cubicBezTo>
                    <a:cubicBezTo>
                      <a:pt x="45" y="26"/>
                      <a:pt x="45" y="26"/>
                      <a:pt x="45" y="26"/>
                    </a:cubicBezTo>
                    <a:cubicBezTo>
                      <a:pt x="45" y="26"/>
                      <a:pt x="45" y="26"/>
                      <a:pt x="46" y="26"/>
                    </a:cubicBezTo>
                    <a:cubicBezTo>
                      <a:pt x="46" y="26"/>
                      <a:pt x="46" y="26"/>
                      <a:pt x="46" y="26"/>
                    </a:cubicBezTo>
                    <a:cubicBezTo>
                      <a:pt x="45" y="27"/>
                      <a:pt x="45" y="27"/>
                      <a:pt x="45" y="27"/>
                    </a:cubicBezTo>
                    <a:cubicBezTo>
                      <a:pt x="45" y="27"/>
                      <a:pt x="45" y="27"/>
                      <a:pt x="45" y="27"/>
                    </a:cubicBezTo>
                    <a:cubicBezTo>
                      <a:pt x="44" y="27"/>
                      <a:pt x="44" y="27"/>
                      <a:pt x="44" y="27"/>
                    </a:cubicBezTo>
                    <a:cubicBezTo>
                      <a:pt x="44" y="27"/>
                      <a:pt x="44" y="27"/>
                      <a:pt x="44" y="27"/>
                    </a:cubicBezTo>
                    <a:cubicBezTo>
                      <a:pt x="44" y="27"/>
                      <a:pt x="44" y="27"/>
                      <a:pt x="44" y="27"/>
                    </a:cubicBezTo>
                    <a:cubicBezTo>
                      <a:pt x="44" y="26"/>
                      <a:pt x="44" y="26"/>
                      <a:pt x="44" y="26"/>
                    </a:cubicBezTo>
                    <a:cubicBezTo>
                      <a:pt x="43" y="26"/>
                      <a:pt x="43" y="26"/>
                      <a:pt x="42" y="26"/>
                    </a:cubicBezTo>
                    <a:cubicBezTo>
                      <a:pt x="42" y="26"/>
                      <a:pt x="42" y="26"/>
                      <a:pt x="42" y="26"/>
                    </a:cubicBezTo>
                    <a:cubicBezTo>
                      <a:pt x="42" y="26"/>
                      <a:pt x="42" y="26"/>
                      <a:pt x="42" y="26"/>
                    </a:cubicBezTo>
                    <a:cubicBezTo>
                      <a:pt x="41" y="26"/>
                      <a:pt x="41" y="26"/>
                      <a:pt x="41" y="26"/>
                    </a:cubicBezTo>
                    <a:cubicBezTo>
                      <a:pt x="41" y="27"/>
                      <a:pt x="42" y="27"/>
                      <a:pt x="42" y="28"/>
                    </a:cubicBezTo>
                    <a:cubicBezTo>
                      <a:pt x="42" y="28"/>
                      <a:pt x="41" y="28"/>
                      <a:pt x="41" y="28"/>
                    </a:cubicBezTo>
                    <a:cubicBezTo>
                      <a:pt x="40" y="28"/>
                      <a:pt x="39" y="29"/>
                      <a:pt x="37" y="29"/>
                    </a:cubicBezTo>
                    <a:cubicBezTo>
                      <a:pt x="37" y="29"/>
                      <a:pt x="37" y="29"/>
                      <a:pt x="37" y="29"/>
                    </a:cubicBezTo>
                    <a:cubicBezTo>
                      <a:pt x="39" y="28"/>
                      <a:pt x="40" y="28"/>
                      <a:pt x="40" y="26"/>
                    </a:cubicBezTo>
                    <a:cubicBezTo>
                      <a:pt x="40" y="26"/>
                      <a:pt x="40" y="26"/>
                      <a:pt x="40" y="26"/>
                    </a:cubicBezTo>
                    <a:cubicBezTo>
                      <a:pt x="40" y="26"/>
                      <a:pt x="40" y="26"/>
                      <a:pt x="40" y="26"/>
                    </a:cubicBezTo>
                    <a:cubicBezTo>
                      <a:pt x="38" y="26"/>
                      <a:pt x="38" y="28"/>
                      <a:pt x="36" y="28"/>
                    </a:cubicBezTo>
                    <a:cubicBezTo>
                      <a:pt x="35" y="28"/>
                      <a:pt x="34" y="28"/>
                      <a:pt x="34" y="27"/>
                    </a:cubicBezTo>
                    <a:cubicBezTo>
                      <a:pt x="34" y="27"/>
                      <a:pt x="34" y="27"/>
                      <a:pt x="34" y="27"/>
                    </a:cubicBezTo>
                    <a:cubicBezTo>
                      <a:pt x="36" y="27"/>
                      <a:pt x="36" y="26"/>
                      <a:pt x="36" y="25"/>
                    </a:cubicBezTo>
                    <a:cubicBezTo>
                      <a:pt x="37" y="25"/>
                      <a:pt x="37" y="25"/>
                      <a:pt x="38" y="25"/>
                    </a:cubicBezTo>
                    <a:cubicBezTo>
                      <a:pt x="38" y="24"/>
                      <a:pt x="37" y="24"/>
                      <a:pt x="37" y="24"/>
                    </a:cubicBezTo>
                    <a:cubicBezTo>
                      <a:pt x="37" y="24"/>
                      <a:pt x="37" y="24"/>
                      <a:pt x="37" y="24"/>
                    </a:cubicBezTo>
                    <a:cubicBezTo>
                      <a:pt x="38" y="24"/>
                      <a:pt x="38" y="24"/>
                      <a:pt x="38" y="24"/>
                    </a:cubicBezTo>
                    <a:cubicBezTo>
                      <a:pt x="39" y="24"/>
                      <a:pt x="39" y="24"/>
                      <a:pt x="39" y="24"/>
                    </a:cubicBezTo>
                    <a:cubicBezTo>
                      <a:pt x="40" y="24"/>
                      <a:pt x="40" y="24"/>
                      <a:pt x="40" y="24"/>
                    </a:cubicBezTo>
                    <a:cubicBezTo>
                      <a:pt x="39" y="23"/>
                      <a:pt x="39" y="22"/>
                      <a:pt x="38" y="22"/>
                    </a:cubicBezTo>
                    <a:cubicBezTo>
                      <a:pt x="37" y="22"/>
                      <a:pt x="37" y="22"/>
                      <a:pt x="37" y="22"/>
                    </a:cubicBezTo>
                    <a:cubicBezTo>
                      <a:pt x="37" y="22"/>
                      <a:pt x="37" y="22"/>
                      <a:pt x="37" y="22"/>
                    </a:cubicBezTo>
                    <a:cubicBezTo>
                      <a:pt x="37" y="22"/>
                      <a:pt x="38" y="23"/>
                      <a:pt x="37" y="23"/>
                    </a:cubicBezTo>
                    <a:cubicBezTo>
                      <a:pt x="37" y="23"/>
                      <a:pt x="37" y="22"/>
                      <a:pt x="36" y="22"/>
                    </a:cubicBezTo>
                    <a:cubicBezTo>
                      <a:pt x="36" y="22"/>
                      <a:pt x="36" y="22"/>
                      <a:pt x="35" y="22"/>
                    </a:cubicBezTo>
                    <a:cubicBezTo>
                      <a:pt x="35" y="22"/>
                      <a:pt x="35" y="22"/>
                      <a:pt x="35" y="22"/>
                    </a:cubicBezTo>
                    <a:cubicBezTo>
                      <a:pt x="35" y="22"/>
                      <a:pt x="34" y="22"/>
                      <a:pt x="35" y="23"/>
                    </a:cubicBezTo>
                    <a:cubicBezTo>
                      <a:pt x="34" y="23"/>
                      <a:pt x="34" y="23"/>
                      <a:pt x="34" y="23"/>
                    </a:cubicBezTo>
                    <a:cubicBezTo>
                      <a:pt x="34" y="23"/>
                      <a:pt x="34" y="23"/>
                      <a:pt x="34" y="23"/>
                    </a:cubicBezTo>
                    <a:cubicBezTo>
                      <a:pt x="34" y="22"/>
                      <a:pt x="34" y="22"/>
                      <a:pt x="34" y="21"/>
                    </a:cubicBezTo>
                    <a:cubicBezTo>
                      <a:pt x="35" y="21"/>
                      <a:pt x="35" y="21"/>
                      <a:pt x="36" y="21"/>
                    </a:cubicBezTo>
                    <a:cubicBezTo>
                      <a:pt x="36" y="21"/>
                      <a:pt x="37" y="21"/>
                      <a:pt x="38" y="21"/>
                    </a:cubicBezTo>
                    <a:cubicBezTo>
                      <a:pt x="38" y="21"/>
                      <a:pt x="39" y="21"/>
                      <a:pt x="39" y="21"/>
                    </a:cubicBezTo>
                    <a:cubicBezTo>
                      <a:pt x="40" y="21"/>
                      <a:pt x="41" y="21"/>
                      <a:pt x="41" y="20"/>
                    </a:cubicBezTo>
                    <a:cubicBezTo>
                      <a:pt x="42" y="20"/>
                      <a:pt x="42" y="21"/>
                      <a:pt x="42" y="21"/>
                    </a:cubicBezTo>
                    <a:moveTo>
                      <a:pt x="94" y="21"/>
                    </a:moveTo>
                    <a:cubicBezTo>
                      <a:pt x="94" y="20"/>
                      <a:pt x="94" y="19"/>
                      <a:pt x="95" y="19"/>
                    </a:cubicBezTo>
                    <a:cubicBezTo>
                      <a:pt x="95" y="19"/>
                      <a:pt x="95" y="19"/>
                      <a:pt x="95" y="19"/>
                    </a:cubicBezTo>
                    <a:cubicBezTo>
                      <a:pt x="95" y="19"/>
                      <a:pt x="95" y="19"/>
                      <a:pt x="95" y="20"/>
                    </a:cubicBezTo>
                    <a:cubicBezTo>
                      <a:pt x="95" y="20"/>
                      <a:pt x="94" y="20"/>
                      <a:pt x="94" y="21"/>
                    </a:cubicBezTo>
                    <a:moveTo>
                      <a:pt x="35" y="20"/>
                    </a:moveTo>
                    <a:cubicBezTo>
                      <a:pt x="35" y="19"/>
                      <a:pt x="35" y="19"/>
                      <a:pt x="35" y="19"/>
                    </a:cubicBezTo>
                    <a:cubicBezTo>
                      <a:pt x="35" y="18"/>
                      <a:pt x="35" y="19"/>
                      <a:pt x="35" y="18"/>
                    </a:cubicBezTo>
                    <a:cubicBezTo>
                      <a:pt x="36" y="18"/>
                      <a:pt x="36" y="18"/>
                      <a:pt x="36" y="18"/>
                    </a:cubicBezTo>
                    <a:cubicBezTo>
                      <a:pt x="35" y="18"/>
                      <a:pt x="36" y="19"/>
                      <a:pt x="35" y="20"/>
                    </a:cubicBezTo>
                    <a:moveTo>
                      <a:pt x="33" y="18"/>
                    </a:moveTo>
                    <a:cubicBezTo>
                      <a:pt x="33" y="18"/>
                      <a:pt x="33" y="17"/>
                      <a:pt x="34" y="17"/>
                    </a:cubicBezTo>
                    <a:cubicBezTo>
                      <a:pt x="34" y="18"/>
                      <a:pt x="33" y="18"/>
                      <a:pt x="33" y="18"/>
                    </a:cubicBezTo>
                    <a:moveTo>
                      <a:pt x="41" y="17"/>
                    </a:moveTo>
                    <a:cubicBezTo>
                      <a:pt x="41" y="17"/>
                      <a:pt x="41" y="17"/>
                      <a:pt x="41" y="16"/>
                    </a:cubicBezTo>
                    <a:cubicBezTo>
                      <a:pt x="42" y="17"/>
                      <a:pt x="42" y="17"/>
                      <a:pt x="42" y="17"/>
                    </a:cubicBezTo>
                    <a:cubicBezTo>
                      <a:pt x="42"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moveTo>
                      <a:pt x="34" y="16"/>
                    </a:moveTo>
                    <a:cubicBezTo>
                      <a:pt x="35" y="16"/>
                      <a:pt x="35" y="16"/>
                      <a:pt x="35" y="16"/>
                    </a:cubicBezTo>
                    <a:cubicBezTo>
                      <a:pt x="35" y="16"/>
                      <a:pt x="35" y="16"/>
                      <a:pt x="35" y="16"/>
                    </a:cubicBezTo>
                    <a:cubicBezTo>
                      <a:pt x="35" y="16"/>
                      <a:pt x="35" y="16"/>
                      <a:pt x="36" y="16"/>
                    </a:cubicBezTo>
                    <a:cubicBezTo>
                      <a:pt x="35" y="17"/>
                      <a:pt x="35" y="17"/>
                      <a:pt x="34" y="17"/>
                    </a:cubicBezTo>
                    <a:cubicBezTo>
                      <a:pt x="34" y="17"/>
                      <a:pt x="34" y="17"/>
                      <a:pt x="34" y="16"/>
                    </a:cubicBezTo>
                    <a:cubicBezTo>
                      <a:pt x="34" y="16"/>
                      <a:pt x="34" y="16"/>
                      <a:pt x="34" y="16"/>
                    </a:cubicBezTo>
                    <a:moveTo>
                      <a:pt x="37" y="16"/>
                    </a:moveTo>
                    <a:cubicBezTo>
                      <a:pt x="37" y="15"/>
                      <a:pt x="37" y="15"/>
                      <a:pt x="37" y="15"/>
                    </a:cubicBezTo>
                    <a:cubicBezTo>
                      <a:pt x="37" y="15"/>
                      <a:pt x="37" y="15"/>
                      <a:pt x="37" y="15"/>
                    </a:cubicBezTo>
                    <a:cubicBezTo>
                      <a:pt x="38" y="16"/>
                      <a:pt x="38" y="16"/>
                      <a:pt x="38" y="16"/>
                    </a:cubicBezTo>
                    <a:cubicBezTo>
                      <a:pt x="37" y="16"/>
                      <a:pt x="37" y="16"/>
                      <a:pt x="37" y="16"/>
                    </a:cubicBezTo>
                    <a:moveTo>
                      <a:pt x="34" y="16"/>
                    </a:moveTo>
                    <a:cubicBezTo>
                      <a:pt x="34" y="15"/>
                      <a:pt x="35" y="15"/>
                      <a:pt x="35" y="14"/>
                    </a:cubicBezTo>
                    <a:cubicBezTo>
                      <a:pt x="35" y="14"/>
                      <a:pt x="34" y="15"/>
                      <a:pt x="35" y="16"/>
                    </a:cubicBezTo>
                    <a:cubicBezTo>
                      <a:pt x="34" y="16"/>
                      <a:pt x="34" y="16"/>
                      <a:pt x="34" y="16"/>
                    </a:cubicBezTo>
                    <a:moveTo>
                      <a:pt x="48" y="15"/>
                    </a:moveTo>
                    <a:cubicBezTo>
                      <a:pt x="48" y="14"/>
                      <a:pt x="48" y="12"/>
                      <a:pt x="49" y="12"/>
                    </a:cubicBezTo>
                    <a:cubicBezTo>
                      <a:pt x="49" y="13"/>
                      <a:pt x="48" y="14"/>
                      <a:pt x="48" y="15"/>
                    </a:cubicBezTo>
                    <a:moveTo>
                      <a:pt x="22" y="12"/>
                    </a:moveTo>
                    <a:cubicBezTo>
                      <a:pt x="22" y="12"/>
                      <a:pt x="22" y="11"/>
                      <a:pt x="21" y="11"/>
                    </a:cubicBezTo>
                    <a:cubicBezTo>
                      <a:pt x="22" y="10"/>
                      <a:pt x="22" y="9"/>
                      <a:pt x="23" y="8"/>
                    </a:cubicBezTo>
                    <a:cubicBezTo>
                      <a:pt x="23" y="9"/>
                      <a:pt x="22" y="10"/>
                      <a:pt x="22" y="12"/>
                    </a:cubicBezTo>
                    <a:moveTo>
                      <a:pt x="41" y="0"/>
                    </a:moveTo>
                    <a:cubicBezTo>
                      <a:pt x="39" y="0"/>
                      <a:pt x="41" y="1"/>
                      <a:pt x="40" y="2"/>
                    </a:cubicBezTo>
                    <a:cubicBezTo>
                      <a:pt x="39" y="2"/>
                      <a:pt x="39" y="2"/>
                      <a:pt x="39" y="2"/>
                    </a:cubicBezTo>
                    <a:cubicBezTo>
                      <a:pt x="39" y="2"/>
                      <a:pt x="39" y="2"/>
                      <a:pt x="39" y="2"/>
                    </a:cubicBezTo>
                    <a:cubicBezTo>
                      <a:pt x="39" y="2"/>
                      <a:pt x="39" y="2"/>
                      <a:pt x="39" y="2"/>
                    </a:cubicBezTo>
                    <a:cubicBezTo>
                      <a:pt x="38" y="2"/>
                      <a:pt x="38" y="3"/>
                      <a:pt x="37" y="3"/>
                    </a:cubicBezTo>
                    <a:cubicBezTo>
                      <a:pt x="37" y="3"/>
                      <a:pt x="37" y="3"/>
                      <a:pt x="37" y="3"/>
                    </a:cubicBezTo>
                    <a:cubicBezTo>
                      <a:pt x="37" y="3"/>
                      <a:pt x="37" y="3"/>
                      <a:pt x="37" y="2"/>
                    </a:cubicBezTo>
                    <a:cubicBezTo>
                      <a:pt x="35" y="3"/>
                      <a:pt x="33" y="3"/>
                      <a:pt x="32" y="5"/>
                    </a:cubicBezTo>
                    <a:cubicBezTo>
                      <a:pt x="32" y="4"/>
                      <a:pt x="33" y="4"/>
                      <a:pt x="33" y="3"/>
                    </a:cubicBezTo>
                    <a:cubicBezTo>
                      <a:pt x="32" y="4"/>
                      <a:pt x="32" y="4"/>
                      <a:pt x="32" y="4"/>
                    </a:cubicBezTo>
                    <a:cubicBezTo>
                      <a:pt x="32" y="4"/>
                      <a:pt x="31" y="4"/>
                      <a:pt x="31" y="4"/>
                    </a:cubicBezTo>
                    <a:cubicBezTo>
                      <a:pt x="31" y="5"/>
                      <a:pt x="28" y="4"/>
                      <a:pt x="28" y="6"/>
                    </a:cubicBezTo>
                    <a:cubicBezTo>
                      <a:pt x="28" y="6"/>
                      <a:pt x="28" y="6"/>
                      <a:pt x="28" y="6"/>
                    </a:cubicBezTo>
                    <a:cubicBezTo>
                      <a:pt x="28" y="6"/>
                      <a:pt x="28" y="6"/>
                      <a:pt x="28" y="6"/>
                    </a:cubicBezTo>
                    <a:cubicBezTo>
                      <a:pt x="28" y="6"/>
                      <a:pt x="27" y="6"/>
                      <a:pt x="27" y="6"/>
                    </a:cubicBezTo>
                    <a:cubicBezTo>
                      <a:pt x="27" y="6"/>
                      <a:pt x="27" y="6"/>
                      <a:pt x="27" y="6"/>
                    </a:cubicBezTo>
                    <a:cubicBezTo>
                      <a:pt x="27" y="6"/>
                      <a:pt x="28" y="6"/>
                      <a:pt x="27" y="6"/>
                    </a:cubicBezTo>
                    <a:cubicBezTo>
                      <a:pt x="27" y="6"/>
                      <a:pt x="27" y="6"/>
                      <a:pt x="27" y="6"/>
                    </a:cubicBezTo>
                    <a:cubicBezTo>
                      <a:pt x="28" y="4"/>
                      <a:pt x="29" y="4"/>
                      <a:pt x="31" y="3"/>
                    </a:cubicBezTo>
                    <a:cubicBezTo>
                      <a:pt x="33" y="3"/>
                      <a:pt x="35" y="3"/>
                      <a:pt x="37" y="1"/>
                    </a:cubicBezTo>
                    <a:cubicBezTo>
                      <a:pt x="37" y="0"/>
                      <a:pt x="37" y="0"/>
                      <a:pt x="37" y="0"/>
                    </a:cubicBezTo>
                    <a:cubicBezTo>
                      <a:pt x="37" y="0"/>
                      <a:pt x="37" y="0"/>
                      <a:pt x="36" y="0"/>
                    </a:cubicBezTo>
                    <a:cubicBezTo>
                      <a:pt x="36" y="0"/>
                      <a:pt x="36" y="1"/>
                      <a:pt x="36" y="1"/>
                    </a:cubicBezTo>
                    <a:cubicBezTo>
                      <a:pt x="36" y="1"/>
                      <a:pt x="36" y="1"/>
                      <a:pt x="36" y="1"/>
                    </a:cubicBezTo>
                    <a:cubicBezTo>
                      <a:pt x="36" y="1"/>
                      <a:pt x="36" y="1"/>
                      <a:pt x="36" y="1"/>
                    </a:cubicBezTo>
                    <a:cubicBezTo>
                      <a:pt x="36" y="1"/>
                      <a:pt x="36" y="1"/>
                      <a:pt x="35" y="1"/>
                    </a:cubicBezTo>
                    <a:cubicBezTo>
                      <a:pt x="35" y="1"/>
                      <a:pt x="34" y="1"/>
                      <a:pt x="34" y="2"/>
                    </a:cubicBezTo>
                    <a:cubicBezTo>
                      <a:pt x="34" y="1"/>
                      <a:pt x="34" y="1"/>
                      <a:pt x="34" y="1"/>
                    </a:cubicBezTo>
                    <a:cubicBezTo>
                      <a:pt x="33" y="1"/>
                      <a:pt x="33" y="1"/>
                      <a:pt x="33" y="2"/>
                    </a:cubicBezTo>
                    <a:cubicBezTo>
                      <a:pt x="32" y="2"/>
                      <a:pt x="32" y="2"/>
                      <a:pt x="31" y="2"/>
                    </a:cubicBezTo>
                    <a:cubicBezTo>
                      <a:pt x="31" y="2"/>
                      <a:pt x="31" y="2"/>
                      <a:pt x="31" y="2"/>
                    </a:cubicBezTo>
                    <a:cubicBezTo>
                      <a:pt x="31" y="2"/>
                      <a:pt x="30" y="2"/>
                      <a:pt x="30" y="2"/>
                    </a:cubicBezTo>
                    <a:cubicBezTo>
                      <a:pt x="30" y="2"/>
                      <a:pt x="30" y="2"/>
                      <a:pt x="30" y="2"/>
                    </a:cubicBezTo>
                    <a:cubicBezTo>
                      <a:pt x="29" y="3"/>
                      <a:pt x="29" y="3"/>
                      <a:pt x="29" y="3"/>
                    </a:cubicBezTo>
                    <a:cubicBezTo>
                      <a:pt x="29" y="3"/>
                      <a:pt x="29" y="3"/>
                      <a:pt x="28" y="3"/>
                    </a:cubicBezTo>
                    <a:cubicBezTo>
                      <a:pt x="27" y="3"/>
                      <a:pt x="26" y="4"/>
                      <a:pt x="25" y="4"/>
                    </a:cubicBezTo>
                    <a:cubicBezTo>
                      <a:pt x="25" y="5"/>
                      <a:pt x="25" y="6"/>
                      <a:pt x="25" y="7"/>
                    </a:cubicBezTo>
                    <a:cubicBezTo>
                      <a:pt x="24" y="7"/>
                      <a:pt x="24" y="7"/>
                      <a:pt x="23" y="8"/>
                    </a:cubicBezTo>
                    <a:cubicBezTo>
                      <a:pt x="24" y="7"/>
                      <a:pt x="24" y="6"/>
                      <a:pt x="24" y="6"/>
                    </a:cubicBezTo>
                    <a:cubicBezTo>
                      <a:pt x="24" y="6"/>
                      <a:pt x="24" y="5"/>
                      <a:pt x="24" y="4"/>
                    </a:cubicBezTo>
                    <a:cubicBezTo>
                      <a:pt x="24" y="4"/>
                      <a:pt x="24" y="4"/>
                      <a:pt x="24" y="4"/>
                    </a:cubicBezTo>
                    <a:cubicBezTo>
                      <a:pt x="24" y="4"/>
                      <a:pt x="23" y="4"/>
                      <a:pt x="23" y="4"/>
                    </a:cubicBezTo>
                    <a:cubicBezTo>
                      <a:pt x="23" y="4"/>
                      <a:pt x="23" y="4"/>
                      <a:pt x="23" y="4"/>
                    </a:cubicBezTo>
                    <a:cubicBezTo>
                      <a:pt x="23" y="4"/>
                      <a:pt x="23" y="4"/>
                      <a:pt x="23" y="4"/>
                    </a:cubicBezTo>
                    <a:cubicBezTo>
                      <a:pt x="23" y="5"/>
                      <a:pt x="23" y="5"/>
                      <a:pt x="24" y="5"/>
                    </a:cubicBezTo>
                    <a:cubicBezTo>
                      <a:pt x="23" y="5"/>
                      <a:pt x="23" y="5"/>
                      <a:pt x="23" y="5"/>
                    </a:cubicBezTo>
                    <a:cubicBezTo>
                      <a:pt x="23" y="5"/>
                      <a:pt x="23" y="5"/>
                      <a:pt x="23" y="5"/>
                    </a:cubicBezTo>
                    <a:cubicBezTo>
                      <a:pt x="24" y="6"/>
                      <a:pt x="24" y="6"/>
                      <a:pt x="24" y="6"/>
                    </a:cubicBezTo>
                    <a:cubicBezTo>
                      <a:pt x="23" y="5"/>
                      <a:pt x="22" y="4"/>
                      <a:pt x="22" y="3"/>
                    </a:cubicBezTo>
                    <a:cubicBezTo>
                      <a:pt x="21" y="3"/>
                      <a:pt x="20" y="2"/>
                      <a:pt x="20" y="1"/>
                    </a:cubicBezTo>
                    <a:cubicBezTo>
                      <a:pt x="20" y="1"/>
                      <a:pt x="20" y="1"/>
                      <a:pt x="20" y="1"/>
                    </a:cubicBezTo>
                    <a:cubicBezTo>
                      <a:pt x="20" y="1"/>
                      <a:pt x="20" y="1"/>
                      <a:pt x="20" y="1"/>
                    </a:cubicBezTo>
                    <a:cubicBezTo>
                      <a:pt x="20" y="64"/>
                      <a:pt x="20" y="64"/>
                      <a:pt x="20" y="64"/>
                    </a:cubicBezTo>
                    <a:cubicBezTo>
                      <a:pt x="20" y="64"/>
                      <a:pt x="20" y="64"/>
                      <a:pt x="21" y="64"/>
                    </a:cubicBezTo>
                    <a:cubicBezTo>
                      <a:pt x="20" y="64"/>
                      <a:pt x="20" y="64"/>
                      <a:pt x="20" y="64"/>
                    </a:cubicBezTo>
                    <a:cubicBezTo>
                      <a:pt x="20" y="101"/>
                      <a:pt x="20" y="101"/>
                      <a:pt x="20" y="101"/>
                    </a:cubicBezTo>
                    <a:cubicBezTo>
                      <a:pt x="52" y="101"/>
                      <a:pt x="52" y="101"/>
                      <a:pt x="52" y="101"/>
                    </a:cubicBezTo>
                    <a:cubicBezTo>
                      <a:pt x="53" y="100"/>
                      <a:pt x="53" y="100"/>
                      <a:pt x="53" y="99"/>
                    </a:cubicBezTo>
                    <a:cubicBezTo>
                      <a:pt x="53" y="100"/>
                      <a:pt x="53" y="100"/>
                      <a:pt x="53" y="101"/>
                    </a:cubicBezTo>
                    <a:cubicBezTo>
                      <a:pt x="79" y="101"/>
                      <a:pt x="79" y="101"/>
                      <a:pt x="79" y="101"/>
                    </a:cubicBezTo>
                    <a:cubicBezTo>
                      <a:pt x="79" y="101"/>
                      <a:pt x="78" y="100"/>
                      <a:pt x="78" y="100"/>
                    </a:cubicBezTo>
                    <a:cubicBezTo>
                      <a:pt x="78" y="100"/>
                      <a:pt x="78" y="100"/>
                      <a:pt x="78" y="100"/>
                    </a:cubicBezTo>
                    <a:cubicBezTo>
                      <a:pt x="77" y="100"/>
                      <a:pt x="77" y="100"/>
                      <a:pt x="77" y="101"/>
                    </a:cubicBezTo>
                    <a:cubicBezTo>
                      <a:pt x="77" y="100"/>
                      <a:pt x="78" y="99"/>
                      <a:pt x="78" y="99"/>
                    </a:cubicBezTo>
                    <a:cubicBezTo>
                      <a:pt x="78" y="99"/>
                      <a:pt x="78" y="99"/>
                      <a:pt x="78" y="99"/>
                    </a:cubicBezTo>
                    <a:cubicBezTo>
                      <a:pt x="77" y="99"/>
                      <a:pt x="76" y="100"/>
                      <a:pt x="75" y="100"/>
                    </a:cubicBezTo>
                    <a:cubicBezTo>
                      <a:pt x="75" y="100"/>
                      <a:pt x="75" y="100"/>
                      <a:pt x="75" y="100"/>
                    </a:cubicBezTo>
                    <a:cubicBezTo>
                      <a:pt x="74" y="100"/>
                      <a:pt x="74" y="101"/>
                      <a:pt x="73" y="101"/>
                    </a:cubicBezTo>
                    <a:cubicBezTo>
                      <a:pt x="73" y="101"/>
                      <a:pt x="73" y="101"/>
                      <a:pt x="73" y="101"/>
                    </a:cubicBezTo>
                    <a:cubicBezTo>
                      <a:pt x="73" y="101"/>
                      <a:pt x="73" y="101"/>
                      <a:pt x="72" y="101"/>
                    </a:cubicBezTo>
                    <a:cubicBezTo>
                      <a:pt x="72" y="101"/>
                      <a:pt x="72" y="101"/>
                      <a:pt x="72" y="101"/>
                    </a:cubicBezTo>
                    <a:cubicBezTo>
                      <a:pt x="72" y="101"/>
                      <a:pt x="72" y="101"/>
                      <a:pt x="72" y="101"/>
                    </a:cubicBezTo>
                    <a:cubicBezTo>
                      <a:pt x="72" y="101"/>
                      <a:pt x="72" y="100"/>
                      <a:pt x="72" y="100"/>
                    </a:cubicBezTo>
                    <a:cubicBezTo>
                      <a:pt x="71" y="100"/>
                      <a:pt x="70" y="101"/>
                      <a:pt x="70" y="101"/>
                    </a:cubicBezTo>
                    <a:cubicBezTo>
                      <a:pt x="70" y="101"/>
                      <a:pt x="70" y="101"/>
                      <a:pt x="69" y="100"/>
                    </a:cubicBezTo>
                    <a:cubicBezTo>
                      <a:pt x="70" y="100"/>
                      <a:pt x="70" y="99"/>
                      <a:pt x="71" y="99"/>
                    </a:cubicBezTo>
                    <a:cubicBezTo>
                      <a:pt x="72" y="97"/>
                      <a:pt x="75" y="98"/>
                      <a:pt x="77" y="96"/>
                    </a:cubicBezTo>
                    <a:cubicBezTo>
                      <a:pt x="77" y="96"/>
                      <a:pt x="77" y="96"/>
                      <a:pt x="77" y="96"/>
                    </a:cubicBezTo>
                    <a:cubicBezTo>
                      <a:pt x="77" y="96"/>
                      <a:pt x="77" y="96"/>
                      <a:pt x="77" y="96"/>
                    </a:cubicBezTo>
                    <a:cubicBezTo>
                      <a:pt x="77" y="96"/>
                      <a:pt x="78" y="95"/>
                      <a:pt x="78" y="95"/>
                    </a:cubicBezTo>
                    <a:cubicBezTo>
                      <a:pt x="79" y="95"/>
                      <a:pt x="78" y="95"/>
                      <a:pt x="78" y="96"/>
                    </a:cubicBezTo>
                    <a:cubicBezTo>
                      <a:pt x="79" y="96"/>
                      <a:pt x="79" y="95"/>
                      <a:pt x="78" y="94"/>
                    </a:cubicBezTo>
                    <a:cubicBezTo>
                      <a:pt x="80" y="95"/>
                      <a:pt x="81" y="95"/>
                      <a:pt x="82" y="95"/>
                    </a:cubicBezTo>
                    <a:cubicBezTo>
                      <a:pt x="82" y="97"/>
                      <a:pt x="83" y="98"/>
                      <a:pt x="84" y="98"/>
                    </a:cubicBezTo>
                    <a:cubicBezTo>
                      <a:pt x="84" y="99"/>
                      <a:pt x="84" y="99"/>
                      <a:pt x="84" y="99"/>
                    </a:cubicBezTo>
                    <a:cubicBezTo>
                      <a:pt x="84" y="99"/>
                      <a:pt x="84" y="100"/>
                      <a:pt x="84" y="100"/>
                    </a:cubicBezTo>
                    <a:cubicBezTo>
                      <a:pt x="84" y="101"/>
                      <a:pt x="84" y="101"/>
                      <a:pt x="84" y="101"/>
                    </a:cubicBezTo>
                    <a:cubicBezTo>
                      <a:pt x="84" y="101"/>
                      <a:pt x="84" y="101"/>
                      <a:pt x="84" y="101"/>
                    </a:cubicBezTo>
                    <a:cubicBezTo>
                      <a:pt x="84" y="101"/>
                      <a:pt x="84" y="101"/>
                      <a:pt x="84" y="101"/>
                    </a:cubicBezTo>
                    <a:cubicBezTo>
                      <a:pt x="84" y="101"/>
                      <a:pt x="85" y="101"/>
                      <a:pt x="85" y="101"/>
                    </a:cubicBezTo>
                    <a:cubicBezTo>
                      <a:pt x="85" y="101"/>
                      <a:pt x="85" y="101"/>
                      <a:pt x="85" y="101"/>
                    </a:cubicBezTo>
                    <a:cubicBezTo>
                      <a:pt x="99" y="101"/>
                      <a:pt x="99" y="101"/>
                      <a:pt x="99" y="101"/>
                    </a:cubicBezTo>
                    <a:cubicBezTo>
                      <a:pt x="99" y="90"/>
                      <a:pt x="99" y="90"/>
                      <a:pt x="99" y="90"/>
                    </a:cubicBezTo>
                    <a:cubicBezTo>
                      <a:pt x="98" y="90"/>
                      <a:pt x="98" y="90"/>
                      <a:pt x="98" y="89"/>
                    </a:cubicBezTo>
                    <a:cubicBezTo>
                      <a:pt x="98" y="88"/>
                      <a:pt x="98" y="88"/>
                      <a:pt x="98" y="87"/>
                    </a:cubicBezTo>
                    <a:cubicBezTo>
                      <a:pt x="97" y="88"/>
                      <a:pt x="97" y="88"/>
                      <a:pt x="97" y="89"/>
                    </a:cubicBezTo>
                    <a:cubicBezTo>
                      <a:pt x="96" y="89"/>
                      <a:pt x="96" y="89"/>
                      <a:pt x="96" y="88"/>
                    </a:cubicBezTo>
                    <a:cubicBezTo>
                      <a:pt x="95" y="88"/>
                      <a:pt x="95" y="89"/>
                      <a:pt x="95" y="89"/>
                    </a:cubicBezTo>
                    <a:cubicBezTo>
                      <a:pt x="96" y="88"/>
                      <a:pt x="95" y="86"/>
                      <a:pt x="94" y="86"/>
                    </a:cubicBezTo>
                    <a:cubicBezTo>
                      <a:pt x="94" y="84"/>
                      <a:pt x="93" y="84"/>
                      <a:pt x="93" y="83"/>
                    </a:cubicBezTo>
                    <a:cubicBezTo>
                      <a:pt x="93" y="82"/>
                      <a:pt x="95" y="81"/>
                      <a:pt x="94" y="79"/>
                    </a:cubicBezTo>
                    <a:cubicBezTo>
                      <a:pt x="94" y="78"/>
                      <a:pt x="95" y="77"/>
                      <a:pt x="95" y="76"/>
                    </a:cubicBezTo>
                    <a:cubicBezTo>
                      <a:pt x="95" y="76"/>
                      <a:pt x="95" y="76"/>
                      <a:pt x="95" y="76"/>
                    </a:cubicBezTo>
                    <a:cubicBezTo>
                      <a:pt x="94" y="76"/>
                      <a:pt x="93" y="76"/>
                      <a:pt x="92" y="76"/>
                    </a:cubicBezTo>
                    <a:cubicBezTo>
                      <a:pt x="92" y="76"/>
                      <a:pt x="91" y="75"/>
                      <a:pt x="90" y="75"/>
                    </a:cubicBezTo>
                    <a:cubicBezTo>
                      <a:pt x="90" y="75"/>
                      <a:pt x="90" y="75"/>
                      <a:pt x="90" y="75"/>
                    </a:cubicBezTo>
                    <a:cubicBezTo>
                      <a:pt x="89" y="74"/>
                      <a:pt x="87" y="73"/>
                      <a:pt x="86" y="72"/>
                    </a:cubicBezTo>
                    <a:cubicBezTo>
                      <a:pt x="86" y="72"/>
                      <a:pt x="85" y="72"/>
                      <a:pt x="85" y="71"/>
                    </a:cubicBezTo>
                    <a:cubicBezTo>
                      <a:pt x="84" y="69"/>
                      <a:pt x="82" y="69"/>
                      <a:pt x="81" y="68"/>
                    </a:cubicBezTo>
                    <a:cubicBezTo>
                      <a:pt x="81" y="68"/>
                      <a:pt x="81" y="68"/>
                      <a:pt x="80" y="68"/>
                    </a:cubicBezTo>
                    <a:cubicBezTo>
                      <a:pt x="80" y="68"/>
                      <a:pt x="79" y="68"/>
                      <a:pt x="79" y="68"/>
                    </a:cubicBezTo>
                    <a:cubicBezTo>
                      <a:pt x="78" y="68"/>
                      <a:pt x="77" y="68"/>
                      <a:pt x="77" y="68"/>
                    </a:cubicBezTo>
                    <a:cubicBezTo>
                      <a:pt x="76" y="68"/>
                      <a:pt x="76" y="68"/>
                      <a:pt x="76" y="68"/>
                    </a:cubicBezTo>
                    <a:cubicBezTo>
                      <a:pt x="77" y="68"/>
                      <a:pt x="79" y="67"/>
                      <a:pt x="78" y="65"/>
                    </a:cubicBezTo>
                    <a:cubicBezTo>
                      <a:pt x="79" y="64"/>
                      <a:pt x="78" y="63"/>
                      <a:pt x="78" y="62"/>
                    </a:cubicBezTo>
                    <a:cubicBezTo>
                      <a:pt x="78" y="62"/>
                      <a:pt x="78" y="62"/>
                      <a:pt x="77" y="62"/>
                    </a:cubicBezTo>
                    <a:cubicBezTo>
                      <a:pt x="77" y="62"/>
                      <a:pt x="77" y="62"/>
                      <a:pt x="77" y="62"/>
                    </a:cubicBezTo>
                    <a:cubicBezTo>
                      <a:pt x="77" y="62"/>
                      <a:pt x="77" y="62"/>
                      <a:pt x="77" y="62"/>
                    </a:cubicBezTo>
                    <a:cubicBezTo>
                      <a:pt x="77" y="62"/>
                      <a:pt x="77" y="62"/>
                      <a:pt x="77" y="62"/>
                    </a:cubicBezTo>
                    <a:cubicBezTo>
                      <a:pt x="76" y="62"/>
                      <a:pt x="76" y="64"/>
                      <a:pt x="75" y="64"/>
                    </a:cubicBezTo>
                    <a:cubicBezTo>
                      <a:pt x="75" y="64"/>
                      <a:pt x="75" y="64"/>
                      <a:pt x="75" y="64"/>
                    </a:cubicBezTo>
                    <a:cubicBezTo>
                      <a:pt x="76" y="63"/>
                      <a:pt x="76" y="61"/>
                      <a:pt x="75" y="60"/>
                    </a:cubicBezTo>
                    <a:cubicBezTo>
                      <a:pt x="77" y="60"/>
                      <a:pt x="76" y="59"/>
                      <a:pt x="76" y="58"/>
                    </a:cubicBezTo>
                    <a:cubicBezTo>
                      <a:pt x="76" y="57"/>
                      <a:pt x="78" y="55"/>
                      <a:pt x="78" y="55"/>
                    </a:cubicBezTo>
                    <a:cubicBezTo>
                      <a:pt x="79" y="55"/>
                      <a:pt x="79" y="53"/>
                      <a:pt x="80" y="52"/>
                    </a:cubicBezTo>
                    <a:cubicBezTo>
                      <a:pt x="80" y="52"/>
                      <a:pt x="81" y="51"/>
                      <a:pt x="82" y="51"/>
                    </a:cubicBezTo>
                    <a:cubicBezTo>
                      <a:pt x="81" y="50"/>
                      <a:pt x="81" y="50"/>
                      <a:pt x="82" y="50"/>
                    </a:cubicBezTo>
                    <a:cubicBezTo>
                      <a:pt x="82" y="50"/>
                      <a:pt x="82" y="50"/>
                      <a:pt x="82" y="50"/>
                    </a:cubicBezTo>
                    <a:cubicBezTo>
                      <a:pt x="82" y="50"/>
                      <a:pt x="82" y="50"/>
                      <a:pt x="82" y="50"/>
                    </a:cubicBezTo>
                    <a:cubicBezTo>
                      <a:pt x="83" y="49"/>
                      <a:pt x="83" y="50"/>
                      <a:pt x="84" y="49"/>
                    </a:cubicBezTo>
                    <a:cubicBezTo>
                      <a:pt x="84" y="49"/>
                      <a:pt x="84" y="49"/>
                      <a:pt x="84" y="49"/>
                    </a:cubicBezTo>
                    <a:cubicBezTo>
                      <a:pt x="84" y="49"/>
                      <a:pt x="84" y="49"/>
                      <a:pt x="84" y="48"/>
                    </a:cubicBezTo>
                    <a:cubicBezTo>
                      <a:pt x="84" y="48"/>
                      <a:pt x="84" y="48"/>
                      <a:pt x="84" y="48"/>
                    </a:cubicBezTo>
                    <a:cubicBezTo>
                      <a:pt x="84" y="48"/>
                      <a:pt x="84" y="48"/>
                      <a:pt x="84" y="48"/>
                    </a:cubicBezTo>
                    <a:cubicBezTo>
                      <a:pt x="84" y="48"/>
                      <a:pt x="84" y="49"/>
                      <a:pt x="84" y="49"/>
                    </a:cubicBezTo>
                    <a:cubicBezTo>
                      <a:pt x="85" y="49"/>
                      <a:pt x="85" y="48"/>
                      <a:pt x="85" y="48"/>
                    </a:cubicBezTo>
                    <a:cubicBezTo>
                      <a:pt x="84" y="48"/>
                      <a:pt x="84" y="48"/>
                      <a:pt x="84" y="48"/>
                    </a:cubicBezTo>
                    <a:cubicBezTo>
                      <a:pt x="84" y="48"/>
                      <a:pt x="84" y="48"/>
                      <a:pt x="84" y="48"/>
                    </a:cubicBezTo>
                    <a:cubicBezTo>
                      <a:pt x="84" y="48"/>
                      <a:pt x="84" y="48"/>
                      <a:pt x="84" y="48"/>
                    </a:cubicBezTo>
                    <a:cubicBezTo>
                      <a:pt x="84" y="48"/>
                      <a:pt x="85" y="48"/>
                      <a:pt x="85" y="48"/>
                    </a:cubicBezTo>
                    <a:cubicBezTo>
                      <a:pt x="85" y="48"/>
                      <a:pt x="85" y="48"/>
                      <a:pt x="85" y="48"/>
                    </a:cubicBezTo>
                    <a:cubicBezTo>
                      <a:pt x="85" y="47"/>
                      <a:pt x="84" y="46"/>
                      <a:pt x="84" y="45"/>
                    </a:cubicBezTo>
                    <a:cubicBezTo>
                      <a:pt x="85" y="46"/>
                      <a:pt x="86" y="47"/>
                      <a:pt x="87" y="47"/>
                    </a:cubicBezTo>
                    <a:cubicBezTo>
                      <a:pt x="87" y="47"/>
                      <a:pt x="87" y="47"/>
                      <a:pt x="87" y="47"/>
                    </a:cubicBezTo>
                    <a:cubicBezTo>
                      <a:pt x="89" y="47"/>
                      <a:pt x="88" y="45"/>
                      <a:pt x="87" y="44"/>
                    </a:cubicBezTo>
                    <a:cubicBezTo>
                      <a:pt x="87" y="44"/>
                      <a:pt x="86" y="44"/>
                      <a:pt x="86" y="44"/>
                    </a:cubicBezTo>
                    <a:cubicBezTo>
                      <a:pt x="86" y="44"/>
                      <a:pt x="86" y="44"/>
                      <a:pt x="85" y="44"/>
                    </a:cubicBezTo>
                    <a:cubicBezTo>
                      <a:pt x="86" y="44"/>
                      <a:pt x="86" y="44"/>
                      <a:pt x="86" y="44"/>
                    </a:cubicBezTo>
                    <a:cubicBezTo>
                      <a:pt x="86" y="44"/>
                      <a:pt x="87" y="44"/>
                      <a:pt x="87" y="43"/>
                    </a:cubicBezTo>
                    <a:cubicBezTo>
                      <a:pt x="86" y="43"/>
                      <a:pt x="86" y="42"/>
                      <a:pt x="85" y="42"/>
                    </a:cubicBezTo>
                    <a:cubicBezTo>
                      <a:pt x="85" y="42"/>
                      <a:pt x="85" y="43"/>
                      <a:pt x="85" y="43"/>
                    </a:cubicBezTo>
                    <a:cubicBezTo>
                      <a:pt x="85" y="42"/>
                      <a:pt x="84" y="42"/>
                      <a:pt x="84" y="42"/>
                    </a:cubicBezTo>
                    <a:cubicBezTo>
                      <a:pt x="85" y="41"/>
                      <a:pt x="85" y="41"/>
                      <a:pt x="85" y="41"/>
                    </a:cubicBezTo>
                    <a:cubicBezTo>
                      <a:pt x="86" y="43"/>
                      <a:pt x="88" y="44"/>
                      <a:pt x="89" y="45"/>
                    </a:cubicBezTo>
                    <a:cubicBezTo>
                      <a:pt x="89" y="44"/>
                      <a:pt x="89" y="44"/>
                      <a:pt x="89" y="44"/>
                    </a:cubicBezTo>
                    <a:cubicBezTo>
                      <a:pt x="90" y="44"/>
                      <a:pt x="90" y="44"/>
                      <a:pt x="90" y="44"/>
                    </a:cubicBezTo>
                    <a:cubicBezTo>
                      <a:pt x="90" y="44"/>
                      <a:pt x="90" y="44"/>
                      <a:pt x="90" y="44"/>
                    </a:cubicBezTo>
                    <a:cubicBezTo>
                      <a:pt x="91" y="44"/>
                      <a:pt x="90" y="43"/>
                      <a:pt x="91" y="42"/>
                    </a:cubicBezTo>
                    <a:cubicBezTo>
                      <a:pt x="91" y="43"/>
                      <a:pt x="91" y="43"/>
                      <a:pt x="91" y="43"/>
                    </a:cubicBezTo>
                    <a:cubicBezTo>
                      <a:pt x="91" y="42"/>
                      <a:pt x="91" y="42"/>
                      <a:pt x="92" y="42"/>
                    </a:cubicBezTo>
                    <a:cubicBezTo>
                      <a:pt x="92" y="43"/>
                      <a:pt x="91" y="43"/>
                      <a:pt x="92" y="43"/>
                    </a:cubicBezTo>
                    <a:cubicBezTo>
                      <a:pt x="92" y="43"/>
                      <a:pt x="92" y="43"/>
                      <a:pt x="92" y="43"/>
                    </a:cubicBezTo>
                    <a:cubicBezTo>
                      <a:pt x="92" y="43"/>
                      <a:pt x="92" y="43"/>
                      <a:pt x="93" y="44"/>
                    </a:cubicBezTo>
                    <a:cubicBezTo>
                      <a:pt x="93" y="43"/>
                      <a:pt x="93" y="43"/>
                      <a:pt x="93" y="43"/>
                    </a:cubicBezTo>
                    <a:cubicBezTo>
                      <a:pt x="93" y="43"/>
                      <a:pt x="93" y="43"/>
                      <a:pt x="93" y="43"/>
                    </a:cubicBezTo>
                    <a:cubicBezTo>
                      <a:pt x="93" y="43"/>
                      <a:pt x="93" y="43"/>
                      <a:pt x="93" y="43"/>
                    </a:cubicBezTo>
                    <a:cubicBezTo>
                      <a:pt x="94" y="43"/>
                      <a:pt x="94" y="43"/>
                      <a:pt x="94" y="43"/>
                    </a:cubicBezTo>
                    <a:cubicBezTo>
                      <a:pt x="95" y="42"/>
                      <a:pt x="96" y="41"/>
                      <a:pt x="98" y="39"/>
                    </a:cubicBezTo>
                    <a:cubicBezTo>
                      <a:pt x="97" y="39"/>
                      <a:pt x="96" y="39"/>
                      <a:pt x="95" y="38"/>
                    </a:cubicBezTo>
                    <a:cubicBezTo>
                      <a:pt x="94" y="37"/>
                      <a:pt x="94" y="36"/>
                      <a:pt x="94" y="35"/>
                    </a:cubicBezTo>
                    <a:cubicBezTo>
                      <a:pt x="95" y="35"/>
                      <a:pt x="95" y="36"/>
                      <a:pt x="96" y="37"/>
                    </a:cubicBezTo>
                    <a:cubicBezTo>
                      <a:pt x="95" y="37"/>
                      <a:pt x="95" y="37"/>
                      <a:pt x="95" y="37"/>
                    </a:cubicBezTo>
                    <a:cubicBezTo>
                      <a:pt x="96" y="37"/>
                      <a:pt x="96" y="38"/>
                      <a:pt x="96" y="38"/>
                    </a:cubicBezTo>
                    <a:cubicBezTo>
                      <a:pt x="96" y="38"/>
                      <a:pt x="96" y="38"/>
                      <a:pt x="96" y="38"/>
                    </a:cubicBezTo>
                    <a:cubicBezTo>
                      <a:pt x="97" y="38"/>
                      <a:pt x="97" y="39"/>
                      <a:pt x="98" y="39"/>
                    </a:cubicBezTo>
                    <a:cubicBezTo>
                      <a:pt x="98" y="38"/>
                      <a:pt x="98" y="38"/>
                      <a:pt x="99" y="38"/>
                    </a:cubicBezTo>
                    <a:cubicBezTo>
                      <a:pt x="99" y="24"/>
                      <a:pt x="99" y="24"/>
                      <a:pt x="99" y="24"/>
                    </a:cubicBezTo>
                    <a:cubicBezTo>
                      <a:pt x="99" y="24"/>
                      <a:pt x="99" y="24"/>
                      <a:pt x="99" y="24"/>
                    </a:cubicBezTo>
                    <a:cubicBezTo>
                      <a:pt x="98" y="24"/>
                      <a:pt x="98" y="25"/>
                      <a:pt x="97" y="25"/>
                    </a:cubicBezTo>
                    <a:cubicBezTo>
                      <a:pt x="98" y="24"/>
                      <a:pt x="98" y="22"/>
                      <a:pt x="98" y="20"/>
                    </a:cubicBezTo>
                    <a:cubicBezTo>
                      <a:pt x="98" y="20"/>
                      <a:pt x="98" y="20"/>
                      <a:pt x="98" y="20"/>
                    </a:cubicBezTo>
                    <a:cubicBezTo>
                      <a:pt x="98" y="20"/>
                      <a:pt x="98" y="21"/>
                      <a:pt x="98" y="21"/>
                    </a:cubicBezTo>
                    <a:cubicBezTo>
                      <a:pt x="98" y="20"/>
                      <a:pt x="99" y="20"/>
                      <a:pt x="99" y="20"/>
                    </a:cubicBezTo>
                    <a:cubicBezTo>
                      <a:pt x="99" y="20"/>
                      <a:pt x="99" y="20"/>
                      <a:pt x="99" y="20"/>
                    </a:cubicBezTo>
                    <a:cubicBezTo>
                      <a:pt x="99" y="20"/>
                      <a:pt x="99" y="20"/>
                      <a:pt x="98" y="20"/>
                    </a:cubicBezTo>
                    <a:cubicBezTo>
                      <a:pt x="98" y="20"/>
                      <a:pt x="98" y="19"/>
                      <a:pt x="98" y="19"/>
                    </a:cubicBezTo>
                    <a:cubicBezTo>
                      <a:pt x="97" y="20"/>
                      <a:pt x="97" y="20"/>
                      <a:pt x="97" y="20"/>
                    </a:cubicBezTo>
                    <a:cubicBezTo>
                      <a:pt x="97" y="19"/>
                      <a:pt x="96" y="19"/>
                      <a:pt x="96" y="19"/>
                    </a:cubicBezTo>
                    <a:cubicBezTo>
                      <a:pt x="96" y="18"/>
                      <a:pt x="97" y="18"/>
                      <a:pt x="98" y="17"/>
                    </a:cubicBezTo>
                    <a:cubicBezTo>
                      <a:pt x="97" y="17"/>
                      <a:pt x="97" y="17"/>
                      <a:pt x="97" y="17"/>
                    </a:cubicBezTo>
                    <a:cubicBezTo>
                      <a:pt x="97" y="16"/>
                      <a:pt x="97" y="16"/>
                      <a:pt x="98" y="16"/>
                    </a:cubicBezTo>
                    <a:cubicBezTo>
                      <a:pt x="98" y="16"/>
                      <a:pt x="98" y="16"/>
                      <a:pt x="98" y="17"/>
                    </a:cubicBezTo>
                    <a:cubicBezTo>
                      <a:pt x="98" y="17"/>
                      <a:pt x="98" y="16"/>
                      <a:pt x="98" y="16"/>
                    </a:cubicBezTo>
                    <a:cubicBezTo>
                      <a:pt x="98" y="16"/>
                      <a:pt x="98" y="17"/>
                      <a:pt x="98" y="17"/>
                    </a:cubicBezTo>
                    <a:cubicBezTo>
                      <a:pt x="98" y="17"/>
                      <a:pt x="98" y="17"/>
                      <a:pt x="99" y="17"/>
                    </a:cubicBezTo>
                    <a:cubicBezTo>
                      <a:pt x="99" y="17"/>
                      <a:pt x="99" y="17"/>
                      <a:pt x="99" y="16"/>
                    </a:cubicBezTo>
                    <a:cubicBezTo>
                      <a:pt x="99" y="16"/>
                      <a:pt x="98" y="16"/>
                      <a:pt x="98" y="15"/>
                    </a:cubicBezTo>
                    <a:cubicBezTo>
                      <a:pt x="98" y="14"/>
                      <a:pt x="98" y="12"/>
                      <a:pt x="99" y="11"/>
                    </a:cubicBezTo>
                    <a:cubicBezTo>
                      <a:pt x="98" y="10"/>
                      <a:pt x="99" y="10"/>
                      <a:pt x="98" y="9"/>
                    </a:cubicBezTo>
                    <a:cubicBezTo>
                      <a:pt x="98" y="9"/>
                      <a:pt x="98" y="8"/>
                      <a:pt x="98" y="8"/>
                    </a:cubicBezTo>
                    <a:cubicBezTo>
                      <a:pt x="98" y="8"/>
                      <a:pt x="97" y="8"/>
                      <a:pt x="98" y="7"/>
                    </a:cubicBezTo>
                    <a:cubicBezTo>
                      <a:pt x="97" y="7"/>
                      <a:pt x="97" y="7"/>
                      <a:pt x="96" y="6"/>
                    </a:cubicBezTo>
                    <a:cubicBezTo>
                      <a:pt x="96" y="7"/>
                      <a:pt x="95" y="7"/>
                      <a:pt x="95" y="8"/>
                    </a:cubicBezTo>
                    <a:cubicBezTo>
                      <a:pt x="95" y="8"/>
                      <a:pt x="95" y="8"/>
                      <a:pt x="95" y="9"/>
                    </a:cubicBezTo>
                    <a:cubicBezTo>
                      <a:pt x="95" y="9"/>
                      <a:pt x="95" y="10"/>
                      <a:pt x="94" y="10"/>
                    </a:cubicBezTo>
                    <a:cubicBezTo>
                      <a:pt x="95" y="9"/>
                      <a:pt x="94" y="9"/>
                      <a:pt x="94" y="9"/>
                    </a:cubicBezTo>
                    <a:cubicBezTo>
                      <a:pt x="94" y="9"/>
                      <a:pt x="94" y="9"/>
                      <a:pt x="94" y="9"/>
                    </a:cubicBezTo>
                    <a:cubicBezTo>
                      <a:pt x="93" y="9"/>
                      <a:pt x="93" y="10"/>
                      <a:pt x="93" y="10"/>
                    </a:cubicBezTo>
                    <a:cubicBezTo>
                      <a:pt x="92" y="10"/>
                      <a:pt x="92" y="11"/>
                      <a:pt x="92" y="13"/>
                    </a:cubicBezTo>
                    <a:cubicBezTo>
                      <a:pt x="92" y="13"/>
                      <a:pt x="92" y="13"/>
                      <a:pt x="92" y="13"/>
                    </a:cubicBezTo>
                    <a:cubicBezTo>
                      <a:pt x="92" y="13"/>
                      <a:pt x="92" y="12"/>
                      <a:pt x="92" y="12"/>
                    </a:cubicBezTo>
                    <a:cubicBezTo>
                      <a:pt x="92" y="12"/>
                      <a:pt x="92" y="12"/>
                      <a:pt x="92" y="12"/>
                    </a:cubicBezTo>
                    <a:cubicBezTo>
                      <a:pt x="93" y="12"/>
                      <a:pt x="93" y="12"/>
                      <a:pt x="93" y="12"/>
                    </a:cubicBezTo>
                    <a:cubicBezTo>
                      <a:pt x="92" y="13"/>
                      <a:pt x="92" y="13"/>
                      <a:pt x="92" y="13"/>
                    </a:cubicBezTo>
                    <a:cubicBezTo>
                      <a:pt x="91" y="13"/>
                      <a:pt x="90" y="14"/>
                      <a:pt x="91" y="16"/>
                    </a:cubicBezTo>
                    <a:cubicBezTo>
                      <a:pt x="91" y="16"/>
                      <a:pt x="91" y="16"/>
                      <a:pt x="91" y="16"/>
                    </a:cubicBezTo>
                    <a:cubicBezTo>
                      <a:pt x="91" y="17"/>
                      <a:pt x="91" y="17"/>
                      <a:pt x="91" y="17"/>
                    </a:cubicBezTo>
                    <a:cubicBezTo>
                      <a:pt x="92" y="17"/>
                      <a:pt x="92" y="18"/>
                      <a:pt x="92" y="18"/>
                    </a:cubicBezTo>
                    <a:cubicBezTo>
                      <a:pt x="92" y="18"/>
                      <a:pt x="92" y="18"/>
                      <a:pt x="92" y="18"/>
                    </a:cubicBezTo>
                    <a:cubicBezTo>
                      <a:pt x="92" y="18"/>
                      <a:pt x="92" y="18"/>
                      <a:pt x="93" y="18"/>
                    </a:cubicBezTo>
                    <a:cubicBezTo>
                      <a:pt x="93" y="19"/>
                      <a:pt x="94" y="19"/>
                      <a:pt x="94" y="19"/>
                    </a:cubicBezTo>
                    <a:cubicBezTo>
                      <a:pt x="94" y="19"/>
                      <a:pt x="94" y="20"/>
                      <a:pt x="93" y="20"/>
                    </a:cubicBezTo>
                    <a:cubicBezTo>
                      <a:pt x="94" y="19"/>
                      <a:pt x="94" y="19"/>
                      <a:pt x="94" y="19"/>
                    </a:cubicBezTo>
                    <a:cubicBezTo>
                      <a:pt x="93" y="19"/>
                      <a:pt x="93" y="19"/>
                      <a:pt x="93" y="19"/>
                    </a:cubicBezTo>
                    <a:cubicBezTo>
                      <a:pt x="93" y="19"/>
                      <a:pt x="93" y="19"/>
                      <a:pt x="92" y="20"/>
                    </a:cubicBezTo>
                    <a:cubicBezTo>
                      <a:pt x="92" y="20"/>
                      <a:pt x="93" y="20"/>
                      <a:pt x="93" y="20"/>
                    </a:cubicBezTo>
                    <a:cubicBezTo>
                      <a:pt x="92" y="21"/>
                      <a:pt x="91" y="21"/>
                      <a:pt x="91" y="22"/>
                    </a:cubicBezTo>
                    <a:cubicBezTo>
                      <a:pt x="91" y="22"/>
                      <a:pt x="91" y="22"/>
                      <a:pt x="91" y="22"/>
                    </a:cubicBezTo>
                    <a:cubicBezTo>
                      <a:pt x="91" y="22"/>
                      <a:pt x="92" y="22"/>
                      <a:pt x="92" y="22"/>
                    </a:cubicBezTo>
                    <a:cubicBezTo>
                      <a:pt x="92" y="22"/>
                      <a:pt x="92" y="22"/>
                      <a:pt x="92" y="22"/>
                    </a:cubicBezTo>
                    <a:cubicBezTo>
                      <a:pt x="92" y="22"/>
                      <a:pt x="92" y="22"/>
                      <a:pt x="92" y="22"/>
                    </a:cubicBezTo>
                    <a:cubicBezTo>
                      <a:pt x="92" y="21"/>
                      <a:pt x="93" y="21"/>
                      <a:pt x="93" y="21"/>
                    </a:cubicBezTo>
                    <a:cubicBezTo>
                      <a:pt x="93" y="21"/>
                      <a:pt x="93" y="21"/>
                      <a:pt x="93" y="21"/>
                    </a:cubicBezTo>
                    <a:cubicBezTo>
                      <a:pt x="93" y="22"/>
                      <a:pt x="93" y="23"/>
                      <a:pt x="92" y="23"/>
                    </a:cubicBezTo>
                    <a:cubicBezTo>
                      <a:pt x="92" y="23"/>
                      <a:pt x="92" y="23"/>
                      <a:pt x="92" y="23"/>
                    </a:cubicBezTo>
                    <a:cubicBezTo>
                      <a:pt x="91" y="24"/>
                      <a:pt x="90" y="25"/>
                      <a:pt x="89" y="25"/>
                    </a:cubicBezTo>
                    <a:cubicBezTo>
                      <a:pt x="89" y="25"/>
                      <a:pt x="89" y="25"/>
                      <a:pt x="89" y="25"/>
                    </a:cubicBezTo>
                    <a:cubicBezTo>
                      <a:pt x="89" y="25"/>
                      <a:pt x="89" y="25"/>
                      <a:pt x="89" y="25"/>
                    </a:cubicBezTo>
                    <a:cubicBezTo>
                      <a:pt x="89" y="25"/>
                      <a:pt x="89" y="25"/>
                      <a:pt x="89" y="25"/>
                    </a:cubicBezTo>
                    <a:cubicBezTo>
                      <a:pt x="88" y="25"/>
                      <a:pt x="88" y="25"/>
                      <a:pt x="89" y="25"/>
                    </a:cubicBezTo>
                    <a:cubicBezTo>
                      <a:pt x="87" y="25"/>
                      <a:pt x="88" y="27"/>
                      <a:pt x="87" y="29"/>
                    </a:cubicBezTo>
                    <a:cubicBezTo>
                      <a:pt x="87" y="28"/>
                      <a:pt x="88" y="28"/>
                      <a:pt x="88" y="28"/>
                    </a:cubicBezTo>
                    <a:cubicBezTo>
                      <a:pt x="88" y="28"/>
                      <a:pt x="88" y="28"/>
                      <a:pt x="88" y="28"/>
                    </a:cubicBezTo>
                    <a:cubicBezTo>
                      <a:pt x="87" y="29"/>
                      <a:pt x="87" y="29"/>
                      <a:pt x="86" y="30"/>
                    </a:cubicBezTo>
                    <a:cubicBezTo>
                      <a:pt x="86" y="29"/>
                      <a:pt x="86" y="29"/>
                      <a:pt x="85" y="29"/>
                    </a:cubicBezTo>
                    <a:cubicBezTo>
                      <a:pt x="85" y="29"/>
                      <a:pt x="85" y="30"/>
                      <a:pt x="85" y="30"/>
                    </a:cubicBezTo>
                    <a:cubicBezTo>
                      <a:pt x="85" y="30"/>
                      <a:pt x="84" y="29"/>
                      <a:pt x="85" y="28"/>
                    </a:cubicBezTo>
                    <a:cubicBezTo>
                      <a:pt x="85" y="29"/>
                      <a:pt x="86" y="29"/>
                      <a:pt x="86" y="29"/>
                    </a:cubicBezTo>
                    <a:cubicBezTo>
                      <a:pt x="87" y="28"/>
                      <a:pt x="87" y="28"/>
                      <a:pt x="87" y="28"/>
                    </a:cubicBezTo>
                    <a:cubicBezTo>
                      <a:pt x="87" y="28"/>
                      <a:pt x="87" y="28"/>
                      <a:pt x="87" y="28"/>
                    </a:cubicBezTo>
                    <a:cubicBezTo>
                      <a:pt x="86" y="28"/>
                      <a:pt x="87" y="28"/>
                      <a:pt x="87" y="28"/>
                    </a:cubicBezTo>
                    <a:cubicBezTo>
                      <a:pt x="87" y="28"/>
                      <a:pt x="87" y="28"/>
                      <a:pt x="87" y="28"/>
                    </a:cubicBezTo>
                    <a:cubicBezTo>
                      <a:pt x="86" y="28"/>
                      <a:pt x="86" y="28"/>
                      <a:pt x="86" y="28"/>
                    </a:cubicBezTo>
                    <a:cubicBezTo>
                      <a:pt x="86" y="28"/>
                      <a:pt x="86" y="28"/>
                      <a:pt x="86" y="28"/>
                    </a:cubicBezTo>
                    <a:cubicBezTo>
                      <a:pt x="86" y="28"/>
                      <a:pt x="86" y="28"/>
                      <a:pt x="86" y="28"/>
                    </a:cubicBezTo>
                    <a:cubicBezTo>
                      <a:pt x="86" y="28"/>
                      <a:pt x="86" y="28"/>
                      <a:pt x="86" y="27"/>
                    </a:cubicBezTo>
                    <a:cubicBezTo>
                      <a:pt x="86" y="27"/>
                      <a:pt x="86" y="27"/>
                      <a:pt x="86" y="27"/>
                    </a:cubicBezTo>
                    <a:cubicBezTo>
                      <a:pt x="86" y="27"/>
                      <a:pt x="86" y="27"/>
                      <a:pt x="86" y="27"/>
                    </a:cubicBezTo>
                    <a:cubicBezTo>
                      <a:pt x="86" y="27"/>
                      <a:pt x="86" y="27"/>
                      <a:pt x="86" y="27"/>
                    </a:cubicBezTo>
                    <a:cubicBezTo>
                      <a:pt x="86" y="27"/>
                      <a:pt x="86" y="27"/>
                      <a:pt x="85" y="27"/>
                    </a:cubicBezTo>
                    <a:cubicBezTo>
                      <a:pt x="86" y="27"/>
                      <a:pt x="86" y="26"/>
                      <a:pt x="86" y="26"/>
                    </a:cubicBezTo>
                    <a:cubicBezTo>
                      <a:pt x="86" y="26"/>
                      <a:pt x="86" y="26"/>
                      <a:pt x="86" y="26"/>
                    </a:cubicBezTo>
                    <a:cubicBezTo>
                      <a:pt x="87" y="25"/>
                      <a:pt x="87" y="24"/>
                      <a:pt x="88" y="24"/>
                    </a:cubicBezTo>
                    <a:cubicBezTo>
                      <a:pt x="88" y="24"/>
                      <a:pt x="88" y="24"/>
                      <a:pt x="88" y="24"/>
                    </a:cubicBezTo>
                    <a:cubicBezTo>
                      <a:pt x="87" y="24"/>
                      <a:pt x="87" y="24"/>
                      <a:pt x="87" y="24"/>
                    </a:cubicBezTo>
                    <a:cubicBezTo>
                      <a:pt x="87" y="24"/>
                      <a:pt x="87" y="24"/>
                      <a:pt x="86" y="24"/>
                    </a:cubicBezTo>
                    <a:cubicBezTo>
                      <a:pt x="86" y="24"/>
                      <a:pt x="86" y="24"/>
                      <a:pt x="86" y="24"/>
                    </a:cubicBezTo>
                    <a:cubicBezTo>
                      <a:pt x="86" y="24"/>
                      <a:pt x="87" y="24"/>
                      <a:pt x="87" y="24"/>
                    </a:cubicBezTo>
                    <a:cubicBezTo>
                      <a:pt x="87" y="23"/>
                      <a:pt x="86" y="24"/>
                      <a:pt x="86" y="23"/>
                    </a:cubicBezTo>
                    <a:cubicBezTo>
                      <a:pt x="86" y="22"/>
                      <a:pt x="86" y="22"/>
                      <a:pt x="86" y="22"/>
                    </a:cubicBezTo>
                    <a:cubicBezTo>
                      <a:pt x="86" y="22"/>
                      <a:pt x="86" y="22"/>
                      <a:pt x="86" y="22"/>
                    </a:cubicBezTo>
                    <a:cubicBezTo>
                      <a:pt x="85" y="22"/>
                      <a:pt x="86" y="22"/>
                      <a:pt x="85" y="22"/>
                    </a:cubicBezTo>
                    <a:cubicBezTo>
                      <a:pt x="85" y="22"/>
                      <a:pt x="85" y="23"/>
                      <a:pt x="84" y="23"/>
                    </a:cubicBezTo>
                    <a:cubicBezTo>
                      <a:pt x="84" y="22"/>
                      <a:pt x="84" y="22"/>
                      <a:pt x="84" y="22"/>
                    </a:cubicBezTo>
                    <a:cubicBezTo>
                      <a:pt x="84" y="22"/>
                      <a:pt x="84" y="22"/>
                      <a:pt x="84" y="22"/>
                    </a:cubicBezTo>
                    <a:cubicBezTo>
                      <a:pt x="83" y="22"/>
                      <a:pt x="84" y="23"/>
                      <a:pt x="84" y="23"/>
                    </a:cubicBezTo>
                    <a:cubicBezTo>
                      <a:pt x="83" y="23"/>
                      <a:pt x="83" y="23"/>
                      <a:pt x="83" y="23"/>
                    </a:cubicBezTo>
                    <a:cubicBezTo>
                      <a:pt x="83" y="23"/>
                      <a:pt x="83" y="23"/>
                      <a:pt x="83" y="23"/>
                    </a:cubicBezTo>
                    <a:cubicBezTo>
                      <a:pt x="83" y="23"/>
                      <a:pt x="83" y="23"/>
                      <a:pt x="83" y="23"/>
                    </a:cubicBezTo>
                    <a:cubicBezTo>
                      <a:pt x="83" y="23"/>
                      <a:pt x="83" y="23"/>
                      <a:pt x="83" y="23"/>
                    </a:cubicBezTo>
                    <a:cubicBezTo>
                      <a:pt x="83" y="25"/>
                      <a:pt x="84" y="25"/>
                      <a:pt x="84" y="26"/>
                    </a:cubicBezTo>
                    <a:cubicBezTo>
                      <a:pt x="83" y="25"/>
                      <a:pt x="83" y="24"/>
                      <a:pt x="83" y="23"/>
                    </a:cubicBezTo>
                    <a:cubicBezTo>
                      <a:pt x="82" y="24"/>
                      <a:pt x="83" y="25"/>
                      <a:pt x="83" y="25"/>
                    </a:cubicBezTo>
                    <a:cubicBezTo>
                      <a:pt x="83" y="25"/>
                      <a:pt x="83" y="25"/>
                      <a:pt x="82" y="25"/>
                    </a:cubicBezTo>
                    <a:cubicBezTo>
                      <a:pt x="82" y="25"/>
                      <a:pt x="82" y="25"/>
                      <a:pt x="82" y="25"/>
                    </a:cubicBezTo>
                    <a:cubicBezTo>
                      <a:pt x="81" y="24"/>
                      <a:pt x="80" y="24"/>
                      <a:pt x="79" y="24"/>
                    </a:cubicBezTo>
                    <a:cubicBezTo>
                      <a:pt x="79" y="25"/>
                      <a:pt x="78" y="25"/>
                      <a:pt x="77" y="25"/>
                    </a:cubicBezTo>
                    <a:cubicBezTo>
                      <a:pt x="77" y="24"/>
                      <a:pt x="77" y="24"/>
                      <a:pt x="77" y="24"/>
                    </a:cubicBezTo>
                    <a:cubicBezTo>
                      <a:pt x="76" y="24"/>
                      <a:pt x="76" y="24"/>
                      <a:pt x="76" y="24"/>
                    </a:cubicBezTo>
                    <a:cubicBezTo>
                      <a:pt x="76" y="23"/>
                      <a:pt x="75" y="23"/>
                      <a:pt x="75" y="22"/>
                    </a:cubicBezTo>
                    <a:cubicBezTo>
                      <a:pt x="75" y="22"/>
                      <a:pt x="75" y="22"/>
                      <a:pt x="75" y="22"/>
                    </a:cubicBezTo>
                    <a:cubicBezTo>
                      <a:pt x="75" y="22"/>
                      <a:pt x="74" y="22"/>
                      <a:pt x="74" y="22"/>
                    </a:cubicBezTo>
                    <a:cubicBezTo>
                      <a:pt x="74" y="22"/>
                      <a:pt x="74" y="22"/>
                      <a:pt x="74" y="22"/>
                    </a:cubicBezTo>
                    <a:cubicBezTo>
                      <a:pt x="74" y="22"/>
                      <a:pt x="73" y="22"/>
                      <a:pt x="73" y="21"/>
                    </a:cubicBezTo>
                    <a:cubicBezTo>
                      <a:pt x="73" y="21"/>
                      <a:pt x="73" y="21"/>
                      <a:pt x="73" y="20"/>
                    </a:cubicBezTo>
                    <a:cubicBezTo>
                      <a:pt x="72" y="20"/>
                      <a:pt x="73" y="19"/>
                      <a:pt x="73" y="17"/>
                    </a:cubicBezTo>
                    <a:cubicBezTo>
                      <a:pt x="72" y="17"/>
                      <a:pt x="72" y="17"/>
                      <a:pt x="72" y="17"/>
                    </a:cubicBezTo>
                    <a:cubicBezTo>
                      <a:pt x="72" y="17"/>
                      <a:pt x="72" y="17"/>
                      <a:pt x="72" y="17"/>
                    </a:cubicBezTo>
                    <a:cubicBezTo>
                      <a:pt x="71" y="17"/>
                      <a:pt x="70" y="17"/>
                      <a:pt x="69" y="17"/>
                    </a:cubicBezTo>
                    <a:cubicBezTo>
                      <a:pt x="68" y="17"/>
                      <a:pt x="68" y="17"/>
                      <a:pt x="68" y="17"/>
                    </a:cubicBezTo>
                    <a:cubicBezTo>
                      <a:pt x="67" y="18"/>
                      <a:pt x="67" y="18"/>
                      <a:pt x="67" y="19"/>
                    </a:cubicBezTo>
                    <a:cubicBezTo>
                      <a:pt x="67" y="19"/>
                      <a:pt x="67" y="19"/>
                      <a:pt x="67" y="19"/>
                    </a:cubicBezTo>
                    <a:cubicBezTo>
                      <a:pt x="67" y="19"/>
                      <a:pt x="67" y="19"/>
                      <a:pt x="67" y="19"/>
                    </a:cubicBezTo>
                    <a:cubicBezTo>
                      <a:pt x="67" y="19"/>
                      <a:pt x="67" y="18"/>
                      <a:pt x="67" y="18"/>
                    </a:cubicBezTo>
                    <a:cubicBezTo>
                      <a:pt x="67" y="18"/>
                      <a:pt x="67" y="18"/>
                      <a:pt x="67" y="19"/>
                    </a:cubicBezTo>
                    <a:cubicBezTo>
                      <a:pt x="67" y="19"/>
                      <a:pt x="67" y="19"/>
                      <a:pt x="67" y="19"/>
                    </a:cubicBezTo>
                    <a:cubicBezTo>
                      <a:pt x="67" y="19"/>
                      <a:pt x="68" y="20"/>
                      <a:pt x="68" y="20"/>
                    </a:cubicBezTo>
                    <a:cubicBezTo>
                      <a:pt x="68" y="20"/>
                      <a:pt x="68" y="20"/>
                      <a:pt x="68" y="20"/>
                    </a:cubicBezTo>
                    <a:cubicBezTo>
                      <a:pt x="68" y="19"/>
                      <a:pt x="67" y="19"/>
                      <a:pt x="68" y="19"/>
                    </a:cubicBezTo>
                    <a:cubicBezTo>
                      <a:pt x="68" y="19"/>
                      <a:pt x="68" y="19"/>
                      <a:pt x="69" y="19"/>
                    </a:cubicBezTo>
                    <a:cubicBezTo>
                      <a:pt x="69" y="19"/>
                      <a:pt x="69" y="19"/>
                      <a:pt x="70" y="18"/>
                    </a:cubicBezTo>
                    <a:cubicBezTo>
                      <a:pt x="70" y="19"/>
                      <a:pt x="70" y="19"/>
                      <a:pt x="70" y="19"/>
                    </a:cubicBezTo>
                    <a:cubicBezTo>
                      <a:pt x="70" y="18"/>
                      <a:pt x="71" y="18"/>
                      <a:pt x="71" y="18"/>
                    </a:cubicBezTo>
                    <a:cubicBezTo>
                      <a:pt x="72" y="18"/>
                      <a:pt x="72" y="18"/>
                      <a:pt x="72" y="18"/>
                    </a:cubicBezTo>
                    <a:cubicBezTo>
                      <a:pt x="72" y="19"/>
                      <a:pt x="72" y="19"/>
                      <a:pt x="71" y="19"/>
                    </a:cubicBezTo>
                    <a:cubicBezTo>
                      <a:pt x="71" y="19"/>
                      <a:pt x="71" y="19"/>
                      <a:pt x="70" y="19"/>
                    </a:cubicBezTo>
                    <a:cubicBezTo>
                      <a:pt x="70" y="20"/>
                      <a:pt x="70" y="20"/>
                      <a:pt x="70" y="20"/>
                    </a:cubicBezTo>
                    <a:cubicBezTo>
                      <a:pt x="69" y="20"/>
                      <a:pt x="69" y="20"/>
                      <a:pt x="69" y="20"/>
                    </a:cubicBezTo>
                    <a:cubicBezTo>
                      <a:pt x="69" y="20"/>
                      <a:pt x="68" y="20"/>
                      <a:pt x="67" y="20"/>
                    </a:cubicBezTo>
                    <a:cubicBezTo>
                      <a:pt x="67" y="20"/>
                      <a:pt x="67" y="20"/>
                      <a:pt x="67" y="20"/>
                    </a:cubicBezTo>
                    <a:cubicBezTo>
                      <a:pt x="67" y="21"/>
                      <a:pt x="67" y="21"/>
                      <a:pt x="66" y="21"/>
                    </a:cubicBezTo>
                    <a:cubicBezTo>
                      <a:pt x="67" y="22"/>
                      <a:pt x="65" y="23"/>
                      <a:pt x="66" y="24"/>
                    </a:cubicBezTo>
                    <a:cubicBezTo>
                      <a:pt x="66" y="25"/>
                      <a:pt x="66" y="25"/>
                      <a:pt x="66" y="25"/>
                    </a:cubicBezTo>
                    <a:cubicBezTo>
                      <a:pt x="66" y="25"/>
                      <a:pt x="66" y="25"/>
                      <a:pt x="66" y="26"/>
                    </a:cubicBezTo>
                    <a:cubicBezTo>
                      <a:pt x="66" y="26"/>
                      <a:pt x="66" y="26"/>
                      <a:pt x="66" y="26"/>
                    </a:cubicBezTo>
                    <a:cubicBezTo>
                      <a:pt x="66" y="26"/>
                      <a:pt x="66" y="26"/>
                      <a:pt x="66" y="26"/>
                    </a:cubicBezTo>
                    <a:cubicBezTo>
                      <a:pt x="66" y="26"/>
                      <a:pt x="66" y="26"/>
                      <a:pt x="66" y="26"/>
                    </a:cubicBezTo>
                    <a:cubicBezTo>
                      <a:pt x="65" y="26"/>
                      <a:pt x="65" y="26"/>
                      <a:pt x="65" y="26"/>
                    </a:cubicBezTo>
                    <a:cubicBezTo>
                      <a:pt x="65" y="25"/>
                      <a:pt x="66" y="25"/>
                      <a:pt x="65" y="25"/>
                    </a:cubicBezTo>
                    <a:cubicBezTo>
                      <a:pt x="64" y="26"/>
                      <a:pt x="65" y="27"/>
                      <a:pt x="65" y="28"/>
                    </a:cubicBezTo>
                    <a:cubicBezTo>
                      <a:pt x="64" y="26"/>
                      <a:pt x="64" y="26"/>
                      <a:pt x="64" y="24"/>
                    </a:cubicBezTo>
                    <a:cubicBezTo>
                      <a:pt x="64" y="23"/>
                      <a:pt x="65" y="23"/>
                      <a:pt x="64" y="22"/>
                    </a:cubicBezTo>
                    <a:cubicBezTo>
                      <a:pt x="64" y="22"/>
                      <a:pt x="64" y="23"/>
                      <a:pt x="64" y="23"/>
                    </a:cubicBezTo>
                    <a:cubicBezTo>
                      <a:pt x="64" y="23"/>
                      <a:pt x="64" y="23"/>
                      <a:pt x="64" y="23"/>
                    </a:cubicBezTo>
                    <a:cubicBezTo>
                      <a:pt x="64" y="22"/>
                      <a:pt x="64" y="22"/>
                      <a:pt x="64" y="21"/>
                    </a:cubicBezTo>
                    <a:cubicBezTo>
                      <a:pt x="63" y="21"/>
                      <a:pt x="63" y="21"/>
                      <a:pt x="63" y="21"/>
                    </a:cubicBezTo>
                    <a:cubicBezTo>
                      <a:pt x="63" y="21"/>
                      <a:pt x="63" y="20"/>
                      <a:pt x="63" y="20"/>
                    </a:cubicBezTo>
                    <a:cubicBezTo>
                      <a:pt x="62" y="20"/>
                      <a:pt x="60" y="20"/>
                      <a:pt x="59" y="21"/>
                    </a:cubicBezTo>
                    <a:cubicBezTo>
                      <a:pt x="59" y="20"/>
                      <a:pt x="59" y="20"/>
                      <a:pt x="59" y="20"/>
                    </a:cubicBezTo>
                    <a:cubicBezTo>
                      <a:pt x="59" y="20"/>
                      <a:pt x="59" y="20"/>
                      <a:pt x="58" y="20"/>
                    </a:cubicBezTo>
                    <a:cubicBezTo>
                      <a:pt x="57" y="20"/>
                      <a:pt x="56" y="19"/>
                      <a:pt x="54" y="19"/>
                    </a:cubicBezTo>
                    <a:cubicBezTo>
                      <a:pt x="54" y="18"/>
                      <a:pt x="54" y="18"/>
                      <a:pt x="54" y="18"/>
                    </a:cubicBezTo>
                    <a:cubicBezTo>
                      <a:pt x="54" y="18"/>
                      <a:pt x="55" y="17"/>
                      <a:pt x="55" y="17"/>
                    </a:cubicBezTo>
                    <a:cubicBezTo>
                      <a:pt x="55" y="17"/>
                      <a:pt x="55" y="17"/>
                      <a:pt x="56" y="17"/>
                    </a:cubicBezTo>
                    <a:cubicBezTo>
                      <a:pt x="56" y="17"/>
                      <a:pt x="56" y="17"/>
                      <a:pt x="56" y="17"/>
                    </a:cubicBezTo>
                    <a:cubicBezTo>
                      <a:pt x="56" y="17"/>
                      <a:pt x="56" y="17"/>
                      <a:pt x="56" y="17"/>
                    </a:cubicBezTo>
                    <a:cubicBezTo>
                      <a:pt x="57" y="17"/>
                      <a:pt x="57" y="17"/>
                      <a:pt x="57" y="17"/>
                    </a:cubicBezTo>
                    <a:cubicBezTo>
                      <a:pt x="58" y="16"/>
                      <a:pt x="57" y="14"/>
                      <a:pt x="56" y="13"/>
                    </a:cubicBezTo>
                    <a:cubicBezTo>
                      <a:pt x="56" y="13"/>
                      <a:pt x="56" y="13"/>
                      <a:pt x="56" y="13"/>
                    </a:cubicBezTo>
                    <a:cubicBezTo>
                      <a:pt x="56" y="13"/>
                      <a:pt x="55" y="13"/>
                      <a:pt x="55" y="13"/>
                    </a:cubicBezTo>
                    <a:cubicBezTo>
                      <a:pt x="55" y="14"/>
                      <a:pt x="55" y="14"/>
                      <a:pt x="55" y="14"/>
                    </a:cubicBezTo>
                    <a:cubicBezTo>
                      <a:pt x="55" y="13"/>
                      <a:pt x="55" y="13"/>
                      <a:pt x="55" y="13"/>
                    </a:cubicBezTo>
                    <a:cubicBezTo>
                      <a:pt x="55" y="13"/>
                      <a:pt x="55" y="13"/>
                      <a:pt x="55" y="13"/>
                    </a:cubicBezTo>
                    <a:cubicBezTo>
                      <a:pt x="55" y="13"/>
                      <a:pt x="54" y="13"/>
                      <a:pt x="54" y="13"/>
                    </a:cubicBezTo>
                    <a:cubicBezTo>
                      <a:pt x="54" y="13"/>
                      <a:pt x="54" y="13"/>
                      <a:pt x="54" y="13"/>
                    </a:cubicBezTo>
                    <a:cubicBezTo>
                      <a:pt x="54" y="13"/>
                      <a:pt x="54" y="13"/>
                      <a:pt x="54" y="13"/>
                    </a:cubicBezTo>
                    <a:cubicBezTo>
                      <a:pt x="52" y="11"/>
                      <a:pt x="49" y="10"/>
                      <a:pt x="49" y="7"/>
                    </a:cubicBezTo>
                    <a:cubicBezTo>
                      <a:pt x="48" y="7"/>
                      <a:pt x="47" y="6"/>
                      <a:pt x="46" y="6"/>
                    </a:cubicBezTo>
                    <a:cubicBezTo>
                      <a:pt x="46" y="7"/>
                      <a:pt x="45" y="8"/>
                      <a:pt x="44" y="8"/>
                    </a:cubicBezTo>
                    <a:cubicBezTo>
                      <a:pt x="44" y="8"/>
                      <a:pt x="43" y="8"/>
                      <a:pt x="43" y="7"/>
                    </a:cubicBezTo>
                    <a:cubicBezTo>
                      <a:pt x="43" y="7"/>
                      <a:pt x="44" y="7"/>
                      <a:pt x="44" y="6"/>
                    </a:cubicBezTo>
                    <a:cubicBezTo>
                      <a:pt x="44" y="6"/>
                      <a:pt x="44" y="6"/>
                      <a:pt x="44" y="6"/>
                    </a:cubicBezTo>
                    <a:cubicBezTo>
                      <a:pt x="44" y="5"/>
                      <a:pt x="45" y="5"/>
                      <a:pt x="45" y="4"/>
                    </a:cubicBezTo>
                    <a:cubicBezTo>
                      <a:pt x="44" y="4"/>
                      <a:pt x="44" y="5"/>
                      <a:pt x="43" y="5"/>
                    </a:cubicBezTo>
                    <a:cubicBezTo>
                      <a:pt x="43" y="5"/>
                      <a:pt x="43" y="6"/>
                      <a:pt x="43" y="6"/>
                    </a:cubicBezTo>
                    <a:cubicBezTo>
                      <a:pt x="43" y="5"/>
                      <a:pt x="43" y="5"/>
                      <a:pt x="43" y="5"/>
                    </a:cubicBezTo>
                    <a:cubicBezTo>
                      <a:pt x="43" y="5"/>
                      <a:pt x="43" y="5"/>
                      <a:pt x="43" y="5"/>
                    </a:cubicBezTo>
                    <a:cubicBezTo>
                      <a:pt x="42" y="5"/>
                      <a:pt x="42" y="5"/>
                      <a:pt x="42" y="5"/>
                    </a:cubicBezTo>
                    <a:cubicBezTo>
                      <a:pt x="42" y="5"/>
                      <a:pt x="42" y="5"/>
                      <a:pt x="42" y="5"/>
                    </a:cubicBezTo>
                    <a:cubicBezTo>
                      <a:pt x="42" y="6"/>
                      <a:pt x="42" y="6"/>
                      <a:pt x="42" y="6"/>
                    </a:cubicBezTo>
                    <a:cubicBezTo>
                      <a:pt x="42" y="6"/>
                      <a:pt x="42" y="6"/>
                      <a:pt x="42" y="6"/>
                    </a:cubicBezTo>
                    <a:cubicBezTo>
                      <a:pt x="42" y="6"/>
                      <a:pt x="41" y="6"/>
                      <a:pt x="41" y="7"/>
                    </a:cubicBezTo>
                    <a:cubicBezTo>
                      <a:pt x="41" y="7"/>
                      <a:pt x="41" y="7"/>
                      <a:pt x="42" y="7"/>
                    </a:cubicBezTo>
                    <a:cubicBezTo>
                      <a:pt x="42" y="7"/>
                      <a:pt x="42" y="7"/>
                      <a:pt x="42" y="7"/>
                    </a:cubicBezTo>
                    <a:cubicBezTo>
                      <a:pt x="41" y="7"/>
                      <a:pt x="41" y="7"/>
                      <a:pt x="41" y="7"/>
                    </a:cubicBezTo>
                    <a:cubicBezTo>
                      <a:pt x="41" y="7"/>
                      <a:pt x="41" y="7"/>
                      <a:pt x="41" y="6"/>
                    </a:cubicBezTo>
                    <a:cubicBezTo>
                      <a:pt x="40" y="4"/>
                      <a:pt x="41" y="2"/>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1" name="Freeform 97"/>
              <p:cNvSpPr>
                <a:spLocks noEditPoints="1"/>
              </p:cNvSpPr>
              <p:nvPr/>
            </p:nvSpPr>
            <p:spPr bwMode="auto">
              <a:xfrm>
                <a:off x="7327373" y="3587452"/>
                <a:ext cx="282094" cy="539950"/>
              </a:xfrm>
              <a:custGeom>
                <a:avLst/>
                <a:gdLst>
                  <a:gd name="T0" fmla="*/ 145 w 177"/>
                  <a:gd name="T1" fmla="*/ 339 h 339"/>
                  <a:gd name="T2" fmla="*/ 145 w 177"/>
                  <a:gd name="T3" fmla="*/ 339 h 339"/>
                  <a:gd name="T4" fmla="*/ 177 w 177"/>
                  <a:gd name="T5" fmla="*/ 214 h 339"/>
                  <a:gd name="T6" fmla="*/ 177 w 177"/>
                  <a:gd name="T7" fmla="*/ 214 h 339"/>
                  <a:gd name="T8" fmla="*/ 177 w 177"/>
                  <a:gd name="T9" fmla="*/ 214 h 339"/>
                  <a:gd name="T10" fmla="*/ 154 w 177"/>
                  <a:gd name="T11" fmla="*/ 104 h 339"/>
                  <a:gd name="T12" fmla="*/ 150 w 177"/>
                  <a:gd name="T13" fmla="*/ 108 h 339"/>
                  <a:gd name="T14" fmla="*/ 151 w 177"/>
                  <a:gd name="T15" fmla="*/ 109 h 339"/>
                  <a:gd name="T16" fmla="*/ 151 w 177"/>
                  <a:gd name="T17" fmla="*/ 109 h 339"/>
                  <a:gd name="T18" fmla="*/ 151 w 177"/>
                  <a:gd name="T19" fmla="*/ 109 h 339"/>
                  <a:gd name="T20" fmla="*/ 154 w 177"/>
                  <a:gd name="T21" fmla="*/ 106 h 339"/>
                  <a:gd name="T22" fmla="*/ 155 w 177"/>
                  <a:gd name="T23" fmla="*/ 106 h 339"/>
                  <a:gd name="T24" fmla="*/ 155 w 177"/>
                  <a:gd name="T25" fmla="*/ 106 h 339"/>
                  <a:gd name="T26" fmla="*/ 155 w 177"/>
                  <a:gd name="T27" fmla="*/ 106 h 339"/>
                  <a:gd name="T28" fmla="*/ 157 w 177"/>
                  <a:gd name="T29" fmla="*/ 106 h 339"/>
                  <a:gd name="T30" fmla="*/ 155 w 177"/>
                  <a:gd name="T31" fmla="*/ 104 h 339"/>
                  <a:gd name="T32" fmla="*/ 154 w 177"/>
                  <a:gd name="T33" fmla="*/ 105 h 339"/>
                  <a:gd name="T34" fmla="*/ 154 w 177"/>
                  <a:gd name="T35" fmla="*/ 104 h 339"/>
                  <a:gd name="T36" fmla="*/ 108 w 177"/>
                  <a:gd name="T37" fmla="*/ 103 h 339"/>
                  <a:gd name="T38" fmla="*/ 108 w 177"/>
                  <a:gd name="T39" fmla="*/ 103 h 339"/>
                  <a:gd name="T40" fmla="*/ 108 w 177"/>
                  <a:gd name="T41" fmla="*/ 103 h 339"/>
                  <a:gd name="T42" fmla="*/ 154 w 177"/>
                  <a:gd name="T43" fmla="*/ 103 h 339"/>
                  <a:gd name="T44" fmla="*/ 153 w 177"/>
                  <a:gd name="T45" fmla="*/ 104 h 339"/>
                  <a:gd name="T46" fmla="*/ 154 w 177"/>
                  <a:gd name="T47" fmla="*/ 104 h 339"/>
                  <a:gd name="T48" fmla="*/ 155 w 177"/>
                  <a:gd name="T49" fmla="*/ 104 h 339"/>
                  <a:gd name="T50" fmla="*/ 154 w 177"/>
                  <a:gd name="T51" fmla="*/ 103 h 339"/>
                  <a:gd name="T52" fmla="*/ 41 w 177"/>
                  <a:gd name="T53" fmla="*/ 89 h 339"/>
                  <a:gd name="T54" fmla="*/ 41 w 177"/>
                  <a:gd name="T55" fmla="*/ 89 h 339"/>
                  <a:gd name="T56" fmla="*/ 41 w 177"/>
                  <a:gd name="T57" fmla="*/ 89 h 339"/>
                  <a:gd name="T58" fmla="*/ 168 w 177"/>
                  <a:gd name="T59" fmla="*/ 75 h 339"/>
                  <a:gd name="T60" fmla="*/ 168 w 177"/>
                  <a:gd name="T61" fmla="*/ 75 h 339"/>
                  <a:gd name="T62" fmla="*/ 168 w 177"/>
                  <a:gd name="T63" fmla="*/ 75 h 339"/>
                  <a:gd name="T64" fmla="*/ 165 w 177"/>
                  <a:gd name="T65" fmla="*/ 65 h 339"/>
                  <a:gd name="T66" fmla="*/ 165 w 177"/>
                  <a:gd name="T67" fmla="*/ 65 h 339"/>
                  <a:gd name="T68" fmla="*/ 165 w 177"/>
                  <a:gd name="T69" fmla="*/ 65 h 339"/>
                  <a:gd name="T70" fmla="*/ 163 w 177"/>
                  <a:gd name="T71" fmla="*/ 58 h 339"/>
                  <a:gd name="T72" fmla="*/ 163 w 177"/>
                  <a:gd name="T73" fmla="*/ 58 h 339"/>
                  <a:gd name="T74" fmla="*/ 163 w 177"/>
                  <a:gd name="T75" fmla="*/ 58 h 339"/>
                  <a:gd name="T76" fmla="*/ 29 w 177"/>
                  <a:gd name="T77" fmla="*/ 46 h 339"/>
                  <a:gd name="T78" fmla="*/ 29 w 177"/>
                  <a:gd name="T79" fmla="*/ 46 h 339"/>
                  <a:gd name="T80" fmla="*/ 85 w 177"/>
                  <a:gd name="T81" fmla="*/ 34 h 339"/>
                  <a:gd name="T82" fmla="*/ 85 w 177"/>
                  <a:gd name="T83" fmla="*/ 34 h 339"/>
                  <a:gd name="T84" fmla="*/ 85 w 177"/>
                  <a:gd name="T85" fmla="*/ 34 h 339"/>
                  <a:gd name="T86" fmla="*/ 106 w 177"/>
                  <a:gd name="T87" fmla="*/ 29 h 339"/>
                  <a:gd name="T88" fmla="*/ 106 w 177"/>
                  <a:gd name="T89" fmla="*/ 29 h 339"/>
                  <a:gd name="T90" fmla="*/ 118 w 177"/>
                  <a:gd name="T91" fmla="*/ 25 h 339"/>
                  <a:gd name="T92" fmla="*/ 118 w 177"/>
                  <a:gd name="T93" fmla="*/ 25 h 339"/>
                  <a:gd name="T94" fmla="*/ 118 w 177"/>
                  <a:gd name="T95" fmla="*/ 25 h 339"/>
                  <a:gd name="T96" fmla="*/ 108 w 177"/>
                  <a:gd name="T97" fmla="*/ 21 h 339"/>
                  <a:gd name="T98" fmla="*/ 108 w 177"/>
                  <a:gd name="T99" fmla="*/ 21 h 339"/>
                  <a:gd name="T100" fmla="*/ 55 w 177"/>
                  <a:gd name="T101" fmla="*/ 1 h 339"/>
                  <a:gd name="T102" fmla="*/ 55 w 177"/>
                  <a:gd name="T103" fmla="*/ 1 h 339"/>
                  <a:gd name="T104" fmla="*/ 55 w 177"/>
                  <a:gd name="T105" fmla="*/ 1 h 339"/>
                  <a:gd name="T106" fmla="*/ 0 w 177"/>
                  <a:gd name="T107" fmla="*/ 1 h 339"/>
                  <a:gd name="T108" fmla="*/ 0 w 177"/>
                  <a:gd name="T109" fmla="*/ 1 h 339"/>
                  <a:gd name="T110" fmla="*/ 2 w 177"/>
                  <a:gd name="T111" fmla="*/ 0 h 339"/>
                  <a:gd name="T112" fmla="*/ 2 w 177"/>
                  <a:gd name="T113" fmla="*/ 0 h 339"/>
                  <a:gd name="T114" fmla="*/ 2 w 177"/>
                  <a:gd name="T115"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7" h="339">
                    <a:moveTo>
                      <a:pt x="145" y="339"/>
                    </a:moveTo>
                    <a:cubicBezTo>
                      <a:pt x="145" y="339"/>
                      <a:pt x="145" y="339"/>
                      <a:pt x="145" y="339"/>
                    </a:cubicBezTo>
                    <a:moveTo>
                      <a:pt x="177" y="214"/>
                    </a:moveTo>
                    <a:cubicBezTo>
                      <a:pt x="177" y="214"/>
                      <a:pt x="177" y="214"/>
                      <a:pt x="177" y="214"/>
                    </a:cubicBezTo>
                    <a:cubicBezTo>
                      <a:pt x="177" y="214"/>
                      <a:pt x="177" y="214"/>
                      <a:pt x="177" y="214"/>
                    </a:cubicBezTo>
                    <a:moveTo>
                      <a:pt x="154" y="104"/>
                    </a:moveTo>
                    <a:cubicBezTo>
                      <a:pt x="152" y="105"/>
                      <a:pt x="150" y="105"/>
                      <a:pt x="150" y="108"/>
                    </a:cubicBezTo>
                    <a:cubicBezTo>
                      <a:pt x="151" y="108"/>
                      <a:pt x="150" y="109"/>
                      <a:pt x="151" y="109"/>
                    </a:cubicBezTo>
                    <a:cubicBezTo>
                      <a:pt x="151" y="109"/>
                      <a:pt x="151" y="109"/>
                      <a:pt x="151" y="109"/>
                    </a:cubicBezTo>
                    <a:cubicBezTo>
                      <a:pt x="151" y="109"/>
                      <a:pt x="151" y="109"/>
                      <a:pt x="151" y="109"/>
                    </a:cubicBezTo>
                    <a:cubicBezTo>
                      <a:pt x="152" y="108"/>
                      <a:pt x="154" y="108"/>
                      <a:pt x="154" y="106"/>
                    </a:cubicBezTo>
                    <a:cubicBezTo>
                      <a:pt x="155" y="106"/>
                      <a:pt x="155" y="106"/>
                      <a:pt x="155" y="106"/>
                    </a:cubicBezTo>
                    <a:cubicBezTo>
                      <a:pt x="155" y="106"/>
                      <a:pt x="155" y="106"/>
                      <a:pt x="155" y="106"/>
                    </a:cubicBezTo>
                    <a:cubicBezTo>
                      <a:pt x="155" y="106"/>
                      <a:pt x="155" y="106"/>
                      <a:pt x="155" y="106"/>
                    </a:cubicBezTo>
                    <a:cubicBezTo>
                      <a:pt x="156" y="106"/>
                      <a:pt x="156" y="106"/>
                      <a:pt x="157" y="106"/>
                    </a:cubicBezTo>
                    <a:cubicBezTo>
                      <a:pt x="156" y="105"/>
                      <a:pt x="156" y="105"/>
                      <a:pt x="155" y="104"/>
                    </a:cubicBezTo>
                    <a:cubicBezTo>
                      <a:pt x="155" y="104"/>
                      <a:pt x="154" y="105"/>
                      <a:pt x="154" y="105"/>
                    </a:cubicBezTo>
                    <a:cubicBezTo>
                      <a:pt x="154" y="104"/>
                      <a:pt x="154" y="104"/>
                      <a:pt x="154" y="104"/>
                    </a:cubicBezTo>
                    <a:moveTo>
                      <a:pt x="108" y="103"/>
                    </a:moveTo>
                    <a:cubicBezTo>
                      <a:pt x="108" y="103"/>
                      <a:pt x="108" y="103"/>
                      <a:pt x="108" y="103"/>
                    </a:cubicBezTo>
                    <a:cubicBezTo>
                      <a:pt x="108" y="103"/>
                      <a:pt x="108" y="103"/>
                      <a:pt x="108" y="103"/>
                    </a:cubicBezTo>
                    <a:moveTo>
                      <a:pt x="154" y="103"/>
                    </a:moveTo>
                    <a:cubicBezTo>
                      <a:pt x="154" y="104"/>
                      <a:pt x="153" y="103"/>
                      <a:pt x="153" y="104"/>
                    </a:cubicBezTo>
                    <a:cubicBezTo>
                      <a:pt x="153" y="104"/>
                      <a:pt x="154" y="104"/>
                      <a:pt x="154" y="104"/>
                    </a:cubicBezTo>
                    <a:cubicBezTo>
                      <a:pt x="154" y="104"/>
                      <a:pt x="154" y="104"/>
                      <a:pt x="155" y="104"/>
                    </a:cubicBezTo>
                    <a:cubicBezTo>
                      <a:pt x="154" y="104"/>
                      <a:pt x="154" y="104"/>
                      <a:pt x="154" y="103"/>
                    </a:cubicBezTo>
                    <a:moveTo>
                      <a:pt x="41" y="89"/>
                    </a:moveTo>
                    <a:cubicBezTo>
                      <a:pt x="41" y="89"/>
                      <a:pt x="41" y="89"/>
                      <a:pt x="41" y="89"/>
                    </a:cubicBezTo>
                    <a:cubicBezTo>
                      <a:pt x="41" y="89"/>
                      <a:pt x="41" y="89"/>
                      <a:pt x="41" y="89"/>
                    </a:cubicBezTo>
                    <a:moveTo>
                      <a:pt x="168" y="75"/>
                    </a:moveTo>
                    <a:cubicBezTo>
                      <a:pt x="168" y="75"/>
                      <a:pt x="168" y="75"/>
                      <a:pt x="168" y="75"/>
                    </a:cubicBezTo>
                    <a:cubicBezTo>
                      <a:pt x="168" y="75"/>
                      <a:pt x="168" y="75"/>
                      <a:pt x="168" y="75"/>
                    </a:cubicBezTo>
                    <a:moveTo>
                      <a:pt x="165" y="65"/>
                    </a:moveTo>
                    <a:cubicBezTo>
                      <a:pt x="165" y="65"/>
                      <a:pt x="165" y="65"/>
                      <a:pt x="165" y="65"/>
                    </a:cubicBezTo>
                    <a:cubicBezTo>
                      <a:pt x="165" y="65"/>
                      <a:pt x="165" y="65"/>
                      <a:pt x="165" y="65"/>
                    </a:cubicBezTo>
                    <a:moveTo>
                      <a:pt x="163" y="58"/>
                    </a:moveTo>
                    <a:cubicBezTo>
                      <a:pt x="163" y="58"/>
                      <a:pt x="163" y="58"/>
                      <a:pt x="163" y="58"/>
                    </a:cubicBezTo>
                    <a:cubicBezTo>
                      <a:pt x="163" y="58"/>
                      <a:pt x="163" y="58"/>
                      <a:pt x="163" y="58"/>
                    </a:cubicBezTo>
                    <a:moveTo>
                      <a:pt x="29" y="46"/>
                    </a:moveTo>
                    <a:cubicBezTo>
                      <a:pt x="29" y="46"/>
                      <a:pt x="29" y="46"/>
                      <a:pt x="29" y="46"/>
                    </a:cubicBezTo>
                    <a:moveTo>
                      <a:pt x="85" y="34"/>
                    </a:moveTo>
                    <a:cubicBezTo>
                      <a:pt x="85" y="34"/>
                      <a:pt x="85" y="34"/>
                      <a:pt x="85" y="34"/>
                    </a:cubicBezTo>
                    <a:cubicBezTo>
                      <a:pt x="85" y="34"/>
                      <a:pt x="85" y="34"/>
                      <a:pt x="85" y="34"/>
                    </a:cubicBezTo>
                    <a:moveTo>
                      <a:pt x="106" y="29"/>
                    </a:moveTo>
                    <a:cubicBezTo>
                      <a:pt x="106" y="29"/>
                      <a:pt x="106" y="29"/>
                      <a:pt x="106" y="29"/>
                    </a:cubicBezTo>
                    <a:moveTo>
                      <a:pt x="118" y="25"/>
                    </a:moveTo>
                    <a:cubicBezTo>
                      <a:pt x="118" y="25"/>
                      <a:pt x="118" y="25"/>
                      <a:pt x="118" y="25"/>
                    </a:cubicBezTo>
                    <a:cubicBezTo>
                      <a:pt x="118" y="25"/>
                      <a:pt x="118" y="25"/>
                      <a:pt x="118" y="25"/>
                    </a:cubicBezTo>
                    <a:moveTo>
                      <a:pt x="108" y="21"/>
                    </a:moveTo>
                    <a:cubicBezTo>
                      <a:pt x="108" y="21"/>
                      <a:pt x="108" y="21"/>
                      <a:pt x="108" y="21"/>
                    </a:cubicBezTo>
                    <a:moveTo>
                      <a:pt x="55" y="1"/>
                    </a:moveTo>
                    <a:cubicBezTo>
                      <a:pt x="55" y="1"/>
                      <a:pt x="55" y="1"/>
                      <a:pt x="55" y="1"/>
                    </a:cubicBezTo>
                    <a:cubicBezTo>
                      <a:pt x="55" y="1"/>
                      <a:pt x="55" y="1"/>
                      <a:pt x="55" y="1"/>
                    </a:cubicBezTo>
                    <a:moveTo>
                      <a:pt x="0" y="1"/>
                    </a:moveTo>
                    <a:cubicBezTo>
                      <a:pt x="0" y="1"/>
                      <a:pt x="0" y="1"/>
                      <a:pt x="0" y="1"/>
                    </a:cubicBezTo>
                    <a:moveTo>
                      <a:pt x="2" y="0"/>
                    </a:move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2" name="Freeform 98"/>
              <p:cNvSpPr>
                <a:spLocks/>
              </p:cNvSpPr>
              <p:nvPr/>
            </p:nvSpPr>
            <p:spPr bwMode="auto">
              <a:xfrm>
                <a:off x="7575804" y="4055364"/>
                <a:ext cx="3366" cy="8079"/>
              </a:xfrm>
              <a:custGeom>
                <a:avLst/>
                <a:gdLst>
                  <a:gd name="T0" fmla="*/ 1 w 2"/>
                  <a:gd name="T1" fmla="*/ 0 h 5"/>
                  <a:gd name="T2" fmla="*/ 0 w 2"/>
                  <a:gd name="T3" fmla="*/ 0 h 5"/>
                  <a:gd name="T4" fmla="*/ 0 w 2"/>
                  <a:gd name="T5" fmla="*/ 2 h 5"/>
                  <a:gd name="T6" fmla="*/ 0 w 2"/>
                  <a:gd name="T7" fmla="*/ 5 h 5"/>
                  <a:gd name="T8" fmla="*/ 1 w 2"/>
                  <a:gd name="T9" fmla="*/ 5 h 5"/>
                  <a:gd name="T10" fmla="*/ 1 w 2"/>
                  <a:gd name="T11" fmla="*/ 5 h 5"/>
                  <a:gd name="T12" fmla="*/ 1 w 2"/>
                  <a:gd name="T13" fmla="*/ 5 h 5"/>
                  <a:gd name="T14" fmla="*/ 2 w 2"/>
                  <a:gd name="T15" fmla="*/ 4 h 5"/>
                  <a:gd name="T16" fmla="*/ 2 w 2"/>
                  <a:gd name="T17" fmla="*/ 3 h 5"/>
                  <a:gd name="T18" fmla="*/ 1 w 2"/>
                  <a:gd name="T19" fmla="*/ 2 h 5"/>
                  <a:gd name="T20" fmla="*/ 1 w 2"/>
                  <a:gd name="T21" fmla="*/ 2 h 5"/>
                  <a:gd name="T22" fmla="*/ 2 w 2"/>
                  <a:gd name="T23" fmla="*/ 2 h 5"/>
                  <a:gd name="T24" fmla="*/ 2 w 2"/>
                  <a:gd name="T25" fmla="*/ 2 h 5"/>
                  <a:gd name="T26" fmla="*/ 2 w 2"/>
                  <a:gd name="T27" fmla="*/ 2 h 5"/>
                  <a:gd name="T28" fmla="*/ 1 w 2"/>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1" y="0"/>
                    </a:moveTo>
                    <a:cubicBezTo>
                      <a:pt x="0" y="0"/>
                      <a:pt x="0" y="0"/>
                      <a:pt x="0" y="0"/>
                    </a:cubicBezTo>
                    <a:cubicBezTo>
                      <a:pt x="0" y="1"/>
                      <a:pt x="0" y="1"/>
                      <a:pt x="0" y="2"/>
                    </a:cubicBezTo>
                    <a:cubicBezTo>
                      <a:pt x="0" y="2"/>
                      <a:pt x="0" y="4"/>
                      <a:pt x="0" y="5"/>
                    </a:cubicBezTo>
                    <a:cubicBezTo>
                      <a:pt x="0" y="5"/>
                      <a:pt x="1" y="5"/>
                      <a:pt x="1" y="5"/>
                    </a:cubicBezTo>
                    <a:cubicBezTo>
                      <a:pt x="1" y="5"/>
                      <a:pt x="1" y="5"/>
                      <a:pt x="1" y="5"/>
                    </a:cubicBezTo>
                    <a:cubicBezTo>
                      <a:pt x="1" y="5"/>
                      <a:pt x="1" y="5"/>
                      <a:pt x="1" y="5"/>
                    </a:cubicBezTo>
                    <a:cubicBezTo>
                      <a:pt x="1" y="4"/>
                      <a:pt x="2" y="4"/>
                      <a:pt x="2" y="4"/>
                    </a:cubicBezTo>
                    <a:cubicBezTo>
                      <a:pt x="2" y="4"/>
                      <a:pt x="2" y="3"/>
                      <a:pt x="2" y="3"/>
                    </a:cubicBezTo>
                    <a:cubicBezTo>
                      <a:pt x="2" y="3"/>
                      <a:pt x="1" y="3"/>
                      <a:pt x="1" y="2"/>
                    </a:cubicBezTo>
                    <a:cubicBezTo>
                      <a:pt x="1" y="2"/>
                      <a:pt x="1" y="2"/>
                      <a:pt x="1" y="2"/>
                    </a:cubicBezTo>
                    <a:cubicBezTo>
                      <a:pt x="2" y="2"/>
                      <a:pt x="2" y="2"/>
                      <a:pt x="2" y="2"/>
                    </a:cubicBezTo>
                    <a:cubicBezTo>
                      <a:pt x="2" y="2"/>
                      <a:pt x="2" y="2"/>
                      <a:pt x="2" y="2"/>
                    </a:cubicBezTo>
                    <a:cubicBezTo>
                      <a:pt x="2" y="2"/>
                      <a:pt x="2" y="2"/>
                      <a:pt x="2" y="2"/>
                    </a:cubicBezTo>
                    <a:cubicBezTo>
                      <a:pt x="2" y="2"/>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3" name="Freeform 99"/>
              <p:cNvSpPr>
                <a:spLocks/>
              </p:cNvSpPr>
              <p:nvPr/>
            </p:nvSpPr>
            <p:spPr bwMode="auto">
              <a:xfrm>
                <a:off x="8415353" y="3629193"/>
                <a:ext cx="4713" cy="7406"/>
              </a:xfrm>
              <a:custGeom>
                <a:avLst/>
                <a:gdLst>
                  <a:gd name="T0" fmla="*/ 2 w 3"/>
                  <a:gd name="T1" fmla="*/ 0 h 5"/>
                  <a:gd name="T2" fmla="*/ 0 w 3"/>
                  <a:gd name="T3" fmla="*/ 2 h 5"/>
                  <a:gd name="T4" fmla="*/ 2 w 3"/>
                  <a:gd name="T5" fmla="*/ 5 h 5"/>
                  <a:gd name="T6" fmla="*/ 3 w 3"/>
                  <a:gd name="T7" fmla="*/ 2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cubicBezTo>
                      <a:pt x="2" y="1"/>
                      <a:pt x="1" y="1"/>
                      <a:pt x="0" y="2"/>
                    </a:cubicBezTo>
                    <a:cubicBezTo>
                      <a:pt x="2" y="2"/>
                      <a:pt x="1" y="5"/>
                      <a:pt x="2" y="5"/>
                    </a:cubicBezTo>
                    <a:cubicBezTo>
                      <a:pt x="1" y="3"/>
                      <a:pt x="2" y="3"/>
                      <a:pt x="3" y="2"/>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4" name="Freeform 100"/>
              <p:cNvSpPr>
                <a:spLocks/>
              </p:cNvSpPr>
              <p:nvPr/>
            </p:nvSpPr>
            <p:spPr bwMode="auto">
              <a:xfrm>
                <a:off x="8367552" y="3641985"/>
                <a:ext cx="134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5" name="Freeform 101"/>
              <p:cNvSpPr>
                <a:spLocks/>
              </p:cNvSpPr>
              <p:nvPr/>
            </p:nvSpPr>
            <p:spPr bwMode="auto">
              <a:xfrm>
                <a:off x="8438917" y="3659490"/>
                <a:ext cx="6733" cy="4713"/>
              </a:xfrm>
              <a:custGeom>
                <a:avLst/>
                <a:gdLst>
                  <a:gd name="T0" fmla="*/ 1 w 4"/>
                  <a:gd name="T1" fmla="*/ 0 h 3"/>
                  <a:gd name="T2" fmla="*/ 1 w 4"/>
                  <a:gd name="T3" fmla="*/ 0 h 3"/>
                  <a:gd name="T4" fmla="*/ 0 w 4"/>
                  <a:gd name="T5" fmla="*/ 0 h 3"/>
                  <a:gd name="T6" fmla="*/ 0 w 4"/>
                  <a:gd name="T7" fmla="*/ 0 h 3"/>
                  <a:gd name="T8" fmla="*/ 0 w 4"/>
                  <a:gd name="T9" fmla="*/ 1 h 3"/>
                  <a:gd name="T10" fmla="*/ 4 w 4"/>
                  <a:gd name="T11" fmla="*/ 3 h 3"/>
                  <a:gd name="T12" fmla="*/ 1 w 4"/>
                  <a:gd name="T13" fmla="*/ 0 h 3"/>
                  <a:gd name="T14" fmla="*/ 1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1" y="0"/>
                    </a:moveTo>
                    <a:cubicBezTo>
                      <a:pt x="1" y="0"/>
                      <a:pt x="1" y="0"/>
                      <a:pt x="1" y="0"/>
                    </a:cubicBezTo>
                    <a:cubicBezTo>
                      <a:pt x="1" y="0"/>
                      <a:pt x="0" y="0"/>
                      <a:pt x="0" y="0"/>
                    </a:cubicBezTo>
                    <a:cubicBezTo>
                      <a:pt x="0" y="0"/>
                      <a:pt x="0" y="0"/>
                      <a:pt x="0" y="0"/>
                    </a:cubicBezTo>
                    <a:cubicBezTo>
                      <a:pt x="0" y="1"/>
                      <a:pt x="0" y="1"/>
                      <a:pt x="0" y="1"/>
                    </a:cubicBezTo>
                    <a:cubicBezTo>
                      <a:pt x="2" y="2"/>
                      <a:pt x="2" y="3"/>
                      <a:pt x="4" y="3"/>
                    </a:cubicBezTo>
                    <a:cubicBezTo>
                      <a:pt x="3" y="2"/>
                      <a:pt x="1"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6" name="Freeform 102"/>
              <p:cNvSpPr>
                <a:spLocks/>
              </p:cNvSpPr>
              <p:nvPr/>
            </p:nvSpPr>
            <p:spPr bwMode="auto">
              <a:xfrm>
                <a:off x="8446996" y="3662183"/>
                <a:ext cx="4713" cy="3366"/>
              </a:xfrm>
              <a:custGeom>
                <a:avLst/>
                <a:gdLst>
                  <a:gd name="T0" fmla="*/ 0 w 3"/>
                  <a:gd name="T1" fmla="*/ 0 h 2"/>
                  <a:gd name="T2" fmla="*/ 3 w 3"/>
                  <a:gd name="T3" fmla="*/ 2 h 2"/>
                  <a:gd name="T4" fmla="*/ 3 w 3"/>
                  <a:gd name="T5" fmla="*/ 1 h 2"/>
                  <a:gd name="T6" fmla="*/ 0 w 3"/>
                  <a:gd name="T7" fmla="*/ 0 h 2"/>
                </a:gdLst>
                <a:ahLst/>
                <a:cxnLst>
                  <a:cxn ang="0">
                    <a:pos x="T0" y="T1"/>
                  </a:cxn>
                  <a:cxn ang="0">
                    <a:pos x="T2" y="T3"/>
                  </a:cxn>
                  <a:cxn ang="0">
                    <a:pos x="T4" y="T5"/>
                  </a:cxn>
                  <a:cxn ang="0">
                    <a:pos x="T6" y="T7"/>
                  </a:cxn>
                </a:cxnLst>
                <a:rect l="0" t="0" r="r" b="b"/>
                <a:pathLst>
                  <a:path w="3" h="2">
                    <a:moveTo>
                      <a:pt x="0" y="0"/>
                    </a:moveTo>
                    <a:cubicBezTo>
                      <a:pt x="1" y="1"/>
                      <a:pt x="2" y="2"/>
                      <a:pt x="3" y="2"/>
                    </a:cubicBezTo>
                    <a:cubicBezTo>
                      <a:pt x="3" y="2"/>
                      <a:pt x="3" y="2"/>
                      <a:pt x="3"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7" name="Freeform 103"/>
              <p:cNvSpPr>
                <a:spLocks/>
              </p:cNvSpPr>
              <p:nvPr/>
            </p:nvSpPr>
            <p:spPr bwMode="auto">
              <a:xfrm>
                <a:off x="8472579" y="3674975"/>
                <a:ext cx="3366" cy="2020"/>
              </a:xfrm>
              <a:custGeom>
                <a:avLst/>
                <a:gdLst>
                  <a:gd name="T0" fmla="*/ 2 w 2"/>
                  <a:gd name="T1" fmla="*/ 0 h 1"/>
                  <a:gd name="T2" fmla="*/ 1 w 2"/>
                  <a:gd name="T3" fmla="*/ 0 h 1"/>
                  <a:gd name="T4" fmla="*/ 0 w 2"/>
                  <a:gd name="T5" fmla="*/ 0 h 1"/>
                  <a:gd name="T6" fmla="*/ 0 w 2"/>
                  <a:gd name="T7" fmla="*/ 0 h 1"/>
                  <a:gd name="T8" fmla="*/ 1 w 2"/>
                  <a:gd name="T9" fmla="*/ 1 h 1"/>
                  <a:gd name="T10" fmla="*/ 2 w 2"/>
                  <a:gd name="T11" fmla="*/ 0 h 1"/>
                  <a:gd name="T12" fmla="*/ 2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0"/>
                    </a:moveTo>
                    <a:cubicBezTo>
                      <a:pt x="1" y="0"/>
                      <a:pt x="1" y="0"/>
                      <a:pt x="1" y="0"/>
                    </a:cubicBezTo>
                    <a:cubicBezTo>
                      <a:pt x="1" y="0"/>
                      <a:pt x="0" y="0"/>
                      <a:pt x="0" y="0"/>
                    </a:cubicBezTo>
                    <a:cubicBezTo>
                      <a:pt x="0" y="0"/>
                      <a:pt x="0" y="0"/>
                      <a:pt x="0" y="0"/>
                    </a:cubicBezTo>
                    <a:cubicBezTo>
                      <a:pt x="0" y="1"/>
                      <a:pt x="0" y="1"/>
                      <a:pt x="1" y="1"/>
                    </a:cubicBezTo>
                    <a:cubicBezTo>
                      <a:pt x="1" y="1"/>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8" name="Freeform 104"/>
              <p:cNvSpPr>
                <a:spLocks/>
              </p:cNvSpPr>
              <p:nvPr/>
            </p:nvSpPr>
            <p:spPr bwMode="auto">
              <a:xfrm>
                <a:off x="8502876" y="3678341"/>
                <a:ext cx="1347" cy="1347"/>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9" name="Freeform 105"/>
              <p:cNvSpPr>
                <a:spLocks/>
              </p:cNvSpPr>
              <p:nvPr/>
            </p:nvSpPr>
            <p:spPr bwMode="auto">
              <a:xfrm>
                <a:off x="8477292" y="3678341"/>
                <a:ext cx="1347" cy="1347"/>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0" name="Freeform 106"/>
              <p:cNvSpPr>
                <a:spLocks/>
              </p:cNvSpPr>
              <p:nvPr/>
            </p:nvSpPr>
            <p:spPr bwMode="auto">
              <a:xfrm>
                <a:off x="8494797" y="3679688"/>
                <a:ext cx="0" cy="202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1" name="Freeform 107"/>
              <p:cNvSpPr>
                <a:spLocks/>
              </p:cNvSpPr>
              <p:nvPr/>
            </p:nvSpPr>
            <p:spPr bwMode="auto">
              <a:xfrm>
                <a:off x="8333889" y="3681707"/>
                <a:ext cx="3366" cy="2693"/>
              </a:xfrm>
              <a:custGeom>
                <a:avLst/>
                <a:gdLst>
                  <a:gd name="T0" fmla="*/ 1 w 2"/>
                  <a:gd name="T1" fmla="*/ 0 h 2"/>
                  <a:gd name="T2" fmla="*/ 0 w 2"/>
                  <a:gd name="T3" fmla="*/ 2 h 2"/>
                  <a:gd name="T4" fmla="*/ 1 w 2"/>
                  <a:gd name="T5" fmla="*/ 2 h 2"/>
                  <a:gd name="T6" fmla="*/ 1 w 2"/>
                  <a:gd name="T7" fmla="*/ 2 h 2"/>
                  <a:gd name="T8" fmla="*/ 1 w 2"/>
                  <a:gd name="T9" fmla="*/ 2 h 2"/>
                  <a:gd name="T10" fmla="*/ 1 w 2"/>
                  <a:gd name="T11" fmla="*/ 2 h 2"/>
                  <a:gd name="T12" fmla="*/ 2 w 2"/>
                  <a:gd name="T13" fmla="*/ 2 h 2"/>
                  <a:gd name="T14" fmla="*/ 2 w 2"/>
                  <a:gd name="T15" fmla="*/ 2 h 2"/>
                  <a:gd name="T16" fmla="*/ 2 w 2"/>
                  <a:gd name="T17" fmla="*/ 1 h 2"/>
                  <a:gd name="T18" fmla="*/ 2 w 2"/>
                  <a:gd name="T19" fmla="*/ 1 h 2"/>
                  <a:gd name="T20" fmla="*/ 2 w 2"/>
                  <a:gd name="T21" fmla="*/ 1 h 2"/>
                  <a:gd name="T22" fmla="*/ 2 w 2"/>
                  <a:gd name="T23" fmla="*/ 1 h 2"/>
                  <a:gd name="T24" fmla="*/ 2 w 2"/>
                  <a:gd name="T25" fmla="*/ 1 h 2"/>
                  <a:gd name="T26" fmla="*/ 2 w 2"/>
                  <a:gd name="T27" fmla="*/ 0 h 2"/>
                  <a:gd name="T28" fmla="*/ 2 w 2"/>
                  <a:gd name="T29" fmla="*/ 0 h 2"/>
                  <a:gd name="T30" fmla="*/ 1 w 2"/>
                  <a:gd name="T31" fmla="*/ 0 h 2"/>
                  <a:gd name="T32" fmla="*/ 1 w 2"/>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2">
                    <a:moveTo>
                      <a:pt x="1" y="0"/>
                    </a:moveTo>
                    <a:cubicBezTo>
                      <a:pt x="0" y="1"/>
                      <a:pt x="0" y="1"/>
                      <a:pt x="0" y="2"/>
                    </a:cubicBezTo>
                    <a:cubicBezTo>
                      <a:pt x="0" y="2"/>
                      <a:pt x="0" y="2"/>
                      <a:pt x="1" y="2"/>
                    </a:cubicBezTo>
                    <a:cubicBezTo>
                      <a:pt x="1" y="2"/>
                      <a:pt x="1" y="2"/>
                      <a:pt x="1" y="2"/>
                    </a:cubicBezTo>
                    <a:cubicBezTo>
                      <a:pt x="1" y="2"/>
                      <a:pt x="1" y="2"/>
                      <a:pt x="1" y="2"/>
                    </a:cubicBezTo>
                    <a:cubicBezTo>
                      <a:pt x="1" y="2"/>
                      <a:pt x="1" y="2"/>
                      <a:pt x="1" y="2"/>
                    </a:cubicBezTo>
                    <a:cubicBezTo>
                      <a:pt x="1" y="2"/>
                      <a:pt x="1" y="2"/>
                      <a:pt x="2" y="2"/>
                    </a:cubicBezTo>
                    <a:cubicBezTo>
                      <a:pt x="2" y="2"/>
                      <a:pt x="2" y="2"/>
                      <a:pt x="2" y="2"/>
                    </a:cubicBezTo>
                    <a:cubicBezTo>
                      <a:pt x="2" y="2"/>
                      <a:pt x="2" y="1"/>
                      <a:pt x="2" y="1"/>
                    </a:cubicBezTo>
                    <a:cubicBezTo>
                      <a:pt x="2" y="1"/>
                      <a:pt x="2" y="1"/>
                      <a:pt x="2" y="1"/>
                    </a:cubicBezTo>
                    <a:cubicBezTo>
                      <a:pt x="2" y="1"/>
                      <a:pt x="2" y="1"/>
                      <a:pt x="2" y="1"/>
                    </a:cubicBezTo>
                    <a:cubicBezTo>
                      <a:pt x="2" y="1"/>
                      <a:pt x="2" y="1"/>
                      <a:pt x="2" y="1"/>
                    </a:cubicBezTo>
                    <a:cubicBezTo>
                      <a:pt x="2" y="1"/>
                      <a:pt x="2" y="1"/>
                      <a:pt x="2" y="1"/>
                    </a:cubicBezTo>
                    <a:cubicBezTo>
                      <a:pt x="2" y="0"/>
                      <a:pt x="2" y="0"/>
                      <a:pt x="2" y="0"/>
                    </a:cubicBezTo>
                    <a:cubicBezTo>
                      <a:pt x="2" y="0"/>
                      <a:pt x="2" y="0"/>
                      <a:pt x="2" y="0"/>
                    </a:cubicBezTo>
                    <a:cubicBezTo>
                      <a:pt x="2"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2" name="Freeform 108"/>
              <p:cNvSpPr>
                <a:spLocks/>
              </p:cNvSpPr>
              <p:nvPr/>
            </p:nvSpPr>
            <p:spPr bwMode="auto">
              <a:xfrm>
                <a:off x="8501529" y="3681707"/>
                <a:ext cx="2693" cy="1347"/>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1"/>
                    </a:cubicBezTo>
                    <a:cubicBezTo>
                      <a:pt x="2" y="1"/>
                      <a:pt x="2" y="1"/>
                      <a:pt x="2"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3" name="Freeform 109"/>
              <p:cNvSpPr>
                <a:spLocks/>
              </p:cNvSpPr>
              <p:nvPr/>
            </p:nvSpPr>
            <p:spPr bwMode="auto">
              <a:xfrm>
                <a:off x="8332542" y="3683054"/>
                <a:ext cx="1347" cy="1347"/>
              </a:xfrm>
              <a:custGeom>
                <a:avLst/>
                <a:gdLst>
                  <a:gd name="T0" fmla="*/ 1 w 1"/>
                  <a:gd name="T1" fmla="*/ 0 h 1"/>
                  <a:gd name="T2" fmla="*/ 1 w 1"/>
                  <a:gd name="T3" fmla="*/ 0 h 1"/>
                  <a:gd name="T4" fmla="*/ 0 w 1"/>
                  <a:gd name="T5" fmla="*/ 0 h 1"/>
                  <a:gd name="T6" fmla="*/ 0 w 1"/>
                  <a:gd name="T7" fmla="*/ 1 h 1"/>
                  <a:gd name="T8" fmla="*/ 0 w 1"/>
                  <a:gd name="T9" fmla="*/ 1 h 1"/>
                  <a:gd name="T10" fmla="*/ 0 w 1"/>
                  <a:gd name="T11" fmla="*/ 1 h 1"/>
                  <a:gd name="T12" fmla="*/ 0 w 1"/>
                  <a:gd name="T13" fmla="*/ 1 h 1"/>
                  <a:gd name="T14" fmla="*/ 1 w 1"/>
                  <a:gd name="T15" fmla="*/ 1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4" name="Freeform 110"/>
              <p:cNvSpPr>
                <a:spLocks/>
              </p:cNvSpPr>
              <p:nvPr/>
            </p:nvSpPr>
            <p:spPr bwMode="auto">
              <a:xfrm>
                <a:off x="8335909" y="3687767"/>
                <a:ext cx="2693" cy="202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1"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5" name="Freeform 111"/>
              <p:cNvSpPr>
                <a:spLocks/>
              </p:cNvSpPr>
              <p:nvPr/>
            </p:nvSpPr>
            <p:spPr bwMode="auto">
              <a:xfrm>
                <a:off x="8418719" y="3700558"/>
                <a:ext cx="1347" cy="134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6" name="Freeform 112"/>
              <p:cNvSpPr>
                <a:spLocks/>
              </p:cNvSpPr>
              <p:nvPr/>
            </p:nvSpPr>
            <p:spPr bwMode="auto">
              <a:xfrm>
                <a:off x="8415353" y="370190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7" name="Freeform 113"/>
              <p:cNvSpPr>
                <a:spLocks/>
              </p:cNvSpPr>
              <p:nvPr/>
            </p:nvSpPr>
            <p:spPr bwMode="auto">
              <a:xfrm>
                <a:off x="8415353" y="3701905"/>
                <a:ext cx="3366" cy="6733"/>
              </a:xfrm>
              <a:custGeom>
                <a:avLst/>
                <a:gdLst>
                  <a:gd name="T0" fmla="*/ 1 w 2"/>
                  <a:gd name="T1" fmla="*/ 0 h 4"/>
                  <a:gd name="T2" fmla="*/ 1 w 2"/>
                  <a:gd name="T3" fmla="*/ 2 h 4"/>
                  <a:gd name="T4" fmla="*/ 1 w 2"/>
                  <a:gd name="T5" fmla="*/ 2 h 4"/>
                  <a:gd name="T6" fmla="*/ 0 w 2"/>
                  <a:gd name="T7" fmla="*/ 3 h 4"/>
                  <a:gd name="T8" fmla="*/ 0 w 2"/>
                  <a:gd name="T9" fmla="*/ 4 h 4"/>
                  <a:gd name="T10" fmla="*/ 1 w 2"/>
                  <a:gd name="T11" fmla="*/ 4 h 4"/>
                  <a:gd name="T12" fmla="*/ 2 w 2"/>
                  <a:gd name="T13" fmla="*/ 1 h 4"/>
                  <a:gd name="T14" fmla="*/ 1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0"/>
                    </a:moveTo>
                    <a:cubicBezTo>
                      <a:pt x="1" y="1"/>
                      <a:pt x="1" y="1"/>
                      <a:pt x="1" y="2"/>
                    </a:cubicBezTo>
                    <a:cubicBezTo>
                      <a:pt x="1" y="2"/>
                      <a:pt x="1" y="2"/>
                      <a:pt x="1" y="2"/>
                    </a:cubicBezTo>
                    <a:cubicBezTo>
                      <a:pt x="1" y="2"/>
                      <a:pt x="1" y="2"/>
                      <a:pt x="0" y="3"/>
                    </a:cubicBezTo>
                    <a:cubicBezTo>
                      <a:pt x="0" y="3"/>
                      <a:pt x="1" y="3"/>
                      <a:pt x="0" y="4"/>
                    </a:cubicBezTo>
                    <a:cubicBezTo>
                      <a:pt x="1" y="4"/>
                      <a:pt x="1" y="4"/>
                      <a:pt x="1" y="4"/>
                    </a:cubicBezTo>
                    <a:cubicBezTo>
                      <a:pt x="1" y="3"/>
                      <a:pt x="2" y="2"/>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8" name="Freeform 114"/>
              <p:cNvSpPr>
                <a:spLocks/>
              </p:cNvSpPr>
              <p:nvPr/>
            </p:nvSpPr>
            <p:spPr bwMode="auto">
              <a:xfrm>
                <a:off x="8415353" y="3712004"/>
                <a:ext cx="1347" cy="134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9" name="Freeform 115"/>
              <p:cNvSpPr>
                <a:spLocks/>
              </p:cNvSpPr>
              <p:nvPr/>
            </p:nvSpPr>
            <p:spPr bwMode="auto">
              <a:xfrm>
                <a:off x="8405927" y="3735568"/>
                <a:ext cx="2693" cy="4713"/>
              </a:xfrm>
              <a:custGeom>
                <a:avLst/>
                <a:gdLst>
                  <a:gd name="T0" fmla="*/ 2 w 2"/>
                  <a:gd name="T1" fmla="*/ 0 h 3"/>
                  <a:gd name="T2" fmla="*/ 0 w 2"/>
                  <a:gd name="T3" fmla="*/ 3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0" y="2"/>
                      <a:pt x="0" y="3"/>
                    </a:cubicBezTo>
                    <a:cubicBezTo>
                      <a:pt x="0" y="3"/>
                      <a:pt x="0" y="3"/>
                      <a:pt x="0" y="3"/>
                    </a:cubicBezTo>
                    <a:cubicBezTo>
                      <a:pt x="1" y="3"/>
                      <a:pt x="1"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0" name="Freeform 116"/>
              <p:cNvSpPr>
                <a:spLocks/>
              </p:cNvSpPr>
              <p:nvPr/>
            </p:nvSpPr>
            <p:spPr bwMode="auto">
              <a:xfrm>
                <a:off x="8395828" y="3742300"/>
                <a:ext cx="8079" cy="7406"/>
              </a:xfrm>
              <a:custGeom>
                <a:avLst/>
                <a:gdLst>
                  <a:gd name="T0" fmla="*/ 4 w 5"/>
                  <a:gd name="T1" fmla="*/ 0 h 5"/>
                  <a:gd name="T2" fmla="*/ 4 w 5"/>
                  <a:gd name="T3" fmla="*/ 0 h 5"/>
                  <a:gd name="T4" fmla="*/ 3 w 5"/>
                  <a:gd name="T5" fmla="*/ 1 h 5"/>
                  <a:gd name="T6" fmla="*/ 2 w 5"/>
                  <a:gd name="T7" fmla="*/ 1 h 5"/>
                  <a:gd name="T8" fmla="*/ 1 w 5"/>
                  <a:gd name="T9" fmla="*/ 5 h 5"/>
                  <a:gd name="T10" fmla="*/ 5 w 5"/>
                  <a:gd name="T11" fmla="*/ 1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4" y="0"/>
                      <a:pt x="4" y="0"/>
                      <a:pt x="4" y="0"/>
                    </a:cubicBezTo>
                    <a:cubicBezTo>
                      <a:pt x="4" y="0"/>
                      <a:pt x="3" y="1"/>
                      <a:pt x="3" y="1"/>
                    </a:cubicBezTo>
                    <a:cubicBezTo>
                      <a:pt x="3" y="1"/>
                      <a:pt x="2" y="1"/>
                      <a:pt x="2" y="1"/>
                    </a:cubicBezTo>
                    <a:cubicBezTo>
                      <a:pt x="2" y="2"/>
                      <a:pt x="0" y="3"/>
                      <a:pt x="1" y="5"/>
                    </a:cubicBezTo>
                    <a:cubicBezTo>
                      <a:pt x="2" y="3"/>
                      <a:pt x="3" y="2"/>
                      <a:pt x="5"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1" name="Freeform 117"/>
              <p:cNvSpPr>
                <a:spLocks/>
              </p:cNvSpPr>
              <p:nvPr/>
            </p:nvSpPr>
            <p:spPr bwMode="auto">
              <a:xfrm>
                <a:off x="8373611" y="3744993"/>
                <a:ext cx="22217" cy="26930"/>
              </a:xfrm>
              <a:custGeom>
                <a:avLst/>
                <a:gdLst>
                  <a:gd name="T0" fmla="*/ 2 w 14"/>
                  <a:gd name="T1" fmla="*/ 0 h 17"/>
                  <a:gd name="T2" fmla="*/ 1 w 14"/>
                  <a:gd name="T3" fmla="*/ 0 h 17"/>
                  <a:gd name="T4" fmla="*/ 1 w 14"/>
                  <a:gd name="T5" fmla="*/ 1 h 17"/>
                  <a:gd name="T6" fmla="*/ 1 w 14"/>
                  <a:gd name="T7" fmla="*/ 1 h 17"/>
                  <a:gd name="T8" fmla="*/ 3 w 14"/>
                  <a:gd name="T9" fmla="*/ 6 h 17"/>
                  <a:gd name="T10" fmla="*/ 2 w 14"/>
                  <a:gd name="T11" fmla="*/ 7 h 17"/>
                  <a:gd name="T12" fmla="*/ 3 w 14"/>
                  <a:gd name="T13" fmla="*/ 9 h 17"/>
                  <a:gd name="T14" fmla="*/ 2 w 14"/>
                  <a:gd name="T15" fmla="*/ 9 h 17"/>
                  <a:gd name="T16" fmla="*/ 2 w 14"/>
                  <a:gd name="T17" fmla="*/ 9 h 17"/>
                  <a:gd name="T18" fmla="*/ 1 w 14"/>
                  <a:gd name="T19" fmla="*/ 9 h 17"/>
                  <a:gd name="T20" fmla="*/ 0 w 14"/>
                  <a:gd name="T21" fmla="*/ 9 h 17"/>
                  <a:gd name="T22" fmla="*/ 1 w 14"/>
                  <a:gd name="T23" fmla="*/ 10 h 17"/>
                  <a:gd name="T24" fmla="*/ 0 w 14"/>
                  <a:gd name="T25" fmla="*/ 13 h 17"/>
                  <a:gd name="T26" fmla="*/ 0 w 14"/>
                  <a:gd name="T27" fmla="*/ 13 h 17"/>
                  <a:gd name="T28" fmla="*/ 2 w 14"/>
                  <a:gd name="T29" fmla="*/ 17 h 17"/>
                  <a:gd name="T30" fmla="*/ 3 w 14"/>
                  <a:gd name="T31" fmla="*/ 15 h 17"/>
                  <a:gd name="T32" fmla="*/ 3 w 14"/>
                  <a:gd name="T33" fmla="*/ 15 h 17"/>
                  <a:gd name="T34" fmla="*/ 4 w 14"/>
                  <a:gd name="T35" fmla="*/ 15 h 17"/>
                  <a:gd name="T36" fmla="*/ 5 w 14"/>
                  <a:gd name="T37" fmla="*/ 14 h 17"/>
                  <a:gd name="T38" fmla="*/ 2 w 14"/>
                  <a:gd name="T39" fmla="*/ 13 h 17"/>
                  <a:gd name="T40" fmla="*/ 2 w 14"/>
                  <a:gd name="T41" fmla="*/ 13 h 17"/>
                  <a:gd name="T42" fmla="*/ 1 w 14"/>
                  <a:gd name="T43" fmla="*/ 12 h 17"/>
                  <a:gd name="T44" fmla="*/ 2 w 14"/>
                  <a:gd name="T45" fmla="*/ 12 h 17"/>
                  <a:gd name="T46" fmla="*/ 3 w 14"/>
                  <a:gd name="T47" fmla="*/ 12 h 17"/>
                  <a:gd name="T48" fmla="*/ 5 w 14"/>
                  <a:gd name="T49" fmla="*/ 11 h 17"/>
                  <a:gd name="T50" fmla="*/ 9 w 14"/>
                  <a:gd name="T51" fmla="*/ 14 h 17"/>
                  <a:gd name="T52" fmla="*/ 11 w 14"/>
                  <a:gd name="T53" fmla="*/ 9 h 17"/>
                  <a:gd name="T54" fmla="*/ 11 w 14"/>
                  <a:gd name="T55" fmla="*/ 9 h 17"/>
                  <a:gd name="T56" fmla="*/ 14 w 14"/>
                  <a:gd name="T57" fmla="*/ 7 h 17"/>
                  <a:gd name="T58" fmla="*/ 14 w 14"/>
                  <a:gd name="T59" fmla="*/ 7 h 17"/>
                  <a:gd name="T60" fmla="*/ 13 w 14"/>
                  <a:gd name="T61" fmla="*/ 7 h 17"/>
                  <a:gd name="T62" fmla="*/ 13 w 14"/>
                  <a:gd name="T63" fmla="*/ 8 h 17"/>
                  <a:gd name="T64" fmla="*/ 13 w 14"/>
                  <a:gd name="T65" fmla="*/ 8 h 17"/>
                  <a:gd name="T66" fmla="*/ 12 w 14"/>
                  <a:gd name="T67" fmla="*/ 4 h 17"/>
                  <a:gd name="T68" fmla="*/ 9 w 14"/>
                  <a:gd name="T69" fmla="*/ 6 h 17"/>
                  <a:gd name="T70" fmla="*/ 9 w 14"/>
                  <a:gd name="T71" fmla="*/ 6 h 17"/>
                  <a:gd name="T72" fmla="*/ 9 w 14"/>
                  <a:gd name="T73" fmla="*/ 5 h 17"/>
                  <a:gd name="T74" fmla="*/ 6 w 14"/>
                  <a:gd name="T75" fmla="*/ 4 h 17"/>
                  <a:gd name="T76" fmla="*/ 2 w 14"/>
                  <a:gd name="T77" fmla="*/ 0 h 17"/>
                  <a:gd name="T78" fmla="*/ 2 w 14"/>
                  <a:gd name="T7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17">
                    <a:moveTo>
                      <a:pt x="2" y="0"/>
                    </a:moveTo>
                    <a:cubicBezTo>
                      <a:pt x="1" y="0"/>
                      <a:pt x="1" y="0"/>
                      <a:pt x="1" y="0"/>
                    </a:cubicBezTo>
                    <a:cubicBezTo>
                      <a:pt x="1" y="1"/>
                      <a:pt x="1" y="1"/>
                      <a:pt x="1" y="1"/>
                    </a:cubicBezTo>
                    <a:cubicBezTo>
                      <a:pt x="1" y="1"/>
                      <a:pt x="1" y="1"/>
                      <a:pt x="1" y="1"/>
                    </a:cubicBezTo>
                    <a:cubicBezTo>
                      <a:pt x="2" y="2"/>
                      <a:pt x="3" y="4"/>
                      <a:pt x="3" y="6"/>
                    </a:cubicBezTo>
                    <a:cubicBezTo>
                      <a:pt x="3" y="7"/>
                      <a:pt x="2" y="7"/>
                      <a:pt x="2" y="7"/>
                    </a:cubicBezTo>
                    <a:cubicBezTo>
                      <a:pt x="2" y="8"/>
                      <a:pt x="4" y="9"/>
                      <a:pt x="3" y="9"/>
                    </a:cubicBezTo>
                    <a:cubicBezTo>
                      <a:pt x="2" y="9"/>
                      <a:pt x="2" y="9"/>
                      <a:pt x="2" y="9"/>
                    </a:cubicBezTo>
                    <a:cubicBezTo>
                      <a:pt x="2" y="9"/>
                      <a:pt x="2" y="9"/>
                      <a:pt x="2" y="9"/>
                    </a:cubicBezTo>
                    <a:cubicBezTo>
                      <a:pt x="1" y="9"/>
                      <a:pt x="1" y="9"/>
                      <a:pt x="1" y="9"/>
                    </a:cubicBezTo>
                    <a:cubicBezTo>
                      <a:pt x="1" y="9"/>
                      <a:pt x="1" y="9"/>
                      <a:pt x="0" y="9"/>
                    </a:cubicBezTo>
                    <a:cubicBezTo>
                      <a:pt x="0" y="10"/>
                      <a:pt x="1" y="10"/>
                      <a:pt x="1" y="10"/>
                    </a:cubicBezTo>
                    <a:cubicBezTo>
                      <a:pt x="1" y="11"/>
                      <a:pt x="0" y="11"/>
                      <a:pt x="0" y="13"/>
                    </a:cubicBezTo>
                    <a:cubicBezTo>
                      <a:pt x="0" y="13"/>
                      <a:pt x="0" y="13"/>
                      <a:pt x="0" y="13"/>
                    </a:cubicBezTo>
                    <a:cubicBezTo>
                      <a:pt x="2" y="13"/>
                      <a:pt x="1" y="15"/>
                      <a:pt x="2" y="17"/>
                    </a:cubicBezTo>
                    <a:cubicBezTo>
                      <a:pt x="3" y="17"/>
                      <a:pt x="3" y="15"/>
                      <a:pt x="3" y="15"/>
                    </a:cubicBezTo>
                    <a:cubicBezTo>
                      <a:pt x="3" y="15"/>
                      <a:pt x="3" y="15"/>
                      <a:pt x="3" y="15"/>
                    </a:cubicBezTo>
                    <a:cubicBezTo>
                      <a:pt x="4" y="15"/>
                      <a:pt x="4" y="15"/>
                      <a:pt x="4" y="15"/>
                    </a:cubicBezTo>
                    <a:cubicBezTo>
                      <a:pt x="4" y="15"/>
                      <a:pt x="5" y="15"/>
                      <a:pt x="5" y="14"/>
                    </a:cubicBezTo>
                    <a:cubicBezTo>
                      <a:pt x="3" y="14"/>
                      <a:pt x="3" y="13"/>
                      <a:pt x="2" y="13"/>
                    </a:cubicBezTo>
                    <a:cubicBezTo>
                      <a:pt x="2" y="13"/>
                      <a:pt x="2" y="13"/>
                      <a:pt x="2" y="13"/>
                    </a:cubicBezTo>
                    <a:cubicBezTo>
                      <a:pt x="2" y="13"/>
                      <a:pt x="1" y="13"/>
                      <a:pt x="1" y="12"/>
                    </a:cubicBezTo>
                    <a:cubicBezTo>
                      <a:pt x="2" y="12"/>
                      <a:pt x="2" y="12"/>
                      <a:pt x="2" y="12"/>
                    </a:cubicBezTo>
                    <a:cubicBezTo>
                      <a:pt x="2" y="12"/>
                      <a:pt x="3" y="12"/>
                      <a:pt x="3" y="12"/>
                    </a:cubicBezTo>
                    <a:cubicBezTo>
                      <a:pt x="4" y="12"/>
                      <a:pt x="4" y="11"/>
                      <a:pt x="5" y="11"/>
                    </a:cubicBezTo>
                    <a:cubicBezTo>
                      <a:pt x="6" y="11"/>
                      <a:pt x="8" y="13"/>
                      <a:pt x="9" y="14"/>
                    </a:cubicBezTo>
                    <a:cubicBezTo>
                      <a:pt x="9" y="12"/>
                      <a:pt x="9" y="10"/>
                      <a:pt x="11" y="9"/>
                    </a:cubicBezTo>
                    <a:cubicBezTo>
                      <a:pt x="11" y="9"/>
                      <a:pt x="11" y="9"/>
                      <a:pt x="11" y="9"/>
                    </a:cubicBezTo>
                    <a:cubicBezTo>
                      <a:pt x="12" y="9"/>
                      <a:pt x="13" y="8"/>
                      <a:pt x="14" y="7"/>
                    </a:cubicBezTo>
                    <a:cubicBezTo>
                      <a:pt x="14" y="7"/>
                      <a:pt x="14" y="7"/>
                      <a:pt x="14" y="7"/>
                    </a:cubicBezTo>
                    <a:cubicBezTo>
                      <a:pt x="14" y="7"/>
                      <a:pt x="13" y="7"/>
                      <a:pt x="13" y="7"/>
                    </a:cubicBezTo>
                    <a:cubicBezTo>
                      <a:pt x="13" y="7"/>
                      <a:pt x="13" y="8"/>
                      <a:pt x="13" y="8"/>
                    </a:cubicBezTo>
                    <a:cubicBezTo>
                      <a:pt x="13" y="8"/>
                      <a:pt x="13" y="8"/>
                      <a:pt x="13" y="8"/>
                    </a:cubicBezTo>
                    <a:cubicBezTo>
                      <a:pt x="12" y="6"/>
                      <a:pt x="11" y="6"/>
                      <a:pt x="12" y="4"/>
                    </a:cubicBezTo>
                    <a:cubicBezTo>
                      <a:pt x="11" y="5"/>
                      <a:pt x="11" y="6"/>
                      <a:pt x="9" y="6"/>
                    </a:cubicBezTo>
                    <a:cubicBezTo>
                      <a:pt x="9" y="6"/>
                      <a:pt x="9" y="6"/>
                      <a:pt x="9" y="6"/>
                    </a:cubicBezTo>
                    <a:cubicBezTo>
                      <a:pt x="9" y="5"/>
                      <a:pt x="9" y="5"/>
                      <a:pt x="9" y="5"/>
                    </a:cubicBezTo>
                    <a:cubicBezTo>
                      <a:pt x="8" y="5"/>
                      <a:pt x="7" y="5"/>
                      <a:pt x="6" y="4"/>
                    </a:cubicBezTo>
                    <a:cubicBezTo>
                      <a:pt x="5" y="3"/>
                      <a:pt x="3"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2" name="Freeform 118"/>
              <p:cNvSpPr>
                <a:spLocks/>
              </p:cNvSpPr>
              <p:nvPr/>
            </p:nvSpPr>
            <p:spPr bwMode="auto">
              <a:xfrm>
                <a:off x="8393135" y="3749706"/>
                <a:ext cx="2693" cy="4713"/>
              </a:xfrm>
              <a:custGeom>
                <a:avLst/>
                <a:gdLst>
                  <a:gd name="T0" fmla="*/ 1 w 2"/>
                  <a:gd name="T1" fmla="*/ 0 h 3"/>
                  <a:gd name="T2" fmla="*/ 1 w 2"/>
                  <a:gd name="T3" fmla="*/ 3 h 3"/>
                  <a:gd name="T4" fmla="*/ 2 w 2"/>
                  <a:gd name="T5" fmla="*/ 0 h 3"/>
                  <a:gd name="T6" fmla="*/ 2 w 2"/>
                  <a:gd name="T7" fmla="*/ 0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1" y="1"/>
                      <a:pt x="0" y="3"/>
                      <a:pt x="1" y="3"/>
                    </a:cubicBezTo>
                    <a:cubicBezTo>
                      <a:pt x="1" y="1"/>
                      <a:pt x="2" y="1"/>
                      <a:pt x="2" y="0"/>
                    </a:cubicBezTo>
                    <a:cubicBezTo>
                      <a:pt x="2" y="0"/>
                      <a:pt x="2"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3" name="Freeform 119"/>
              <p:cNvSpPr>
                <a:spLocks/>
              </p:cNvSpPr>
              <p:nvPr/>
            </p:nvSpPr>
            <p:spPr bwMode="auto">
              <a:xfrm>
                <a:off x="8372264" y="3765864"/>
                <a:ext cx="1347" cy="1347"/>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4" name="Freeform 120"/>
              <p:cNvSpPr>
                <a:spLocks/>
              </p:cNvSpPr>
              <p:nvPr/>
            </p:nvSpPr>
            <p:spPr bwMode="auto">
              <a:xfrm>
                <a:off x="8375631" y="3791448"/>
                <a:ext cx="1347" cy="3366"/>
              </a:xfrm>
              <a:custGeom>
                <a:avLst/>
                <a:gdLst>
                  <a:gd name="T0" fmla="*/ 0 w 1"/>
                  <a:gd name="T1" fmla="*/ 0 h 2"/>
                  <a:gd name="T2" fmla="*/ 0 w 1"/>
                  <a:gd name="T3" fmla="*/ 1 h 2"/>
                  <a:gd name="T4" fmla="*/ 0 w 1"/>
                  <a:gd name="T5" fmla="*/ 2 h 2"/>
                  <a:gd name="T6" fmla="*/ 1 w 1"/>
                  <a:gd name="T7" fmla="*/ 1 h 2"/>
                  <a:gd name="T8" fmla="*/ 1 w 1"/>
                  <a:gd name="T9" fmla="*/ 1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0" y="1"/>
                      <a:pt x="0" y="1"/>
                    </a:cubicBezTo>
                    <a:cubicBezTo>
                      <a:pt x="1" y="1"/>
                      <a:pt x="0" y="1"/>
                      <a:pt x="0" y="2"/>
                    </a:cubicBezTo>
                    <a:cubicBezTo>
                      <a:pt x="1" y="2"/>
                      <a:pt x="1" y="1"/>
                      <a:pt x="1" y="1"/>
                    </a:cubicBezTo>
                    <a:cubicBezTo>
                      <a:pt x="1" y="1"/>
                      <a:pt x="1" y="1"/>
                      <a:pt x="1" y="1"/>
                    </a:cubicBezTo>
                    <a:cubicBezTo>
                      <a:pt x="0"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5" name="Freeform 121"/>
              <p:cNvSpPr>
                <a:spLocks/>
              </p:cNvSpPr>
              <p:nvPr/>
            </p:nvSpPr>
            <p:spPr bwMode="auto">
              <a:xfrm>
                <a:off x="8340621" y="3812319"/>
                <a:ext cx="1347" cy="1347"/>
              </a:xfrm>
              <a:custGeom>
                <a:avLst/>
                <a:gdLst>
                  <a:gd name="T0" fmla="*/ 1 w 1"/>
                  <a:gd name="T1" fmla="*/ 0 h 1"/>
                  <a:gd name="T2" fmla="*/ 1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6" name="Freeform 122"/>
              <p:cNvSpPr>
                <a:spLocks/>
              </p:cNvSpPr>
              <p:nvPr/>
            </p:nvSpPr>
            <p:spPr bwMode="auto">
              <a:xfrm>
                <a:off x="8366205" y="3813665"/>
                <a:ext cx="1347" cy="1347"/>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7" name="Freeform 123"/>
              <p:cNvSpPr>
                <a:spLocks/>
              </p:cNvSpPr>
              <p:nvPr/>
            </p:nvSpPr>
            <p:spPr bwMode="auto">
              <a:xfrm>
                <a:off x="8343314" y="3813665"/>
                <a:ext cx="2020" cy="1347"/>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8" name="Freeform 124"/>
              <p:cNvSpPr>
                <a:spLocks/>
              </p:cNvSpPr>
              <p:nvPr/>
            </p:nvSpPr>
            <p:spPr bwMode="auto">
              <a:xfrm>
                <a:off x="8358126" y="3815012"/>
                <a:ext cx="9426" cy="8079"/>
              </a:xfrm>
              <a:custGeom>
                <a:avLst/>
                <a:gdLst>
                  <a:gd name="T0" fmla="*/ 4 w 6"/>
                  <a:gd name="T1" fmla="*/ 0 h 5"/>
                  <a:gd name="T2" fmla="*/ 2 w 6"/>
                  <a:gd name="T3" fmla="*/ 1 h 5"/>
                  <a:gd name="T4" fmla="*/ 1 w 6"/>
                  <a:gd name="T5" fmla="*/ 1 h 5"/>
                  <a:gd name="T6" fmla="*/ 0 w 6"/>
                  <a:gd name="T7" fmla="*/ 3 h 5"/>
                  <a:gd name="T8" fmla="*/ 2 w 6"/>
                  <a:gd name="T9" fmla="*/ 5 h 5"/>
                  <a:gd name="T10" fmla="*/ 2 w 6"/>
                  <a:gd name="T11" fmla="*/ 5 h 5"/>
                  <a:gd name="T12" fmla="*/ 3 w 6"/>
                  <a:gd name="T13" fmla="*/ 2 h 5"/>
                  <a:gd name="T14" fmla="*/ 5 w 6"/>
                  <a:gd name="T15" fmla="*/ 3 h 5"/>
                  <a:gd name="T16" fmla="*/ 6 w 6"/>
                  <a:gd name="T17" fmla="*/ 1 h 5"/>
                  <a:gd name="T18" fmla="*/ 4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4" y="0"/>
                    </a:moveTo>
                    <a:cubicBezTo>
                      <a:pt x="3" y="0"/>
                      <a:pt x="3" y="1"/>
                      <a:pt x="2" y="1"/>
                    </a:cubicBezTo>
                    <a:cubicBezTo>
                      <a:pt x="2" y="1"/>
                      <a:pt x="1" y="1"/>
                      <a:pt x="1" y="1"/>
                    </a:cubicBezTo>
                    <a:cubicBezTo>
                      <a:pt x="1" y="1"/>
                      <a:pt x="0" y="2"/>
                      <a:pt x="0" y="3"/>
                    </a:cubicBezTo>
                    <a:cubicBezTo>
                      <a:pt x="1" y="3"/>
                      <a:pt x="0" y="5"/>
                      <a:pt x="2" y="5"/>
                    </a:cubicBezTo>
                    <a:cubicBezTo>
                      <a:pt x="2" y="5"/>
                      <a:pt x="2" y="5"/>
                      <a:pt x="2" y="5"/>
                    </a:cubicBezTo>
                    <a:cubicBezTo>
                      <a:pt x="2" y="4"/>
                      <a:pt x="2" y="3"/>
                      <a:pt x="3" y="2"/>
                    </a:cubicBezTo>
                    <a:cubicBezTo>
                      <a:pt x="4" y="2"/>
                      <a:pt x="4" y="3"/>
                      <a:pt x="5" y="3"/>
                    </a:cubicBezTo>
                    <a:cubicBezTo>
                      <a:pt x="5" y="2"/>
                      <a:pt x="6" y="2"/>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9" name="Freeform 125"/>
              <p:cNvSpPr>
                <a:spLocks/>
              </p:cNvSpPr>
              <p:nvPr/>
            </p:nvSpPr>
            <p:spPr bwMode="auto">
              <a:xfrm>
                <a:off x="8332542" y="3815012"/>
                <a:ext cx="0" cy="2020"/>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0" name="Freeform 126"/>
              <p:cNvSpPr>
                <a:spLocks/>
              </p:cNvSpPr>
              <p:nvPr/>
            </p:nvSpPr>
            <p:spPr bwMode="auto">
              <a:xfrm>
                <a:off x="8332542" y="3819725"/>
                <a:ext cx="3366" cy="2020"/>
              </a:xfrm>
              <a:custGeom>
                <a:avLst/>
                <a:gdLst>
                  <a:gd name="T0" fmla="*/ 2 w 2"/>
                  <a:gd name="T1" fmla="*/ 0 h 1"/>
                  <a:gd name="T2" fmla="*/ 0 w 2"/>
                  <a:gd name="T3" fmla="*/ 1 h 1"/>
                  <a:gd name="T4" fmla="*/ 1 w 2"/>
                  <a:gd name="T5" fmla="*/ 1 h 1"/>
                  <a:gd name="T6" fmla="*/ 2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1" y="0"/>
                      <a:pt x="1" y="0"/>
                      <a:pt x="0" y="1"/>
                    </a:cubicBezTo>
                    <a:cubicBezTo>
                      <a:pt x="1" y="1"/>
                      <a:pt x="1" y="1"/>
                      <a:pt x="1" y="1"/>
                    </a:cubicBezTo>
                    <a:cubicBezTo>
                      <a:pt x="2"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1" name="Freeform 127"/>
              <p:cNvSpPr>
                <a:spLocks/>
              </p:cNvSpPr>
              <p:nvPr/>
            </p:nvSpPr>
            <p:spPr bwMode="auto">
              <a:xfrm>
                <a:off x="8343314" y="3823091"/>
                <a:ext cx="2020" cy="2020"/>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2" name="Freeform 128"/>
              <p:cNvSpPr>
                <a:spLocks/>
              </p:cNvSpPr>
              <p:nvPr/>
            </p:nvSpPr>
            <p:spPr bwMode="auto">
              <a:xfrm>
                <a:off x="8348700" y="3825111"/>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3" name="Freeform 129"/>
              <p:cNvSpPr>
                <a:spLocks/>
              </p:cNvSpPr>
              <p:nvPr/>
            </p:nvSpPr>
            <p:spPr bwMode="auto">
              <a:xfrm>
                <a:off x="8356106" y="3834536"/>
                <a:ext cx="0" cy="1347"/>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4" name="Freeform 130"/>
              <p:cNvSpPr>
                <a:spLocks/>
              </p:cNvSpPr>
              <p:nvPr/>
            </p:nvSpPr>
            <p:spPr bwMode="auto">
              <a:xfrm>
                <a:off x="8353413" y="3835883"/>
                <a:ext cx="1347" cy="1347"/>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5" name="Freeform 131"/>
              <p:cNvSpPr>
                <a:spLocks/>
              </p:cNvSpPr>
              <p:nvPr/>
            </p:nvSpPr>
            <p:spPr bwMode="auto">
              <a:xfrm>
                <a:off x="8319750" y="3839249"/>
                <a:ext cx="1347" cy="134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0"/>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6" name="Freeform 132"/>
              <p:cNvSpPr>
                <a:spLocks/>
              </p:cNvSpPr>
              <p:nvPr/>
            </p:nvSpPr>
            <p:spPr bwMode="auto">
              <a:xfrm>
                <a:off x="8350047" y="3847328"/>
                <a:ext cx="3366" cy="1347"/>
              </a:xfrm>
              <a:custGeom>
                <a:avLst/>
                <a:gdLst>
                  <a:gd name="T0" fmla="*/ 2 w 2"/>
                  <a:gd name="T1" fmla="*/ 0 h 1"/>
                  <a:gd name="T2" fmla="*/ 0 w 2"/>
                  <a:gd name="T3" fmla="*/ 1 h 1"/>
                  <a:gd name="T4" fmla="*/ 0 w 2"/>
                  <a:gd name="T5" fmla="*/ 1 h 1"/>
                  <a:gd name="T6" fmla="*/ 1 w 2"/>
                  <a:gd name="T7" fmla="*/ 1 h 1"/>
                  <a:gd name="T8" fmla="*/ 1 w 2"/>
                  <a:gd name="T9" fmla="*/ 1 h 1"/>
                  <a:gd name="T10" fmla="*/ 1 w 2"/>
                  <a:gd name="T11" fmla="*/ 1 h 1"/>
                  <a:gd name="T12" fmla="*/ 2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0"/>
                    </a:moveTo>
                    <a:cubicBezTo>
                      <a:pt x="1" y="0"/>
                      <a:pt x="0" y="0"/>
                      <a:pt x="0" y="1"/>
                    </a:cubicBezTo>
                    <a:cubicBezTo>
                      <a:pt x="0" y="1"/>
                      <a:pt x="0" y="1"/>
                      <a:pt x="0" y="1"/>
                    </a:cubicBezTo>
                    <a:cubicBezTo>
                      <a:pt x="0" y="1"/>
                      <a:pt x="0" y="1"/>
                      <a:pt x="1" y="1"/>
                    </a:cubicBezTo>
                    <a:cubicBezTo>
                      <a:pt x="1" y="1"/>
                      <a:pt x="1" y="1"/>
                      <a:pt x="1" y="1"/>
                    </a:cubicBezTo>
                    <a:cubicBezTo>
                      <a:pt x="1" y="1"/>
                      <a:pt x="1" y="1"/>
                      <a:pt x="1" y="1"/>
                    </a:cubicBezTo>
                    <a:cubicBezTo>
                      <a:pt x="1"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7" name="Freeform 133"/>
              <p:cNvSpPr>
                <a:spLocks/>
              </p:cNvSpPr>
              <p:nvPr/>
            </p:nvSpPr>
            <p:spPr bwMode="auto">
              <a:xfrm>
                <a:off x="8424778" y="3909267"/>
                <a:ext cx="1347" cy="1347"/>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8" name="Freeform 134"/>
              <p:cNvSpPr>
                <a:spLocks/>
              </p:cNvSpPr>
              <p:nvPr/>
            </p:nvSpPr>
            <p:spPr bwMode="auto">
              <a:xfrm>
                <a:off x="8421412" y="3917347"/>
                <a:ext cx="2020" cy="1347"/>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9" name="Freeform 135"/>
              <p:cNvSpPr>
                <a:spLocks/>
              </p:cNvSpPr>
              <p:nvPr/>
            </p:nvSpPr>
            <p:spPr bwMode="auto">
              <a:xfrm>
                <a:off x="8366205" y="3975920"/>
                <a:ext cx="4713" cy="2020"/>
              </a:xfrm>
              <a:custGeom>
                <a:avLst/>
                <a:gdLst>
                  <a:gd name="T0" fmla="*/ 2 w 3"/>
                  <a:gd name="T1" fmla="*/ 0 h 1"/>
                  <a:gd name="T2" fmla="*/ 0 w 3"/>
                  <a:gd name="T3" fmla="*/ 1 h 1"/>
                  <a:gd name="T4" fmla="*/ 2 w 3"/>
                  <a:gd name="T5" fmla="*/ 1 h 1"/>
                  <a:gd name="T6" fmla="*/ 1 w 3"/>
                  <a:gd name="T7" fmla="*/ 0 h 1"/>
                  <a:gd name="T8" fmla="*/ 2 w 3"/>
                  <a:gd name="T9" fmla="*/ 1 h 1"/>
                  <a:gd name="T10" fmla="*/ 3 w 3"/>
                  <a:gd name="T11" fmla="*/ 1 h 1"/>
                  <a:gd name="T12" fmla="*/ 2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0"/>
                    </a:moveTo>
                    <a:cubicBezTo>
                      <a:pt x="1" y="0"/>
                      <a:pt x="0" y="0"/>
                      <a:pt x="0" y="1"/>
                    </a:cubicBezTo>
                    <a:cubicBezTo>
                      <a:pt x="1" y="1"/>
                      <a:pt x="1" y="1"/>
                      <a:pt x="2" y="1"/>
                    </a:cubicBezTo>
                    <a:cubicBezTo>
                      <a:pt x="2" y="1"/>
                      <a:pt x="1" y="1"/>
                      <a:pt x="1" y="0"/>
                    </a:cubicBezTo>
                    <a:cubicBezTo>
                      <a:pt x="2" y="1"/>
                      <a:pt x="2" y="1"/>
                      <a:pt x="2" y="1"/>
                    </a:cubicBezTo>
                    <a:cubicBezTo>
                      <a:pt x="3" y="1"/>
                      <a:pt x="3" y="1"/>
                      <a:pt x="3" y="1"/>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0" name="Freeform 136"/>
              <p:cNvSpPr>
                <a:spLocks/>
              </p:cNvSpPr>
              <p:nvPr/>
            </p:nvSpPr>
            <p:spPr bwMode="auto">
              <a:xfrm>
                <a:off x="8386403" y="3979286"/>
                <a:ext cx="3366" cy="1347"/>
              </a:xfrm>
              <a:custGeom>
                <a:avLst/>
                <a:gdLst>
                  <a:gd name="T0" fmla="*/ 0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1 h 1"/>
                  <a:gd name="T14" fmla="*/ 0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0"/>
                    </a:moveTo>
                    <a:cubicBezTo>
                      <a:pt x="0" y="0"/>
                      <a:pt x="0" y="0"/>
                      <a:pt x="0" y="0"/>
                    </a:cubicBezTo>
                    <a:cubicBezTo>
                      <a:pt x="0" y="0"/>
                      <a:pt x="1" y="0"/>
                      <a:pt x="1" y="1"/>
                    </a:cubicBezTo>
                    <a:cubicBezTo>
                      <a:pt x="1" y="1"/>
                      <a:pt x="1" y="1"/>
                      <a:pt x="1" y="1"/>
                    </a:cubicBezTo>
                    <a:cubicBezTo>
                      <a:pt x="1" y="1"/>
                      <a:pt x="1" y="1"/>
                      <a:pt x="2" y="1"/>
                    </a:cubicBezTo>
                    <a:cubicBezTo>
                      <a:pt x="2" y="1"/>
                      <a:pt x="2" y="1"/>
                      <a:pt x="2" y="1"/>
                    </a:cubicBezTo>
                    <a:cubicBezTo>
                      <a:pt x="2" y="1"/>
                      <a:pt x="2" y="1"/>
                      <a:pt x="2" y="1"/>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1" name="Freeform 137"/>
              <p:cNvSpPr>
                <a:spLocks/>
              </p:cNvSpPr>
              <p:nvPr/>
            </p:nvSpPr>
            <p:spPr bwMode="auto">
              <a:xfrm>
                <a:off x="8443629" y="3980632"/>
                <a:ext cx="2020" cy="2020"/>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0"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2" name="Freeform 138"/>
              <p:cNvSpPr>
                <a:spLocks/>
              </p:cNvSpPr>
              <p:nvPr/>
            </p:nvSpPr>
            <p:spPr bwMode="auto">
              <a:xfrm>
                <a:off x="8386403" y="3982652"/>
                <a:ext cx="4713" cy="1347"/>
              </a:xfrm>
              <a:custGeom>
                <a:avLst/>
                <a:gdLst>
                  <a:gd name="T0" fmla="*/ 1 w 3"/>
                  <a:gd name="T1" fmla="*/ 0 h 1"/>
                  <a:gd name="T2" fmla="*/ 0 w 3"/>
                  <a:gd name="T3" fmla="*/ 1 h 1"/>
                  <a:gd name="T4" fmla="*/ 2 w 3"/>
                  <a:gd name="T5" fmla="*/ 1 h 1"/>
                  <a:gd name="T6" fmla="*/ 3 w 3"/>
                  <a:gd name="T7" fmla="*/ 1 h 1"/>
                  <a:gd name="T8" fmla="*/ 3 w 3"/>
                  <a:gd name="T9" fmla="*/ 1 h 1"/>
                  <a:gd name="T10" fmla="*/ 2 w 3"/>
                  <a:gd name="T11" fmla="*/ 1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1" y="0"/>
                      <a:pt x="0" y="1"/>
                    </a:cubicBezTo>
                    <a:cubicBezTo>
                      <a:pt x="1" y="1"/>
                      <a:pt x="2" y="1"/>
                      <a:pt x="2" y="1"/>
                    </a:cubicBezTo>
                    <a:cubicBezTo>
                      <a:pt x="3" y="1"/>
                      <a:pt x="3" y="1"/>
                      <a:pt x="3" y="1"/>
                    </a:cubicBezTo>
                    <a:cubicBezTo>
                      <a:pt x="3" y="1"/>
                      <a:pt x="3" y="1"/>
                      <a:pt x="3" y="1"/>
                    </a:cubicBezTo>
                    <a:cubicBezTo>
                      <a:pt x="3" y="1"/>
                      <a:pt x="2"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3" name="Freeform 139"/>
              <p:cNvSpPr>
                <a:spLocks/>
              </p:cNvSpPr>
              <p:nvPr/>
            </p:nvSpPr>
            <p:spPr bwMode="auto">
              <a:xfrm>
                <a:off x="8432857" y="3983999"/>
                <a:ext cx="3366" cy="1347"/>
              </a:xfrm>
              <a:custGeom>
                <a:avLst/>
                <a:gdLst>
                  <a:gd name="T0" fmla="*/ 1 w 2"/>
                  <a:gd name="T1" fmla="*/ 0 h 1"/>
                  <a:gd name="T2" fmla="*/ 0 w 2"/>
                  <a:gd name="T3" fmla="*/ 0 h 1"/>
                  <a:gd name="T4" fmla="*/ 1 w 2"/>
                  <a:gd name="T5" fmla="*/ 1 h 1"/>
                  <a:gd name="T6" fmla="*/ 2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0" y="1"/>
                      <a:pt x="0" y="1"/>
                      <a:pt x="1" y="1"/>
                    </a:cubicBezTo>
                    <a:cubicBezTo>
                      <a:pt x="1" y="1"/>
                      <a:pt x="2"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4" name="Freeform 140"/>
              <p:cNvSpPr>
                <a:spLocks/>
              </p:cNvSpPr>
              <p:nvPr/>
            </p:nvSpPr>
            <p:spPr bwMode="auto">
              <a:xfrm>
                <a:off x="8446996" y="3985345"/>
                <a:ext cx="2020" cy="2020"/>
              </a:xfrm>
              <a:custGeom>
                <a:avLst/>
                <a:gdLst>
                  <a:gd name="T0" fmla="*/ 0 w 1"/>
                  <a:gd name="T1" fmla="*/ 0 h 1"/>
                  <a:gd name="T2" fmla="*/ 0 w 1"/>
                  <a:gd name="T3" fmla="*/ 1 h 1"/>
                  <a:gd name="T4" fmla="*/ 0 w 1"/>
                  <a:gd name="T5" fmla="*/ 1 h 1"/>
                  <a:gd name="T6" fmla="*/ 1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0" y="1"/>
                    </a:cubicBezTo>
                    <a:cubicBezTo>
                      <a:pt x="0" y="1"/>
                      <a:pt x="1" y="1"/>
                      <a:pt x="1" y="1"/>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5" name="Freeform 141"/>
              <p:cNvSpPr>
                <a:spLocks/>
              </p:cNvSpPr>
              <p:nvPr/>
            </p:nvSpPr>
            <p:spPr bwMode="auto">
              <a:xfrm>
                <a:off x="8450362" y="3987365"/>
                <a:ext cx="9426" cy="9426"/>
              </a:xfrm>
              <a:custGeom>
                <a:avLst/>
                <a:gdLst>
                  <a:gd name="T0" fmla="*/ 0 w 6"/>
                  <a:gd name="T1" fmla="*/ 0 h 6"/>
                  <a:gd name="T2" fmla="*/ 3 w 6"/>
                  <a:gd name="T3" fmla="*/ 2 h 6"/>
                  <a:gd name="T4" fmla="*/ 5 w 6"/>
                  <a:gd name="T5" fmla="*/ 6 h 6"/>
                  <a:gd name="T6" fmla="*/ 6 w 6"/>
                  <a:gd name="T7" fmla="*/ 4 h 6"/>
                  <a:gd name="T8" fmla="*/ 0 w 6"/>
                  <a:gd name="T9" fmla="*/ 0 h 6"/>
                </a:gdLst>
                <a:ahLst/>
                <a:cxnLst>
                  <a:cxn ang="0">
                    <a:pos x="T0" y="T1"/>
                  </a:cxn>
                  <a:cxn ang="0">
                    <a:pos x="T2" y="T3"/>
                  </a:cxn>
                  <a:cxn ang="0">
                    <a:pos x="T4" y="T5"/>
                  </a:cxn>
                  <a:cxn ang="0">
                    <a:pos x="T6" y="T7"/>
                  </a:cxn>
                  <a:cxn ang="0">
                    <a:pos x="T8" y="T9"/>
                  </a:cxn>
                </a:cxnLst>
                <a:rect l="0" t="0" r="r" b="b"/>
                <a:pathLst>
                  <a:path w="6" h="6">
                    <a:moveTo>
                      <a:pt x="0" y="0"/>
                    </a:moveTo>
                    <a:cubicBezTo>
                      <a:pt x="1" y="1"/>
                      <a:pt x="2" y="2"/>
                      <a:pt x="3" y="2"/>
                    </a:cubicBezTo>
                    <a:cubicBezTo>
                      <a:pt x="5" y="3"/>
                      <a:pt x="4" y="5"/>
                      <a:pt x="5" y="6"/>
                    </a:cubicBezTo>
                    <a:cubicBezTo>
                      <a:pt x="5" y="5"/>
                      <a:pt x="6" y="5"/>
                      <a:pt x="6" y="4"/>
                    </a:cubicBezTo>
                    <a:cubicBezTo>
                      <a:pt x="5"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6" name="Freeform 142"/>
              <p:cNvSpPr>
                <a:spLocks/>
              </p:cNvSpPr>
              <p:nvPr/>
            </p:nvSpPr>
            <p:spPr bwMode="auto">
              <a:xfrm>
                <a:off x="8438917" y="3993424"/>
                <a:ext cx="17505" cy="9426"/>
              </a:xfrm>
              <a:custGeom>
                <a:avLst/>
                <a:gdLst>
                  <a:gd name="T0" fmla="*/ 10 w 11"/>
                  <a:gd name="T1" fmla="*/ 0 h 6"/>
                  <a:gd name="T2" fmla="*/ 10 w 11"/>
                  <a:gd name="T3" fmla="*/ 0 h 6"/>
                  <a:gd name="T4" fmla="*/ 10 w 11"/>
                  <a:gd name="T5" fmla="*/ 0 h 6"/>
                  <a:gd name="T6" fmla="*/ 9 w 11"/>
                  <a:gd name="T7" fmla="*/ 0 h 6"/>
                  <a:gd name="T8" fmla="*/ 9 w 11"/>
                  <a:gd name="T9" fmla="*/ 0 h 6"/>
                  <a:gd name="T10" fmla="*/ 9 w 11"/>
                  <a:gd name="T11" fmla="*/ 2 h 6"/>
                  <a:gd name="T12" fmla="*/ 9 w 11"/>
                  <a:gd name="T13" fmla="*/ 2 h 6"/>
                  <a:gd name="T14" fmla="*/ 7 w 11"/>
                  <a:gd name="T15" fmla="*/ 3 h 6"/>
                  <a:gd name="T16" fmla="*/ 6 w 11"/>
                  <a:gd name="T17" fmla="*/ 4 h 6"/>
                  <a:gd name="T18" fmla="*/ 6 w 11"/>
                  <a:gd name="T19" fmla="*/ 3 h 6"/>
                  <a:gd name="T20" fmla="*/ 6 w 11"/>
                  <a:gd name="T21" fmla="*/ 3 h 6"/>
                  <a:gd name="T22" fmla="*/ 5 w 11"/>
                  <a:gd name="T23" fmla="*/ 4 h 6"/>
                  <a:gd name="T24" fmla="*/ 5 w 11"/>
                  <a:gd name="T25" fmla="*/ 4 h 6"/>
                  <a:gd name="T26" fmla="*/ 5 w 11"/>
                  <a:gd name="T27" fmla="*/ 4 h 6"/>
                  <a:gd name="T28" fmla="*/ 4 w 11"/>
                  <a:gd name="T29" fmla="*/ 2 h 6"/>
                  <a:gd name="T30" fmla="*/ 3 w 11"/>
                  <a:gd name="T31" fmla="*/ 3 h 6"/>
                  <a:gd name="T32" fmla="*/ 1 w 11"/>
                  <a:gd name="T33" fmla="*/ 3 h 6"/>
                  <a:gd name="T34" fmla="*/ 0 w 11"/>
                  <a:gd name="T35" fmla="*/ 3 h 6"/>
                  <a:gd name="T36" fmla="*/ 0 w 11"/>
                  <a:gd name="T37" fmla="*/ 3 h 6"/>
                  <a:gd name="T38" fmla="*/ 2 w 11"/>
                  <a:gd name="T39" fmla="*/ 5 h 6"/>
                  <a:gd name="T40" fmla="*/ 2 w 11"/>
                  <a:gd name="T41" fmla="*/ 5 h 6"/>
                  <a:gd name="T42" fmla="*/ 3 w 11"/>
                  <a:gd name="T43" fmla="*/ 6 h 6"/>
                  <a:gd name="T44" fmla="*/ 4 w 11"/>
                  <a:gd name="T45" fmla="*/ 6 h 6"/>
                  <a:gd name="T46" fmla="*/ 5 w 11"/>
                  <a:gd name="T47" fmla="*/ 6 h 6"/>
                  <a:gd name="T48" fmla="*/ 6 w 11"/>
                  <a:gd name="T49" fmla="*/ 5 h 6"/>
                  <a:gd name="T50" fmla="*/ 7 w 11"/>
                  <a:gd name="T51" fmla="*/ 6 h 6"/>
                  <a:gd name="T52" fmla="*/ 9 w 11"/>
                  <a:gd name="T53" fmla="*/ 3 h 6"/>
                  <a:gd name="T54" fmla="*/ 9 w 11"/>
                  <a:gd name="T55" fmla="*/ 4 h 6"/>
                  <a:gd name="T56" fmla="*/ 10 w 11"/>
                  <a:gd name="T57" fmla="*/ 3 h 6"/>
                  <a:gd name="T58" fmla="*/ 10 w 11"/>
                  <a:gd name="T59" fmla="*/ 2 h 6"/>
                  <a:gd name="T60" fmla="*/ 10 w 11"/>
                  <a:gd name="T61" fmla="*/ 2 h 6"/>
                  <a:gd name="T62" fmla="*/ 10 w 11"/>
                  <a:gd name="T6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6">
                    <a:moveTo>
                      <a:pt x="10" y="0"/>
                    </a:moveTo>
                    <a:cubicBezTo>
                      <a:pt x="10" y="0"/>
                      <a:pt x="10" y="0"/>
                      <a:pt x="10" y="0"/>
                    </a:cubicBezTo>
                    <a:cubicBezTo>
                      <a:pt x="10" y="0"/>
                      <a:pt x="10" y="0"/>
                      <a:pt x="10" y="0"/>
                    </a:cubicBezTo>
                    <a:cubicBezTo>
                      <a:pt x="9" y="0"/>
                      <a:pt x="9" y="0"/>
                      <a:pt x="9" y="0"/>
                    </a:cubicBezTo>
                    <a:cubicBezTo>
                      <a:pt x="9" y="0"/>
                      <a:pt x="9" y="0"/>
                      <a:pt x="9" y="0"/>
                    </a:cubicBezTo>
                    <a:cubicBezTo>
                      <a:pt x="8" y="1"/>
                      <a:pt x="9" y="1"/>
                      <a:pt x="9" y="2"/>
                    </a:cubicBezTo>
                    <a:cubicBezTo>
                      <a:pt x="9" y="2"/>
                      <a:pt x="9" y="2"/>
                      <a:pt x="9" y="2"/>
                    </a:cubicBezTo>
                    <a:cubicBezTo>
                      <a:pt x="8" y="2"/>
                      <a:pt x="8" y="2"/>
                      <a:pt x="7" y="3"/>
                    </a:cubicBezTo>
                    <a:cubicBezTo>
                      <a:pt x="7" y="3"/>
                      <a:pt x="7" y="4"/>
                      <a:pt x="6" y="4"/>
                    </a:cubicBezTo>
                    <a:cubicBezTo>
                      <a:pt x="6" y="4"/>
                      <a:pt x="6" y="3"/>
                      <a:pt x="6" y="3"/>
                    </a:cubicBezTo>
                    <a:cubicBezTo>
                      <a:pt x="6" y="3"/>
                      <a:pt x="6" y="3"/>
                      <a:pt x="6" y="3"/>
                    </a:cubicBezTo>
                    <a:cubicBezTo>
                      <a:pt x="6" y="3"/>
                      <a:pt x="5" y="3"/>
                      <a:pt x="5" y="4"/>
                    </a:cubicBezTo>
                    <a:cubicBezTo>
                      <a:pt x="5" y="4"/>
                      <a:pt x="5" y="4"/>
                      <a:pt x="5" y="4"/>
                    </a:cubicBezTo>
                    <a:cubicBezTo>
                      <a:pt x="5" y="4"/>
                      <a:pt x="5" y="4"/>
                      <a:pt x="5" y="4"/>
                    </a:cubicBezTo>
                    <a:cubicBezTo>
                      <a:pt x="5" y="4"/>
                      <a:pt x="5" y="2"/>
                      <a:pt x="4" y="2"/>
                    </a:cubicBezTo>
                    <a:cubicBezTo>
                      <a:pt x="4" y="3"/>
                      <a:pt x="3" y="3"/>
                      <a:pt x="3" y="3"/>
                    </a:cubicBezTo>
                    <a:cubicBezTo>
                      <a:pt x="2" y="3"/>
                      <a:pt x="2" y="3"/>
                      <a:pt x="1" y="3"/>
                    </a:cubicBezTo>
                    <a:cubicBezTo>
                      <a:pt x="1" y="3"/>
                      <a:pt x="1" y="3"/>
                      <a:pt x="0" y="3"/>
                    </a:cubicBezTo>
                    <a:cubicBezTo>
                      <a:pt x="0" y="3"/>
                      <a:pt x="0" y="3"/>
                      <a:pt x="0" y="3"/>
                    </a:cubicBezTo>
                    <a:cubicBezTo>
                      <a:pt x="0" y="5"/>
                      <a:pt x="2" y="4"/>
                      <a:pt x="2" y="5"/>
                    </a:cubicBezTo>
                    <a:cubicBezTo>
                      <a:pt x="2" y="5"/>
                      <a:pt x="2" y="5"/>
                      <a:pt x="2" y="5"/>
                    </a:cubicBezTo>
                    <a:cubicBezTo>
                      <a:pt x="3" y="5"/>
                      <a:pt x="3" y="5"/>
                      <a:pt x="3" y="6"/>
                    </a:cubicBezTo>
                    <a:cubicBezTo>
                      <a:pt x="3" y="6"/>
                      <a:pt x="4" y="6"/>
                      <a:pt x="4" y="6"/>
                    </a:cubicBezTo>
                    <a:cubicBezTo>
                      <a:pt x="4" y="6"/>
                      <a:pt x="4" y="6"/>
                      <a:pt x="5" y="6"/>
                    </a:cubicBezTo>
                    <a:cubicBezTo>
                      <a:pt x="5" y="6"/>
                      <a:pt x="6" y="5"/>
                      <a:pt x="6" y="5"/>
                    </a:cubicBezTo>
                    <a:cubicBezTo>
                      <a:pt x="6" y="5"/>
                      <a:pt x="7" y="6"/>
                      <a:pt x="7" y="6"/>
                    </a:cubicBezTo>
                    <a:cubicBezTo>
                      <a:pt x="7" y="5"/>
                      <a:pt x="8" y="4"/>
                      <a:pt x="9" y="3"/>
                    </a:cubicBezTo>
                    <a:cubicBezTo>
                      <a:pt x="9" y="4"/>
                      <a:pt x="9" y="4"/>
                      <a:pt x="9" y="4"/>
                    </a:cubicBezTo>
                    <a:cubicBezTo>
                      <a:pt x="10" y="4"/>
                      <a:pt x="10" y="3"/>
                      <a:pt x="10" y="3"/>
                    </a:cubicBezTo>
                    <a:cubicBezTo>
                      <a:pt x="10" y="3"/>
                      <a:pt x="10" y="3"/>
                      <a:pt x="10" y="2"/>
                    </a:cubicBezTo>
                    <a:cubicBezTo>
                      <a:pt x="10" y="2"/>
                      <a:pt x="10" y="2"/>
                      <a:pt x="10" y="2"/>
                    </a:cubicBezTo>
                    <a:cubicBezTo>
                      <a:pt x="11" y="2"/>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7" name="Freeform 143"/>
              <p:cNvSpPr>
                <a:spLocks/>
              </p:cNvSpPr>
              <p:nvPr/>
            </p:nvSpPr>
            <p:spPr bwMode="auto">
              <a:xfrm>
                <a:off x="8445649" y="3996791"/>
                <a:ext cx="1347"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8" name="Freeform 144"/>
              <p:cNvSpPr>
                <a:spLocks/>
              </p:cNvSpPr>
              <p:nvPr/>
            </p:nvSpPr>
            <p:spPr bwMode="auto">
              <a:xfrm>
                <a:off x="8464500" y="3996791"/>
                <a:ext cx="2020" cy="1347"/>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0"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9" name="Freeform 145"/>
              <p:cNvSpPr>
                <a:spLocks/>
              </p:cNvSpPr>
              <p:nvPr/>
            </p:nvSpPr>
            <p:spPr bwMode="auto">
              <a:xfrm>
                <a:off x="8434204" y="39981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0" name="Freeform 146"/>
              <p:cNvSpPr>
                <a:spLocks/>
              </p:cNvSpPr>
              <p:nvPr/>
            </p:nvSpPr>
            <p:spPr bwMode="auto">
              <a:xfrm>
                <a:off x="8375631" y="3998137"/>
                <a:ext cx="1347" cy="3366"/>
              </a:xfrm>
              <a:custGeom>
                <a:avLst/>
                <a:gdLst>
                  <a:gd name="T0" fmla="*/ 1 w 1"/>
                  <a:gd name="T1" fmla="*/ 0 h 2"/>
                  <a:gd name="T2" fmla="*/ 1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1" y="0"/>
                      <a:pt x="1" y="0"/>
                    </a:cubicBezTo>
                    <a:cubicBezTo>
                      <a:pt x="0" y="1"/>
                      <a:pt x="0" y="1"/>
                      <a:pt x="0" y="2"/>
                    </a:cubicBezTo>
                    <a:cubicBezTo>
                      <a:pt x="1" y="2"/>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1" name="Freeform 147"/>
              <p:cNvSpPr>
                <a:spLocks/>
              </p:cNvSpPr>
              <p:nvPr/>
            </p:nvSpPr>
            <p:spPr bwMode="auto">
              <a:xfrm>
                <a:off x="8464500" y="3998137"/>
                <a:ext cx="6733" cy="6733"/>
              </a:xfrm>
              <a:custGeom>
                <a:avLst/>
                <a:gdLst>
                  <a:gd name="T0" fmla="*/ 1 w 4"/>
                  <a:gd name="T1" fmla="*/ 0 h 4"/>
                  <a:gd name="T2" fmla="*/ 1 w 4"/>
                  <a:gd name="T3" fmla="*/ 0 h 4"/>
                  <a:gd name="T4" fmla="*/ 2 w 4"/>
                  <a:gd name="T5" fmla="*/ 4 h 4"/>
                  <a:gd name="T6" fmla="*/ 3 w 4"/>
                  <a:gd name="T7" fmla="*/ 4 h 4"/>
                  <a:gd name="T8" fmla="*/ 4 w 4"/>
                  <a:gd name="T9" fmla="*/ 3 h 4"/>
                  <a:gd name="T10" fmla="*/ 1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1" y="0"/>
                    </a:moveTo>
                    <a:cubicBezTo>
                      <a:pt x="1" y="0"/>
                      <a:pt x="1" y="0"/>
                      <a:pt x="1" y="0"/>
                    </a:cubicBezTo>
                    <a:cubicBezTo>
                      <a:pt x="0" y="2"/>
                      <a:pt x="2" y="3"/>
                      <a:pt x="2" y="4"/>
                    </a:cubicBezTo>
                    <a:cubicBezTo>
                      <a:pt x="2" y="4"/>
                      <a:pt x="2" y="4"/>
                      <a:pt x="3" y="4"/>
                    </a:cubicBezTo>
                    <a:cubicBezTo>
                      <a:pt x="3" y="4"/>
                      <a:pt x="4" y="4"/>
                      <a:pt x="4" y="3"/>
                    </a:cubicBezTo>
                    <a:cubicBezTo>
                      <a:pt x="4" y="2"/>
                      <a:pt x="2"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2" name="Freeform 148"/>
              <p:cNvSpPr>
                <a:spLocks/>
              </p:cNvSpPr>
              <p:nvPr/>
            </p:nvSpPr>
            <p:spPr bwMode="auto">
              <a:xfrm>
                <a:off x="8436224" y="3998137"/>
                <a:ext cx="1347" cy="2020"/>
              </a:xfrm>
              <a:custGeom>
                <a:avLst/>
                <a:gdLst>
                  <a:gd name="T0" fmla="*/ 1 w 1"/>
                  <a:gd name="T1" fmla="*/ 0 h 1"/>
                  <a:gd name="T2" fmla="*/ 1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3" name="Freeform 149"/>
              <p:cNvSpPr>
                <a:spLocks/>
              </p:cNvSpPr>
              <p:nvPr/>
            </p:nvSpPr>
            <p:spPr bwMode="auto">
              <a:xfrm>
                <a:off x="8381690" y="4000157"/>
                <a:ext cx="2020" cy="1347"/>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0" y="1"/>
                      <a:pt x="1" y="1"/>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4" name="Freeform 150"/>
              <p:cNvSpPr>
                <a:spLocks/>
              </p:cNvSpPr>
              <p:nvPr/>
            </p:nvSpPr>
            <p:spPr bwMode="auto">
              <a:xfrm>
                <a:off x="8381690" y="4001503"/>
                <a:ext cx="2020" cy="1347"/>
              </a:xfrm>
              <a:custGeom>
                <a:avLst/>
                <a:gdLst>
                  <a:gd name="T0" fmla="*/ 1 w 1"/>
                  <a:gd name="T1" fmla="*/ 0 h 1"/>
                  <a:gd name="T2" fmla="*/ 0 w 1"/>
                  <a:gd name="T3" fmla="*/ 0 h 1"/>
                  <a:gd name="T4" fmla="*/ 1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0"/>
                    </a:cubicBezTo>
                    <a:cubicBezTo>
                      <a:pt x="0" y="0"/>
                      <a:pt x="0" y="1"/>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5" name="Freeform 151"/>
              <p:cNvSpPr>
                <a:spLocks/>
              </p:cNvSpPr>
              <p:nvPr/>
            </p:nvSpPr>
            <p:spPr bwMode="auto">
              <a:xfrm>
                <a:off x="8380343" y="4001503"/>
                <a:ext cx="1347" cy="134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6" name="Freeform 152"/>
              <p:cNvSpPr>
                <a:spLocks/>
              </p:cNvSpPr>
              <p:nvPr/>
            </p:nvSpPr>
            <p:spPr bwMode="auto">
              <a:xfrm>
                <a:off x="8380343" y="4002850"/>
                <a:ext cx="1347" cy="2020"/>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1"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7" name="Freeform 153"/>
              <p:cNvSpPr>
                <a:spLocks/>
              </p:cNvSpPr>
              <p:nvPr/>
            </p:nvSpPr>
            <p:spPr bwMode="auto">
              <a:xfrm>
                <a:off x="8472579" y="4002850"/>
                <a:ext cx="4713" cy="3366"/>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0" y="1"/>
                      <a:pt x="1"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8" name="Freeform 154"/>
              <p:cNvSpPr>
                <a:spLocks/>
              </p:cNvSpPr>
              <p:nvPr/>
            </p:nvSpPr>
            <p:spPr bwMode="auto">
              <a:xfrm>
                <a:off x="8368898" y="4006216"/>
                <a:ext cx="3366" cy="3366"/>
              </a:xfrm>
              <a:custGeom>
                <a:avLst/>
                <a:gdLst>
                  <a:gd name="T0" fmla="*/ 1 w 2"/>
                  <a:gd name="T1" fmla="*/ 0 h 2"/>
                  <a:gd name="T2" fmla="*/ 0 w 2"/>
                  <a:gd name="T3" fmla="*/ 2 h 2"/>
                  <a:gd name="T4" fmla="*/ 0 w 2"/>
                  <a:gd name="T5" fmla="*/ 2 h 2"/>
                  <a:gd name="T6" fmla="*/ 0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0" y="1"/>
                      <a:pt x="0" y="2"/>
                    </a:cubicBezTo>
                    <a:cubicBezTo>
                      <a:pt x="0" y="2"/>
                      <a:pt x="0" y="2"/>
                      <a:pt x="0" y="2"/>
                    </a:cubicBezTo>
                    <a:cubicBezTo>
                      <a:pt x="0" y="2"/>
                      <a:pt x="0" y="2"/>
                      <a:pt x="0" y="2"/>
                    </a:cubicBezTo>
                    <a:cubicBezTo>
                      <a:pt x="1" y="2"/>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9" name="Freeform 155"/>
              <p:cNvSpPr>
                <a:spLocks/>
              </p:cNvSpPr>
              <p:nvPr/>
            </p:nvSpPr>
            <p:spPr bwMode="auto">
              <a:xfrm>
                <a:off x="8394482" y="4008236"/>
                <a:ext cx="6733" cy="2693"/>
              </a:xfrm>
              <a:custGeom>
                <a:avLst/>
                <a:gdLst>
                  <a:gd name="T0" fmla="*/ 3 w 4"/>
                  <a:gd name="T1" fmla="*/ 0 h 2"/>
                  <a:gd name="T2" fmla="*/ 2 w 4"/>
                  <a:gd name="T3" fmla="*/ 0 h 2"/>
                  <a:gd name="T4" fmla="*/ 0 w 4"/>
                  <a:gd name="T5" fmla="*/ 2 h 2"/>
                  <a:gd name="T6" fmla="*/ 1 w 4"/>
                  <a:gd name="T7" fmla="*/ 2 h 2"/>
                  <a:gd name="T8" fmla="*/ 3 w 4"/>
                  <a:gd name="T9" fmla="*/ 2 h 2"/>
                  <a:gd name="T10" fmla="*/ 3 w 4"/>
                  <a:gd name="T11" fmla="*/ 2 h 2"/>
                  <a:gd name="T12" fmla="*/ 3 w 4"/>
                  <a:gd name="T13" fmla="*/ 2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2" y="0"/>
                      <a:pt x="2" y="0"/>
                      <a:pt x="2" y="0"/>
                    </a:cubicBezTo>
                    <a:cubicBezTo>
                      <a:pt x="2" y="1"/>
                      <a:pt x="1" y="1"/>
                      <a:pt x="0" y="2"/>
                    </a:cubicBezTo>
                    <a:cubicBezTo>
                      <a:pt x="1" y="2"/>
                      <a:pt x="1" y="2"/>
                      <a:pt x="1" y="2"/>
                    </a:cubicBezTo>
                    <a:cubicBezTo>
                      <a:pt x="2" y="2"/>
                      <a:pt x="2" y="2"/>
                      <a:pt x="3" y="2"/>
                    </a:cubicBezTo>
                    <a:cubicBezTo>
                      <a:pt x="3" y="2"/>
                      <a:pt x="3" y="2"/>
                      <a:pt x="3" y="2"/>
                    </a:cubicBezTo>
                    <a:cubicBezTo>
                      <a:pt x="3" y="2"/>
                      <a:pt x="3" y="2"/>
                      <a:pt x="3" y="2"/>
                    </a:cubicBezTo>
                    <a:cubicBezTo>
                      <a:pt x="3" y="1"/>
                      <a:pt x="4" y="1"/>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0" name="Freeform 156"/>
              <p:cNvSpPr>
                <a:spLocks/>
              </p:cNvSpPr>
              <p:nvPr/>
            </p:nvSpPr>
            <p:spPr bwMode="auto">
              <a:xfrm>
                <a:off x="8480658" y="4008236"/>
                <a:ext cx="4713" cy="2693"/>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0" y="0"/>
                      <a:pt x="0" y="0"/>
                    </a:cubicBezTo>
                    <a:cubicBezTo>
                      <a:pt x="1" y="1"/>
                      <a:pt x="2" y="2"/>
                      <a:pt x="3" y="2"/>
                    </a:cubicBezTo>
                    <a:cubicBezTo>
                      <a:pt x="3"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1" name="Freeform 157"/>
              <p:cNvSpPr>
                <a:spLocks/>
              </p:cNvSpPr>
              <p:nvPr/>
            </p:nvSpPr>
            <p:spPr bwMode="auto">
              <a:xfrm>
                <a:off x="8472579" y="4008236"/>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2" name="Freeform 158"/>
              <p:cNvSpPr>
                <a:spLocks/>
              </p:cNvSpPr>
              <p:nvPr/>
            </p:nvSpPr>
            <p:spPr bwMode="auto">
              <a:xfrm>
                <a:off x="8473926" y="4009582"/>
                <a:ext cx="2020"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3" name="Freeform 159"/>
              <p:cNvSpPr>
                <a:spLocks/>
              </p:cNvSpPr>
              <p:nvPr/>
            </p:nvSpPr>
            <p:spPr bwMode="auto">
              <a:xfrm>
                <a:off x="8475946" y="4009582"/>
                <a:ext cx="1347" cy="3366"/>
              </a:xfrm>
              <a:custGeom>
                <a:avLst/>
                <a:gdLst>
                  <a:gd name="T0" fmla="*/ 0 w 1"/>
                  <a:gd name="T1" fmla="*/ 0 h 2"/>
                  <a:gd name="T2" fmla="*/ 0 w 1"/>
                  <a:gd name="T3" fmla="*/ 1 h 2"/>
                  <a:gd name="T4" fmla="*/ 0 w 1"/>
                  <a:gd name="T5" fmla="*/ 1 h 2"/>
                  <a:gd name="T6" fmla="*/ 1 w 1"/>
                  <a:gd name="T7" fmla="*/ 1 h 2"/>
                  <a:gd name="T8" fmla="*/ 1 w 1"/>
                  <a:gd name="T9" fmla="*/ 2 h 2"/>
                  <a:gd name="T10" fmla="*/ 1 w 1"/>
                  <a:gd name="T11" fmla="*/ 2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1"/>
                      <a:pt x="0" y="1"/>
                    </a:cubicBezTo>
                    <a:cubicBezTo>
                      <a:pt x="0" y="1"/>
                      <a:pt x="0" y="1"/>
                      <a:pt x="0" y="1"/>
                    </a:cubicBezTo>
                    <a:cubicBezTo>
                      <a:pt x="1" y="1"/>
                      <a:pt x="1" y="1"/>
                      <a:pt x="1" y="1"/>
                    </a:cubicBezTo>
                    <a:cubicBezTo>
                      <a:pt x="1" y="1"/>
                      <a:pt x="1" y="2"/>
                      <a:pt x="1" y="2"/>
                    </a:cubicBezTo>
                    <a:cubicBezTo>
                      <a:pt x="1" y="2"/>
                      <a:pt x="1" y="2"/>
                      <a:pt x="1" y="2"/>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4" name="Freeform 160"/>
              <p:cNvSpPr>
                <a:spLocks/>
              </p:cNvSpPr>
              <p:nvPr/>
            </p:nvSpPr>
            <p:spPr bwMode="auto">
              <a:xfrm>
                <a:off x="8399195" y="4010929"/>
                <a:ext cx="2020" cy="0"/>
              </a:xfrm>
              <a:custGeom>
                <a:avLst/>
                <a:gdLst>
                  <a:gd name="T0" fmla="*/ 0 w 1"/>
                  <a:gd name="T1" fmla="*/ 0 w 1"/>
                  <a:gd name="T2" fmla="*/ 0 w 1"/>
                  <a:gd name="T3" fmla="*/ 0 w 1"/>
                  <a:gd name="T4" fmla="*/ 0 w 1"/>
                  <a:gd name="T5" fmla="*/ 0 w 1"/>
                  <a:gd name="T6" fmla="*/ 0 w 1"/>
                  <a:gd name="T7" fmla="*/ 0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5" name="Freeform 161"/>
              <p:cNvSpPr>
                <a:spLocks/>
              </p:cNvSpPr>
              <p:nvPr/>
            </p:nvSpPr>
            <p:spPr bwMode="auto">
              <a:xfrm>
                <a:off x="8450362" y="4010929"/>
                <a:ext cx="0" cy="202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6" name="Freeform 162"/>
              <p:cNvSpPr>
                <a:spLocks/>
              </p:cNvSpPr>
              <p:nvPr/>
            </p:nvSpPr>
            <p:spPr bwMode="auto">
              <a:xfrm>
                <a:off x="8488737" y="4010929"/>
                <a:ext cx="4713" cy="6733"/>
              </a:xfrm>
              <a:custGeom>
                <a:avLst/>
                <a:gdLst>
                  <a:gd name="T0" fmla="*/ 1 w 3"/>
                  <a:gd name="T1" fmla="*/ 0 h 4"/>
                  <a:gd name="T2" fmla="*/ 0 w 3"/>
                  <a:gd name="T3" fmla="*/ 0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0"/>
                      <a:pt x="0" y="0"/>
                      <a:pt x="0" y="0"/>
                    </a:cubicBezTo>
                    <a:cubicBezTo>
                      <a:pt x="1" y="2"/>
                      <a:pt x="2" y="3"/>
                      <a:pt x="3" y="4"/>
                    </a:cubicBezTo>
                    <a:cubicBezTo>
                      <a:pt x="3" y="2"/>
                      <a:pt x="1"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7" name="Freeform 163"/>
              <p:cNvSpPr>
                <a:spLocks/>
              </p:cNvSpPr>
              <p:nvPr/>
            </p:nvSpPr>
            <p:spPr bwMode="auto">
              <a:xfrm>
                <a:off x="8456421" y="4014295"/>
                <a:ext cx="0" cy="1347"/>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0"/>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8" name="Freeform 164"/>
              <p:cNvSpPr>
                <a:spLocks/>
              </p:cNvSpPr>
              <p:nvPr/>
            </p:nvSpPr>
            <p:spPr bwMode="auto">
              <a:xfrm>
                <a:off x="8445649" y="4015642"/>
                <a:ext cx="134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9" name="Freeform 165"/>
              <p:cNvSpPr>
                <a:spLocks/>
              </p:cNvSpPr>
              <p:nvPr/>
            </p:nvSpPr>
            <p:spPr bwMode="auto">
              <a:xfrm>
                <a:off x="8484025" y="4014295"/>
                <a:ext cx="6059" cy="4713"/>
              </a:xfrm>
              <a:custGeom>
                <a:avLst/>
                <a:gdLst>
                  <a:gd name="T0" fmla="*/ 1 w 4"/>
                  <a:gd name="T1" fmla="*/ 0 h 3"/>
                  <a:gd name="T2" fmla="*/ 4 w 4"/>
                  <a:gd name="T3" fmla="*/ 3 h 3"/>
                  <a:gd name="T4" fmla="*/ 1 w 4"/>
                  <a:gd name="T5" fmla="*/ 0 h 3"/>
                </a:gdLst>
                <a:ahLst/>
                <a:cxnLst>
                  <a:cxn ang="0">
                    <a:pos x="T0" y="T1"/>
                  </a:cxn>
                  <a:cxn ang="0">
                    <a:pos x="T2" y="T3"/>
                  </a:cxn>
                  <a:cxn ang="0">
                    <a:pos x="T4" y="T5"/>
                  </a:cxn>
                </a:cxnLst>
                <a:rect l="0" t="0" r="r" b="b"/>
                <a:pathLst>
                  <a:path w="4" h="3">
                    <a:moveTo>
                      <a:pt x="1" y="0"/>
                    </a:moveTo>
                    <a:cubicBezTo>
                      <a:pt x="0" y="2"/>
                      <a:pt x="3" y="2"/>
                      <a:pt x="4" y="3"/>
                    </a:cubicBezTo>
                    <a:cubicBezTo>
                      <a:pt x="4"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0" name="Freeform 166"/>
              <p:cNvSpPr>
                <a:spLocks/>
              </p:cNvSpPr>
              <p:nvPr/>
            </p:nvSpPr>
            <p:spPr bwMode="auto">
              <a:xfrm>
                <a:off x="8446996" y="4015642"/>
                <a:ext cx="2020" cy="2020"/>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1"/>
                      <a:pt x="1" y="0"/>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1" name="Freeform 167"/>
              <p:cNvSpPr>
                <a:spLocks/>
              </p:cNvSpPr>
              <p:nvPr/>
            </p:nvSpPr>
            <p:spPr bwMode="auto">
              <a:xfrm>
                <a:off x="8449015" y="4017662"/>
                <a:ext cx="1347" cy="1347"/>
              </a:xfrm>
              <a:custGeom>
                <a:avLst/>
                <a:gdLst>
                  <a:gd name="T0" fmla="*/ 0 w 1"/>
                  <a:gd name="T1" fmla="*/ 0 h 1"/>
                  <a:gd name="T2" fmla="*/ 0 w 1"/>
                  <a:gd name="T3" fmla="*/ 0 h 1"/>
                  <a:gd name="T4" fmla="*/ 1 w 1"/>
                  <a:gd name="T5" fmla="*/ 1 h 1"/>
                  <a:gd name="T6" fmla="*/ 1 w 1"/>
                  <a:gd name="T7" fmla="*/ 0 h 1"/>
                  <a:gd name="T8" fmla="*/ 1 w 1"/>
                  <a:gd name="T9" fmla="*/ 0 h 1"/>
                  <a:gd name="T10" fmla="*/ 0 w 1"/>
                  <a:gd name="T11" fmla="*/ 0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1"/>
                      <a:pt x="1" y="1"/>
                    </a:cubicBezTo>
                    <a:cubicBezTo>
                      <a:pt x="1" y="1"/>
                      <a:pt x="1" y="1"/>
                      <a:pt x="1" y="0"/>
                    </a:cubicBezTo>
                    <a:cubicBezTo>
                      <a:pt x="1" y="0"/>
                      <a:pt x="1" y="0"/>
                      <a:pt x="1" y="0"/>
                    </a:cubicBezTo>
                    <a:cubicBezTo>
                      <a:pt x="1" y="0"/>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2" name="Freeform 168"/>
              <p:cNvSpPr>
                <a:spLocks/>
              </p:cNvSpPr>
              <p:nvPr/>
            </p:nvSpPr>
            <p:spPr bwMode="auto">
              <a:xfrm>
                <a:off x="8491430" y="4019008"/>
                <a:ext cx="3366" cy="3366"/>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0" y="2"/>
                      <a:pt x="1" y="2"/>
                      <a:pt x="2"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3" name="Freeform 169"/>
              <p:cNvSpPr>
                <a:spLocks/>
              </p:cNvSpPr>
              <p:nvPr/>
            </p:nvSpPr>
            <p:spPr bwMode="auto">
              <a:xfrm>
                <a:off x="8508935" y="4022374"/>
                <a:ext cx="2020"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4" name="Freeform 170"/>
              <p:cNvSpPr>
                <a:spLocks/>
              </p:cNvSpPr>
              <p:nvPr/>
            </p:nvSpPr>
            <p:spPr bwMode="auto">
              <a:xfrm>
                <a:off x="8389769" y="4023721"/>
                <a:ext cx="1347"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5" name="Freeform 171"/>
              <p:cNvSpPr>
                <a:spLocks/>
              </p:cNvSpPr>
              <p:nvPr/>
            </p:nvSpPr>
            <p:spPr bwMode="auto">
              <a:xfrm>
                <a:off x="8461134" y="4023721"/>
                <a:ext cx="2020" cy="2020"/>
              </a:xfrm>
              <a:custGeom>
                <a:avLst/>
                <a:gdLst>
                  <a:gd name="T0" fmla="*/ 1 w 1"/>
                  <a:gd name="T1" fmla="*/ 0 h 1"/>
                  <a:gd name="T2" fmla="*/ 0 w 1"/>
                  <a:gd name="T3" fmla="*/ 0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0"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6" name="Freeform 172"/>
              <p:cNvSpPr>
                <a:spLocks/>
              </p:cNvSpPr>
              <p:nvPr/>
            </p:nvSpPr>
            <p:spPr bwMode="auto">
              <a:xfrm>
                <a:off x="8458441" y="4025741"/>
                <a:ext cx="1347" cy="0"/>
              </a:xfrm>
              <a:custGeom>
                <a:avLst/>
                <a:gdLst>
                  <a:gd name="T0" fmla="*/ 0 w 1"/>
                  <a:gd name="T1" fmla="*/ 0 w 1"/>
                  <a:gd name="T2" fmla="*/ 1 w 1"/>
                  <a:gd name="T3" fmla="*/ 1 w 1"/>
                  <a:gd name="T4" fmla="*/ 1 w 1"/>
                  <a:gd name="T5" fmla="*/ 1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7" name="Freeform 173"/>
              <p:cNvSpPr>
                <a:spLocks/>
              </p:cNvSpPr>
              <p:nvPr/>
            </p:nvSpPr>
            <p:spPr bwMode="auto">
              <a:xfrm>
                <a:off x="8485371" y="4025741"/>
                <a:ext cx="336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0" y="0"/>
                      <a:pt x="1" y="0"/>
                      <a:pt x="2"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8" name="Freeform 174"/>
              <p:cNvSpPr>
                <a:spLocks/>
              </p:cNvSpPr>
              <p:nvPr/>
            </p:nvSpPr>
            <p:spPr bwMode="auto">
              <a:xfrm>
                <a:off x="8388422" y="4035166"/>
                <a:ext cx="1347" cy="2693"/>
              </a:xfrm>
              <a:custGeom>
                <a:avLst/>
                <a:gdLst>
                  <a:gd name="T0" fmla="*/ 1 w 1"/>
                  <a:gd name="T1" fmla="*/ 0 h 2"/>
                  <a:gd name="T2" fmla="*/ 0 w 1"/>
                  <a:gd name="T3" fmla="*/ 0 h 2"/>
                  <a:gd name="T4" fmla="*/ 0 w 1"/>
                  <a:gd name="T5" fmla="*/ 2 h 2"/>
                  <a:gd name="T6" fmla="*/ 1 w 1"/>
                  <a:gd name="T7" fmla="*/ 1 h 2"/>
                  <a:gd name="T8" fmla="*/ 1 w 1"/>
                  <a:gd name="T9" fmla="*/ 1 h 2"/>
                  <a:gd name="T10" fmla="*/ 1 w 1"/>
                  <a:gd name="T11" fmla="*/ 0 h 2"/>
                  <a:gd name="T12" fmla="*/ 1 w 1"/>
                  <a:gd name="T13" fmla="*/ 0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0"/>
                    </a:moveTo>
                    <a:cubicBezTo>
                      <a:pt x="0" y="0"/>
                      <a:pt x="0" y="0"/>
                      <a:pt x="0" y="0"/>
                    </a:cubicBezTo>
                    <a:cubicBezTo>
                      <a:pt x="0" y="1"/>
                      <a:pt x="0" y="1"/>
                      <a:pt x="0" y="2"/>
                    </a:cubicBezTo>
                    <a:cubicBezTo>
                      <a:pt x="0" y="1"/>
                      <a:pt x="1" y="1"/>
                      <a:pt x="1" y="1"/>
                    </a:cubicBezTo>
                    <a:cubicBezTo>
                      <a:pt x="1" y="1"/>
                      <a:pt x="1" y="1"/>
                      <a:pt x="1"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9" name="Freeform 175"/>
              <p:cNvSpPr>
                <a:spLocks/>
              </p:cNvSpPr>
              <p:nvPr/>
            </p:nvSpPr>
            <p:spPr bwMode="auto">
              <a:xfrm>
                <a:off x="8510955" y="4039879"/>
                <a:ext cx="3366" cy="4713"/>
              </a:xfrm>
              <a:custGeom>
                <a:avLst/>
                <a:gdLst>
                  <a:gd name="T0" fmla="*/ 0 w 2"/>
                  <a:gd name="T1" fmla="*/ 0 h 3"/>
                  <a:gd name="T2" fmla="*/ 0 w 2"/>
                  <a:gd name="T3" fmla="*/ 0 h 3"/>
                  <a:gd name="T4" fmla="*/ 0 w 2"/>
                  <a:gd name="T5" fmla="*/ 3 h 3"/>
                  <a:gd name="T6" fmla="*/ 0 w 2"/>
                  <a:gd name="T7" fmla="*/ 3 h 3"/>
                  <a:gd name="T8" fmla="*/ 1 w 2"/>
                  <a:gd name="T9" fmla="*/ 3 h 3"/>
                  <a:gd name="T10" fmla="*/ 1 w 2"/>
                  <a:gd name="T11" fmla="*/ 3 h 3"/>
                  <a:gd name="T12" fmla="*/ 2 w 2"/>
                  <a:gd name="T13" fmla="*/ 3 h 3"/>
                  <a:gd name="T14" fmla="*/ 1 w 2"/>
                  <a:gd name="T15" fmla="*/ 1 h 3"/>
                  <a:gd name="T16" fmla="*/ 1 w 2"/>
                  <a:gd name="T17" fmla="*/ 1 h 3"/>
                  <a:gd name="T18" fmla="*/ 1 w 2"/>
                  <a:gd name="T19" fmla="*/ 1 h 3"/>
                  <a:gd name="T20" fmla="*/ 1 w 2"/>
                  <a:gd name="T21" fmla="*/ 2 h 3"/>
                  <a:gd name="T22" fmla="*/ 1 w 2"/>
                  <a:gd name="T23" fmla="*/ 1 h 3"/>
                  <a:gd name="T24" fmla="*/ 0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0" y="0"/>
                    </a:moveTo>
                    <a:cubicBezTo>
                      <a:pt x="0" y="0"/>
                      <a:pt x="0" y="0"/>
                      <a:pt x="0" y="0"/>
                    </a:cubicBezTo>
                    <a:cubicBezTo>
                      <a:pt x="0" y="1"/>
                      <a:pt x="0" y="2"/>
                      <a:pt x="0" y="3"/>
                    </a:cubicBezTo>
                    <a:cubicBezTo>
                      <a:pt x="0" y="3"/>
                      <a:pt x="0" y="3"/>
                      <a:pt x="0" y="3"/>
                    </a:cubicBezTo>
                    <a:cubicBezTo>
                      <a:pt x="1" y="3"/>
                      <a:pt x="1" y="3"/>
                      <a:pt x="1" y="3"/>
                    </a:cubicBezTo>
                    <a:cubicBezTo>
                      <a:pt x="1" y="3"/>
                      <a:pt x="1" y="3"/>
                      <a:pt x="1" y="3"/>
                    </a:cubicBezTo>
                    <a:cubicBezTo>
                      <a:pt x="1" y="3"/>
                      <a:pt x="2" y="3"/>
                      <a:pt x="2" y="3"/>
                    </a:cubicBezTo>
                    <a:cubicBezTo>
                      <a:pt x="2" y="2"/>
                      <a:pt x="2" y="1"/>
                      <a:pt x="1" y="1"/>
                    </a:cubicBezTo>
                    <a:cubicBezTo>
                      <a:pt x="1" y="1"/>
                      <a:pt x="1" y="1"/>
                      <a:pt x="1" y="1"/>
                    </a:cubicBezTo>
                    <a:cubicBezTo>
                      <a:pt x="1" y="1"/>
                      <a:pt x="1" y="1"/>
                      <a:pt x="1" y="1"/>
                    </a:cubicBezTo>
                    <a:cubicBezTo>
                      <a:pt x="1" y="1"/>
                      <a:pt x="1" y="2"/>
                      <a:pt x="1" y="2"/>
                    </a:cubicBezTo>
                    <a:cubicBezTo>
                      <a:pt x="1" y="2"/>
                      <a:pt x="1" y="2"/>
                      <a:pt x="1" y="1"/>
                    </a:cubicBezTo>
                    <a:cubicBezTo>
                      <a:pt x="0"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0" name="Freeform 176"/>
              <p:cNvSpPr>
                <a:spLocks/>
              </p:cNvSpPr>
              <p:nvPr/>
            </p:nvSpPr>
            <p:spPr bwMode="auto">
              <a:xfrm>
                <a:off x="8512301" y="4045938"/>
                <a:ext cx="3366" cy="3366"/>
              </a:xfrm>
              <a:custGeom>
                <a:avLst/>
                <a:gdLst>
                  <a:gd name="T0" fmla="*/ 1 w 2"/>
                  <a:gd name="T1" fmla="*/ 0 h 2"/>
                  <a:gd name="T2" fmla="*/ 0 w 2"/>
                  <a:gd name="T3" fmla="*/ 0 h 2"/>
                  <a:gd name="T4" fmla="*/ 1 w 2"/>
                  <a:gd name="T5" fmla="*/ 1 h 2"/>
                  <a:gd name="T6" fmla="*/ 1 w 2"/>
                  <a:gd name="T7" fmla="*/ 2 h 2"/>
                  <a:gd name="T8" fmla="*/ 2 w 2"/>
                  <a:gd name="T9" fmla="*/ 2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0" y="0"/>
                      <a:pt x="0" y="0"/>
                    </a:cubicBezTo>
                    <a:cubicBezTo>
                      <a:pt x="0" y="1"/>
                      <a:pt x="1" y="0"/>
                      <a:pt x="1" y="1"/>
                    </a:cubicBezTo>
                    <a:cubicBezTo>
                      <a:pt x="1" y="1"/>
                      <a:pt x="1" y="2"/>
                      <a:pt x="1" y="2"/>
                    </a:cubicBezTo>
                    <a:cubicBezTo>
                      <a:pt x="2" y="2"/>
                      <a:pt x="2" y="2"/>
                      <a:pt x="2" y="2"/>
                    </a:cubicBezTo>
                    <a:cubicBezTo>
                      <a:pt x="1"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1" name="Freeform 177"/>
              <p:cNvSpPr>
                <a:spLocks/>
              </p:cNvSpPr>
              <p:nvPr/>
            </p:nvSpPr>
            <p:spPr bwMode="auto">
              <a:xfrm>
                <a:off x="8515668" y="4047958"/>
                <a:ext cx="1347" cy="1347"/>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2" name="Freeform 178"/>
              <p:cNvSpPr>
                <a:spLocks/>
              </p:cNvSpPr>
              <p:nvPr/>
            </p:nvSpPr>
            <p:spPr bwMode="auto">
              <a:xfrm>
                <a:off x="8399195" y="4047958"/>
                <a:ext cx="2020" cy="1347"/>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0" y="1"/>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3" name="Freeform 179"/>
              <p:cNvSpPr>
                <a:spLocks/>
              </p:cNvSpPr>
              <p:nvPr/>
            </p:nvSpPr>
            <p:spPr bwMode="auto">
              <a:xfrm>
                <a:off x="8517014" y="4049304"/>
                <a:ext cx="0" cy="1347"/>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4" name="Freeform 180"/>
              <p:cNvSpPr>
                <a:spLocks/>
              </p:cNvSpPr>
              <p:nvPr/>
            </p:nvSpPr>
            <p:spPr bwMode="auto">
              <a:xfrm>
                <a:off x="8515668" y="4054017"/>
                <a:ext cx="1347" cy="1347"/>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1" y="0"/>
                      <a:pt x="1"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5" name="Freeform 181"/>
              <p:cNvSpPr>
                <a:spLocks/>
              </p:cNvSpPr>
              <p:nvPr/>
            </p:nvSpPr>
            <p:spPr bwMode="auto">
              <a:xfrm>
                <a:off x="8426125" y="4055364"/>
                <a:ext cx="2020" cy="3366"/>
              </a:xfrm>
              <a:custGeom>
                <a:avLst/>
                <a:gdLst>
                  <a:gd name="T0" fmla="*/ 0 w 1"/>
                  <a:gd name="T1" fmla="*/ 0 h 2"/>
                  <a:gd name="T2" fmla="*/ 0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2"/>
                      <a:pt x="0" y="2"/>
                      <a:pt x="0" y="2"/>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6" name="Freeform 182"/>
              <p:cNvSpPr>
                <a:spLocks/>
              </p:cNvSpPr>
              <p:nvPr/>
            </p:nvSpPr>
            <p:spPr bwMode="auto">
              <a:xfrm>
                <a:off x="8519034" y="4058730"/>
                <a:ext cx="1347" cy="2020"/>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1"/>
                      <a:pt x="0"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7" name="Freeform 183"/>
              <p:cNvSpPr>
                <a:spLocks/>
              </p:cNvSpPr>
              <p:nvPr/>
            </p:nvSpPr>
            <p:spPr bwMode="auto">
              <a:xfrm>
                <a:off x="8498163" y="4066809"/>
                <a:ext cx="10772" cy="11445"/>
              </a:xfrm>
              <a:custGeom>
                <a:avLst/>
                <a:gdLst>
                  <a:gd name="T0" fmla="*/ 0 w 7"/>
                  <a:gd name="T1" fmla="*/ 0 h 7"/>
                  <a:gd name="T2" fmla="*/ 0 w 7"/>
                  <a:gd name="T3" fmla="*/ 0 h 7"/>
                  <a:gd name="T4" fmla="*/ 5 w 7"/>
                  <a:gd name="T5" fmla="*/ 6 h 7"/>
                  <a:gd name="T6" fmla="*/ 7 w 7"/>
                  <a:gd name="T7" fmla="*/ 7 h 7"/>
                  <a:gd name="T8" fmla="*/ 5 w 7"/>
                  <a:gd name="T9" fmla="*/ 4 h 7"/>
                  <a:gd name="T10" fmla="*/ 4 w 7"/>
                  <a:gd name="T11" fmla="*/ 4 h 7"/>
                  <a:gd name="T12" fmla="*/ 1 w 7"/>
                  <a:gd name="T13" fmla="*/ 0 h 7"/>
                  <a:gd name="T14" fmla="*/ 1 w 7"/>
                  <a:gd name="T15" fmla="*/ 0 h 7"/>
                  <a:gd name="T16" fmla="*/ 1 w 7"/>
                  <a:gd name="T17" fmla="*/ 0 h 7"/>
                  <a:gd name="T18" fmla="*/ 0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0" y="0"/>
                    </a:moveTo>
                    <a:cubicBezTo>
                      <a:pt x="0" y="0"/>
                      <a:pt x="0" y="0"/>
                      <a:pt x="0" y="0"/>
                    </a:cubicBezTo>
                    <a:cubicBezTo>
                      <a:pt x="1" y="3"/>
                      <a:pt x="3" y="4"/>
                      <a:pt x="5" y="6"/>
                    </a:cubicBezTo>
                    <a:cubicBezTo>
                      <a:pt x="6" y="6"/>
                      <a:pt x="6" y="7"/>
                      <a:pt x="7" y="7"/>
                    </a:cubicBezTo>
                    <a:cubicBezTo>
                      <a:pt x="6" y="5"/>
                      <a:pt x="5" y="5"/>
                      <a:pt x="5" y="4"/>
                    </a:cubicBezTo>
                    <a:cubicBezTo>
                      <a:pt x="4" y="4"/>
                      <a:pt x="4" y="4"/>
                      <a:pt x="4" y="4"/>
                    </a:cubicBezTo>
                    <a:cubicBezTo>
                      <a:pt x="3" y="2"/>
                      <a:pt x="2" y="1"/>
                      <a:pt x="1" y="0"/>
                    </a:cubicBezTo>
                    <a:cubicBezTo>
                      <a:pt x="1" y="0"/>
                      <a:pt x="1"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8" name="Freeform 184"/>
              <p:cNvSpPr>
                <a:spLocks/>
              </p:cNvSpPr>
              <p:nvPr/>
            </p:nvSpPr>
            <p:spPr bwMode="auto">
              <a:xfrm>
                <a:off x="8507589" y="4068156"/>
                <a:ext cx="134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9" name="Freeform 185"/>
              <p:cNvSpPr>
                <a:spLocks/>
              </p:cNvSpPr>
              <p:nvPr/>
            </p:nvSpPr>
            <p:spPr bwMode="auto">
              <a:xfrm>
                <a:off x="8508935" y="4068156"/>
                <a:ext cx="3366" cy="3366"/>
              </a:xfrm>
              <a:custGeom>
                <a:avLst/>
                <a:gdLst>
                  <a:gd name="T0" fmla="*/ 1 w 2"/>
                  <a:gd name="T1" fmla="*/ 0 h 2"/>
                  <a:gd name="T2" fmla="*/ 2 w 2"/>
                  <a:gd name="T3" fmla="*/ 2 h 2"/>
                  <a:gd name="T4" fmla="*/ 2 w 2"/>
                  <a:gd name="T5" fmla="*/ 2 h 2"/>
                  <a:gd name="T6" fmla="*/ 1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1"/>
                      <a:pt x="1" y="2"/>
                      <a:pt x="2" y="2"/>
                    </a:cubicBezTo>
                    <a:cubicBezTo>
                      <a:pt x="2" y="2"/>
                      <a:pt x="2" y="2"/>
                      <a:pt x="2" y="2"/>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0" name="Freeform 186"/>
              <p:cNvSpPr>
                <a:spLocks/>
              </p:cNvSpPr>
              <p:nvPr/>
            </p:nvSpPr>
            <p:spPr bwMode="auto">
              <a:xfrm>
                <a:off x="8512301" y="4072868"/>
                <a:ext cx="2020" cy="2020"/>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1" name="Freeform 187"/>
              <p:cNvSpPr>
                <a:spLocks/>
              </p:cNvSpPr>
              <p:nvPr/>
            </p:nvSpPr>
            <p:spPr bwMode="auto">
              <a:xfrm>
                <a:off x="8443629" y="4080947"/>
                <a:ext cx="0" cy="202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2" name="Freeform 188"/>
              <p:cNvSpPr>
                <a:spLocks/>
              </p:cNvSpPr>
              <p:nvPr/>
            </p:nvSpPr>
            <p:spPr bwMode="auto">
              <a:xfrm>
                <a:off x="8449015" y="4087680"/>
                <a:ext cx="4713" cy="6059"/>
              </a:xfrm>
              <a:custGeom>
                <a:avLst/>
                <a:gdLst>
                  <a:gd name="T0" fmla="*/ 1 w 3"/>
                  <a:gd name="T1" fmla="*/ 0 h 4"/>
                  <a:gd name="T2" fmla="*/ 1 w 3"/>
                  <a:gd name="T3" fmla="*/ 4 h 4"/>
                  <a:gd name="T4" fmla="*/ 1 w 3"/>
                  <a:gd name="T5" fmla="*/ 0 h 4"/>
                </a:gdLst>
                <a:ahLst/>
                <a:cxnLst>
                  <a:cxn ang="0">
                    <a:pos x="T0" y="T1"/>
                  </a:cxn>
                  <a:cxn ang="0">
                    <a:pos x="T2" y="T3"/>
                  </a:cxn>
                  <a:cxn ang="0">
                    <a:pos x="T4" y="T5"/>
                  </a:cxn>
                </a:cxnLst>
                <a:rect l="0" t="0" r="r" b="b"/>
                <a:pathLst>
                  <a:path w="3" h="4">
                    <a:moveTo>
                      <a:pt x="1" y="0"/>
                    </a:moveTo>
                    <a:cubicBezTo>
                      <a:pt x="2" y="1"/>
                      <a:pt x="0" y="2"/>
                      <a:pt x="1" y="4"/>
                    </a:cubicBezTo>
                    <a:cubicBezTo>
                      <a:pt x="1" y="2"/>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3" name="Freeform 189"/>
              <p:cNvSpPr>
                <a:spLocks/>
              </p:cNvSpPr>
              <p:nvPr/>
            </p:nvSpPr>
            <p:spPr bwMode="auto">
              <a:xfrm>
                <a:off x="8286088" y="4089027"/>
                <a:ext cx="2020" cy="1347"/>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0"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4" name="Freeform 190"/>
              <p:cNvSpPr>
                <a:spLocks/>
              </p:cNvSpPr>
              <p:nvPr/>
            </p:nvSpPr>
            <p:spPr bwMode="auto">
              <a:xfrm>
                <a:off x="8372264" y="4143560"/>
                <a:ext cx="6059" cy="2693"/>
              </a:xfrm>
              <a:custGeom>
                <a:avLst/>
                <a:gdLst>
                  <a:gd name="T0" fmla="*/ 3 w 4"/>
                  <a:gd name="T1" fmla="*/ 0 h 2"/>
                  <a:gd name="T2" fmla="*/ 0 w 4"/>
                  <a:gd name="T3" fmla="*/ 1 h 2"/>
                  <a:gd name="T4" fmla="*/ 2 w 4"/>
                  <a:gd name="T5" fmla="*/ 2 h 2"/>
                  <a:gd name="T6" fmla="*/ 4 w 4"/>
                  <a:gd name="T7" fmla="*/ 1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2" y="0"/>
                      <a:pt x="0" y="0"/>
                      <a:pt x="0" y="1"/>
                    </a:cubicBezTo>
                    <a:cubicBezTo>
                      <a:pt x="1" y="2"/>
                      <a:pt x="1" y="2"/>
                      <a:pt x="2" y="2"/>
                    </a:cubicBezTo>
                    <a:cubicBezTo>
                      <a:pt x="3" y="2"/>
                      <a:pt x="3" y="1"/>
                      <a:pt x="4" y="1"/>
                    </a:cubicBezTo>
                    <a:cubicBezTo>
                      <a:pt x="4" y="1"/>
                      <a:pt x="3"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5" name="Freeform 191"/>
              <p:cNvSpPr>
                <a:spLocks/>
              </p:cNvSpPr>
              <p:nvPr/>
            </p:nvSpPr>
            <p:spPr bwMode="auto">
              <a:xfrm>
                <a:off x="8512301" y="4146253"/>
                <a:ext cx="24237" cy="49821"/>
              </a:xfrm>
              <a:custGeom>
                <a:avLst/>
                <a:gdLst>
                  <a:gd name="T0" fmla="*/ 4 w 15"/>
                  <a:gd name="T1" fmla="*/ 0 h 31"/>
                  <a:gd name="T2" fmla="*/ 4 w 15"/>
                  <a:gd name="T3" fmla="*/ 0 h 31"/>
                  <a:gd name="T4" fmla="*/ 4 w 15"/>
                  <a:gd name="T5" fmla="*/ 4 h 31"/>
                  <a:gd name="T6" fmla="*/ 4 w 15"/>
                  <a:gd name="T7" fmla="*/ 5 h 31"/>
                  <a:gd name="T8" fmla="*/ 5 w 15"/>
                  <a:gd name="T9" fmla="*/ 5 h 31"/>
                  <a:gd name="T10" fmla="*/ 6 w 15"/>
                  <a:gd name="T11" fmla="*/ 9 h 31"/>
                  <a:gd name="T12" fmla="*/ 6 w 15"/>
                  <a:gd name="T13" fmla="*/ 8 h 31"/>
                  <a:gd name="T14" fmla="*/ 6 w 15"/>
                  <a:gd name="T15" fmla="*/ 9 h 31"/>
                  <a:gd name="T16" fmla="*/ 6 w 15"/>
                  <a:gd name="T17" fmla="*/ 9 h 31"/>
                  <a:gd name="T18" fmla="*/ 6 w 15"/>
                  <a:gd name="T19" fmla="*/ 10 h 31"/>
                  <a:gd name="T20" fmla="*/ 5 w 15"/>
                  <a:gd name="T21" fmla="*/ 10 h 31"/>
                  <a:gd name="T22" fmla="*/ 7 w 15"/>
                  <a:gd name="T23" fmla="*/ 12 h 31"/>
                  <a:gd name="T24" fmla="*/ 6 w 15"/>
                  <a:gd name="T25" fmla="*/ 12 h 31"/>
                  <a:gd name="T26" fmla="*/ 6 w 15"/>
                  <a:gd name="T27" fmla="*/ 15 h 31"/>
                  <a:gd name="T28" fmla="*/ 6 w 15"/>
                  <a:gd name="T29" fmla="*/ 15 h 31"/>
                  <a:gd name="T30" fmla="*/ 6 w 15"/>
                  <a:gd name="T31" fmla="*/ 16 h 31"/>
                  <a:gd name="T32" fmla="*/ 4 w 15"/>
                  <a:gd name="T33" fmla="*/ 19 h 31"/>
                  <a:gd name="T34" fmla="*/ 4 w 15"/>
                  <a:gd name="T35" fmla="*/ 19 h 31"/>
                  <a:gd name="T36" fmla="*/ 3 w 15"/>
                  <a:gd name="T37" fmla="*/ 19 h 31"/>
                  <a:gd name="T38" fmla="*/ 4 w 15"/>
                  <a:gd name="T39" fmla="*/ 24 h 31"/>
                  <a:gd name="T40" fmla="*/ 1 w 15"/>
                  <a:gd name="T41" fmla="*/ 29 h 31"/>
                  <a:gd name="T42" fmla="*/ 1 w 15"/>
                  <a:gd name="T43" fmla="*/ 29 h 31"/>
                  <a:gd name="T44" fmla="*/ 2 w 15"/>
                  <a:gd name="T45" fmla="*/ 29 h 31"/>
                  <a:gd name="T46" fmla="*/ 2 w 15"/>
                  <a:gd name="T47" fmla="*/ 31 h 31"/>
                  <a:gd name="T48" fmla="*/ 8 w 15"/>
                  <a:gd name="T49" fmla="*/ 26 h 31"/>
                  <a:gd name="T50" fmla="*/ 10 w 15"/>
                  <a:gd name="T51" fmla="*/ 23 h 31"/>
                  <a:gd name="T52" fmla="*/ 9 w 15"/>
                  <a:gd name="T53" fmla="*/ 22 h 31"/>
                  <a:gd name="T54" fmla="*/ 11 w 15"/>
                  <a:gd name="T55" fmla="*/ 21 h 31"/>
                  <a:gd name="T56" fmla="*/ 12 w 15"/>
                  <a:gd name="T57" fmla="*/ 21 h 31"/>
                  <a:gd name="T58" fmla="*/ 12 w 15"/>
                  <a:gd name="T59" fmla="*/ 21 h 31"/>
                  <a:gd name="T60" fmla="*/ 12 w 15"/>
                  <a:gd name="T61" fmla="*/ 21 h 31"/>
                  <a:gd name="T62" fmla="*/ 13 w 15"/>
                  <a:gd name="T63" fmla="*/ 21 h 31"/>
                  <a:gd name="T64" fmla="*/ 12 w 15"/>
                  <a:gd name="T65" fmla="*/ 20 h 31"/>
                  <a:gd name="T66" fmla="*/ 13 w 15"/>
                  <a:gd name="T67" fmla="*/ 19 h 31"/>
                  <a:gd name="T68" fmla="*/ 15 w 15"/>
                  <a:gd name="T69" fmla="*/ 15 h 31"/>
                  <a:gd name="T70" fmla="*/ 15 w 15"/>
                  <a:gd name="T71" fmla="*/ 15 h 31"/>
                  <a:gd name="T72" fmla="*/ 12 w 15"/>
                  <a:gd name="T73" fmla="*/ 16 h 31"/>
                  <a:gd name="T74" fmla="*/ 12 w 15"/>
                  <a:gd name="T75" fmla="*/ 16 h 31"/>
                  <a:gd name="T76" fmla="*/ 10 w 15"/>
                  <a:gd name="T77" fmla="*/ 14 h 31"/>
                  <a:gd name="T78" fmla="*/ 9 w 15"/>
                  <a:gd name="T79" fmla="*/ 10 h 31"/>
                  <a:gd name="T80" fmla="*/ 9 w 15"/>
                  <a:gd name="T81" fmla="*/ 10 h 31"/>
                  <a:gd name="T82" fmla="*/ 9 w 15"/>
                  <a:gd name="T83" fmla="*/ 10 h 31"/>
                  <a:gd name="T84" fmla="*/ 8 w 15"/>
                  <a:gd name="T85" fmla="*/ 10 h 31"/>
                  <a:gd name="T86" fmla="*/ 8 w 15"/>
                  <a:gd name="T87" fmla="*/ 10 h 31"/>
                  <a:gd name="T88" fmla="*/ 8 w 15"/>
                  <a:gd name="T89" fmla="*/ 13 h 31"/>
                  <a:gd name="T90" fmla="*/ 7 w 15"/>
                  <a:gd name="T91" fmla="*/ 11 h 31"/>
                  <a:gd name="T92" fmla="*/ 7 w 15"/>
                  <a:gd name="T93" fmla="*/ 10 h 31"/>
                  <a:gd name="T94" fmla="*/ 8 w 15"/>
                  <a:gd name="T95" fmla="*/ 9 h 31"/>
                  <a:gd name="T96" fmla="*/ 7 w 15"/>
                  <a:gd name="T97" fmla="*/ 7 h 31"/>
                  <a:gd name="T98" fmla="*/ 7 w 15"/>
                  <a:gd name="T99" fmla="*/ 7 h 31"/>
                  <a:gd name="T100" fmla="*/ 8 w 15"/>
                  <a:gd name="T101" fmla="*/ 4 h 31"/>
                  <a:gd name="T102" fmla="*/ 8 w 15"/>
                  <a:gd name="T103" fmla="*/ 4 h 31"/>
                  <a:gd name="T104" fmla="*/ 7 w 15"/>
                  <a:gd name="T105" fmla="*/ 5 h 31"/>
                  <a:gd name="T106" fmla="*/ 6 w 15"/>
                  <a:gd name="T107" fmla="*/ 3 h 31"/>
                  <a:gd name="T108" fmla="*/ 7 w 15"/>
                  <a:gd name="T109" fmla="*/ 3 h 31"/>
                  <a:gd name="T110" fmla="*/ 6 w 15"/>
                  <a:gd name="T111" fmla="*/ 2 h 31"/>
                  <a:gd name="T112" fmla="*/ 5 w 15"/>
                  <a:gd name="T113" fmla="*/ 3 h 31"/>
                  <a:gd name="T114" fmla="*/ 5 w 15"/>
                  <a:gd name="T115" fmla="*/ 3 h 31"/>
                  <a:gd name="T116" fmla="*/ 5 w 15"/>
                  <a:gd name="T117" fmla="*/ 0 h 31"/>
                  <a:gd name="T118" fmla="*/ 4 w 15"/>
                  <a:gd name="T1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 h="31">
                    <a:moveTo>
                      <a:pt x="4" y="0"/>
                    </a:moveTo>
                    <a:cubicBezTo>
                      <a:pt x="4" y="0"/>
                      <a:pt x="4" y="0"/>
                      <a:pt x="4" y="0"/>
                    </a:cubicBezTo>
                    <a:cubicBezTo>
                      <a:pt x="4" y="1"/>
                      <a:pt x="5" y="3"/>
                      <a:pt x="4" y="4"/>
                    </a:cubicBezTo>
                    <a:cubicBezTo>
                      <a:pt x="4" y="4"/>
                      <a:pt x="5" y="4"/>
                      <a:pt x="4" y="5"/>
                    </a:cubicBezTo>
                    <a:cubicBezTo>
                      <a:pt x="5" y="5"/>
                      <a:pt x="5" y="5"/>
                      <a:pt x="5" y="5"/>
                    </a:cubicBezTo>
                    <a:cubicBezTo>
                      <a:pt x="5" y="6"/>
                      <a:pt x="5" y="8"/>
                      <a:pt x="6" y="9"/>
                    </a:cubicBezTo>
                    <a:cubicBezTo>
                      <a:pt x="6" y="9"/>
                      <a:pt x="5" y="8"/>
                      <a:pt x="6" y="8"/>
                    </a:cubicBezTo>
                    <a:cubicBezTo>
                      <a:pt x="6" y="9"/>
                      <a:pt x="6" y="9"/>
                      <a:pt x="6" y="9"/>
                    </a:cubicBezTo>
                    <a:cubicBezTo>
                      <a:pt x="6" y="9"/>
                      <a:pt x="6" y="9"/>
                      <a:pt x="6" y="9"/>
                    </a:cubicBezTo>
                    <a:cubicBezTo>
                      <a:pt x="6" y="9"/>
                      <a:pt x="6" y="10"/>
                      <a:pt x="6" y="10"/>
                    </a:cubicBezTo>
                    <a:cubicBezTo>
                      <a:pt x="6" y="10"/>
                      <a:pt x="5" y="10"/>
                      <a:pt x="5" y="10"/>
                    </a:cubicBezTo>
                    <a:cubicBezTo>
                      <a:pt x="5" y="11"/>
                      <a:pt x="7" y="11"/>
                      <a:pt x="7" y="12"/>
                    </a:cubicBezTo>
                    <a:cubicBezTo>
                      <a:pt x="6" y="12"/>
                      <a:pt x="6" y="12"/>
                      <a:pt x="6" y="12"/>
                    </a:cubicBezTo>
                    <a:cubicBezTo>
                      <a:pt x="6" y="13"/>
                      <a:pt x="6" y="14"/>
                      <a:pt x="6" y="15"/>
                    </a:cubicBezTo>
                    <a:cubicBezTo>
                      <a:pt x="6" y="15"/>
                      <a:pt x="6" y="15"/>
                      <a:pt x="6" y="15"/>
                    </a:cubicBezTo>
                    <a:cubicBezTo>
                      <a:pt x="5" y="15"/>
                      <a:pt x="5" y="16"/>
                      <a:pt x="6" y="16"/>
                    </a:cubicBezTo>
                    <a:cubicBezTo>
                      <a:pt x="4" y="16"/>
                      <a:pt x="5" y="18"/>
                      <a:pt x="4" y="19"/>
                    </a:cubicBezTo>
                    <a:cubicBezTo>
                      <a:pt x="4" y="19"/>
                      <a:pt x="4" y="19"/>
                      <a:pt x="4" y="19"/>
                    </a:cubicBezTo>
                    <a:cubicBezTo>
                      <a:pt x="4" y="19"/>
                      <a:pt x="3" y="19"/>
                      <a:pt x="3" y="19"/>
                    </a:cubicBezTo>
                    <a:cubicBezTo>
                      <a:pt x="0" y="20"/>
                      <a:pt x="2" y="23"/>
                      <a:pt x="4" y="24"/>
                    </a:cubicBezTo>
                    <a:cubicBezTo>
                      <a:pt x="4" y="27"/>
                      <a:pt x="2" y="27"/>
                      <a:pt x="1" y="29"/>
                    </a:cubicBezTo>
                    <a:cubicBezTo>
                      <a:pt x="1" y="29"/>
                      <a:pt x="1" y="29"/>
                      <a:pt x="1" y="29"/>
                    </a:cubicBezTo>
                    <a:cubicBezTo>
                      <a:pt x="1" y="29"/>
                      <a:pt x="2" y="29"/>
                      <a:pt x="2" y="29"/>
                    </a:cubicBezTo>
                    <a:cubicBezTo>
                      <a:pt x="2" y="30"/>
                      <a:pt x="2" y="30"/>
                      <a:pt x="2" y="31"/>
                    </a:cubicBezTo>
                    <a:cubicBezTo>
                      <a:pt x="5" y="30"/>
                      <a:pt x="5" y="27"/>
                      <a:pt x="8" y="26"/>
                    </a:cubicBezTo>
                    <a:cubicBezTo>
                      <a:pt x="8" y="25"/>
                      <a:pt x="9" y="24"/>
                      <a:pt x="10" y="23"/>
                    </a:cubicBezTo>
                    <a:cubicBezTo>
                      <a:pt x="9" y="22"/>
                      <a:pt x="9" y="22"/>
                      <a:pt x="9" y="22"/>
                    </a:cubicBezTo>
                    <a:cubicBezTo>
                      <a:pt x="10" y="22"/>
                      <a:pt x="10" y="21"/>
                      <a:pt x="11" y="21"/>
                    </a:cubicBezTo>
                    <a:cubicBezTo>
                      <a:pt x="11" y="21"/>
                      <a:pt x="12" y="21"/>
                      <a:pt x="12" y="21"/>
                    </a:cubicBezTo>
                    <a:cubicBezTo>
                      <a:pt x="12" y="21"/>
                      <a:pt x="12" y="21"/>
                      <a:pt x="12" y="21"/>
                    </a:cubicBezTo>
                    <a:cubicBezTo>
                      <a:pt x="12" y="21"/>
                      <a:pt x="12" y="21"/>
                      <a:pt x="12" y="21"/>
                    </a:cubicBezTo>
                    <a:cubicBezTo>
                      <a:pt x="13" y="21"/>
                      <a:pt x="13" y="21"/>
                      <a:pt x="13" y="21"/>
                    </a:cubicBezTo>
                    <a:cubicBezTo>
                      <a:pt x="12" y="21"/>
                      <a:pt x="12" y="21"/>
                      <a:pt x="12" y="20"/>
                    </a:cubicBezTo>
                    <a:cubicBezTo>
                      <a:pt x="12" y="20"/>
                      <a:pt x="12" y="19"/>
                      <a:pt x="13" y="19"/>
                    </a:cubicBezTo>
                    <a:cubicBezTo>
                      <a:pt x="15" y="19"/>
                      <a:pt x="14" y="16"/>
                      <a:pt x="15" y="15"/>
                    </a:cubicBezTo>
                    <a:cubicBezTo>
                      <a:pt x="15" y="15"/>
                      <a:pt x="14" y="15"/>
                      <a:pt x="15" y="15"/>
                    </a:cubicBezTo>
                    <a:cubicBezTo>
                      <a:pt x="13" y="15"/>
                      <a:pt x="13" y="16"/>
                      <a:pt x="12" y="16"/>
                    </a:cubicBezTo>
                    <a:cubicBezTo>
                      <a:pt x="12" y="16"/>
                      <a:pt x="12" y="16"/>
                      <a:pt x="12" y="16"/>
                    </a:cubicBezTo>
                    <a:cubicBezTo>
                      <a:pt x="11" y="16"/>
                      <a:pt x="10" y="15"/>
                      <a:pt x="10" y="14"/>
                    </a:cubicBezTo>
                    <a:cubicBezTo>
                      <a:pt x="10" y="13"/>
                      <a:pt x="9" y="11"/>
                      <a:pt x="9" y="10"/>
                    </a:cubicBezTo>
                    <a:cubicBezTo>
                      <a:pt x="9" y="10"/>
                      <a:pt x="9" y="10"/>
                      <a:pt x="9" y="10"/>
                    </a:cubicBezTo>
                    <a:cubicBezTo>
                      <a:pt x="9" y="10"/>
                      <a:pt x="9" y="10"/>
                      <a:pt x="9" y="10"/>
                    </a:cubicBezTo>
                    <a:cubicBezTo>
                      <a:pt x="9" y="10"/>
                      <a:pt x="8" y="10"/>
                      <a:pt x="8" y="10"/>
                    </a:cubicBezTo>
                    <a:cubicBezTo>
                      <a:pt x="8" y="10"/>
                      <a:pt x="8" y="10"/>
                      <a:pt x="8" y="10"/>
                    </a:cubicBezTo>
                    <a:cubicBezTo>
                      <a:pt x="9" y="11"/>
                      <a:pt x="8" y="12"/>
                      <a:pt x="8" y="13"/>
                    </a:cubicBezTo>
                    <a:cubicBezTo>
                      <a:pt x="8" y="12"/>
                      <a:pt x="7" y="11"/>
                      <a:pt x="7" y="11"/>
                    </a:cubicBezTo>
                    <a:cubicBezTo>
                      <a:pt x="7" y="11"/>
                      <a:pt x="7" y="11"/>
                      <a:pt x="7" y="10"/>
                    </a:cubicBezTo>
                    <a:cubicBezTo>
                      <a:pt x="7" y="10"/>
                      <a:pt x="7" y="9"/>
                      <a:pt x="8" y="9"/>
                    </a:cubicBezTo>
                    <a:cubicBezTo>
                      <a:pt x="7" y="8"/>
                      <a:pt x="7" y="7"/>
                      <a:pt x="7" y="7"/>
                    </a:cubicBezTo>
                    <a:cubicBezTo>
                      <a:pt x="7" y="7"/>
                      <a:pt x="7" y="7"/>
                      <a:pt x="7" y="7"/>
                    </a:cubicBezTo>
                    <a:cubicBezTo>
                      <a:pt x="8" y="7"/>
                      <a:pt x="8" y="5"/>
                      <a:pt x="8" y="4"/>
                    </a:cubicBezTo>
                    <a:cubicBezTo>
                      <a:pt x="8" y="4"/>
                      <a:pt x="8" y="4"/>
                      <a:pt x="8" y="4"/>
                    </a:cubicBezTo>
                    <a:cubicBezTo>
                      <a:pt x="7" y="4"/>
                      <a:pt x="7" y="5"/>
                      <a:pt x="7" y="5"/>
                    </a:cubicBezTo>
                    <a:cubicBezTo>
                      <a:pt x="6" y="4"/>
                      <a:pt x="7" y="4"/>
                      <a:pt x="6" y="3"/>
                    </a:cubicBezTo>
                    <a:cubicBezTo>
                      <a:pt x="7" y="3"/>
                      <a:pt x="7" y="3"/>
                      <a:pt x="7" y="3"/>
                    </a:cubicBezTo>
                    <a:cubicBezTo>
                      <a:pt x="6" y="3"/>
                      <a:pt x="6" y="2"/>
                      <a:pt x="6" y="2"/>
                    </a:cubicBezTo>
                    <a:cubicBezTo>
                      <a:pt x="5" y="2"/>
                      <a:pt x="6" y="3"/>
                      <a:pt x="5" y="3"/>
                    </a:cubicBezTo>
                    <a:cubicBezTo>
                      <a:pt x="5" y="3"/>
                      <a:pt x="5" y="3"/>
                      <a:pt x="5" y="3"/>
                    </a:cubicBezTo>
                    <a:cubicBezTo>
                      <a:pt x="5" y="2"/>
                      <a:pt x="4" y="1"/>
                      <a:pt x="5"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6" name="Freeform 192"/>
              <p:cNvSpPr>
                <a:spLocks/>
              </p:cNvSpPr>
              <p:nvPr/>
            </p:nvSpPr>
            <p:spPr bwMode="auto">
              <a:xfrm>
                <a:off x="8394482" y="4168471"/>
                <a:ext cx="3366" cy="4713"/>
              </a:xfrm>
              <a:custGeom>
                <a:avLst/>
                <a:gdLst>
                  <a:gd name="T0" fmla="*/ 1 w 2"/>
                  <a:gd name="T1" fmla="*/ 0 h 3"/>
                  <a:gd name="T2" fmla="*/ 0 w 2"/>
                  <a:gd name="T3" fmla="*/ 3 h 3"/>
                  <a:gd name="T4" fmla="*/ 1 w 2"/>
                  <a:gd name="T5" fmla="*/ 0 h 3"/>
                </a:gdLst>
                <a:ahLst/>
                <a:cxnLst>
                  <a:cxn ang="0">
                    <a:pos x="T0" y="T1"/>
                  </a:cxn>
                  <a:cxn ang="0">
                    <a:pos x="T2" y="T3"/>
                  </a:cxn>
                  <a:cxn ang="0">
                    <a:pos x="T4" y="T5"/>
                  </a:cxn>
                </a:cxnLst>
                <a:rect l="0" t="0" r="r" b="b"/>
                <a:pathLst>
                  <a:path w="2" h="3">
                    <a:moveTo>
                      <a:pt x="1" y="0"/>
                    </a:moveTo>
                    <a:cubicBezTo>
                      <a:pt x="0" y="1"/>
                      <a:pt x="0" y="2"/>
                      <a:pt x="0" y="3"/>
                    </a:cubicBezTo>
                    <a:cubicBezTo>
                      <a:pt x="1" y="3"/>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7" name="Freeform 193"/>
              <p:cNvSpPr>
                <a:spLocks/>
              </p:cNvSpPr>
              <p:nvPr/>
            </p:nvSpPr>
            <p:spPr bwMode="auto">
              <a:xfrm>
                <a:off x="8410640" y="4171837"/>
                <a:ext cx="1347" cy="3366"/>
              </a:xfrm>
              <a:custGeom>
                <a:avLst/>
                <a:gdLst>
                  <a:gd name="T0" fmla="*/ 0 w 1"/>
                  <a:gd name="T1" fmla="*/ 0 h 2"/>
                  <a:gd name="T2" fmla="*/ 0 w 1"/>
                  <a:gd name="T3" fmla="*/ 2 h 2"/>
                  <a:gd name="T4" fmla="*/ 0 w 1"/>
                  <a:gd name="T5" fmla="*/ 2 h 2"/>
                  <a:gd name="T6" fmla="*/ 1 w 1"/>
                  <a:gd name="T7" fmla="*/ 2 h 2"/>
                  <a:gd name="T8" fmla="*/ 1 w 1"/>
                  <a:gd name="T9" fmla="*/ 2 h 2"/>
                  <a:gd name="T10" fmla="*/ 1 w 1"/>
                  <a:gd name="T11" fmla="*/ 2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1"/>
                      <a:pt x="0" y="1"/>
                      <a:pt x="0" y="2"/>
                    </a:cubicBezTo>
                    <a:cubicBezTo>
                      <a:pt x="0" y="2"/>
                      <a:pt x="0" y="2"/>
                      <a:pt x="0" y="2"/>
                    </a:cubicBezTo>
                    <a:cubicBezTo>
                      <a:pt x="1" y="2"/>
                      <a:pt x="1" y="2"/>
                      <a:pt x="1" y="2"/>
                    </a:cubicBezTo>
                    <a:cubicBezTo>
                      <a:pt x="1" y="2"/>
                      <a:pt x="1" y="2"/>
                      <a:pt x="1" y="2"/>
                    </a:cubicBezTo>
                    <a:cubicBezTo>
                      <a:pt x="1" y="2"/>
                      <a:pt x="1" y="2"/>
                      <a:pt x="1" y="2"/>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8" name="Freeform 194"/>
              <p:cNvSpPr>
                <a:spLocks/>
              </p:cNvSpPr>
              <p:nvPr/>
            </p:nvSpPr>
            <p:spPr bwMode="auto">
              <a:xfrm>
                <a:off x="8410640" y="4175203"/>
                <a:ext cx="1347" cy="1347"/>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9" name="Freeform 195"/>
              <p:cNvSpPr>
                <a:spLocks/>
              </p:cNvSpPr>
              <p:nvPr/>
            </p:nvSpPr>
            <p:spPr bwMode="auto">
              <a:xfrm>
                <a:off x="8395828" y="4176550"/>
                <a:ext cx="14812" cy="20871"/>
              </a:xfrm>
              <a:custGeom>
                <a:avLst/>
                <a:gdLst>
                  <a:gd name="T0" fmla="*/ 0 w 9"/>
                  <a:gd name="T1" fmla="*/ 0 h 13"/>
                  <a:gd name="T2" fmla="*/ 0 w 9"/>
                  <a:gd name="T3" fmla="*/ 7 h 13"/>
                  <a:gd name="T4" fmla="*/ 0 w 9"/>
                  <a:gd name="T5" fmla="*/ 7 h 13"/>
                  <a:gd name="T6" fmla="*/ 0 w 9"/>
                  <a:gd name="T7" fmla="*/ 7 h 13"/>
                  <a:gd name="T8" fmla="*/ 0 w 9"/>
                  <a:gd name="T9" fmla="*/ 6 h 13"/>
                  <a:gd name="T10" fmla="*/ 0 w 9"/>
                  <a:gd name="T11" fmla="*/ 6 h 13"/>
                  <a:gd name="T12" fmla="*/ 0 w 9"/>
                  <a:gd name="T13" fmla="*/ 12 h 13"/>
                  <a:gd name="T14" fmla="*/ 0 w 9"/>
                  <a:gd name="T15" fmla="*/ 12 h 13"/>
                  <a:gd name="T16" fmla="*/ 1 w 9"/>
                  <a:gd name="T17" fmla="*/ 12 h 13"/>
                  <a:gd name="T18" fmla="*/ 1 w 9"/>
                  <a:gd name="T19" fmla="*/ 12 h 13"/>
                  <a:gd name="T20" fmla="*/ 2 w 9"/>
                  <a:gd name="T21" fmla="*/ 12 h 13"/>
                  <a:gd name="T22" fmla="*/ 2 w 9"/>
                  <a:gd name="T23" fmla="*/ 13 h 13"/>
                  <a:gd name="T24" fmla="*/ 3 w 9"/>
                  <a:gd name="T25" fmla="*/ 11 h 13"/>
                  <a:gd name="T26" fmla="*/ 3 w 9"/>
                  <a:gd name="T27" fmla="*/ 11 h 13"/>
                  <a:gd name="T28" fmla="*/ 4 w 9"/>
                  <a:gd name="T29" fmla="*/ 10 h 13"/>
                  <a:gd name="T30" fmla="*/ 5 w 9"/>
                  <a:gd name="T31" fmla="*/ 10 h 13"/>
                  <a:gd name="T32" fmla="*/ 5 w 9"/>
                  <a:gd name="T33" fmla="*/ 10 h 13"/>
                  <a:gd name="T34" fmla="*/ 6 w 9"/>
                  <a:gd name="T35" fmla="*/ 10 h 13"/>
                  <a:gd name="T36" fmla="*/ 6 w 9"/>
                  <a:gd name="T37" fmla="*/ 10 h 13"/>
                  <a:gd name="T38" fmla="*/ 5 w 9"/>
                  <a:gd name="T39" fmla="*/ 10 h 13"/>
                  <a:gd name="T40" fmla="*/ 5 w 9"/>
                  <a:gd name="T41" fmla="*/ 10 h 13"/>
                  <a:gd name="T42" fmla="*/ 5 w 9"/>
                  <a:gd name="T43" fmla="*/ 11 h 13"/>
                  <a:gd name="T44" fmla="*/ 5 w 9"/>
                  <a:gd name="T45" fmla="*/ 11 h 13"/>
                  <a:gd name="T46" fmla="*/ 6 w 9"/>
                  <a:gd name="T47" fmla="*/ 10 h 13"/>
                  <a:gd name="T48" fmla="*/ 7 w 9"/>
                  <a:gd name="T49" fmla="*/ 8 h 13"/>
                  <a:gd name="T50" fmla="*/ 8 w 9"/>
                  <a:gd name="T51" fmla="*/ 6 h 13"/>
                  <a:gd name="T52" fmla="*/ 8 w 9"/>
                  <a:gd name="T53" fmla="*/ 7 h 13"/>
                  <a:gd name="T54" fmla="*/ 9 w 9"/>
                  <a:gd name="T55" fmla="*/ 2 h 13"/>
                  <a:gd name="T56" fmla="*/ 9 w 9"/>
                  <a:gd name="T57" fmla="*/ 1 h 13"/>
                  <a:gd name="T58" fmla="*/ 5 w 9"/>
                  <a:gd name="T59" fmla="*/ 2 h 13"/>
                  <a:gd name="T60" fmla="*/ 2 w 9"/>
                  <a:gd name="T61" fmla="*/ 0 h 13"/>
                  <a:gd name="T62" fmla="*/ 2 w 9"/>
                  <a:gd name="T63" fmla="*/ 1 h 13"/>
                  <a:gd name="T64" fmla="*/ 0 w 9"/>
                  <a:gd name="T6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13">
                    <a:moveTo>
                      <a:pt x="0" y="0"/>
                    </a:moveTo>
                    <a:cubicBezTo>
                      <a:pt x="0" y="2"/>
                      <a:pt x="0" y="5"/>
                      <a:pt x="0" y="7"/>
                    </a:cubicBezTo>
                    <a:cubicBezTo>
                      <a:pt x="0" y="7"/>
                      <a:pt x="0" y="7"/>
                      <a:pt x="0" y="7"/>
                    </a:cubicBezTo>
                    <a:cubicBezTo>
                      <a:pt x="0" y="7"/>
                      <a:pt x="0" y="7"/>
                      <a:pt x="0" y="7"/>
                    </a:cubicBezTo>
                    <a:cubicBezTo>
                      <a:pt x="0" y="6"/>
                      <a:pt x="0" y="6"/>
                      <a:pt x="0" y="6"/>
                    </a:cubicBezTo>
                    <a:cubicBezTo>
                      <a:pt x="0" y="6"/>
                      <a:pt x="0" y="6"/>
                      <a:pt x="0" y="6"/>
                    </a:cubicBezTo>
                    <a:cubicBezTo>
                      <a:pt x="0" y="9"/>
                      <a:pt x="0" y="10"/>
                      <a:pt x="0" y="12"/>
                    </a:cubicBezTo>
                    <a:cubicBezTo>
                      <a:pt x="0" y="12"/>
                      <a:pt x="0" y="12"/>
                      <a:pt x="0" y="12"/>
                    </a:cubicBezTo>
                    <a:cubicBezTo>
                      <a:pt x="0" y="12"/>
                      <a:pt x="1" y="12"/>
                      <a:pt x="1" y="12"/>
                    </a:cubicBezTo>
                    <a:cubicBezTo>
                      <a:pt x="1" y="12"/>
                      <a:pt x="1" y="12"/>
                      <a:pt x="1" y="12"/>
                    </a:cubicBezTo>
                    <a:cubicBezTo>
                      <a:pt x="1" y="12"/>
                      <a:pt x="2" y="12"/>
                      <a:pt x="2" y="12"/>
                    </a:cubicBezTo>
                    <a:cubicBezTo>
                      <a:pt x="2" y="12"/>
                      <a:pt x="2" y="12"/>
                      <a:pt x="2" y="13"/>
                    </a:cubicBezTo>
                    <a:cubicBezTo>
                      <a:pt x="3" y="12"/>
                      <a:pt x="3" y="11"/>
                      <a:pt x="3" y="11"/>
                    </a:cubicBezTo>
                    <a:cubicBezTo>
                      <a:pt x="3" y="11"/>
                      <a:pt x="3" y="11"/>
                      <a:pt x="3" y="11"/>
                    </a:cubicBezTo>
                    <a:cubicBezTo>
                      <a:pt x="4" y="11"/>
                      <a:pt x="4" y="10"/>
                      <a:pt x="4" y="10"/>
                    </a:cubicBezTo>
                    <a:cubicBezTo>
                      <a:pt x="5" y="10"/>
                      <a:pt x="5" y="10"/>
                      <a:pt x="5" y="10"/>
                    </a:cubicBezTo>
                    <a:cubicBezTo>
                      <a:pt x="5" y="10"/>
                      <a:pt x="5" y="10"/>
                      <a:pt x="5" y="10"/>
                    </a:cubicBezTo>
                    <a:cubicBezTo>
                      <a:pt x="5" y="10"/>
                      <a:pt x="6" y="10"/>
                      <a:pt x="6" y="10"/>
                    </a:cubicBezTo>
                    <a:cubicBezTo>
                      <a:pt x="6" y="10"/>
                      <a:pt x="6" y="10"/>
                      <a:pt x="6" y="10"/>
                    </a:cubicBezTo>
                    <a:cubicBezTo>
                      <a:pt x="5" y="10"/>
                      <a:pt x="5" y="10"/>
                      <a:pt x="5" y="10"/>
                    </a:cubicBezTo>
                    <a:cubicBezTo>
                      <a:pt x="5" y="10"/>
                      <a:pt x="5" y="10"/>
                      <a:pt x="5" y="10"/>
                    </a:cubicBezTo>
                    <a:cubicBezTo>
                      <a:pt x="5" y="10"/>
                      <a:pt x="5" y="10"/>
                      <a:pt x="5" y="11"/>
                    </a:cubicBezTo>
                    <a:cubicBezTo>
                      <a:pt x="5" y="11"/>
                      <a:pt x="5" y="11"/>
                      <a:pt x="5" y="11"/>
                    </a:cubicBezTo>
                    <a:cubicBezTo>
                      <a:pt x="6" y="11"/>
                      <a:pt x="6" y="10"/>
                      <a:pt x="6" y="10"/>
                    </a:cubicBezTo>
                    <a:cubicBezTo>
                      <a:pt x="6" y="9"/>
                      <a:pt x="6" y="8"/>
                      <a:pt x="7" y="8"/>
                    </a:cubicBezTo>
                    <a:cubicBezTo>
                      <a:pt x="7" y="7"/>
                      <a:pt x="7" y="7"/>
                      <a:pt x="8" y="6"/>
                    </a:cubicBezTo>
                    <a:cubicBezTo>
                      <a:pt x="8" y="7"/>
                      <a:pt x="8" y="7"/>
                      <a:pt x="8" y="7"/>
                    </a:cubicBezTo>
                    <a:cubicBezTo>
                      <a:pt x="8" y="5"/>
                      <a:pt x="9" y="4"/>
                      <a:pt x="9" y="2"/>
                    </a:cubicBezTo>
                    <a:cubicBezTo>
                      <a:pt x="9" y="1"/>
                      <a:pt x="9" y="1"/>
                      <a:pt x="9" y="1"/>
                    </a:cubicBezTo>
                    <a:cubicBezTo>
                      <a:pt x="8" y="1"/>
                      <a:pt x="6" y="2"/>
                      <a:pt x="5" y="2"/>
                    </a:cubicBezTo>
                    <a:cubicBezTo>
                      <a:pt x="4" y="2"/>
                      <a:pt x="2" y="2"/>
                      <a:pt x="2" y="0"/>
                    </a:cubicBezTo>
                    <a:cubicBezTo>
                      <a:pt x="2" y="1"/>
                      <a:pt x="2" y="1"/>
                      <a:pt x="2"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0" name="Freeform 196"/>
              <p:cNvSpPr>
                <a:spLocks/>
              </p:cNvSpPr>
              <p:nvPr/>
            </p:nvSpPr>
            <p:spPr bwMode="auto">
              <a:xfrm>
                <a:off x="8510955" y="4189342"/>
                <a:ext cx="1347"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1" name="Freeform 197"/>
              <p:cNvSpPr>
                <a:spLocks/>
              </p:cNvSpPr>
              <p:nvPr/>
            </p:nvSpPr>
            <p:spPr bwMode="auto">
              <a:xfrm>
                <a:off x="8401214" y="4194054"/>
                <a:ext cx="2693" cy="202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0"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2" name="Freeform 198"/>
              <p:cNvSpPr>
                <a:spLocks/>
              </p:cNvSpPr>
              <p:nvPr/>
            </p:nvSpPr>
            <p:spPr bwMode="auto">
              <a:xfrm>
                <a:off x="8472579" y="4226371"/>
                <a:ext cx="3366" cy="4713"/>
              </a:xfrm>
              <a:custGeom>
                <a:avLst/>
                <a:gdLst>
                  <a:gd name="T0" fmla="*/ 1 w 2"/>
                  <a:gd name="T1" fmla="*/ 0 h 3"/>
                  <a:gd name="T2" fmla="*/ 1 w 2"/>
                  <a:gd name="T3" fmla="*/ 1 h 3"/>
                  <a:gd name="T4" fmla="*/ 1 w 2"/>
                  <a:gd name="T5" fmla="*/ 2 h 3"/>
                  <a:gd name="T6" fmla="*/ 0 w 2"/>
                  <a:gd name="T7" fmla="*/ 3 h 3"/>
                  <a:gd name="T8" fmla="*/ 2 w 2"/>
                  <a:gd name="T9" fmla="*/ 2 h 3"/>
                  <a:gd name="T10" fmla="*/ 2 w 2"/>
                  <a:gd name="T11" fmla="*/ 2 h 3"/>
                  <a:gd name="T12" fmla="*/ 1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0"/>
                    </a:moveTo>
                    <a:cubicBezTo>
                      <a:pt x="1" y="0"/>
                      <a:pt x="1" y="0"/>
                      <a:pt x="1" y="1"/>
                    </a:cubicBezTo>
                    <a:cubicBezTo>
                      <a:pt x="1" y="1"/>
                      <a:pt x="1" y="1"/>
                      <a:pt x="1" y="2"/>
                    </a:cubicBezTo>
                    <a:cubicBezTo>
                      <a:pt x="0" y="2"/>
                      <a:pt x="0" y="3"/>
                      <a:pt x="0" y="3"/>
                    </a:cubicBezTo>
                    <a:cubicBezTo>
                      <a:pt x="0" y="3"/>
                      <a:pt x="1" y="3"/>
                      <a:pt x="2" y="2"/>
                    </a:cubicBezTo>
                    <a:cubicBezTo>
                      <a:pt x="2" y="2"/>
                      <a:pt x="1" y="2"/>
                      <a:pt x="2" y="2"/>
                    </a:cubicBezTo>
                    <a:cubicBezTo>
                      <a:pt x="2" y="2"/>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3" name="Freeform 199"/>
              <p:cNvSpPr>
                <a:spLocks/>
              </p:cNvSpPr>
              <p:nvPr/>
            </p:nvSpPr>
            <p:spPr bwMode="auto">
              <a:xfrm>
                <a:off x="8455075" y="4254647"/>
                <a:ext cx="1347" cy="1347"/>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4" name="Freeform 200"/>
              <p:cNvSpPr>
                <a:spLocks/>
              </p:cNvSpPr>
              <p:nvPr/>
            </p:nvSpPr>
            <p:spPr bwMode="auto">
              <a:xfrm>
                <a:off x="8459787" y="4270805"/>
                <a:ext cx="3366" cy="1347"/>
              </a:xfrm>
              <a:custGeom>
                <a:avLst/>
                <a:gdLst>
                  <a:gd name="T0" fmla="*/ 1 w 2"/>
                  <a:gd name="T1" fmla="*/ 0 h 1"/>
                  <a:gd name="T2" fmla="*/ 1 w 2"/>
                  <a:gd name="T3" fmla="*/ 1 h 1"/>
                  <a:gd name="T4" fmla="*/ 0 w 2"/>
                  <a:gd name="T5" fmla="*/ 1 h 1"/>
                  <a:gd name="T6" fmla="*/ 1 w 2"/>
                  <a:gd name="T7" fmla="*/ 1 h 1"/>
                  <a:gd name="T8" fmla="*/ 1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1" y="1"/>
                      <a:pt x="1" y="1"/>
                    </a:cubicBezTo>
                    <a:cubicBezTo>
                      <a:pt x="0" y="1"/>
                      <a:pt x="0" y="1"/>
                      <a:pt x="0" y="1"/>
                    </a:cubicBezTo>
                    <a:cubicBezTo>
                      <a:pt x="0" y="1"/>
                      <a:pt x="1" y="1"/>
                      <a:pt x="1" y="1"/>
                    </a:cubicBezTo>
                    <a:cubicBezTo>
                      <a:pt x="1" y="1"/>
                      <a:pt x="1" y="1"/>
                      <a:pt x="1" y="1"/>
                    </a:cubicBezTo>
                    <a:cubicBezTo>
                      <a:pt x="1"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 name="Freeform 201"/>
              <p:cNvSpPr>
                <a:spLocks/>
              </p:cNvSpPr>
              <p:nvPr/>
            </p:nvSpPr>
            <p:spPr bwMode="auto">
              <a:xfrm>
                <a:off x="8354760" y="3683054"/>
                <a:ext cx="26930" cy="59246"/>
              </a:xfrm>
              <a:custGeom>
                <a:avLst/>
                <a:gdLst>
                  <a:gd name="T0" fmla="*/ 1 w 17"/>
                  <a:gd name="T1" fmla="*/ 0 h 37"/>
                  <a:gd name="T2" fmla="*/ 1 w 17"/>
                  <a:gd name="T3" fmla="*/ 1 h 37"/>
                  <a:gd name="T4" fmla="*/ 1 w 17"/>
                  <a:gd name="T5" fmla="*/ 1 h 37"/>
                  <a:gd name="T6" fmla="*/ 0 w 17"/>
                  <a:gd name="T7" fmla="*/ 1 h 37"/>
                  <a:gd name="T8" fmla="*/ 0 w 17"/>
                  <a:gd name="T9" fmla="*/ 1 h 37"/>
                  <a:gd name="T10" fmla="*/ 0 w 17"/>
                  <a:gd name="T11" fmla="*/ 1 h 37"/>
                  <a:gd name="T12" fmla="*/ 2 w 17"/>
                  <a:gd name="T13" fmla="*/ 3 h 37"/>
                  <a:gd name="T14" fmla="*/ 2 w 17"/>
                  <a:gd name="T15" fmla="*/ 3 h 37"/>
                  <a:gd name="T16" fmla="*/ 2 w 17"/>
                  <a:gd name="T17" fmla="*/ 5 h 37"/>
                  <a:gd name="T18" fmla="*/ 2 w 17"/>
                  <a:gd name="T19" fmla="*/ 5 h 37"/>
                  <a:gd name="T20" fmla="*/ 2 w 17"/>
                  <a:gd name="T21" fmla="*/ 5 h 37"/>
                  <a:gd name="T22" fmla="*/ 1 w 17"/>
                  <a:gd name="T23" fmla="*/ 5 h 37"/>
                  <a:gd name="T24" fmla="*/ 1 w 17"/>
                  <a:gd name="T25" fmla="*/ 5 h 37"/>
                  <a:gd name="T26" fmla="*/ 1 w 17"/>
                  <a:gd name="T27" fmla="*/ 5 h 37"/>
                  <a:gd name="T28" fmla="*/ 2 w 17"/>
                  <a:gd name="T29" fmla="*/ 8 h 37"/>
                  <a:gd name="T30" fmla="*/ 4 w 17"/>
                  <a:gd name="T31" fmla="*/ 13 h 37"/>
                  <a:gd name="T32" fmla="*/ 6 w 17"/>
                  <a:gd name="T33" fmla="*/ 17 h 37"/>
                  <a:gd name="T34" fmla="*/ 9 w 17"/>
                  <a:gd name="T35" fmla="*/ 26 h 37"/>
                  <a:gd name="T36" fmla="*/ 11 w 17"/>
                  <a:gd name="T37" fmla="*/ 30 h 37"/>
                  <a:gd name="T38" fmla="*/ 12 w 17"/>
                  <a:gd name="T39" fmla="*/ 33 h 37"/>
                  <a:gd name="T40" fmla="*/ 12 w 17"/>
                  <a:gd name="T41" fmla="*/ 36 h 37"/>
                  <a:gd name="T42" fmla="*/ 14 w 17"/>
                  <a:gd name="T43" fmla="*/ 37 h 37"/>
                  <a:gd name="T44" fmla="*/ 14 w 17"/>
                  <a:gd name="T45" fmla="*/ 37 h 37"/>
                  <a:gd name="T46" fmla="*/ 14 w 17"/>
                  <a:gd name="T47" fmla="*/ 34 h 37"/>
                  <a:gd name="T48" fmla="*/ 15 w 17"/>
                  <a:gd name="T49" fmla="*/ 35 h 37"/>
                  <a:gd name="T50" fmla="*/ 16 w 17"/>
                  <a:gd name="T51" fmla="*/ 34 h 37"/>
                  <a:gd name="T52" fmla="*/ 17 w 17"/>
                  <a:gd name="T53" fmla="*/ 36 h 37"/>
                  <a:gd name="T54" fmla="*/ 16 w 17"/>
                  <a:gd name="T55" fmla="*/ 33 h 37"/>
                  <a:gd name="T56" fmla="*/ 16 w 17"/>
                  <a:gd name="T57" fmla="*/ 33 h 37"/>
                  <a:gd name="T58" fmla="*/ 15 w 17"/>
                  <a:gd name="T59" fmla="*/ 33 h 37"/>
                  <a:gd name="T60" fmla="*/ 12 w 17"/>
                  <a:gd name="T61" fmla="*/ 30 h 37"/>
                  <a:gd name="T62" fmla="*/ 11 w 17"/>
                  <a:gd name="T63" fmla="*/ 24 h 37"/>
                  <a:gd name="T64" fmla="*/ 12 w 17"/>
                  <a:gd name="T65" fmla="*/ 23 h 37"/>
                  <a:gd name="T66" fmla="*/ 12 w 17"/>
                  <a:gd name="T67" fmla="*/ 23 h 37"/>
                  <a:gd name="T68" fmla="*/ 16 w 17"/>
                  <a:gd name="T69" fmla="*/ 25 h 37"/>
                  <a:gd name="T70" fmla="*/ 9 w 17"/>
                  <a:gd name="T71" fmla="*/ 14 h 37"/>
                  <a:gd name="T72" fmla="*/ 8 w 17"/>
                  <a:gd name="T73" fmla="*/ 13 h 37"/>
                  <a:gd name="T74" fmla="*/ 8 w 17"/>
                  <a:gd name="T75" fmla="*/ 13 h 37"/>
                  <a:gd name="T76" fmla="*/ 8 w 17"/>
                  <a:gd name="T77" fmla="*/ 13 h 37"/>
                  <a:gd name="T78" fmla="*/ 8 w 17"/>
                  <a:gd name="T79" fmla="*/ 13 h 37"/>
                  <a:gd name="T80" fmla="*/ 8 w 17"/>
                  <a:gd name="T81" fmla="*/ 13 h 37"/>
                  <a:gd name="T82" fmla="*/ 6 w 17"/>
                  <a:gd name="T83" fmla="*/ 10 h 37"/>
                  <a:gd name="T84" fmla="*/ 6 w 17"/>
                  <a:gd name="T85" fmla="*/ 9 h 37"/>
                  <a:gd name="T86" fmla="*/ 5 w 17"/>
                  <a:gd name="T87" fmla="*/ 6 h 37"/>
                  <a:gd name="T88" fmla="*/ 5 w 17"/>
                  <a:gd name="T89" fmla="*/ 6 h 37"/>
                  <a:gd name="T90" fmla="*/ 6 w 17"/>
                  <a:gd name="T91" fmla="*/ 6 h 37"/>
                  <a:gd name="T92" fmla="*/ 2 w 17"/>
                  <a:gd name="T93" fmla="*/ 3 h 37"/>
                  <a:gd name="T94" fmla="*/ 2 w 17"/>
                  <a:gd name="T95" fmla="*/ 2 h 37"/>
                  <a:gd name="T96" fmla="*/ 1 w 17"/>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 h="37">
                    <a:moveTo>
                      <a:pt x="1" y="0"/>
                    </a:move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2"/>
                      <a:pt x="2" y="2"/>
                      <a:pt x="2" y="3"/>
                    </a:cubicBezTo>
                    <a:cubicBezTo>
                      <a:pt x="2" y="3"/>
                      <a:pt x="2" y="3"/>
                      <a:pt x="2" y="3"/>
                    </a:cubicBezTo>
                    <a:cubicBezTo>
                      <a:pt x="2" y="4"/>
                      <a:pt x="2" y="4"/>
                      <a:pt x="2" y="5"/>
                    </a:cubicBezTo>
                    <a:cubicBezTo>
                      <a:pt x="2" y="5"/>
                      <a:pt x="2" y="5"/>
                      <a:pt x="2" y="5"/>
                    </a:cubicBezTo>
                    <a:cubicBezTo>
                      <a:pt x="2" y="5"/>
                      <a:pt x="2" y="5"/>
                      <a:pt x="2" y="5"/>
                    </a:cubicBezTo>
                    <a:cubicBezTo>
                      <a:pt x="1" y="5"/>
                      <a:pt x="1" y="5"/>
                      <a:pt x="1" y="5"/>
                    </a:cubicBezTo>
                    <a:cubicBezTo>
                      <a:pt x="1" y="5"/>
                      <a:pt x="1" y="5"/>
                      <a:pt x="1" y="5"/>
                    </a:cubicBezTo>
                    <a:cubicBezTo>
                      <a:pt x="1" y="5"/>
                      <a:pt x="1" y="5"/>
                      <a:pt x="1" y="5"/>
                    </a:cubicBezTo>
                    <a:cubicBezTo>
                      <a:pt x="1" y="6"/>
                      <a:pt x="2" y="7"/>
                      <a:pt x="2" y="8"/>
                    </a:cubicBezTo>
                    <a:cubicBezTo>
                      <a:pt x="3" y="10"/>
                      <a:pt x="2" y="12"/>
                      <a:pt x="4" y="13"/>
                    </a:cubicBezTo>
                    <a:cubicBezTo>
                      <a:pt x="4" y="14"/>
                      <a:pt x="7" y="14"/>
                      <a:pt x="6" y="17"/>
                    </a:cubicBezTo>
                    <a:cubicBezTo>
                      <a:pt x="8" y="19"/>
                      <a:pt x="9" y="22"/>
                      <a:pt x="9" y="26"/>
                    </a:cubicBezTo>
                    <a:cubicBezTo>
                      <a:pt x="10" y="27"/>
                      <a:pt x="10" y="28"/>
                      <a:pt x="11" y="30"/>
                    </a:cubicBezTo>
                    <a:cubicBezTo>
                      <a:pt x="11" y="31"/>
                      <a:pt x="12" y="32"/>
                      <a:pt x="12" y="33"/>
                    </a:cubicBezTo>
                    <a:cubicBezTo>
                      <a:pt x="12" y="34"/>
                      <a:pt x="12" y="35"/>
                      <a:pt x="12" y="36"/>
                    </a:cubicBezTo>
                    <a:cubicBezTo>
                      <a:pt x="12" y="36"/>
                      <a:pt x="13" y="37"/>
                      <a:pt x="14" y="37"/>
                    </a:cubicBezTo>
                    <a:cubicBezTo>
                      <a:pt x="14" y="37"/>
                      <a:pt x="14" y="37"/>
                      <a:pt x="14" y="37"/>
                    </a:cubicBezTo>
                    <a:cubicBezTo>
                      <a:pt x="14" y="36"/>
                      <a:pt x="13" y="35"/>
                      <a:pt x="14" y="34"/>
                    </a:cubicBezTo>
                    <a:cubicBezTo>
                      <a:pt x="14" y="35"/>
                      <a:pt x="14" y="35"/>
                      <a:pt x="15" y="35"/>
                    </a:cubicBezTo>
                    <a:cubicBezTo>
                      <a:pt x="15" y="35"/>
                      <a:pt x="16" y="34"/>
                      <a:pt x="16" y="34"/>
                    </a:cubicBezTo>
                    <a:cubicBezTo>
                      <a:pt x="16" y="35"/>
                      <a:pt x="16" y="36"/>
                      <a:pt x="17" y="36"/>
                    </a:cubicBezTo>
                    <a:cubicBezTo>
                      <a:pt x="17" y="35"/>
                      <a:pt x="16" y="34"/>
                      <a:pt x="16" y="33"/>
                    </a:cubicBezTo>
                    <a:cubicBezTo>
                      <a:pt x="16" y="33"/>
                      <a:pt x="16" y="33"/>
                      <a:pt x="16" y="33"/>
                    </a:cubicBezTo>
                    <a:cubicBezTo>
                      <a:pt x="15" y="33"/>
                      <a:pt x="15" y="33"/>
                      <a:pt x="15" y="33"/>
                    </a:cubicBezTo>
                    <a:cubicBezTo>
                      <a:pt x="14" y="32"/>
                      <a:pt x="13" y="31"/>
                      <a:pt x="12" y="30"/>
                    </a:cubicBezTo>
                    <a:cubicBezTo>
                      <a:pt x="11" y="29"/>
                      <a:pt x="12" y="26"/>
                      <a:pt x="11" y="24"/>
                    </a:cubicBezTo>
                    <a:cubicBezTo>
                      <a:pt x="11" y="24"/>
                      <a:pt x="11" y="23"/>
                      <a:pt x="12" y="23"/>
                    </a:cubicBezTo>
                    <a:cubicBezTo>
                      <a:pt x="12" y="23"/>
                      <a:pt x="12" y="23"/>
                      <a:pt x="12" y="23"/>
                    </a:cubicBezTo>
                    <a:cubicBezTo>
                      <a:pt x="14" y="23"/>
                      <a:pt x="15" y="25"/>
                      <a:pt x="16" y="25"/>
                    </a:cubicBezTo>
                    <a:cubicBezTo>
                      <a:pt x="13" y="22"/>
                      <a:pt x="11" y="18"/>
                      <a:pt x="9" y="14"/>
                    </a:cubicBezTo>
                    <a:cubicBezTo>
                      <a:pt x="9" y="14"/>
                      <a:pt x="8" y="14"/>
                      <a:pt x="8" y="13"/>
                    </a:cubicBezTo>
                    <a:cubicBezTo>
                      <a:pt x="8" y="13"/>
                      <a:pt x="8" y="13"/>
                      <a:pt x="8" y="13"/>
                    </a:cubicBezTo>
                    <a:cubicBezTo>
                      <a:pt x="8" y="13"/>
                      <a:pt x="8" y="13"/>
                      <a:pt x="8" y="13"/>
                    </a:cubicBezTo>
                    <a:cubicBezTo>
                      <a:pt x="8" y="13"/>
                      <a:pt x="8" y="13"/>
                      <a:pt x="8" y="13"/>
                    </a:cubicBezTo>
                    <a:cubicBezTo>
                      <a:pt x="8" y="13"/>
                      <a:pt x="8" y="13"/>
                      <a:pt x="8" y="13"/>
                    </a:cubicBezTo>
                    <a:cubicBezTo>
                      <a:pt x="8" y="12"/>
                      <a:pt x="6" y="11"/>
                      <a:pt x="6" y="10"/>
                    </a:cubicBezTo>
                    <a:cubicBezTo>
                      <a:pt x="6" y="10"/>
                      <a:pt x="6" y="9"/>
                      <a:pt x="6" y="9"/>
                    </a:cubicBezTo>
                    <a:cubicBezTo>
                      <a:pt x="6" y="7"/>
                      <a:pt x="5" y="7"/>
                      <a:pt x="5" y="6"/>
                    </a:cubicBezTo>
                    <a:cubicBezTo>
                      <a:pt x="5" y="6"/>
                      <a:pt x="5" y="6"/>
                      <a:pt x="5" y="6"/>
                    </a:cubicBezTo>
                    <a:cubicBezTo>
                      <a:pt x="5" y="6"/>
                      <a:pt x="5" y="6"/>
                      <a:pt x="6" y="6"/>
                    </a:cubicBezTo>
                    <a:cubicBezTo>
                      <a:pt x="5" y="5"/>
                      <a:pt x="3" y="4"/>
                      <a:pt x="2" y="3"/>
                    </a:cubicBezTo>
                    <a:cubicBezTo>
                      <a:pt x="3" y="3"/>
                      <a:pt x="2" y="2"/>
                      <a:pt x="2" y="2"/>
                    </a:cubicBezTo>
                    <a:cubicBezTo>
                      <a:pt x="2" y="2"/>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6" name="Freeform 202"/>
              <p:cNvSpPr>
                <a:spLocks/>
              </p:cNvSpPr>
              <p:nvPr/>
            </p:nvSpPr>
            <p:spPr bwMode="auto">
              <a:xfrm>
                <a:off x="8346681" y="3770577"/>
                <a:ext cx="43088" cy="61939"/>
              </a:xfrm>
              <a:custGeom>
                <a:avLst/>
                <a:gdLst>
                  <a:gd name="T0" fmla="*/ 21 w 27"/>
                  <a:gd name="T1" fmla="*/ 0 h 39"/>
                  <a:gd name="T2" fmla="*/ 21 w 27"/>
                  <a:gd name="T3" fmla="*/ 1 h 39"/>
                  <a:gd name="T4" fmla="*/ 22 w 27"/>
                  <a:gd name="T5" fmla="*/ 1 h 39"/>
                  <a:gd name="T6" fmla="*/ 22 w 27"/>
                  <a:gd name="T7" fmla="*/ 2 h 39"/>
                  <a:gd name="T8" fmla="*/ 21 w 27"/>
                  <a:gd name="T9" fmla="*/ 3 h 39"/>
                  <a:gd name="T10" fmla="*/ 21 w 27"/>
                  <a:gd name="T11" fmla="*/ 1 h 39"/>
                  <a:gd name="T12" fmla="*/ 20 w 27"/>
                  <a:gd name="T13" fmla="*/ 1 h 39"/>
                  <a:gd name="T14" fmla="*/ 20 w 27"/>
                  <a:gd name="T15" fmla="*/ 2 h 39"/>
                  <a:gd name="T16" fmla="*/ 20 w 27"/>
                  <a:gd name="T17" fmla="*/ 5 h 39"/>
                  <a:gd name="T18" fmla="*/ 20 w 27"/>
                  <a:gd name="T19" fmla="*/ 6 h 39"/>
                  <a:gd name="T20" fmla="*/ 20 w 27"/>
                  <a:gd name="T21" fmla="*/ 6 h 39"/>
                  <a:gd name="T22" fmla="*/ 21 w 27"/>
                  <a:gd name="T23" fmla="*/ 13 h 39"/>
                  <a:gd name="T24" fmla="*/ 17 w 27"/>
                  <a:gd name="T25" fmla="*/ 18 h 39"/>
                  <a:gd name="T26" fmla="*/ 16 w 27"/>
                  <a:gd name="T27" fmla="*/ 16 h 39"/>
                  <a:gd name="T28" fmla="*/ 14 w 27"/>
                  <a:gd name="T29" fmla="*/ 21 h 39"/>
                  <a:gd name="T30" fmla="*/ 13 w 27"/>
                  <a:gd name="T31" fmla="*/ 23 h 39"/>
                  <a:gd name="T32" fmla="*/ 13 w 27"/>
                  <a:gd name="T33" fmla="*/ 23 h 39"/>
                  <a:gd name="T34" fmla="*/ 13 w 27"/>
                  <a:gd name="T35" fmla="*/ 22 h 39"/>
                  <a:gd name="T36" fmla="*/ 4 w 27"/>
                  <a:gd name="T37" fmla="*/ 28 h 39"/>
                  <a:gd name="T38" fmla="*/ 3 w 27"/>
                  <a:gd name="T39" fmla="*/ 28 h 39"/>
                  <a:gd name="T40" fmla="*/ 0 w 27"/>
                  <a:gd name="T41" fmla="*/ 32 h 39"/>
                  <a:gd name="T42" fmla="*/ 1 w 27"/>
                  <a:gd name="T43" fmla="*/ 33 h 39"/>
                  <a:gd name="T44" fmla="*/ 0 w 27"/>
                  <a:gd name="T45" fmla="*/ 33 h 39"/>
                  <a:gd name="T46" fmla="*/ 1 w 27"/>
                  <a:gd name="T47" fmla="*/ 33 h 39"/>
                  <a:gd name="T48" fmla="*/ 2 w 27"/>
                  <a:gd name="T49" fmla="*/ 34 h 39"/>
                  <a:gd name="T50" fmla="*/ 2 w 27"/>
                  <a:gd name="T51" fmla="*/ 32 h 39"/>
                  <a:gd name="T52" fmla="*/ 3 w 27"/>
                  <a:gd name="T53" fmla="*/ 39 h 39"/>
                  <a:gd name="T54" fmla="*/ 4 w 27"/>
                  <a:gd name="T55" fmla="*/ 37 h 39"/>
                  <a:gd name="T56" fmla="*/ 6 w 27"/>
                  <a:gd name="T57" fmla="*/ 39 h 39"/>
                  <a:gd name="T58" fmla="*/ 5 w 27"/>
                  <a:gd name="T59" fmla="*/ 38 h 39"/>
                  <a:gd name="T60" fmla="*/ 6 w 27"/>
                  <a:gd name="T61" fmla="*/ 38 h 39"/>
                  <a:gd name="T62" fmla="*/ 7 w 27"/>
                  <a:gd name="T63" fmla="*/ 33 h 39"/>
                  <a:gd name="T64" fmla="*/ 5 w 27"/>
                  <a:gd name="T65" fmla="*/ 32 h 39"/>
                  <a:gd name="T66" fmla="*/ 5 w 27"/>
                  <a:gd name="T67" fmla="*/ 30 h 39"/>
                  <a:gd name="T68" fmla="*/ 5 w 27"/>
                  <a:gd name="T69" fmla="*/ 30 h 39"/>
                  <a:gd name="T70" fmla="*/ 4 w 27"/>
                  <a:gd name="T71" fmla="*/ 31 h 39"/>
                  <a:gd name="T72" fmla="*/ 5 w 27"/>
                  <a:gd name="T73" fmla="*/ 29 h 39"/>
                  <a:gd name="T74" fmla="*/ 6 w 27"/>
                  <a:gd name="T75" fmla="*/ 28 h 39"/>
                  <a:gd name="T76" fmla="*/ 8 w 27"/>
                  <a:gd name="T77" fmla="*/ 28 h 39"/>
                  <a:gd name="T78" fmla="*/ 10 w 27"/>
                  <a:gd name="T79" fmla="*/ 27 h 39"/>
                  <a:gd name="T80" fmla="*/ 14 w 27"/>
                  <a:gd name="T81" fmla="*/ 26 h 39"/>
                  <a:gd name="T82" fmla="*/ 17 w 27"/>
                  <a:gd name="T83" fmla="*/ 27 h 39"/>
                  <a:gd name="T84" fmla="*/ 17 w 27"/>
                  <a:gd name="T85" fmla="*/ 26 h 39"/>
                  <a:gd name="T86" fmla="*/ 17 w 27"/>
                  <a:gd name="T87" fmla="*/ 26 h 39"/>
                  <a:gd name="T88" fmla="*/ 19 w 27"/>
                  <a:gd name="T89" fmla="*/ 26 h 39"/>
                  <a:gd name="T90" fmla="*/ 20 w 27"/>
                  <a:gd name="T91" fmla="*/ 26 h 39"/>
                  <a:gd name="T92" fmla="*/ 22 w 27"/>
                  <a:gd name="T93" fmla="*/ 24 h 39"/>
                  <a:gd name="T94" fmla="*/ 22 w 27"/>
                  <a:gd name="T95" fmla="*/ 26 h 39"/>
                  <a:gd name="T96" fmla="*/ 23 w 27"/>
                  <a:gd name="T97" fmla="*/ 24 h 39"/>
                  <a:gd name="T98" fmla="*/ 24 w 27"/>
                  <a:gd name="T99" fmla="*/ 22 h 39"/>
                  <a:gd name="T100" fmla="*/ 25 w 27"/>
                  <a:gd name="T101" fmla="*/ 22 h 39"/>
                  <a:gd name="T102" fmla="*/ 27 w 27"/>
                  <a:gd name="T103" fmla="*/ 22 h 39"/>
                  <a:gd name="T104" fmla="*/ 25 w 27"/>
                  <a:gd name="T105" fmla="*/ 12 h 39"/>
                  <a:gd name="T106" fmla="*/ 26 w 27"/>
                  <a:gd name="T107" fmla="*/ 12 h 39"/>
                  <a:gd name="T108" fmla="*/ 22 w 27"/>
                  <a:gd name="T109" fmla="*/ 0 h 39"/>
                  <a:gd name="T110" fmla="*/ 22 w 27"/>
                  <a:gd name="T11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 h="39">
                    <a:moveTo>
                      <a:pt x="21" y="0"/>
                    </a:moveTo>
                    <a:cubicBezTo>
                      <a:pt x="21" y="0"/>
                      <a:pt x="21" y="0"/>
                      <a:pt x="21" y="0"/>
                    </a:cubicBezTo>
                    <a:cubicBezTo>
                      <a:pt x="21" y="1"/>
                      <a:pt x="21" y="1"/>
                      <a:pt x="21" y="1"/>
                    </a:cubicBezTo>
                    <a:cubicBezTo>
                      <a:pt x="21" y="1"/>
                      <a:pt x="21" y="1"/>
                      <a:pt x="21" y="1"/>
                    </a:cubicBezTo>
                    <a:cubicBezTo>
                      <a:pt x="21" y="1"/>
                      <a:pt x="21" y="1"/>
                      <a:pt x="22" y="1"/>
                    </a:cubicBezTo>
                    <a:cubicBezTo>
                      <a:pt x="22" y="1"/>
                      <a:pt x="22" y="1"/>
                      <a:pt x="22" y="1"/>
                    </a:cubicBezTo>
                    <a:cubicBezTo>
                      <a:pt x="22" y="1"/>
                      <a:pt x="22" y="1"/>
                      <a:pt x="22" y="1"/>
                    </a:cubicBezTo>
                    <a:cubicBezTo>
                      <a:pt x="22" y="1"/>
                      <a:pt x="22" y="2"/>
                      <a:pt x="22" y="2"/>
                    </a:cubicBezTo>
                    <a:cubicBezTo>
                      <a:pt x="21" y="2"/>
                      <a:pt x="21" y="2"/>
                      <a:pt x="21" y="2"/>
                    </a:cubicBezTo>
                    <a:cubicBezTo>
                      <a:pt x="21" y="2"/>
                      <a:pt x="22" y="3"/>
                      <a:pt x="21" y="3"/>
                    </a:cubicBezTo>
                    <a:cubicBezTo>
                      <a:pt x="21" y="3"/>
                      <a:pt x="21" y="3"/>
                      <a:pt x="21" y="3"/>
                    </a:cubicBezTo>
                    <a:cubicBezTo>
                      <a:pt x="21" y="3"/>
                      <a:pt x="21" y="2"/>
                      <a:pt x="21" y="1"/>
                    </a:cubicBezTo>
                    <a:cubicBezTo>
                      <a:pt x="20" y="1"/>
                      <a:pt x="20" y="1"/>
                      <a:pt x="20" y="1"/>
                    </a:cubicBezTo>
                    <a:cubicBezTo>
                      <a:pt x="20" y="1"/>
                      <a:pt x="20" y="1"/>
                      <a:pt x="20" y="1"/>
                    </a:cubicBezTo>
                    <a:cubicBezTo>
                      <a:pt x="20" y="1"/>
                      <a:pt x="20" y="1"/>
                      <a:pt x="20" y="1"/>
                    </a:cubicBezTo>
                    <a:cubicBezTo>
                      <a:pt x="20" y="1"/>
                      <a:pt x="20" y="1"/>
                      <a:pt x="20" y="2"/>
                    </a:cubicBezTo>
                    <a:cubicBezTo>
                      <a:pt x="20" y="2"/>
                      <a:pt x="20" y="3"/>
                      <a:pt x="19" y="4"/>
                    </a:cubicBezTo>
                    <a:cubicBezTo>
                      <a:pt x="20" y="4"/>
                      <a:pt x="20" y="4"/>
                      <a:pt x="20" y="5"/>
                    </a:cubicBezTo>
                    <a:cubicBezTo>
                      <a:pt x="20" y="6"/>
                      <a:pt x="19" y="6"/>
                      <a:pt x="19" y="6"/>
                    </a:cubicBezTo>
                    <a:cubicBezTo>
                      <a:pt x="19" y="6"/>
                      <a:pt x="19" y="6"/>
                      <a:pt x="20" y="6"/>
                    </a:cubicBezTo>
                    <a:cubicBezTo>
                      <a:pt x="20" y="6"/>
                      <a:pt x="20" y="6"/>
                      <a:pt x="20" y="6"/>
                    </a:cubicBezTo>
                    <a:cubicBezTo>
                      <a:pt x="20" y="6"/>
                      <a:pt x="20" y="6"/>
                      <a:pt x="20" y="6"/>
                    </a:cubicBezTo>
                    <a:cubicBezTo>
                      <a:pt x="20" y="6"/>
                      <a:pt x="20" y="6"/>
                      <a:pt x="20" y="6"/>
                    </a:cubicBezTo>
                    <a:cubicBezTo>
                      <a:pt x="22" y="8"/>
                      <a:pt x="20" y="11"/>
                      <a:pt x="21" y="13"/>
                    </a:cubicBezTo>
                    <a:cubicBezTo>
                      <a:pt x="19" y="14"/>
                      <a:pt x="20" y="16"/>
                      <a:pt x="19" y="17"/>
                    </a:cubicBezTo>
                    <a:cubicBezTo>
                      <a:pt x="18" y="18"/>
                      <a:pt x="17" y="17"/>
                      <a:pt x="17" y="18"/>
                    </a:cubicBezTo>
                    <a:cubicBezTo>
                      <a:pt x="16" y="18"/>
                      <a:pt x="16" y="18"/>
                      <a:pt x="15" y="17"/>
                    </a:cubicBezTo>
                    <a:cubicBezTo>
                      <a:pt x="16" y="16"/>
                      <a:pt x="16" y="16"/>
                      <a:pt x="16" y="16"/>
                    </a:cubicBezTo>
                    <a:cubicBezTo>
                      <a:pt x="15" y="16"/>
                      <a:pt x="15" y="16"/>
                      <a:pt x="15" y="16"/>
                    </a:cubicBezTo>
                    <a:cubicBezTo>
                      <a:pt x="15" y="18"/>
                      <a:pt x="15" y="20"/>
                      <a:pt x="14" y="21"/>
                    </a:cubicBezTo>
                    <a:cubicBezTo>
                      <a:pt x="14" y="22"/>
                      <a:pt x="14" y="23"/>
                      <a:pt x="14" y="23"/>
                    </a:cubicBezTo>
                    <a:cubicBezTo>
                      <a:pt x="13" y="23"/>
                      <a:pt x="13" y="23"/>
                      <a:pt x="13" y="23"/>
                    </a:cubicBezTo>
                    <a:cubicBezTo>
                      <a:pt x="13" y="23"/>
                      <a:pt x="13" y="23"/>
                      <a:pt x="13" y="23"/>
                    </a:cubicBezTo>
                    <a:cubicBezTo>
                      <a:pt x="13" y="23"/>
                      <a:pt x="13" y="23"/>
                      <a:pt x="13" y="23"/>
                    </a:cubicBezTo>
                    <a:cubicBezTo>
                      <a:pt x="13" y="23"/>
                      <a:pt x="13" y="23"/>
                      <a:pt x="13" y="23"/>
                    </a:cubicBezTo>
                    <a:cubicBezTo>
                      <a:pt x="13" y="22"/>
                      <a:pt x="13" y="22"/>
                      <a:pt x="13" y="22"/>
                    </a:cubicBezTo>
                    <a:cubicBezTo>
                      <a:pt x="11" y="23"/>
                      <a:pt x="8" y="23"/>
                      <a:pt x="6" y="24"/>
                    </a:cubicBezTo>
                    <a:cubicBezTo>
                      <a:pt x="6" y="26"/>
                      <a:pt x="4" y="26"/>
                      <a:pt x="4" y="28"/>
                    </a:cubicBezTo>
                    <a:cubicBezTo>
                      <a:pt x="4" y="28"/>
                      <a:pt x="4" y="28"/>
                      <a:pt x="4" y="28"/>
                    </a:cubicBezTo>
                    <a:cubicBezTo>
                      <a:pt x="3" y="28"/>
                      <a:pt x="3" y="28"/>
                      <a:pt x="3" y="28"/>
                    </a:cubicBezTo>
                    <a:cubicBezTo>
                      <a:pt x="3" y="29"/>
                      <a:pt x="3" y="29"/>
                      <a:pt x="3" y="29"/>
                    </a:cubicBezTo>
                    <a:cubicBezTo>
                      <a:pt x="2" y="30"/>
                      <a:pt x="2" y="31"/>
                      <a:pt x="0" y="32"/>
                    </a:cubicBezTo>
                    <a:cubicBezTo>
                      <a:pt x="0" y="32"/>
                      <a:pt x="0" y="32"/>
                      <a:pt x="0" y="32"/>
                    </a:cubicBezTo>
                    <a:cubicBezTo>
                      <a:pt x="1" y="32"/>
                      <a:pt x="1" y="33"/>
                      <a:pt x="1" y="33"/>
                    </a:cubicBezTo>
                    <a:cubicBezTo>
                      <a:pt x="1" y="33"/>
                      <a:pt x="1" y="32"/>
                      <a:pt x="1" y="32"/>
                    </a:cubicBezTo>
                    <a:cubicBezTo>
                      <a:pt x="1" y="32"/>
                      <a:pt x="1" y="33"/>
                      <a:pt x="0" y="33"/>
                    </a:cubicBezTo>
                    <a:cubicBezTo>
                      <a:pt x="1" y="33"/>
                      <a:pt x="1" y="33"/>
                      <a:pt x="1" y="34"/>
                    </a:cubicBezTo>
                    <a:cubicBezTo>
                      <a:pt x="1" y="34"/>
                      <a:pt x="1" y="33"/>
                      <a:pt x="1" y="33"/>
                    </a:cubicBezTo>
                    <a:cubicBezTo>
                      <a:pt x="2" y="33"/>
                      <a:pt x="2" y="34"/>
                      <a:pt x="2" y="34"/>
                    </a:cubicBezTo>
                    <a:cubicBezTo>
                      <a:pt x="2" y="34"/>
                      <a:pt x="2" y="34"/>
                      <a:pt x="2" y="34"/>
                    </a:cubicBezTo>
                    <a:cubicBezTo>
                      <a:pt x="2" y="34"/>
                      <a:pt x="2" y="34"/>
                      <a:pt x="2" y="34"/>
                    </a:cubicBezTo>
                    <a:cubicBezTo>
                      <a:pt x="2" y="33"/>
                      <a:pt x="1" y="33"/>
                      <a:pt x="2" y="32"/>
                    </a:cubicBezTo>
                    <a:cubicBezTo>
                      <a:pt x="3" y="33"/>
                      <a:pt x="3" y="35"/>
                      <a:pt x="2" y="36"/>
                    </a:cubicBezTo>
                    <a:cubicBezTo>
                      <a:pt x="3" y="37"/>
                      <a:pt x="3" y="38"/>
                      <a:pt x="3" y="39"/>
                    </a:cubicBezTo>
                    <a:cubicBezTo>
                      <a:pt x="3" y="39"/>
                      <a:pt x="4" y="39"/>
                      <a:pt x="4" y="39"/>
                    </a:cubicBezTo>
                    <a:cubicBezTo>
                      <a:pt x="4" y="38"/>
                      <a:pt x="3" y="37"/>
                      <a:pt x="4" y="37"/>
                    </a:cubicBezTo>
                    <a:cubicBezTo>
                      <a:pt x="4" y="38"/>
                      <a:pt x="5" y="39"/>
                      <a:pt x="5" y="39"/>
                    </a:cubicBezTo>
                    <a:cubicBezTo>
                      <a:pt x="6" y="39"/>
                      <a:pt x="6" y="39"/>
                      <a:pt x="6" y="39"/>
                    </a:cubicBezTo>
                    <a:cubicBezTo>
                      <a:pt x="6" y="38"/>
                      <a:pt x="5" y="38"/>
                      <a:pt x="5" y="38"/>
                    </a:cubicBezTo>
                    <a:cubicBezTo>
                      <a:pt x="5" y="38"/>
                      <a:pt x="5" y="38"/>
                      <a:pt x="5" y="38"/>
                    </a:cubicBezTo>
                    <a:cubicBezTo>
                      <a:pt x="6" y="38"/>
                      <a:pt x="6" y="38"/>
                      <a:pt x="6" y="38"/>
                    </a:cubicBezTo>
                    <a:cubicBezTo>
                      <a:pt x="6" y="38"/>
                      <a:pt x="6" y="38"/>
                      <a:pt x="6" y="38"/>
                    </a:cubicBezTo>
                    <a:cubicBezTo>
                      <a:pt x="6" y="38"/>
                      <a:pt x="6" y="38"/>
                      <a:pt x="6" y="38"/>
                    </a:cubicBezTo>
                    <a:cubicBezTo>
                      <a:pt x="6" y="36"/>
                      <a:pt x="6" y="34"/>
                      <a:pt x="7" y="33"/>
                    </a:cubicBezTo>
                    <a:cubicBezTo>
                      <a:pt x="7" y="32"/>
                      <a:pt x="6" y="32"/>
                      <a:pt x="6" y="32"/>
                    </a:cubicBezTo>
                    <a:cubicBezTo>
                      <a:pt x="5" y="32"/>
                      <a:pt x="5" y="32"/>
                      <a:pt x="5" y="32"/>
                    </a:cubicBezTo>
                    <a:cubicBezTo>
                      <a:pt x="5" y="31"/>
                      <a:pt x="6" y="31"/>
                      <a:pt x="6" y="30"/>
                    </a:cubicBezTo>
                    <a:cubicBezTo>
                      <a:pt x="5" y="30"/>
                      <a:pt x="5" y="30"/>
                      <a:pt x="5" y="30"/>
                    </a:cubicBezTo>
                    <a:cubicBezTo>
                      <a:pt x="5" y="30"/>
                      <a:pt x="5" y="30"/>
                      <a:pt x="5" y="30"/>
                    </a:cubicBezTo>
                    <a:cubicBezTo>
                      <a:pt x="5" y="30"/>
                      <a:pt x="5" y="30"/>
                      <a:pt x="5" y="30"/>
                    </a:cubicBezTo>
                    <a:cubicBezTo>
                      <a:pt x="5" y="30"/>
                      <a:pt x="5" y="31"/>
                      <a:pt x="5" y="31"/>
                    </a:cubicBezTo>
                    <a:cubicBezTo>
                      <a:pt x="4" y="31"/>
                      <a:pt x="4" y="31"/>
                      <a:pt x="4" y="31"/>
                    </a:cubicBezTo>
                    <a:cubicBezTo>
                      <a:pt x="4" y="30"/>
                      <a:pt x="4" y="30"/>
                      <a:pt x="4" y="30"/>
                    </a:cubicBezTo>
                    <a:cubicBezTo>
                      <a:pt x="4" y="29"/>
                      <a:pt x="4" y="29"/>
                      <a:pt x="5" y="29"/>
                    </a:cubicBezTo>
                    <a:cubicBezTo>
                      <a:pt x="5" y="29"/>
                      <a:pt x="6" y="29"/>
                      <a:pt x="6" y="29"/>
                    </a:cubicBezTo>
                    <a:cubicBezTo>
                      <a:pt x="6" y="29"/>
                      <a:pt x="6" y="28"/>
                      <a:pt x="6" y="28"/>
                    </a:cubicBezTo>
                    <a:cubicBezTo>
                      <a:pt x="7" y="28"/>
                      <a:pt x="7" y="28"/>
                      <a:pt x="7" y="28"/>
                    </a:cubicBezTo>
                    <a:cubicBezTo>
                      <a:pt x="8" y="28"/>
                      <a:pt x="8" y="28"/>
                      <a:pt x="8" y="28"/>
                    </a:cubicBezTo>
                    <a:cubicBezTo>
                      <a:pt x="9" y="27"/>
                      <a:pt x="9" y="27"/>
                      <a:pt x="10" y="27"/>
                    </a:cubicBezTo>
                    <a:cubicBezTo>
                      <a:pt x="10" y="27"/>
                      <a:pt x="10" y="27"/>
                      <a:pt x="10" y="27"/>
                    </a:cubicBezTo>
                    <a:cubicBezTo>
                      <a:pt x="11" y="27"/>
                      <a:pt x="12" y="26"/>
                      <a:pt x="13" y="26"/>
                    </a:cubicBezTo>
                    <a:cubicBezTo>
                      <a:pt x="13" y="26"/>
                      <a:pt x="13" y="26"/>
                      <a:pt x="14" y="26"/>
                    </a:cubicBezTo>
                    <a:cubicBezTo>
                      <a:pt x="13" y="28"/>
                      <a:pt x="13" y="30"/>
                      <a:pt x="15" y="30"/>
                    </a:cubicBezTo>
                    <a:cubicBezTo>
                      <a:pt x="17" y="30"/>
                      <a:pt x="16" y="27"/>
                      <a:pt x="17" y="27"/>
                    </a:cubicBezTo>
                    <a:cubicBezTo>
                      <a:pt x="18" y="27"/>
                      <a:pt x="18" y="27"/>
                      <a:pt x="18" y="27"/>
                    </a:cubicBezTo>
                    <a:cubicBezTo>
                      <a:pt x="18" y="26"/>
                      <a:pt x="17" y="26"/>
                      <a:pt x="17" y="26"/>
                    </a:cubicBezTo>
                    <a:cubicBezTo>
                      <a:pt x="17" y="25"/>
                      <a:pt x="17" y="25"/>
                      <a:pt x="17" y="25"/>
                    </a:cubicBezTo>
                    <a:cubicBezTo>
                      <a:pt x="17" y="25"/>
                      <a:pt x="17" y="25"/>
                      <a:pt x="17" y="26"/>
                    </a:cubicBezTo>
                    <a:cubicBezTo>
                      <a:pt x="17" y="26"/>
                      <a:pt x="18" y="26"/>
                      <a:pt x="18" y="26"/>
                    </a:cubicBezTo>
                    <a:cubicBezTo>
                      <a:pt x="18" y="26"/>
                      <a:pt x="18" y="26"/>
                      <a:pt x="19" y="26"/>
                    </a:cubicBezTo>
                    <a:cubicBezTo>
                      <a:pt x="18" y="26"/>
                      <a:pt x="18" y="26"/>
                      <a:pt x="18" y="26"/>
                    </a:cubicBezTo>
                    <a:cubicBezTo>
                      <a:pt x="19" y="26"/>
                      <a:pt x="19" y="26"/>
                      <a:pt x="20" y="26"/>
                    </a:cubicBezTo>
                    <a:cubicBezTo>
                      <a:pt x="20" y="26"/>
                      <a:pt x="21" y="26"/>
                      <a:pt x="21" y="26"/>
                    </a:cubicBezTo>
                    <a:cubicBezTo>
                      <a:pt x="21" y="25"/>
                      <a:pt x="21" y="24"/>
                      <a:pt x="22" y="24"/>
                    </a:cubicBezTo>
                    <a:cubicBezTo>
                      <a:pt x="22" y="24"/>
                      <a:pt x="22" y="24"/>
                      <a:pt x="22" y="24"/>
                    </a:cubicBezTo>
                    <a:cubicBezTo>
                      <a:pt x="22" y="25"/>
                      <a:pt x="22" y="25"/>
                      <a:pt x="22" y="26"/>
                    </a:cubicBezTo>
                    <a:cubicBezTo>
                      <a:pt x="22" y="26"/>
                      <a:pt x="22" y="26"/>
                      <a:pt x="22" y="26"/>
                    </a:cubicBezTo>
                    <a:cubicBezTo>
                      <a:pt x="23" y="26"/>
                      <a:pt x="23" y="25"/>
                      <a:pt x="23" y="24"/>
                    </a:cubicBezTo>
                    <a:cubicBezTo>
                      <a:pt x="23" y="23"/>
                      <a:pt x="23" y="23"/>
                      <a:pt x="24" y="23"/>
                    </a:cubicBezTo>
                    <a:cubicBezTo>
                      <a:pt x="24" y="23"/>
                      <a:pt x="24" y="22"/>
                      <a:pt x="24" y="22"/>
                    </a:cubicBezTo>
                    <a:cubicBezTo>
                      <a:pt x="24" y="22"/>
                      <a:pt x="24" y="22"/>
                      <a:pt x="24" y="22"/>
                    </a:cubicBezTo>
                    <a:cubicBezTo>
                      <a:pt x="25" y="22"/>
                      <a:pt x="25" y="22"/>
                      <a:pt x="25" y="22"/>
                    </a:cubicBezTo>
                    <a:cubicBezTo>
                      <a:pt x="24" y="23"/>
                      <a:pt x="24" y="24"/>
                      <a:pt x="24" y="25"/>
                    </a:cubicBezTo>
                    <a:cubicBezTo>
                      <a:pt x="26" y="24"/>
                      <a:pt x="26" y="23"/>
                      <a:pt x="27" y="22"/>
                    </a:cubicBezTo>
                    <a:cubicBezTo>
                      <a:pt x="25" y="21"/>
                      <a:pt x="26" y="19"/>
                      <a:pt x="26" y="18"/>
                    </a:cubicBezTo>
                    <a:cubicBezTo>
                      <a:pt x="26" y="15"/>
                      <a:pt x="25" y="14"/>
                      <a:pt x="25" y="12"/>
                    </a:cubicBezTo>
                    <a:cubicBezTo>
                      <a:pt x="25" y="12"/>
                      <a:pt x="25" y="12"/>
                      <a:pt x="26" y="12"/>
                    </a:cubicBezTo>
                    <a:cubicBezTo>
                      <a:pt x="26" y="12"/>
                      <a:pt x="26" y="12"/>
                      <a:pt x="26" y="12"/>
                    </a:cubicBezTo>
                    <a:cubicBezTo>
                      <a:pt x="25" y="10"/>
                      <a:pt x="27" y="6"/>
                      <a:pt x="24" y="5"/>
                    </a:cubicBezTo>
                    <a:cubicBezTo>
                      <a:pt x="24" y="3"/>
                      <a:pt x="22" y="3"/>
                      <a:pt x="22" y="0"/>
                    </a:cubicBezTo>
                    <a:cubicBezTo>
                      <a:pt x="22" y="0"/>
                      <a:pt x="22" y="0"/>
                      <a:pt x="22" y="0"/>
                    </a:cubicBezTo>
                    <a:cubicBezTo>
                      <a:pt x="22" y="0"/>
                      <a:pt x="22" y="0"/>
                      <a:pt x="22" y="0"/>
                    </a:cubicBezTo>
                    <a:cubicBezTo>
                      <a:pt x="22"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7" name="Freeform 203"/>
              <p:cNvSpPr>
                <a:spLocks/>
              </p:cNvSpPr>
              <p:nvPr/>
            </p:nvSpPr>
            <p:spPr bwMode="auto">
              <a:xfrm>
                <a:off x="8368898" y="3977939"/>
                <a:ext cx="80117" cy="44435"/>
              </a:xfrm>
              <a:custGeom>
                <a:avLst/>
                <a:gdLst>
                  <a:gd name="T0" fmla="*/ 0 w 50"/>
                  <a:gd name="T1" fmla="*/ 1 h 28"/>
                  <a:gd name="T2" fmla="*/ 0 w 50"/>
                  <a:gd name="T3" fmla="*/ 3 h 28"/>
                  <a:gd name="T4" fmla="*/ 2 w 50"/>
                  <a:gd name="T5" fmla="*/ 4 h 28"/>
                  <a:gd name="T6" fmla="*/ 6 w 50"/>
                  <a:gd name="T7" fmla="*/ 5 h 28"/>
                  <a:gd name="T8" fmla="*/ 6 w 50"/>
                  <a:gd name="T9" fmla="*/ 6 h 28"/>
                  <a:gd name="T10" fmla="*/ 5 w 50"/>
                  <a:gd name="T11" fmla="*/ 6 h 28"/>
                  <a:gd name="T12" fmla="*/ 4 w 50"/>
                  <a:gd name="T13" fmla="*/ 7 h 28"/>
                  <a:gd name="T14" fmla="*/ 2 w 50"/>
                  <a:gd name="T15" fmla="*/ 7 h 28"/>
                  <a:gd name="T16" fmla="*/ 4 w 50"/>
                  <a:gd name="T17" fmla="*/ 10 h 28"/>
                  <a:gd name="T18" fmla="*/ 7 w 50"/>
                  <a:gd name="T19" fmla="*/ 9 h 28"/>
                  <a:gd name="T20" fmla="*/ 9 w 50"/>
                  <a:gd name="T21" fmla="*/ 10 h 28"/>
                  <a:gd name="T22" fmla="*/ 15 w 50"/>
                  <a:gd name="T23" fmla="*/ 12 h 28"/>
                  <a:gd name="T24" fmla="*/ 16 w 50"/>
                  <a:gd name="T25" fmla="*/ 13 h 28"/>
                  <a:gd name="T26" fmla="*/ 17 w 50"/>
                  <a:gd name="T27" fmla="*/ 13 h 28"/>
                  <a:gd name="T28" fmla="*/ 17 w 50"/>
                  <a:gd name="T29" fmla="*/ 13 h 28"/>
                  <a:gd name="T30" fmla="*/ 17 w 50"/>
                  <a:gd name="T31" fmla="*/ 13 h 28"/>
                  <a:gd name="T32" fmla="*/ 18 w 50"/>
                  <a:gd name="T33" fmla="*/ 16 h 28"/>
                  <a:gd name="T34" fmla="*/ 20 w 50"/>
                  <a:gd name="T35" fmla="*/ 17 h 28"/>
                  <a:gd name="T36" fmla="*/ 19 w 50"/>
                  <a:gd name="T37" fmla="*/ 17 h 28"/>
                  <a:gd name="T38" fmla="*/ 20 w 50"/>
                  <a:gd name="T39" fmla="*/ 18 h 28"/>
                  <a:gd name="T40" fmla="*/ 20 w 50"/>
                  <a:gd name="T41" fmla="*/ 18 h 28"/>
                  <a:gd name="T42" fmla="*/ 21 w 50"/>
                  <a:gd name="T43" fmla="*/ 21 h 28"/>
                  <a:gd name="T44" fmla="*/ 22 w 50"/>
                  <a:gd name="T45" fmla="*/ 21 h 28"/>
                  <a:gd name="T46" fmla="*/ 28 w 50"/>
                  <a:gd name="T47" fmla="*/ 23 h 28"/>
                  <a:gd name="T48" fmla="*/ 31 w 50"/>
                  <a:gd name="T49" fmla="*/ 23 h 28"/>
                  <a:gd name="T50" fmla="*/ 30 w 50"/>
                  <a:gd name="T51" fmla="*/ 21 h 28"/>
                  <a:gd name="T52" fmla="*/ 31 w 50"/>
                  <a:gd name="T53" fmla="*/ 20 h 28"/>
                  <a:gd name="T54" fmla="*/ 31 w 50"/>
                  <a:gd name="T55" fmla="*/ 20 h 28"/>
                  <a:gd name="T56" fmla="*/ 32 w 50"/>
                  <a:gd name="T57" fmla="*/ 20 h 28"/>
                  <a:gd name="T58" fmla="*/ 33 w 50"/>
                  <a:gd name="T59" fmla="*/ 20 h 28"/>
                  <a:gd name="T60" fmla="*/ 34 w 50"/>
                  <a:gd name="T61" fmla="*/ 18 h 28"/>
                  <a:gd name="T62" fmla="*/ 36 w 50"/>
                  <a:gd name="T63" fmla="*/ 19 h 28"/>
                  <a:gd name="T64" fmla="*/ 36 w 50"/>
                  <a:gd name="T65" fmla="*/ 19 h 28"/>
                  <a:gd name="T66" fmla="*/ 39 w 50"/>
                  <a:gd name="T67" fmla="*/ 23 h 28"/>
                  <a:gd name="T68" fmla="*/ 42 w 50"/>
                  <a:gd name="T69" fmla="*/ 26 h 28"/>
                  <a:gd name="T70" fmla="*/ 48 w 50"/>
                  <a:gd name="T71" fmla="*/ 27 h 28"/>
                  <a:gd name="T72" fmla="*/ 49 w 50"/>
                  <a:gd name="T73" fmla="*/ 28 h 28"/>
                  <a:gd name="T74" fmla="*/ 49 w 50"/>
                  <a:gd name="T75" fmla="*/ 26 h 28"/>
                  <a:gd name="T76" fmla="*/ 49 w 50"/>
                  <a:gd name="T77" fmla="*/ 26 h 28"/>
                  <a:gd name="T78" fmla="*/ 50 w 50"/>
                  <a:gd name="T79" fmla="*/ 26 h 28"/>
                  <a:gd name="T80" fmla="*/ 48 w 50"/>
                  <a:gd name="T81" fmla="*/ 25 h 28"/>
                  <a:gd name="T82" fmla="*/ 46 w 50"/>
                  <a:gd name="T83" fmla="*/ 23 h 28"/>
                  <a:gd name="T84" fmla="*/ 45 w 50"/>
                  <a:gd name="T85" fmla="*/ 23 h 28"/>
                  <a:gd name="T86" fmla="*/ 45 w 50"/>
                  <a:gd name="T87" fmla="*/ 23 h 28"/>
                  <a:gd name="T88" fmla="*/ 40 w 50"/>
                  <a:gd name="T89" fmla="*/ 17 h 28"/>
                  <a:gd name="T90" fmla="*/ 42 w 50"/>
                  <a:gd name="T91" fmla="*/ 15 h 28"/>
                  <a:gd name="T92" fmla="*/ 37 w 50"/>
                  <a:gd name="T93" fmla="*/ 13 h 28"/>
                  <a:gd name="T94" fmla="*/ 30 w 50"/>
                  <a:gd name="T95" fmla="*/ 8 h 28"/>
                  <a:gd name="T96" fmla="*/ 25 w 50"/>
                  <a:gd name="T97" fmla="*/ 6 h 28"/>
                  <a:gd name="T98" fmla="*/ 24 w 50"/>
                  <a:gd name="T99" fmla="*/ 5 h 28"/>
                  <a:gd name="T100" fmla="*/ 17 w 50"/>
                  <a:gd name="T101" fmla="*/ 3 h 28"/>
                  <a:gd name="T102" fmla="*/ 15 w 50"/>
                  <a:gd name="T103" fmla="*/ 5 h 28"/>
                  <a:gd name="T104" fmla="*/ 15 w 50"/>
                  <a:gd name="T105" fmla="*/ 5 h 28"/>
                  <a:gd name="T106" fmla="*/ 14 w 50"/>
                  <a:gd name="T107" fmla="*/ 5 h 28"/>
                  <a:gd name="T108" fmla="*/ 11 w 50"/>
                  <a:gd name="T109" fmla="*/ 8 h 28"/>
                  <a:gd name="T110" fmla="*/ 9 w 50"/>
                  <a:gd name="T111" fmla="*/ 6 h 28"/>
                  <a:gd name="T112" fmla="*/ 8 w 50"/>
                  <a:gd name="T113" fmla="*/ 1 h 28"/>
                  <a:gd name="T114" fmla="*/ 4 w 50"/>
                  <a:gd name="T11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28">
                    <a:moveTo>
                      <a:pt x="4" y="0"/>
                    </a:moveTo>
                    <a:cubicBezTo>
                      <a:pt x="3" y="0"/>
                      <a:pt x="2" y="1"/>
                      <a:pt x="0" y="1"/>
                    </a:cubicBezTo>
                    <a:cubicBezTo>
                      <a:pt x="1" y="2"/>
                      <a:pt x="0" y="2"/>
                      <a:pt x="0" y="3"/>
                    </a:cubicBezTo>
                    <a:cubicBezTo>
                      <a:pt x="0" y="3"/>
                      <a:pt x="0" y="3"/>
                      <a:pt x="0" y="3"/>
                    </a:cubicBezTo>
                    <a:cubicBezTo>
                      <a:pt x="0" y="3"/>
                      <a:pt x="1" y="3"/>
                      <a:pt x="1" y="3"/>
                    </a:cubicBezTo>
                    <a:cubicBezTo>
                      <a:pt x="1" y="3"/>
                      <a:pt x="2" y="3"/>
                      <a:pt x="2" y="4"/>
                    </a:cubicBezTo>
                    <a:cubicBezTo>
                      <a:pt x="2" y="5"/>
                      <a:pt x="3" y="5"/>
                      <a:pt x="4" y="5"/>
                    </a:cubicBezTo>
                    <a:cubicBezTo>
                      <a:pt x="5" y="5"/>
                      <a:pt x="6" y="5"/>
                      <a:pt x="6" y="5"/>
                    </a:cubicBezTo>
                    <a:cubicBezTo>
                      <a:pt x="7" y="5"/>
                      <a:pt x="7" y="5"/>
                      <a:pt x="7" y="5"/>
                    </a:cubicBezTo>
                    <a:cubicBezTo>
                      <a:pt x="7" y="6"/>
                      <a:pt x="7" y="6"/>
                      <a:pt x="6" y="6"/>
                    </a:cubicBezTo>
                    <a:cubicBezTo>
                      <a:pt x="6" y="6"/>
                      <a:pt x="6" y="6"/>
                      <a:pt x="5" y="6"/>
                    </a:cubicBezTo>
                    <a:cubicBezTo>
                      <a:pt x="5" y="6"/>
                      <a:pt x="5" y="6"/>
                      <a:pt x="5" y="6"/>
                    </a:cubicBezTo>
                    <a:cubicBezTo>
                      <a:pt x="5" y="6"/>
                      <a:pt x="5" y="7"/>
                      <a:pt x="4" y="7"/>
                    </a:cubicBezTo>
                    <a:cubicBezTo>
                      <a:pt x="4" y="7"/>
                      <a:pt x="4" y="7"/>
                      <a:pt x="4" y="7"/>
                    </a:cubicBezTo>
                    <a:cubicBezTo>
                      <a:pt x="4" y="6"/>
                      <a:pt x="3" y="6"/>
                      <a:pt x="3" y="6"/>
                    </a:cubicBezTo>
                    <a:cubicBezTo>
                      <a:pt x="3" y="6"/>
                      <a:pt x="2" y="6"/>
                      <a:pt x="2" y="7"/>
                    </a:cubicBezTo>
                    <a:cubicBezTo>
                      <a:pt x="3" y="7"/>
                      <a:pt x="4" y="8"/>
                      <a:pt x="4" y="8"/>
                    </a:cubicBezTo>
                    <a:cubicBezTo>
                      <a:pt x="4" y="9"/>
                      <a:pt x="4" y="10"/>
                      <a:pt x="4" y="10"/>
                    </a:cubicBezTo>
                    <a:cubicBezTo>
                      <a:pt x="6" y="10"/>
                      <a:pt x="6" y="8"/>
                      <a:pt x="7" y="7"/>
                    </a:cubicBezTo>
                    <a:cubicBezTo>
                      <a:pt x="7" y="8"/>
                      <a:pt x="7" y="8"/>
                      <a:pt x="7" y="9"/>
                    </a:cubicBezTo>
                    <a:cubicBezTo>
                      <a:pt x="8" y="9"/>
                      <a:pt x="8" y="10"/>
                      <a:pt x="9" y="10"/>
                    </a:cubicBezTo>
                    <a:cubicBezTo>
                      <a:pt x="9" y="10"/>
                      <a:pt x="9" y="10"/>
                      <a:pt x="9" y="10"/>
                    </a:cubicBezTo>
                    <a:cubicBezTo>
                      <a:pt x="9" y="10"/>
                      <a:pt x="9" y="10"/>
                      <a:pt x="9" y="10"/>
                    </a:cubicBezTo>
                    <a:cubicBezTo>
                      <a:pt x="10" y="11"/>
                      <a:pt x="13" y="11"/>
                      <a:pt x="15" y="12"/>
                    </a:cubicBezTo>
                    <a:cubicBezTo>
                      <a:pt x="16" y="12"/>
                      <a:pt x="16" y="13"/>
                      <a:pt x="16" y="13"/>
                    </a:cubicBezTo>
                    <a:cubicBezTo>
                      <a:pt x="16" y="13"/>
                      <a:pt x="16" y="13"/>
                      <a:pt x="16" y="13"/>
                    </a:cubicBezTo>
                    <a:cubicBezTo>
                      <a:pt x="16" y="13"/>
                      <a:pt x="16" y="13"/>
                      <a:pt x="17" y="13"/>
                    </a:cubicBezTo>
                    <a:cubicBezTo>
                      <a:pt x="17" y="13"/>
                      <a:pt x="17" y="13"/>
                      <a:pt x="17" y="13"/>
                    </a:cubicBezTo>
                    <a:cubicBezTo>
                      <a:pt x="17" y="13"/>
                      <a:pt x="17" y="13"/>
                      <a:pt x="17" y="13"/>
                    </a:cubicBezTo>
                    <a:cubicBezTo>
                      <a:pt x="17" y="13"/>
                      <a:pt x="17" y="13"/>
                      <a:pt x="17" y="13"/>
                    </a:cubicBezTo>
                    <a:cubicBezTo>
                      <a:pt x="17" y="13"/>
                      <a:pt x="17" y="13"/>
                      <a:pt x="17" y="13"/>
                    </a:cubicBezTo>
                    <a:cubicBezTo>
                      <a:pt x="17" y="13"/>
                      <a:pt x="17" y="13"/>
                      <a:pt x="17" y="13"/>
                    </a:cubicBezTo>
                    <a:cubicBezTo>
                      <a:pt x="17" y="13"/>
                      <a:pt x="18" y="13"/>
                      <a:pt x="18" y="13"/>
                    </a:cubicBezTo>
                    <a:cubicBezTo>
                      <a:pt x="17" y="14"/>
                      <a:pt x="18" y="15"/>
                      <a:pt x="18" y="16"/>
                    </a:cubicBezTo>
                    <a:cubicBezTo>
                      <a:pt x="19" y="16"/>
                      <a:pt x="19" y="17"/>
                      <a:pt x="20" y="17"/>
                    </a:cubicBezTo>
                    <a:cubicBezTo>
                      <a:pt x="20" y="17"/>
                      <a:pt x="20" y="17"/>
                      <a:pt x="20" y="17"/>
                    </a:cubicBezTo>
                    <a:cubicBezTo>
                      <a:pt x="20" y="17"/>
                      <a:pt x="20" y="17"/>
                      <a:pt x="19" y="17"/>
                    </a:cubicBezTo>
                    <a:cubicBezTo>
                      <a:pt x="19" y="17"/>
                      <a:pt x="19" y="17"/>
                      <a:pt x="19" y="17"/>
                    </a:cubicBezTo>
                    <a:cubicBezTo>
                      <a:pt x="19" y="17"/>
                      <a:pt x="19" y="17"/>
                      <a:pt x="19" y="17"/>
                    </a:cubicBezTo>
                    <a:cubicBezTo>
                      <a:pt x="19" y="18"/>
                      <a:pt x="20" y="18"/>
                      <a:pt x="20" y="18"/>
                    </a:cubicBezTo>
                    <a:cubicBezTo>
                      <a:pt x="20" y="18"/>
                      <a:pt x="20" y="18"/>
                      <a:pt x="20" y="18"/>
                    </a:cubicBezTo>
                    <a:cubicBezTo>
                      <a:pt x="20" y="18"/>
                      <a:pt x="20" y="18"/>
                      <a:pt x="20" y="18"/>
                    </a:cubicBezTo>
                    <a:cubicBezTo>
                      <a:pt x="20" y="19"/>
                      <a:pt x="20" y="20"/>
                      <a:pt x="20" y="21"/>
                    </a:cubicBezTo>
                    <a:cubicBezTo>
                      <a:pt x="20" y="21"/>
                      <a:pt x="20" y="21"/>
                      <a:pt x="21" y="21"/>
                    </a:cubicBezTo>
                    <a:cubicBezTo>
                      <a:pt x="21" y="21"/>
                      <a:pt x="22" y="20"/>
                      <a:pt x="23" y="20"/>
                    </a:cubicBezTo>
                    <a:cubicBezTo>
                      <a:pt x="23" y="20"/>
                      <a:pt x="22" y="21"/>
                      <a:pt x="22" y="21"/>
                    </a:cubicBezTo>
                    <a:cubicBezTo>
                      <a:pt x="23" y="22"/>
                      <a:pt x="23" y="22"/>
                      <a:pt x="23" y="22"/>
                    </a:cubicBezTo>
                    <a:cubicBezTo>
                      <a:pt x="24" y="24"/>
                      <a:pt x="26" y="23"/>
                      <a:pt x="28" y="23"/>
                    </a:cubicBezTo>
                    <a:cubicBezTo>
                      <a:pt x="28" y="24"/>
                      <a:pt x="29" y="24"/>
                      <a:pt x="29" y="24"/>
                    </a:cubicBezTo>
                    <a:cubicBezTo>
                      <a:pt x="30" y="24"/>
                      <a:pt x="30" y="23"/>
                      <a:pt x="31" y="23"/>
                    </a:cubicBezTo>
                    <a:cubicBezTo>
                      <a:pt x="31" y="21"/>
                      <a:pt x="28" y="22"/>
                      <a:pt x="28" y="20"/>
                    </a:cubicBezTo>
                    <a:cubicBezTo>
                      <a:pt x="28" y="21"/>
                      <a:pt x="29" y="21"/>
                      <a:pt x="30" y="21"/>
                    </a:cubicBezTo>
                    <a:cubicBezTo>
                      <a:pt x="30" y="21"/>
                      <a:pt x="31" y="21"/>
                      <a:pt x="32" y="21"/>
                    </a:cubicBezTo>
                    <a:cubicBezTo>
                      <a:pt x="31" y="20"/>
                      <a:pt x="31" y="20"/>
                      <a:pt x="31" y="20"/>
                    </a:cubicBezTo>
                    <a:cubicBezTo>
                      <a:pt x="31" y="20"/>
                      <a:pt x="31" y="20"/>
                      <a:pt x="31" y="20"/>
                    </a:cubicBezTo>
                    <a:cubicBezTo>
                      <a:pt x="31" y="20"/>
                      <a:pt x="31" y="20"/>
                      <a:pt x="31" y="20"/>
                    </a:cubicBezTo>
                    <a:cubicBezTo>
                      <a:pt x="32" y="20"/>
                      <a:pt x="32" y="20"/>
                      <a:pt x="32" y="20"/>
                    </a:cubicBezTo>
                    <a:cubicBezTo>
                      <a:pt x="32" y="20"/>
                      <a:pt x="32" y="20"/>
                      <a:pt x="32" y="20"/>
                    </a:cubicBezTo>
                    <a:cubicBezTo>
                      <a:pt x="32" y="19"/>
                      <a:pt x="32" y="19"/>
                      <a:pt x="32" y="19"/>
                    </a:cubicBezTo>
                    <a:cubicBezTo>
                      <a:pt x="32" y="19"/>
                      <a:pt x="33" y="20"/>
                      <a:pt x="33" y="20"/>
                    </a:cubicBezTo>
                    <a:cubicBezTo>
                      <a:pt x="34" y="20"/>
                      <a:pt x="34" y="19"/>
                      <a:pt x="34" y="19"/>
                    </a:cubicBezTo>
                    <a:cubicBezTo>
                      <a:pt x="33" y="19"/>
                      <a:pt x="33" y="19"/>
                      <a:pt x="34" y="18"/>
                    </a:cubicBezTo>
                    <a:cubicBezTo>
                      <a:pt x="34" y="19"/>
                      <a:pt x="34" y="19"/>
                      <a:pt x="35" y="19"/>
                    </a:cubicBezTo>
                    <a:cubicBezTo>
                      <a:pt x="35" y="19"/>
                      <a:pt x="35" y="19"/>
                      <a:pt x="36" y="19"/>
                    </a:cubicBezTo>
                    <a:cubicBezTo>
                      <a:pt x="36" y="19"/>
                      <a:pt x="36" y="19"/>
                      <a:pt x="36" y="19"/>
                    </a:cubicBezTo>
                    <a:cubicBezTo>
                      <a:pt x="36" y="19"/>
                      <a:pt x="36" y="19"/>
                      <a:pt x="36" y="19"/>
                    </a:cubicBezTo>
                    <a:cubicBezTo>
                      <a:pt x="35" y="20"/>
                      <a:pt x="37" y="20"/>
                      <a:pt x="38" y="21"/>
                    </a:cubicBezTo>
                    <a:cubicBezTo>
                      <a:pt x="39" y="22"/>
                      <a:pt x="39" y="22"/>
                      <a:pt x="39" y="23"/>
                    </a:cubicBezTo>
                    <a:cubicBezTo>
                      <a:pt x="40" y="23"/>
                      <a:pt x="40" y="23"/>
                      <a:pt x="40" y="23"/>
                    </a:cubicBezTo>
                    <a:cubicBezTo>
                      <a:pt x="41" y="24"/>
                      <a:pt x="41" y="25"/>
                      <a:pt x="42" y="26"/>
                    </a:cubicBezTo>
                    <a:cubicBezTo>
                      <a:pt x="43" y="27"/>
                      <a:pt x="48" y="26"/>
                      <a:pt x="48" y="27"/>
                    </a:cubicBezTo>
                    <a:cubicBezTo>
                      <a:pt x="48" y="27"/>
                      <a:pt x="48" y="27"/>
                      <a:pt x="48" y="27"/>
                    </a:cubicBezTo>
                    <a:cubicBezTo>
                      <a:pt x="48" y="27"/>
                      <a:pt x="48" y="27"/>
                      <a:pt x="48" y="27"/>
                    </a:cubicBezTo>
                    <a:cubicBezTo>
                      <a:pt x="49" y="27"/>
                      <a:pt x="49" y="28"/>
                      <a:pt x="49" y="28"/>
                    </a:cubicBezTo>
                    <a:cubicBezTo>
                      <a:pt x="49" y="28"/>
                      <a:pt x="49" y="27"/>
                      <a:pt x="49" y="27"/>
                    </a:cubicBezTo>
                    <a:cubicBezTo>
                      <a:pt x="50" y="27"/>
                      <a:pt x="49" y="27"/>
                      <a:pt x="49" y="26"/>
                    </a:cubicBezTo>
                    <a:cubicBezTo>
                      <a:pt x="49" y="26"/>
                      <a:pt x="49" y="26"/>
                      <a:pt x="49" y="26"/>
                    </a:cubicBezTo>
                    <a:cubicBezTo>
                      <a:pt x="49" y="26"/>
                      <a:pt x="49" y="26"/>
                      <a:pt x="49" y="26"/>
                    </a:cubicBezTo>
                    <a:cubicBezTo>
                      <a:pt x="49" y="26"/>
                      <a:pt x="50" y="26"/>
                      <a:pt x="50" y="26"/>
                    </a:cubicBezTo>
                    <a:cubicBezTo>
                      <a:pt x="50" y="26"/>
                      <a:pt x="50" y="26"/>
                      <a:pt x="50" y="26"/>
                    </a:cubicBezTo>
                    <a:cubicBezTo>
                      <a:pt x="49" y="26"/>
                      <a:pt x="48" y="26"/>
                      <a:pt x="47" y="25"/>
                    </a:cubicBezTo>
                    <a:cubicBezTo>
                      <a:pt x="48" y="25"/>
                      <a:pt x="48" y="25"/>
                      <a:pt x="48" y="25"/>
                    </a:cubicBezTo>
                    <a:cubicBezTo>
                      <a:pt x="47" y="24"/>
                      <a:pt x="46" y="25"/>
                      <a:pt x="46" y="24"/>
                    </a:cubicBezTo>
                    <a:cubicBezTo>
                      <a:pt x="46" y="23"/>
                      <a:pt x="46" y="23"/>
                      <a:pt x="46" y="23"/>
                    </a:cubicBezTo>
                    <a:cubicBezTo>
                      <a:pt x="46" y="23"/>
                      <a:pt x="46" y="23"/>
                      <a:pt x="46" y="23"/>
                    </a:cubicBezTo>
                    <a:cubicBezTo>
                      <a:pt x="46" y="23"/>
                      <a:pt x="46" y="23"/>
                      <a:pt x="45" y="23"/>
                    </a:cubicBezTo>
                    <a:cubicBezTo>
                      <a:pt x="45" y="23"/>
                      <a:pt x="45" y="23"/>
                      <a:pt x="45" y="23"/>
                    </a:cubicBezTo>
                    <a:cubicBezTo>
                      <a:pt x="45" y="23"/>
                      <a:pt x="45" y="23"/>
                      <a:pt x="45" y="23"/>
                    </a:cubicBezTo>
                    <a:cubicBezTo>
                      <a:pt x="44" y="22"/>
                      <a:pt x="44" y="21"/>
                      <a:pt x="43" y="20"/>
                    </a:cubicBezTo>
                    <a:cubicBezTo>
                      <a:pt x="41" y="20"/>
                      <a:pt x="41" y="18"/>
                      <a:pt x="40" y="17"/>
                    </a:cubicBezTo>
                    <a:cubicBezTo>
                      <a:pt x="41" y="17"/>
                      <a:pt x="41" y="17"/>
                      <a:pt x="41" y="17"/>
                    </a:cubicBezTo>
                    <a:cubicBezTo>
                      <a:pt x="43" y="17"/>
                      <a:pt x="43" y="15"/>
                      <a:pt x="42" y="15"/>
                    </a:cubicBezTo>
                    <a:cubicBezTo>
                      <a:pt x="42" y="15"/>
                      <a:pt x="42" y="15"/>
                      <a:pt x="42" y="15"/>
                    </a:cubicBezTo>
                    <a:cubicBezTo>
                      <a:pt x="40" y="15"/>
                      <a:pt x="39" y="14"/>
                      <a:pt x="37" y="13"/>
                    </a:cubicBezTo>
                    <a:cubicBezTo>
                      <a:pt x="38" y="12"/>
                      <a:pt x="38" y="12"/>
                      <a:pt x="38" y="12"/>
                    </a:cubicBezTo>
                    <a:cubicBezTo>
                      <a:pt x="36" y="10"/>
                      <a:pt x="33" y="8"/>
                      <a:pt x="30" y="8"/>
                    </a:cubicBezTo>
                    <a:cubicBezTo>
                      <a:pt x="28" y="7"/>
                      <a:pt x="27" y="6"/>
                      <a:pt x="25" y="6"/>
                    </a:cubicBezTo>
                    <a:cubicBezTo>
                      <a:pt x="25" y="6"/>
                      <a:pt x="25" y="6"/>
                      <a:pt x="25" y="6"/>
                    </a:cubicBezTo>
                    <a:cubicBezTo>
                      <a:pt x="25" y="6"/>
                      <a:pt x="25" y="6"/>
                      <a:pt x="25" y="5"/>
                    </a:cubicBezTo>
                    <a:cubicBezTo>
                      <a:pt x="24" y="5"/>
                      <a:pt x="24" y="5"/>
                      <a:pt x="24" y="5"/>
                    </a:cubicBezTo>
                    <a:cubicBezTo>
                      <a:pt x="23" y="5"/>
                      <a:pt x="22" y="5"/>
                      <a:pt x="20" y="4"/>
                    </a:cubicBezTo>
                    <a:cubicBezTo>
                      <a:pt x="19" y="4"/>
                      <a:pt x="18" y="3"/>
                      <a:pt x="17" y="3"/>
                    </a:cubicBezTo>
                    <a:cubicBezTo>
                      <a:pt x="16" y="3"/>
                      <a:pt x="16" y="3"/>
                      <a:pt x="15" y="4"/>
                    </a:cubicBezTo>
                    <a:cubicBezTo>
                      <a:pt x="16" y="4"/>
                      <a:pt x="16" y="4"/>
                      <a:pt x="15" y="5"/>
                    </a:cubicBezTo>
                    <a:cubicBezTo>
                      <a:pt x="15" y="5"/>
                      <a:pt x="15" y="5"/>
                      <a:pt x="15" y="5"/>
                    </a:cubicBezTo>
                    <a:cubicBezTo>
                      <a:pt x="15" y="5"/>
                      <a:pt x="15" y="5"/>
                      <a:pt x="15" y="5"/>
                    </a:cubicBezTo>
                    <a:cubicBezTo>
                      <a:pt x="14" y="5"/>
                      <a:pt x="14" y="5"/>
                      <a:pt x="14" y="5"/>
                    </a:cubicBezTo>
                    <a:cubicBezTo>
                      <a:pt x="14" y="5"/>
                      <a:pt x="14" y="5"/>
                      <a:pt x="14" y="5"/>
                    </a:cubicBezTo>
                    <a:cubicBezTo>
                      <a:pt x="14" y="6"/>
                      <a:pt x="13" y="6"/>
                      <a:pt x="12" y="6"/>
                    </a:cubicBezTo>
                    <a:cubicBezTo>
                      <a:pt x="12" y="7"/>
                      <a:pt x="12" y="8"/>
                      <a:pt x="11" y="8"/>
                    </a:cubicBezTo>
                    <a:cubicBezTo>
                      <a:pt x="10" y="8"/>
                      <a:pt x="9" y="7"/>
                      <a:pt x="9" y="6"/>
                    </a:cubicBezTo>
                    <a:cubicBezTo>
                      <a:pt x="9" y="6"/>
                      <a:pt x="9" y="6"/>
                      <a:pt x="9" y="6"/>
                    </a:cubicBezTo>
                    <a:cubicBezTo>
                      <a:pt x="9" y="6"/>
                      <a:pt x="9" y="7"/>
                      <a:pt x="9" y="7"/>
                    </a:cubicBezTo>
                    <a:cubicBezTo>
                      <a:pt x="7" y="5"/>
                      <a:pt x="9" y="3"/>
                      <a:pt x="8" y="1"/>
                    </a:cubicBezTo>
                    <a:cubicBezTo>
                      <a:pt x="7" y="1"/>
                      <a:pt x="7" y="1"/>
                      <a:pt x="6" y="1"/>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8" name="Freeform 204"/>
              <p:cNvSpPr>
                <a:spLocks/>
              </p:cNvSpPr>
              <p:nvPr/>
            </p:nvSpPr>
            <p:spPr bwMode="auto">
              <a:xfrm>
                <a:off x="8286088" y="4022374"/>
                <a:ext cx="164274" cy="144750"/>
              </a:xfrm>
              <a:custGeom>
                <a:avLst/>
                <a:gdLst>
                  <a:gd name="T0" fmla="*/ 78 w 103"/>
                  <a:gd name="T1" fmla="*/ 7 h 91"/>
                  <a:gd name="T2" fmla="*/ 67 w 103"/>
                  <a:gd name="T3" fmla="*/ 15 h 91"/>
                  <a:gd name="T4" fmla="*/ 63 w 103"/>
                  <a:gd name="T5" fmla="*/ 7 h 91"/>
                  <a:gd name="T6" fmla="*/ 66 w 103"/>
                  <a:gd name="T7" fmla="*/ 3 h 91"/>
                  <a:gd name="T8" fmla="*/ 64 w 103"/>
                  <a:gd name="T9" fmla="*/ 4 h 91"/>
                  <a:gd name="T10" fmla="*/ 60 w 103"/>
                  <a:gd name="T11" fmla="*/ 3 h 91"/>
                  <a:gd name="T12" fmla="*/ 56 w 103"/>
                  <a:gd name="T13" fmla="*/ 1 h 91"/>
                  <a:gd name="T14" fmla="*/ 55 w 103"/>
                  <a:gd name="T15" fmla="*/ 0 h 91"/>
                  <a:gd name="T16" fmla="*/ 55 w 103"/>
                  <a:gd name="T17" fmla="*/ 3 h 91"/>
                  <a:gd name="T18" fmla="*/ 52 w 103"/>
                  <a:gd name="T19" fmla="*/ 4 h 91"/>
                  <a:gd name="T20" fmla="*/ 49 w 103"/>
                  <a:gd name="T21" fmla="*/ 5 h 91"/>
                  <a:gd name="T22" fmla="*/ 48 w 103"/>
                  <a:gd name="T23" fmla="*/ 7 h 91"/>
                  <a:gd name="T24" fmla="*/ 46 w 103"/>
                  <a:gd name="T25" fmla="*/ 11 h 91"/>
                  <a:gd name="T26" fmla="*/ 45 w 103"/>
                  <a:gd name="T27" fmla="*/ 12 h 91"/>
                  <a:gd name="T28" fmla="*/ 43 w 103"/>
                  <a:gd name="T29" fmla="*/ 11 h 91"/>
                  <a:gd name="T30" fmla="*/ 38 w 103"/>
                  <a:gd name="T31" fmla="*/ 9 h 91"/>
                  <a:gd name="T32" fmla="*/ 37 w 103"/>
                  <a:gd name="T33" fmla="*/ 8 h 91"/>
                  <a:gd name="T34" fmla="*/ 35 w 103"/>
                  <a:gd name="T35" fmla="*/ 11 h 91"/>
                  <a:gd name="T36" fmla="*/ 34 w 103"/>
                  <a:gd name="T37" fmla="*/ 12 h 91"/>
                  <a:gd name="T38" fmla="*/ 33 w 103"/>
                  <a:gd name="T39" fmla="*/ 14 h 91"/>
                  <a:gd name="T40" fmla="*/ 33 w 103"/>
                  <a:gd name="T41" fmla="*/ 16 h 91"/>
                  <a:gd name="T42" fmla="*/ 31 w 103"/>
                  <a:gd name="T43" fmla="*/ 16 h 91"/>
                  <a:gd name="T44" fmla="*/ 30 w 103"/>
                  <a:gd name="T45" fmla="*/ 19 h 91"/>
                  <a:gd name="T46" fmla="*/ 16 w 103"/>
                  <a:gd name="T47" fmla="*/ 26 h 91"/>
                  <a:gd name="T48" fmla="*/ 12 w 103"/>
                  <a:gd name="T49" fmla="*/ 27 h 91"/>
                  <a:gd name="T50" fmla="*/ 5 w 103"/>
                  <a:gd name="T51" fmla="*/ 30 h 91"/>
                  <a:gd name="T52" fmla="*/ 2 w 103"/>
                  <a:gd name="T53" fmla="*/ 43 h 91"/>
                  <a:gd name="T54" fmla="*/ 1 w 103"/>
                  <a:gd name="T55" fmla="*/ 43 h 91"/>
                  <a:gd name="T56" fmla="*/ 2 w 103"/>
                  <a:gd name="T57" fmla="*/ 66 h 91"/>
                  <a:gd name="T58" fmla="*/ 10 w 103"/>
                  <a:gd name="T59" fmla="*/ 70 h 91"/>
                  <a:gd name="T60" fmla="*/ 19 w 103"/>
                  <a:gd name="T61" fmla="*/ 68 h 91"/>
                  <a:gd name="T62" fmla="*/ 23 w 103"/>
                  <a:gd name="T63" fmla="*/ 68 h 91"/>
                  <a:gd name="T64" fmla="*/ 40 w 103"/>
                  <a:gd name="T65" fmla="*/ 61 h 91"/>
                  <a:gd name="T66" fmla="*/ 47 w 103"/>
                  <a:gd name="T67" fmla="*/ 63 h 91"/>
                  <a:gd name="T68" fmla="*/ 50 w 103"/>
                  <a:gd name="T69" fmla="*/ 66 h 91"/>
                  <a:gd name="T70" fmla="*/ 58 w 103"/>
                  <a:gd name="T71" fmla="*/ 69 h 91"/>
                  <a:gd name="T72" fmla="*/ 57 w 103"/>
                  <a:gd name="T73" fmla="*/ 74 h 91"/>
                  <a:gd name="T74" fmla="*/ 59 w 103"/>
                  <a:gd name="T75" fmla="*/ 71 h 91"/>
                  <a:gd name="T76" fmla="*/ 61 w 103"/>
                  <a:gd name="T77" fmla="*/ 76 h 91"/>
                  <a:gd name="T78" fmla="*/ 62 w 103"/>
                  <a:gd name="T79" fmla="*/ 84 h 91"/>
                  <a:gd name="T80" fmla="*/ 72 w 103"/>
                  <a:gd name="T81" fmla="*/ 87 h 91"/>
                  <a:gd name="T82" fmla="*/ 74 w 103"/>
                  <a:gd name="T83" fmla="*/ 88 h 91"/>
                  <a:gd name="T84" fmla="*/ 75 w 103"/>
                  <a:gd name="T85" fmla="*/ 91 h 91"/>
                  <a:gd name="T86" fmla="*/ 76 w 103"/>
                  <a:gd name="T87" fmla="*/ 90 h 91"/>
                  <a:gd name="T88" fmla="*/ 86 w 103"/>
                  <a:gd name="T89" fmla="*/ 83 h 91"/>
                  <a:gd name="T90" fmla="*/ 95 w 103"/>
                  <a:gd name="T91" fmla="*/ 68 h 91"/>
                  <a:gd name="T92" fmla="*/ 102 w 103"/>
                  <a:gd name="T93" fmla="*/ 55 h 91"/>
                  <a:gd name="T94" fmla="*/ 99 w 103"/>
                  <a:gd name="T95" fmla="*/ 39 h 91"/>
                  <a:gd name="T96" fmla="*/ 96 w 103"/>
                  <a:gd name="T97" fmla="*/ 34 h 91"/>
                  <a:gd name="T98" fmla="*/ 90 w 103"/>
                  <a:gd name="T99" fmla="*/ 26 h 91"/>
                  <a:gd name="T100" fmla="*/ 87 w 103"/>
                  <a:gd name="T101" fmla="*/ 11 h 91"/>
                  <a:gd name="T102" fmla="*/ 82 w 103"/>
                  <a:gd name="T103" fmla="*/ 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91">
                    <a:moveTo>
                      <a:pt x="80" y="0"/>
                    </a:moveTo>
                    <a:cubicBezTo>
                      <a:pt x="79" y="1"/>
                      <a:pt x="79" y="4"/>
                      <a:pt x="78" y="5"/>
                    </a:cubicBezTo>
                    <a:cubicBezTo>
                      <a:pt x="78" y="5"/>
                      <a:pt x="79" y="5"/>
                      <a:pt x="79" y="6"/>
                    </a:cubicBezTo>
                    <a:cubicBezTo>
                      <a:pt x="79" y="6"/>
                      <a:pt x="79" y="6"/>
                      <a:pt x="79" y="6"/>
                    </a:cubicBezTo>
                    <a:cubicBezTo>
                      <a:pt x="78" y="6"/>
                      <a:pt x="78" y="7"/>
                      <a:pt x="78" y="7"/>
                    </a:cubicBezTo>
                    <a:cubicBezTo>
                      <a:pt x="78" y="7"/>
                      <a:pt x="78" y="7"/>
                      <a:pt x="78" y="7"/>
                    </a:cubicBezTo>
                    <a:cubicBezTo>
                      <a:pt x="77" y="9"/>
                      <a:pt x="77" y="10"/>
                      <a:pt x="78" y="12"/>
                    </a:cubicBezTo>
                    <a:cubicBezTo>
                      <a:pt x="76" y="14"/>
                      <a:pt x="77" y="19"/>
                      <a:pt x="73" y="20"/>
                    </a:cubicBezTo>
                    <a:cubicBezTo>
                      <a:pt x="72" y="19"/>
                      <a:pt x="70" y="19"/>
                      <a:pt x="70" y="17"/>
                    </a:cubicBezTo>
                    <a:cubicBezTo>
                      <a:pt x="69" y="17"/>
                      <a:pt x="67" y="16"/>
                      <a:pt x="67" y="15"/>
                    </a:cubicBezTo>
                    <a:cubicBezTo>
                      <a:pt x="64" y="15"/>
                      <a:pt x="63" y="13"/>
                      <a:pt x="62" y="11"/>
                    </a:cubicBezTo>
                    <a:cubicBezTo>
                      <a:pt x="62" y="10"/>
                      <a:pt x="63" y="9"/>
                      <a:pt x="63" y="8"/>
                    </a:cubicBezTo>
                    <a:cubicBezTo>
                      <a:pt x="63" y="8"/>
                      <a:pt x="63" y="8"/>
                      <a:pt x="63" y="8"/>
                    </a:cubicBezTo>
                    <a:cubicBezTo>
                      <a:pt x="63" y="8"/>
                      <a:pt x="62" y="8"/>
                      <a:pt x="62" y="8"/>
                    </a:cubicBezTo>
                    <a:cubicBezTo>
                      <a:pt x="63" y="7"/>
                      <a:pt x="63" y="7"/>
                      <a:pt x="63" y="7"/>
                    </a:cubicBezTo>
                    <a:cubicBezTo>
                      <a:pt x="63" y="7"/>
                      <a:pt x="64" y="7"/>
                      <a:pt x="64" y="7"/>
                    </a:cubicBezTo>
                    <a:cubicBezTo>
                      <a:pt x="64" y="7"/>
                      <a:pt x="64" y="7"/>
                      <a:pt x="65" y="6"/>
                    </a:cubicBezTo>
                    <a:cubicBezTo>
                      <a:pt x="65" y="6"/>
                      <a:pt x="64" y="6"/>
                      <a:pt x="65" y="5"/>
                    </a:cubicBezTo>
                    <a:cubicBezTo>
                      <a:pt x="66" y="5"/>
                      <a:pt x="66" y="4"/>
                      <a:pt x="66" y="4"/>
                    </a:cubicBezTo>
                    <a:cubicBezTo>
                      <a:pt x="66" y="3"/>
                      <a:pt x="66" y="3"/>
                      <a:pt x="66" y="3"/>
                    </a:cubicBezTo>
                    <a:cubicBezTo>
                      <a:pt x="66" y="3"/>
                      <a:pt x="66" y="4"/>
                      <a:pt x="65" y="4"/>
                    </a:cubicBezTo>
                    <a:cubicBezTo>
                      <a:pt x="65" y="4"/>
                      <a:pt x="65" y="4"/>
                      <a:pt x="65" y="4"/>
                    </a:cubicBezTo>
                    <a:cubicBezTo>
                      <a:pt x="65" y="4"/>
                      <a:pt x="65" y="4"/>
                      <a:pt x="65" y="4"/>
                    </a:cubicBezTo>
                    <a:cubicBezTo>
                      <a:pt x="65" y="3"/>
                      <a:pt x="65" y="3"/>
                      <a:pt x="65" y="3"/>
                    </a:cubicBezTo>
                    <a:cubicBezTo>
                      <a:pt x="64" y="3"/>
                      <a:pt x="64" y="4"/>
                      <a:pt x="64" y="4"/>
                    </a:cubicBezTo>
                    <a:cubicBezTo>
                      <a:pt x="63" y="4"/>
                      <a:pt x="63" y="4"/>
                      <a:pt x="63" y="4"/>
                    </a:cubicBezTo>
                    <a:cubicBezTo>
                      <a:pt x="63" y="4"/>
                      <a:pt x="63" y="4"/>
                      <a:pt x="62" y="4"/>
                    </a:cubicBezTo>
                    <a:cubicBezTo>
                      <a:pt x="62" y="4"/>
                      <a:pt x="63" y="3"/>
                      <a:pt x="63" y="3"/>
                    </a:cubicBezTo>
                    <a:cubicBezTo>
                      <a:pt x="62" y="4"/>
                      <a:pt x="62" y="4"/>
                      <a:pt x="61" y="4"/>
                    </a:cubicBezTo>
                    <a:cubicBezTo>
                      <a:pt x="61" y="4"/>
                      <a:pt x="60" y="4"/>
                      <a:pt x="60" y="3"/>
                    </a:cubicBezTo>
                    <a:cubicBezTo>
                      <a:pt x="60" y="3"/>
                      <a:pt x="59" y="3"/>
                      <a:pt x="59" y="3"/>
                    </a:cubicBezTo>
                    <a:cubicBezTo>
                      <a:pt x="59" y="3"/>
                      <a:pt x="58" y="3"/>
                      <a:pt x="58" y="2"/>
                    </a:cubicBezTo>
                    <a:cubicBezTo>
                      <a:pt x="58" y="2"/>
                      <a:pt x="58" y="3"/>
                      <a:pt x="57" y="3"/>
                    </a:cubicBezTo>
                    <a:cubicBezTo>
                      <a:pt x="57" y="3"/>
                      <a:pt x="57" y="2"/>
                      <a:pt x="56" y="2"/>
                    </a:cubicBezTo>
                    <a:cubicBezTo>
                      <a:pt x="56" y="1"/>
                      <a:pt x="56" y="1"/>
                      <a:pt x="56" y="1"/>
                    </a:cubicBezTo>
                    <a:cubicBezTo>
                      <a:pt x="56" y="1"/>
                      <a:pt x="56" y="1"/>
                      <a:pt x="56" y="1"/>
                    </a:cubicBezTo>
                    <a:cubicBezTo>
                      <a:pt x="56" y="1"/>
                      <a:pt x="56" y="2"/>
                      <a:pt x="56" y="2"/>
                    </a:cubicBezTo>
                    <a:cubicBezTo>
                      <a:pt x="55" y="2"/>
                      <a:pt x="55" y="2"/>
                      <a:pt x="55" y="2"/>
                    </a:cubicBezTo>
                    <a:cubicBezTo>
                      <a:pt x="55" y="2"/>
                      <a:pt x="55" y="2"/>
                      <a:pt x="55" y="2"/>
                    </a:cubicBezTo>
                    <a:cubicBezTo>
                      <a:pt x="55" y="1"/>
                      <a:pt x="55" y="1"/>
                      <a:pt x="55" y="0"/>
                    </a:cubicBezTo>
                    <a:cubicBezTo>
                      <a:pt x="55" y="0"/>
                      <a:pt x="55" y="0"/>
                      <a:pt x="55" y="0"/>
                    </a:cubicBezTo>
                    <a:cubicBezTo>
                      <a:pt x="54" y="0"/>
                      <a:pt x="55" y="1"/>
                      <a:pt x="55" y="1"/>
                    </a:cubicBezTo>
                    <a:cubicBezTo>
                      <a:pt x="54" y="1"/>
                      <a:pt x="54" y="1"/>
                      <a:pt x="53" y="1"/>
                    </a:cubicBezTo>
                    <a:cubicBezTo>
                      <a:pt x="53" y="1"/>
                      <a:pt x="53" y="1"/>
                      <a:pt x="53" y="1"/>
                    </a:cubicBezTo>
                    <a:cubicBezTo>
                      <a:pt x="53" y="2"/>
                      <a:pt x="55" y="1"/>
                      <a:pt x="55" y="3"/>
                    </a:cubicBezTo>
                    <a:cubicBezTo>
                      <a:pt x="55" y="3"/>
                      <a:pt x="55" y="3"/>
                      <a:pt x="55" y="3"/>
                    </a:cubicBezTo>
                    <a:cubicBezTo>
                      <a:pt x="54" y="3"/>
                      <a:pt x="54" y="4"/>
                      <a:pt x="54" y="4"/>
                    </a:cubicBezTo>
                    <a:cubicBezTo>
                      <a:pt x="54" y="4"/>
                      <a:pt x="54" y="4"/>
                      <a:pt x="53" y="4"/>
                    </a:cubicBezTo>
                    <a:cubicBezTo>
                      <a:pt x="53" y="4"/>
                      <a:pt x="53" y="4"/>
                      <a:pt x="53" y="4"/>
                    </a:cubicBezTo>
                    <a:cubicBezTo>
                      <a:pt x="52" y="4"/>
                      <a:pt x="52" y="4"/>
                      <a:pt x="52" y="4"/>
                    </a:cubicBezTo>
                    <a:cubicBezTo>
                      <a:pt x="52" y="4"/>
                      <a:pt x="51" y="4"/>
                      <a:pt x="51" y="3"/>
                    </a:cubicBezTo>
                    <a:cubicBezTo>
                      <a:pt x="51" y="4"/>
                      <a:pt x="50" y="4"/>
                      <a:pt x="50" y="5"/>
                    </a:cubicBezTo>
                    <a:cubicBezTo>
                      <a:pt x="50" y="5"/>
                      <a:pt x="50" y="5"/>
                      <a:pt x="50" y="5"/>
                    </a:cubicBezTo>
                    <a:cubicBezTo>
                      <a:pt x="49" y="5"/>
                      <a:pt x="49" y="5"/>
                      <a:pt x="49" y="5"/>
                    </a:cubicBezTo>
                    <a:cubicBezTo>
                      <a:pt x="49" y="5"/>
                      <a:pt x="50" y="5"/>
                      <a:pt x="49" y="5"/>
                    </a:cubicBezTo>
                    <a:cubicBezTo>
                      <a:pt x="49" y="5"/>
                      <a:pt x="49" y="5"/>
                      <a:pt x="49" y="5"/>
                    </a:cubicBezTo>
                    <a:cubicBezTo>
                      <a:pt x="49" y="6"/>
                      <a:pt x="49" y="6"/>
                      <a:pt x="48" y="6"/>
                    </a:cubicBezTo>
                    <a:cubicBezTo>
                      <a:pt x="48" y="6"/>
                      <a:pt x="48" y="6"/>
                      <a:pt x="48" y="6"/>
                    </a:cubicBezTo>
                    <a:cubicBezTo>
                      <a:pt x="48" y="7"/>
                      <a:pt x="48" y="6"/>
                      <a:pt x="48" y="7"/>
                    </a:cubicBezTo>
                    <a:cubicBezTo>
                      <a:pt x="48" y="7"/>
                      <a:pt x="48" y="7"/>
                      <a:pt x="48" y="7"/>
                    </a:cubicBezTo>
                    <a:cubicBezTo>
                      <a:pt x="47" y="7"/>
                      <a:pt x="46" y="9"/>
                      <a:pt x="46" y="10"/>
                    </a:cubicBezTo>
                    <a:cubicBezTo>
                      <a:pt x="47" y="10"/>
                      <a:pt x="46" y="11"/>
                      <a:pt x="47" y="11"/>
                    </a:cubicBezTo>
                    <a:cubicBezTo>
                      <a:pt x="47" y="11"/>
                      <a:pt x="47" y="11"/>
                      <a:pt x="47" y="11"/>
                    </a:cubicBezTo>
                    <a:cubicBezTo>
                      <a:pt x="47" y="11"/>
                      <a:pt x="47" y="11"/>
                      <a:pt x="46" y="11"/>
                    </a:cubicBezTo>
                    <a:cubicBezTo>
                      <a:pt x="46" y="11"/>
                      <a:pt x="46" y="11"/>
                      <a:pt x="46" y="11"/>
                    </a:cubicBezTo>
                    <a:cubicBezTo>
                      <a:pt x="46" y="11"/>
                      <a:pt x="46" y="11"/>
                      <a:pt x="46" y="11"/>
                    </a:cubicBezTo>
                    <a:cubicBezTo>
                      <a:pt x="46" y="11"/>
                      <a:pt x="46" y="11"/>
                      <a:pt x="46" y="11"/>
                    </a:cubicBezTo>
                    <a:cubicBezTo>
                      <a:pt x="46" y="11"/>
                      <a:pt x="47" y="12"/>
                      <a:pt x="47" y="12"/>
                    </a:cubicBezTo>
                    <a:cubicBezTo>
                      <a:pt x="46" y="12"/>
                      <a:pt x="46" y="11"/>
                      <a:pt x="45" y="11"/>
                    </a:cubicBezTo>
                    <a:cubicBezTo>
                      <a:pt x="45" y="12"/>
                      <a:pt x="45" y="12"/>
                      <a:pt x="45" y="12"/>
                    </a:cubicBezTo>
                    <a:cubicBezTo>
                      <a:pt x="45" y="12"/>
                      <a:pt x="45" y="11"/>
                      <a:pt x="44" y="11"/>
                    </a:cubicBezTo>
                    <a:cubicBezTo>
                      <a:pt x="44" y="11"/>
                      <a:pt x="44" y="11"/>
                      <a:pt x="44" y="11"/>
                    </a:cubicBezTo>
                    <a:cubicBezTo>
                      <a:pt x="44" y="11"/>
                      <a:pt x="43" y="11"/>
                      <a:pt x="43" y="11"/>
                    </a:cubicBezTo>
                    <a:cubicBezTo>
                      <a:pt x="43" y="11"/>
                      <a:pt x="43" y="11"/>
                      <a:pt x="43" y="11"/>
                    </a:cubicBezTo>
                    <a:cubicBezTo>
                      <a:pt x="43" y="11"/>
                      <a:pt x="43" y="11"/>
                      <a:pt x="43" y="11"/>
                    </a:cubicBezTo>
                    <a:cubicBezTo>
                      <a:pt x="43" y="12"/>
                      <a:pt x="42" y="13"/>
                      <a:pt x="42" y="13"/>
                    </a:cubicBezTo>
                    <a:cubicBezTo>
                      <a:pt x="42" y="12"/>
                      <a:pt x="42" y="11"/>
                      <a:pt x="42" y="11"/>
                    </a:cubicBezTo>
                    <a:cubicBezTo>
                      <a:pt x="41" y="10"/>
                      <a:pt x="41" y="8"/>
                      <a:pt x="39" y="8"/>
                    </a:cubicBezTo>
                    <a:cubicBezTo>
                      <a:pt x="39" y="8"/>
                      <a:pt x="39" y="8"/>
                      <a:pt x="39" y="8"/>
                    </a:cubicBezTo>
                    <a:cubicBezTo>
                      <a:pt x="39" y="9"/>
                      <a:pt x="39" y="9"/>
                      <a:pt x="38" y="9"/>
                    </a:cubicBezTo>
                    <a:cubicBezTo>
                      <a:pt x="39" y="9"/>
                      <a:pt x="38" y="9"/>
                      <a:pt x="38" y="9"/>
                    </a:cubicBezTo>
                    <a:cubicBezTo>
                      <a:pt x="38" y="9"/>
                      <a:pt x="38" y="9"/>
                      <a:pt x="38" y="9"/>
                    </a:cubicBezTo>
                    <a:cubicBezTo>
                      <a:pt x="38" y="9"/>
                      <a:pt x="38" y="9"/>
                      <a:pt x="38" y="9"/>
                    </a:cubicBezTo>
                    <a:cubicBezTo>
                      <a:pt x="38" y="9"/>
                      <a:pt x="38" y="9"/>
                      <a:pt x="38" y="9"/>
                    </a:cubicBezTo>
                    <a:cubicBezTo>
                      <a:pt x="38" y="9"/>
                      <a:pt x="38" y="8"/>
                      <a:pt x="37" y="8"/>
                    </a:cubicBezTo>
                    <a:cubicBezTo>
                      <a:pt x="37" y="8"/>
                      <a:pt x="37" y="8"/>
                      <a:pt x="37" y="8"/>
                    </a:cubicBezTo>
                    <a:cubicBezTo>
                      <a:pt x="38" y="9"/>
                      <a:pt x="37" y="9"/>
                      <a:pt x="37" y="10"/>
                    </a:cubicBezTo>
                    <a:cubicBezTo>
                      <a:pt x="37" y="10"/>
                      <a:pt x="37" y="10"/>
                      <a:pt x="37" y="10"/>
                    </a:cubicBezTo>
                    <a:cubicBezTo>
                      <a:pt x="36" y="10"/>
                      <a:pt x="36" y="10"/>
                      <a:pt x="36" y="9"/>
                    </a:cubicBezTo>
                    <a:cubicBezTo>
                      <a:pt x="36" y="10"/>
                      <a:pt x="35" y="10"/>
                      <a:pt x="35" y="11"/>
                    </a:cubicBezTo>
                    <a:cubicBezTo>
                      <a:pt x="35" y="11"/>
                      <a:pt x="36" y="11"/>
                      <a:pt x="36" y="11"/>
                    </a:cubicBezTo>
                    <a:cubicBezTo>
                      <a:pt x="35" y="12"/>
                      <a:pt x="35" y="12"/>
                      <a:pt x="35" y="12"/>
                    </a:cubicBezTo>
                    <a:cubicBezTo>
                      <a:pt x="35" y="12"/>
                      <a:pt x="35" y="12"/>
                      <a:pt x="35" y="12"/>
                    </a:cubicBezTo>
                    <a:cubicBezTo>
                      <a:pt x="35" y="12"/>
                      <a:pt x="35" y="12"/>
                      <a:pt x="34" y="12"/>
                    </a:cubicBezTo>
                    <a:cubicBezTo>
                      <a:pt x="34" y="12"/>
                      <a:pt x="34" y="12"/>
                      <a:pt x="34" y="12"/>
                    </a:cubicBezTo>
                    <a:cubicBezTo>
                      <a:pt x="34" y="13"/>
                      <a:pt x="35" y="12"/>
                      <a:pt x="35" y="13"/>
                    </a:cubicBezTo>
                    <a:cubicBezTo>
                      <a:pt x="34" y="13"/>
                      <a:pt x="34" y="13"/>
                      <a:pt x="34" y="13"/>
                    </a:cubicBezTo>
                    <a:cubicBezTo>
                      <a:pt x="34" y="13"/>
                      <a:pt x="34" y="12"/>
                      <a:pt x="34" y="12"/>
                    </a:cubicBezTo>
                    <a:cubicBezTo>
                      <a:pt x="33" y="13"/>
                      <a:pt x="33" y="13"/>
                      <a:pt x="32" y="14"/>
                    </a:cubicBezTo>
                    <a:cubicBezTo>
                      <a:pt x="33" y="14"/>
                      <a:pt x="33" y="14"/>
                      <a:pt x="33" y="14"/>
                    </a:cubicBezTo>
                    <a:cubicBezTo>
                      <a:pt x="33" y="14"/>
                      <a:pt x="33" y="14"/>
                      <a:pt x="33" y="14"/>
                    </a:cubicBezTo>
                    <a:cubicBezTo>
                      <a:pt x="33" y="14"/>
                      <a:pt x="33" y="15"/>
                      <a:pt x="32" y="15"/>
                    </a:cubicBezTo>
                    <a:cubicBezTo>
                      <a:pt x="33" y="15"/>
                      <a:pt x="33" y="15"/>
                      <a:pt x="33" y="15"/>
                    </a:cubicBezTo>
                    <a:cubicBezTo>
                      <a:pt x="33" y="15"/>
                      <a:pt x="33" y="15"/>
                      <a:pt x="33" y="16"/>
                    </a:cubicBezTo>
                    <a:cubicBezTo>
                      <a:pt x="33" y="16"/>
                      <a:pt x="33" y="16"/>
                      <a:pt x="33" y="16"/>
                    </a:cubicBezTo>
                    <a:cubicBezTo>
                      <a:pt x="33" y="16"/>
                      <a:pt x="33" y="16"/>
                      <a:pt x="33" y="16"/>
                    </a:cubicBezTo>
                    <a:cubicBezTo>
                      <a:pt x="33" y="16"/>
                      <a:pt x="33" y="16"/>
                      <a:pt x="32" y="16"/>
                    </a:cubicBezTo>
                    <a:cubicBezTo>
                      <a:pt x="32" y="16"/>
                      <a:pt x="32" y="16"/>
                      <a:pt x="32" y="16"/>
                    </a:cubicBezTo>
                    <a:cubicBezTo>
                      <a:pt x="32" y="15"/>
                      <a:pt x="31" y="15"/>
                      <a:pt x="30" y="15"/>
                    </a:cubicBezTo>
                    <a:cubicBezTo>
                      <a:pt x="30" y="15"/>
                      <a:pt x="31" y="15"/>
                      <a:pt x="31" y="16"/>
                    </a:cubicBezTo>
                    <a:cubicBezTo>
                      <a:pt x="30" y="16"/>
                      <a:pt x="30" y="16"/>
                      <a:pt x="30" y="16"/>
                    </a:cubicBezTo>
                    <a:cubicBezTo>
                      <a:pt x="31" y="17"/>
                      <a:pt x="31" y="17"/>
                      <a:pt x="31" y="17"/>
                    </a:cubicBezTo>
                    <a:cubicBezTo>
                      <a:pt x="31" y="17"/>
                      <a:pt x="31" y="17"/>
                      <a:pt x="31" y="17"/>
                    </a:cubicBezTo>
                    <a:cubicBezTo>
                      <a:pt x="31" y="17"/>
                      <a:pt x="31" y="17"/>
                      <a:pt x="31" y="17"/>
                    </a:cubicBezTo>
                    <a:cubicBezTo>
                      <a:pt x="31" y="18"/>
                      <a:pt x="30" y="18"/>
                      <a:pt x="30" y="19"/>
                    </a:cubicBezTo>
                    <a:cubicBezTo>
                      <a:pt x="30" y="18"/>
                      <a:pt x="29" y="17"/>
                      <a:pt x="29" y="15"/>
                    </a:cubicBezTo>
                    <a:cubicBezTo>
                      <a:pt x="28" y="17"/>
                      <a:pt x="25" y="18"/>
                      <a:pt x="27" y="20"/>
                    </a:cubicBezTo>
                    <a:cubicBezTo>
                      <a:pt x="25" y="21"/>
                      <a:pt x="24" y="24"/>
                      <a:pt x="22" y="25"/>
                    </a:cubicBezTo>
                    <a:cubicBezTo>
                      <a:pt x="20" y="25"/>
                      <a:pt x="19" y="25"/>
                      <a:pt x="17" y="25"/>
                    </a:cubicBezTo>
                    <a:cubicBezTo>
                      <a:pt x="17" y="26"/>
                      <a:pt x="17" y="26"/>
                      <a:pt x="16" y="26"/>
                    </a:cubicBezTo>
                    <a:cubicBezTo>
                      <a:pt x="16" y="26"/>
                      <a:pt x="16" y="26"/>
                      <a:pt x="16" y="26"/>
                    </a:cubicBezTo>
                    <a:cubicBezTo>
                      <a:pt x="16" y="26"/>
                      <a:pt x="15" y="26"/>
                      <a:pt x="15" y="26"/>
                    </a:cubicBezTo>
                    <a:cubicBezTo>
                      <a:pt x="15" y="26"/>
                      <a:pt x="15" y="26"/>
                      <a:pt x="15" y="26"/>
                    </a:cubicBezTo>
                    <a:cubicBezTo>
                      <a:pt x="15" y="27"/>
                      <a:pt x="14" y="27"/>
                      <a:pt x="13" y="27"/>
                    </a:cubicBezTo>
                    <a:cubicBezTo>
                      <a:pt x="12" y="27"/>
                      <a:pt x="12" y="27"/>
                      <a:pt x="12" y="27"/>
                    </a:cubicBezTo>
                    <a:cubicBezTo>
                      <a:pt x="11" y="27"/>
                      <a:pt x="11" y="28"/>
                      <a:pt x="10" y="28"/>
                    </a:cubicBezTo>
                    <a:cubicBezTo>
                      <a:pt x="10" y="28"/>
                      <a:pt x="10" y="28"/>
                      <a:pt x="10" y="28"/>
                    </a:cubicBezTo>
                    <a:cubicBezTo>
                      <a:pt x="9" y="29"/>
                      <a:pt x="8" y="30"/>
                      <a:pt x="6" y="30"/>
                    </a:cubicBezTo>
                    <a:cubicBezTo>
                      <a:pt x="5" y="30"/>
                      <a:pt x="6" y="32"/>
                      <a:pt x="5" y="32"/>
                    </a:cubicBezTo>
                    <a:cubicBezTo>
                      <a:pt x="4" y="31"/>
                      <a:pt x="5" y="31"/>
                      <a:pt x="5" y="30"/>
                    </a:cubicBezTo>
                    <a:cubicBezTo>
                      <a:pt x="4" y="30"/>
                      <a:pt x="4" y="32"/>
                      <a:pt x="3" y="33"/>
                    </a:cubicBezTo>
                    <a:cubicBezTo>
                      <a:pt x="4" y="33"/>
                      <a:pt x="3" y="34"/>
                      <a:pt x="3" y="35"/>
                    </a:cubicBezTo>
                    <a:cubicBezTo>
                      <a:pt x="2" y="36"/>
                      <a:pt x="2" y="38"/>
                      <a:pt x="2" y="40"/>
                    </a:cubicBezTo>
                    <a:cubicBezTo>
                      <a:pt x="3" y="41"/>
                      <a:pt x="4" y="43"/>
                      <a:pt x="3" y="44"/>
                    </a:cubicBezTo>
                    <a:cubicBezTo>
                      <a:pt x="2" y="44"/>
                      <a:pt x="2" y="43"/>
                      <a:pt x="2" y="43"/>
                    </a:cubicBezTo>
                    <a:cubicBezTo>
                      <a:pt x="2" y="43"/>
                      <a:pt x="2" y="43"/>
                      <a:pt x="2" y="43"/>
                    </a:cubicBezTo>
                    <a:cubicBezTo>
                      <a:pt x="2" y="43"/>
                      <a:pt x="2" y="42"/>
                      <a:pt x="1" y="41"/>
                    </a:cubicBezTo>
                    <a:cubicBezTo>
                      <a:pt x="0" y="43"/>
                      <a:pt x="2" y="44"/>
                      <a:pt x="2" y="45"/>
                    </a:cubicBezTo>
                    <a:cubicBezTo>
                      <a:pt x="2" y="45"/>
                      <a:pt x="2" y="45"/>
                      <a:pt x="2" y="45"/>
                    </a:cubicBezTo>
                    <a:cubicBezTo>
                      <a:pt x="1" y="45"/>
                      <a:pt x="1" y="44"/>
                      <a:pt x="1" y="43"/>
                    </a:cubicBezTo>
                    <a:cubicBezTo>
                      <a:pt x="0" y="45"/>
                      <a:pt x="3" y="46"/>
                      <a:pt x="2" y="50"/>
                    </a:cubicBezTo>
                    <a:cubicBezTo>
                      <a:pt x="3" y="51"/>
                      <a:pt x="3" y="52"/>
                      <a:pt x="4" y="53"/>
                    </a:cubicBezTo>
                    <a:cubicBezTo>
                      <a:pt x="3" y="56"/>
                      <a:pt x="4" y="59"/>
                      <a:pt x="4" y="61"/>
                    </a:cubicBezTo>
                    <a:cubicBezTo>
                      <a:pt x="3" y="61"/>
                      <a:pt x="4" y="63"/>
                      <a:pt x="3" y="64"/>
                    </a:cubicBezTo>
                    <a:cubicBezTo>
                      <a:pt x="3" y="65"/>
                      <a:pt x="3" y="66"/>
                      <a:pt x="2" y="66"/>
                    </a:cubicBezTo>
                    <a:cubicBezTo>
                      <a:pt x="2" y="66"/>
                      <a:pt x="2" y="66"/>
                      <a:pt x="2" y="66"/>
                    </a:cubicBezTo>
                    <a:cubicBezTo>
                      <a:pt x="1" y="67"/>
                      <a:pt x="1" y="68"/>
                      <a:pt x="1" y="69"/>
                    </a:cubicBezTo>
                    <a:cubicBezTo>
                      <a:pt x="2" y="69"/>
                      <a:pt x="3" y="70"/>
                      <a:pt x="3" y="71"/>
                    </a:cubicBezTo>
                    <a:cubicBezTo>
                      <a:pt x="4" y="71"/>
                      <a:pt x="5" y="72"/>
                      <a:pt x="6" y="72"/>
                    </a:cubicBezTo>
                    <a:cubicBezTo>
                      <a:pt x="8" y="72"/>
                      <a:pt x="9" y="71"/>
                      <a:pt x="10" y="70"/>
                    </a:cubicBezTo>
                    <a:cubicBezTo>
                      <a:pt x="11" y="70"/>
                      <a:pt x="11" y="70"/>
                      <a:pt x="11" y="70"/>
                    </a:cubicBezTo>
                    <a:cubicBezTo>
                      <a:pt x="11" y="70"/>
                      <a:pt x="11" y="70"/>
                      <a:pt x="11" y="70"/>
                    </a:cubicBezTo>
                    <a:cubicBezTo>
                      <a:pt x="13" y="67"/>
                      <a:pt x="16" y="68"/>
                      <a:pt x="19" y="68"/>
                    </a:cubicBezTo>
                    <a:cubicBezTo>
                      <a:pt x="19" y="68"/>
                      <a:pt x="19" y="68"/>
                      <a:pt x="19" y="68"/>
                    </a:cubicBezTo>
                    <a:cubicBezTo>
                      <a:pt x="19" y="68"/>
                      <a:pt x="19" y="68"/>
                      <a:pt x="19" y="68"/>
                    </a:cubicBezTo>
                    <a:cubicBezTo>
                      <a:pt x="19" y="68"/>
                      <a:pt x="19" y="68"/>
                      <a:pt x="20" y="68"/>
                    </a:cubicBezTo>
                    <a:cubicBezTo>
                      <a:pt x="20" y="68"/>
                      <a:pt x="20" y="68"/>
                      <a:pt x="20" y="68"/>
                    </a:cubicBezTo>
                    <a:cubicBezTo>
                      <a:pt x="21" y="68"/>
                      <a:pt x="21" y="68"/>
                      <a:pt x="21" y="69"/>
                    </a:cubicBezTo>
                    <a:cubicBezTo>
                      <a:pt x="22" y="68"/>
                      <a:pt x="22" y="68"/>
                      <a:pt x="23" y="68"/>
                    </a:cubicBezTo>
                    <a:cubicBezTo>
                      <a:pt x="23" y="68"/>
                      <a:pt x="23" y="68"/>
                      <a:pt x="23" y="68"/>
                    </a:cubicBezTo>
                    <a:cubicBezTo>
                      <a:pt x="23" y="68"/>
                      <a:pt x="23" y="67"/>
                      <a:pt x="24" y="67"/>
                    </a:cubicBezTo>
                    <a:cubicBezTo>
                      <a:pt x="25" y="64"/>
                      <a:pt x="28" y="65"/>
                      <a:pt x="30" y="63"/>
                    </a:cubicBezTo>
                    <a:cubicBezTo>
                      <a:pt x="30" y="63"/>
                      <a:pt x="31" y="63"/>
                      <a:pt x="32" y="63"/>
                    </a:cubicBezTo>
                    <a:cubicBezTo>
                      <a:pt x="34" y="63"/>
                      <a:pt x="36" y="63"/>
                      <a:pt x="38" y="62"/>
                    </a:cubicBezTo>
                    <a:cubicBezTo>
                      <a:pt x="38" y="61"/>
                      <a:pt x="39" y="61"/>
                      <a:pt x="40" y="61"/>
                    </a:cubicBezTo>
                    <a:cubicBezTo>
                      <a:pt x="40" y="61"/>
                      <a:pt x="41" y="61"/>
                      <a:pt x="41" y="61"/>
                    </a:cubicBezTo>
                    <a:cubicBezTo>
                      <a:pt x="41" y="61"/>
                      <a:pt x="42" y="61"/>
                      <a:pt x="42" y="61"/>
                    </a:cubicBezTo>
                    <a:cubicBezTo>
                      <a:pt x="43" y="61"/>
                      <a:pt x="43" y="61"/>
                      <a:pt x="44" y="61"/>
                    </a:cubicBezTo>
                    <a:cubicBezTo>
                      <a:pt x="45" y="62"/>
                      <a:pt x="45" y="63"/>
                      <a:pt x="46" y="63"/>
                    </a:cubicBezTo>
                    <a:cubicBezTo>
                      <a:pt x="46" y="63"/>
                      <a:pt x="46" y="63"/>
                      <a:pt x="47" y="63"/>
                    </a:cubicBezTo>
                    <a:cubicBezTo>
                      <a:pt x="47" y="63"/>
                      <a:pt x="47" y="63"/>
                      <a:pt x="48" y="63"/>
                    </a:cubicBezTo>
                    <a:cubicBezTo>
                      <a:pt x="48" y="64"/>
                      <a:pt x="48" y="64"/>
                      <a:pt x="49" y="64"/>
                    </a:cubicBezTo>
                    <a:cubicBezTo>
                      <a:pt x="49" y="64"/>
                      <a:pt x="49" y="64"/>
                      <a:pt x="49" y="64"/>
                    </a:cubicBezTo>
                    <a:cubicBezTo>
                      <a:pt x="50" y="64"/>
                      <a:pt x="50" y="65"/>
                      <a:pt x="51" y="66"/>
                    </a:cubicBezTo>
                    <a:cubicBezTo>
                      <a:pt x="51" y="66"/>
                      <a:pt x="50" y="66"/>
                      <a:pt x="50" y="66"/>
                    </a:cubicBezTo>
                    <a:cubicBezTo>
                      <a:pt x="52" y="68"/>
                      <a:pt x="52" y="70"/>
                      <a:pt x="52" y="72"/>
                    </a:cubicBezTo>
                    <a:cubicBezTo>
                      <a:pt x="51" y="72"/>
                      <a:pt x="51" y="72"/>
                      <a:pt x="51" y="72"/>
                    </a:cubicBezTo>
                    <a:cubicBezTo>
                      <a:pt x="52" y="73"/>
                      <a:pt x="52" y="73"/>
                      <a:pt x="53" y="74"/>
                    </a:cubicBezTo>
                    <a:cubicBezTo>
                      <a:pt x="54" y="73"/>
                      <a:pt x="53" y="73"/>
                      <a:pt x="53" y="73"/>
                    </a:cubicBezTo>
                    <a:cubicBezTo>
                      <a:pt x="55" y="71"/>
                      <a:pt x="55" y="70"/>
                      <a:pt x="58" y="69"/>
                    </a:cubicBezTo>
                    <a:cubicBezTo>
                      <a:pt x="58" y="68"/>
                      <a:pt x="58" y="67"/>
                      <a:pt x="59" y="67"/>
                    </a:cubicBezTo>
                    <a:cubicBezTo>
                      <a:pt x="59" y="66"/>
                      <a:pt x="59" y="66"/>
                      <a:pt x="60" y="66"/>
                    </a:cubicBezTo>
                    <a:cubicBezTo>
                      <a:pt x="60" y="67"/>
                      <a:pt x="59" y="69"/>
                      <a:pt x="58" y="70"/>
                    </a:cubicBezTo>
                    <a:cubicBezTo>
                      <a:pt x="58" y="71"/>
                      <a:pt x="57" y="73"/>
                      <a:pt x="57" y="74"/>
                    </a:cubicBezTo>
                    <a:cubicBezTo>
                      <a:pt x="57" y="74"/>
                      <a:pt x="57" y="74"/>
                      <a:pt x="57" y="74"/>
                    </a:cubicBezTo>
                    <a:cubicBezTo>
                      <a:pt x="56" y="74"/>
                      <a:pt x="56" y="74"/>
                      <a:pt x="56" y="74"/>
                    </a:cubicBezTo>
                    <a:cubicBezTo>
                      <a:pt x="56" y="74"/>
                      <a:pt x="55" y="74"/>
                      <a:pt x="55" y="75"/>
                    </a:cubicBezTo>
                    <a:cubicBezTo>
                      <a:pt x="56" y="75"/>
                      <a:pt x="56" y="75"/>
                      <a:pt x="57" y="75"/>
                    </a:cubicBezTo>
                    <a:cubicBezTo>
                      <a:pt x="57" y="75"/>
                      <a:pt x="57" y="75"/>
                      <a:pt x="58" y="75"/>
                    </a:cubicBezTo>
                    <a:cubicBezTo>
                      <a:pt x="59" y="74"/>
                      <a:pt x="58" y="72"/>
                      <a:pt x="59" y="71"/>
                    </a:cubicBezTo>
                    <a:cubicBezTo>
                      <a:pt x="60" y="73"/>
                      <a:pt x="60" y="76"/>
                      <a:pt x="58" y="76"/>
                    </a:cubicBezTo>
                    <a:cubicBezTo>
                      <a:pt x="58" y="77"/>
                      <a:pt x="58" y="77"/>
                      <a:pt x="59" y="77"/>
                    </a:cubicBezTo>
                    <a:cubicBezTo>
                      <a:pt x="59" y="77"/>
                      <a:pt x="59" y="76"/>
                      <a:pt x="60" y="76"/>
                    </a:cubicBezTo>
                    <a:cubicBezTo>
                      <a:pt x="60" y="76"/>
                      <a:pt x="61" y="76"/>
                      <a:pt x="61" y="76"/>
                    </a:cubicBezTo>
                    <a:cubicBezTo>
                      <a:pt x="61" y="76"/>
                      <a:pt x="61" y="76"/>
                      <a:pt x="61" y="76"/>
                    </a:cubicBezTo>
                    <a:cubicBezTo>
                      <a:pt x="61" y="76"/>
                      <a:pt x="61" y="77"/>
                      <a:pt x="61" y="77"/>
                    </a:cubicBezTo>
                    <a:cubicBezTo>
                      <a:pt x="61" y="77"/>
                      <a:pt x="61" y="77"/>
                      <a:pt x="61" y="77"/>
                    </a:cubicBezTo>
                    <a:cubicBezTo>
                      <a:pt x="61" y="78"/>
                      <a:pt x="62" y="81"/>
                      <a:pt x="61" y="82"/>
                    </a:cubicBezTo>
                    <a:cubicBezTo>
                      <a:pt x="61" y="82"/>
                      <a:pt x="61" y="83"/>
                      <a:pt x="61" y="83"/>
                    </a:cubicBezTo>
                    <a:cubicBezTo>
                      <a:pt x="61" y="83"/>
                      <a:pt x="61" y="84"/>
                      <a:pt x="62" y="84"/>
                    </a:cubicBezTo>
                    <a:cubicBezTo>
                      <a:pt x="62" y="86"/>
                      <a:pt x="64" y="86"/>
                      <a:pt x="64" y="87"/>
                    </a:cubicBezTo>
                    <a:cubicBezTo>
                      <a:pt x="64" y="87"/>
                      <a:pt x="65" y="87"/>
                      <a:pt x="65" y="87"/>
                    </a:cubicBezTo>
                    <a:cubicBezTo>
                      <a:pt x="67" y="87"/>
                      <a:pt x="68" y="89"/>
                      <a:pt x="69" y="90"/>
                    </a:cubicBezTo>
                    <a:cubicBezTo>
                      <a:pt x="70" y="89"/>
                      <a:pt x="71" y="88"/>
                      <a:pt x="72" y="87"/>
                    </a:cubicBezTo>
                    <a:cubicBezTo>
                      <a:pt x="72" y="87"/>
                      <a:pt x="72" y="87"/>
                      <a:pt x="72" y="87"/>
                    </a:cubicBezTo>
                    <a:cubicBezTo>
                      <a:pt x="72" y="87"/>
                      <a:pt x="72" y="86"/>
                      <a:pt x="73" y="86"/>
                    </a:cubicBezTo>
                    <a:cubicBezTo>
                      <a:pt x="73" y="87"/>
                      <a:pt x="74" y="86"/>
                      <a:pt x="74" y="87"/>
                    </a:cubicBezTo>
                    <a:cubicBezTo>
                      <a:pt x="73" y="88"/>
                      <a:pt x="72" y="88"/>
                      <a:pt x="73" y="88"/>
                    </a:cubicBezTo>
                    <a:cubicBezTo>
                      <a:pt x="73" y="88"/>
                      <a:pt x="73" y="88"/>
                      <a:pt x="74" y="88"/>
                    </a:cubicBezTo>
                    <a:cubicBezTo>
                      <a:pt x="74" y="88"/>
                      <a:pt x="74" y="88"/>
                      <a:pt x="74" y="88"/>
                    </a:cubicBezTo>
                    <a:cubicBezTo>
                      <a:pt x="74" y="88"/>
                      <a:pt x="74" y="88"/>
                      <a:pt x="74" y="88"/>
                    </a:cubicBezTo>
                    <a:cubicBezTo>
                      <a:pt x="74" y="89"/>
                      <a:pt x="74" y="89"/>
                      <a:pt x="74" y="89"/>
                    </a:cubicBezTo>
                    <a:cubicBezTo>
                      <a:pt x="74" y="89"/>
                      <a:pt x="74" y="90"/>
                      <a:pt x="75" y="91"/>
                    </a:cubicBezTo>
                    <a:cubicBezTo>
                      <a:pt x="75" y="90"/>
                      <a:pt x="75" y="90"/>
                      <a:pt x="75" y="90"/>
                    </a:cubicBezTo>
                    <a:cubicBezTo>
                      <a:pt x="75" y="90"/>
                      <a:pt x="75" y="91"/>
                      <a:pt x="75" y="91"/>
                    </a:cubicBezTo>
                    <a:cubicBezTo>
                      <a:pt x="75" y="91"/>
                      <a:pt x="75" y="91"/>
                      <a:pt x="76" y="91"/>
                    </a:cubicBezTo>
                    <a:cubicBezTo>
                      <a:pt x="76" y="91"/>
                      <a:pt x="76" y="91"/>
                      <a:pt x="76" y="91"/>
                    </a:cubicBezTo>
                    <a:cubicBezTo>
                      <a:pt x="76" y="91"/>
                      <a:pt x="76" y="90"/>
                      <a:pt x="76" y="90"/>
                    </a:cubicBezTo>
                    <a:cubicBezTo>
                      <a:pt x="75" y="90"/>
                      <a:pt x="75" y="90"/>
                      <a:pt x="75" y="90"/>
                    </a:cubicBezTo>
                    <a:cubicBezTo>
                      <a:pt x="75" y="90"/>
                      <a:pt x="76" y="90"/>
                      <a:pt x="76" y="90"/>
                    </a:cubicBezTo>
                    <a:cubicBezTo>
                      <a:pt x="77" y="90"/>
                      <a:pt x="77" y="90"/>
                      <a:pt x="77" y="90"/>
                    </a:cubicBezTo>
                    <a:cubicBezTo>
                      <a:pt x="78" y="89"/>
                      <a:pt x="79" y="89"/>
                      <a:pt x="80" y="87"/>
                    </a:cubicBezTo>
                    <a:cubicBezTo>
                      <a:pt x="80" y="88"/>
                      <a:pt x="79" y="88"/>
                      <a:pt x="79" y="88"/>
                    </a:cubicBezTo>
                    <a:cubicBezTo>
                      <a:pt x="79" y="88"/>
                      <a:pt x="79" y="88"/>
                      <a:pt x="79" y="87"/>
                    </a:cubicBezTo>
                    <a:cubicBezTo>
                      <a:pt x="82" y="86"/>
                      <a:pt x="87" y="88"/>
                      <a:pt x="86" y="83"/>
                    </a:cubicBezTo>
                    <a:cubicBezTo>
                      <a:pt x="87" y="83"/>
                      <a:pt x="87" y="83"/>
                      <a:pt x="87" y="82"/>
                    </a:cubicBezTo>
                    <a:cubicBezTo>
                      <a:pt x="87" y="80"/>
                      <a:pt x="89" y="78"/>
                      <a:pt x="90" y="77"/>
                    </a:cubicBezTo>
                    <a:cubicBezTo>
                      <a:pt x="91" y="74"/>
                      <a:pt x="93" y="73"/>
                      <a:pt x="93" y="71"/>
                    </a:cubicBezTo>
                    <a:cubicBezTo>
                      <a:pt x="94" y="70"/>
                      <a:pt x="94" y="69"/>
                      <a:pt x="96" y="68"/>
                    </a:cubicBezTo>
                    <a:cubicBezTo>
                      <a:pt x="95" y="68"/>
                      <a:pt x="95" y="68"/>
                      <a:pt x="95" y="68"/>
                    </a:cubicBezTo>
                    <a:cubicBezTo>
                      <a:pt x="96" y="68"/>
                      <a:pt x="98" y="67"/>
                      <a:pt x="97" y="66"/>
                    </a:cubicBezTo>
                    <a:cubicBezTo>
                      <a:pt x="97" y="66"/>
                      <a:pt x="98" y="66"/>
                      <a:pt x="98" y="65"/>
                    </a:cubicBezTo>
                    <a:cubicBezTo>
                      <a:pt x="99" y="65"/>
                      <a:pt x="99" y="63"/>
                      <a:pt x="99" y="62"/>
                    </a:cubicBezTo>
                    <a:cubicBezTo>
                      <a:pt x="100" y="60"/>
                      <a:pt x="101" y="58"/>
                      <a:pt x="101" y="56"/>
                    </a:cubicBezTo>
                    <a:cubicBezTo>
                      <a:pt x="102" y="55"/>
                      <a:pt x="102" y="55"/>
                      <a:pt x="102" y="55"/>
                    </a:cubicBezTo>
                    <a:cubicBezTo>
                      <a:pt x="102" y="54"/>
                      <a:pt x="103" y="54"/>
                      <a:pt x="102" y="54"/>
                    </a:cubicBezTo>
                    <a:cubicBezTo>
                      <a:pt x="102" y="53"/>
                      <a:pt x="103" y="53"/>
                      <a:pt x="103" y="53"/>
                    </a:cubicBezTo>
                    <a:cubicBezTo>
                      <a:pt x="101" y="50"/>
                      <a:pt x="103" y="46"/>
                      <a:pt x="102" y="43"/>
                    </a:cubicBezTo>
                    <a:cubicBezTo>
                      <a:pt x="101" y="42"/>
                      <a:pt x="101" y="41"/>
                      <a:pt x="100" y="39"/>
                    </a:cubicBezTo>
                    <a:cubicBezTo>
                      <a:pt x="99" y="39"/>
                      <a:pt x="99" y="39"/>
                      <a:pt x="99" y="39"/>
                    </a:cubicBezTo>
                    <a:cubicBezTo>
                      <a:pt x="99" y="38"/>
                      <a:pt x="98" y="38"/>
                      <a:pt x="98" y="36"/>
                    </a:cubicBezTo>
                    <a:cubicBezTo>
                      <a:pt x="98" y="36"/>
                      <a:pt x="99" y="34"/>
                      <a:pt x="98" y="34"/>
                    </a:cubicBezTo>
                    <a:cubicBezTo>
                      <a:pt x="98" y="34"/>
                      <a:pt x="98" y="34"/>
                      <a:pt x="98" y="34"/>
                    </a:cubicBezTo>
                    <a:cubicBezTo>
                      <a:pt x="97" y="34"/>
                      <a:pt x="97" y="33"/>
                      <a:pt x="96" y="33"/>
                    </a:cubicBezTo>
                    <a:cubicBezTo>
                      <a:pt x="96" y="34"/>
                      <a:pt x="96" y="34"/>
                      <a:pt x="96" y="34"/>
                    </a:cubicBezTo>
                    <a:cubicBezTo>
                      <a:pt x="95" y="34"/>
                      <a:pt x="95" y="33"/>
                      <a:pt x="95" y="31"/>
                    </a:cubicBezTo>
                    <a:cubicBezTo>
                      <a:pt x="95" y="31"/>
                      <a:pt x="95" y="31"/>
                      <a:pt x="95" y="31"/>
                    </a:cubicBezTo>
                    <a:cubicBezTo>
                      <a:pt x="95" y="30"/>
                      <a:pt x="93" y="30"/>
                      <a:pt x="94" y="28"/>
                    </a:cubicBezTo>
                    <a:cubicBezTo>
                      <a:pt x="94" y="28"/>
                      <a:pt x="94" y="28"/>
                      <a:pt x="94" y="28"/>
                    </a:cubicBezTo>
                    <a:cubicBezTo>
                      <a:pt x="94" y="26"/>
                      <a:pt x="92" y="26"/>
                      <a:pt x="90" y="26"/>
                    </a:cubicBezTo>
                    <a:cubicBezTo>
                      <a:pt x="91" y="25"/>
                      <a:pt x="91" y="25"/>
                      <a:pt x="91" y="25"/>
                    </a:cubicBezTo>
                    <a:cubicBezTo>
                      <a:pt x="91" y="25"/>
                      <a:pt x="91" y="25"/>
                      <a:pt x="91" y="25"/>
                    </a:cubicBezTo>
                    <a:cubicBezTo>
                      <a:pt x="89" y="25"/>
                      <a:pt x="88" y="23"/>
                      <a:pt x="88" y="21"/>
                    </a:cubicBezTo>
                    <a:cubicBezTo>
                      <a:pt x="89" y="20"/>
                      <a:pt x="88" y="19"/>
                      <a:pt x="88" y="18"/>
                    </a:cubicBezTo>
                    <a:cubicBezTo>
                      <a:pt x="86" y="17"/>
                      <a:pt x="87" y="13"/>
                      <a:pt x="87" y="11"/>
                    </a:cubicBezTo>
                    <a:cubicBezTo>
                      <a:pt x="86" y="11"/>
                      <a:pt x="85" y="10"/>
                      <a:pt x="85" y="9"/>
                    </a:cubicBezTo>
                    <a:cubicBezTo>
                      <a:pt x="84" y="9"/>
                      <a:pt x="84" y="10"/>
                      <a:pt x="84" y="10"/>
                    </a:cubicBezTo>
                    <a:cubicBezTo>
                      <a:pt x="83" y="9"/>
                      <a:pt x="83" y="8"/>
                      <a:pt x="83" y="6"/>
                    </a:cubicBezTo>
                    <a:cubicBezTo>
                      <a:pt x="82" y="6"/>
                      <a:pt x="82" y="4"/>
                      <a:pt x="82" y="3"/>
                    </a:cubicBezTo>
                    <a:cubicBezTo>
                      <a:pt x="82" y="3"/>
                      <a:pt x="82" y="3"/>
                      <a:pt x="82" y="3"/>
                    </a:cubicBezTo>
                    <a:cubicBezTo>
                      <a:pt x="82" y="3"/>
                      <a:pt x="82" y="3"/>
                      <a:pt x="82" y="3"/>
                    </a:cubicBezTo>
                    <a:cubicBezTo>
                      <a:pt x="81" y="3"/>
                      <a:pt x="81" y="3"/>
                      <a:pt x="81" y="3"/>
                    </a:cubicBezTo>
                    <a:cubicBezTo>
                      <a:pt x="81" y="3"/>
                      <a:pt x="81" y="3"/>
                      <a:pt x="81" y="3"/>
                    </a:cubicBezTo>
                    <a:cubicBezTo>
                      <a:pt x="81" y="2"/>
                      <a:pt x="81" y="1"/>
                      <a:pt x="8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9" name="Freeform 206"/>
              <p:cNvSpPr>
                <a:spLocks/>
              </p:cNvSpPr>
              <p:nvPr/>
            </p:nvSpPr>
            <p:spPr bwMode="auto">
              <a:xfrm>
                <a:off x="8385056" y="4025740"/>
                <a:ext cx="1347" cy="134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50" name="Freeform 207"/>
              <p:cNvSpPr>
                <a:spLocks/>
              </p:cNvSpPr>
              <p:nvPr/>
            </p:nvSpPr>
            <p:spPr bwMode="auto">
              <a:xfrm>
                <a:off x="8471233" y="4187995"/>
                <a:ext cx="43088" cy="39722"/>
              </a:xfrm>
              <a:custGeom>
                <a:avLst/>
                <a:gdLst>
                  <a:gd name="T0" fmla="*/ 23 w 27"/>
                  <a:gd name="T1" fmla="*/ 0 h 25"/>
                  <a:gd name="T2" fmla="*/ 21 w 27"/>
                  <a:gd name="T3" fmla="*/ 1 h 25"/>
                  <a:gd name="T4" fmla="*/ 18 w 27"/>
                  <a:gd name="T5" fmla="*/ 5 h 25"/>
                  <a:gd name="T6" fmla="*/ 14 w 27"/>
                  <a:gd name="T7" fmla="*/ 10 h 25"/>
                  <a:gd name="T8" fmla="*/ 10 w 27"/>
                  <a:gd name="T9" fmla="*/ 12 h 25"/>
                  <a:gd name="T10" fmla="*/ 10 w 27"/>
                  <a:gd name="T11" fmla="*/ 13 h 25"/>
                  <a:gd name="T12" fmla="*/ 9 w 27"/>
                  <a:gd name="T13" fmla="*/ 13 h 25"/>
                  <a:gd name="T14" fmla="*/ 5 w 27"/>
                  <a:gd name="T15" fmla="*/ 15 h 25"/>
                  <a:gd name="T16" fmla="*/ 5 w 27"/>
                  <a:gd name="T17" fmla="*/ 15 h 25"/>
                  <a:gd name="T18" fmla="*/ 4 w 27"/>
                  <a:gd name="T19" fmla="*/ 17 h 25"/>
                  <a:gd name="T20" fmla="*/ 3 w 27"/>
                  <a:gd name="T21" fmla="*/ 19 h 25"/>
                  <a:gd name="T22" fmla="*/ 2 w 27"/>
                  <a:gd name="T23" fmla="*/ 18 h 25"/>
                  <a:gd name="T24" fmla="*/ 2 w 27"/>
                  <a:gd name="T25" fmla="*/ 18 h 25"/>
                  <a:gd name="T26" fmla="*/ 2 w 27"/>
                  <a:gd name="T27" fmla="*/ 20 h 25"/>
                  <a:gd name="T28" fmla="*/ 2 w 27"/>
                  <a:gd name="T29" fmla="*/ 20 h 25"/>
                  <a:gd name="T30" fmla="*/ 0 w 27"/>
                  <a:gd name="T31" fmla="*/ 21 h 25"/>
                  <a:gd name="T32" fmla="*/ 1 w 27"/>
                  <a:gd name="T33" fmla="*/ 21 h 25"/>
                  <a:gd name="T34" fmla="*/ 1 w 27"/>
                  <a:gd name="T35" fmla="*/ 22 h 25"/>
                  <a:gd name="T36" fmla="*/ 2 w 27"/>
                  <a:gd name="T37" fmla="*/ 23 h 25"/>
                  <a:gd name="T38" fmla="*/ 3 w 27"/>
                  <a:gd name="T39" fmla="*/ 22 h 25"/>
                  <a:gd name="T40" fmla="*/ 4 w 27"/>
                  <a:gd name="T41" fmla="*/ 25 h 25"/>
                  <a:gd name="T42" fmla="*/ 5 w 27"/>
                  <a:gd name="T43" fmla="*/ 25 h 25"/>
                  <a:gd name="T44" fmla="*/ 11 w 27"/>
                  <a:gd name="T45" fmla="*/ 22 h 25"/>
                  <a:gd name="T46" fmla="*/ 11 w 27"/>
                  <a:gd name="T47" fmla="*/ 22 h 25"/>
                  <a:gd name="T48" fmla="*/ 11 w 27"/>
                  <a:gd name="T49" fmla="*/ 21 h 25"/>
                  <a:gd name="T50" fmla="*/ 14 w 27"/>
                  <a:gd name="T51" fmla="*/ 18 h 25"/>
                  <a:gd name="T52" fmla="*/ 15 w 27"/>
                  <a:gd name="T53" fmla="*/ 14 h 25"/>
                  <a:gd name="T54" fmla="*/ 16 w 27"/>
                  <a:gd name="T55" fmla="*/ 14 h 25"/>
                  <a:gd name="T56" fmla="*/ 17 w 27"/>
                  <a:gd name="T57" fmla="*/ 13 h 25"/>
                  <a:gd name="T58" fmla="*/ 17 w 27"/>
                  <a:gd name="T59" fmla="*/ 13 h 25"/>
                  <a:gd name="T60" fmla="*/ 17 w 27"/>
                  <a:gd name="T61" fmla="*/ 13 h 25"/>
                  <a:gd name="T62" fmla="*/ 18 w 27"/>
                  <a:gd name="T63" fmla="*/ 14 h 25"/>
                  <a:gd name="T64" fmla="*/ 18 w 27"/>
                  <a:gd name="T65" fmla="*/ 13 h 25"/>
                  <a:gd name="T66" fmla="*/ 19 w 27"/>
                  <a:gd name="T67" fmla="*/ 14 h 25"/>
                  <a:gd name="T68" fmla="*/ 19 w 27"/>
                  <a:gd name="T69" fmla="*/ 14 h 25"/>
                  <a:gd name="T70" fmla="*/ 19 w 27"/>
                  <a:gd name="T71" fmla="*/ 14 h 25"/>
                  <a:gd name="T72" fmla="*/ 19 w 27"/>
                  <a:gd name="T73" fmla="*/ 13 h 25"/>
                  <a:gd name="T74" fmla="*/ 19 w 27"/>
                  <a:gd name="T75" fmla="*/ 13 h 25"/>
                  <a:gd name="T76" fmla="*/ 19 w 27"/>
                  <a:gd name="T77" fmla="*/ 13 h 25"/>
                  <a:gd name="T78" fmla="*/ 19 w 27"/>
                  <a:gd name="T79" fmla="*/ 13 h 25"/>
                  <a:gd name="T80" fmla="*/ 20 w 27"/>
                  <a:gd name="T81" fmla="*/ 13 h 25"/>
                  <a:gd name="T82" fmla="*/ 20 w 27"/>
                  <a:gd name="T83" fmla="*/ 14 h 25"/>
                  <a:gd name="T84" fmla="*/ 20 w 27"/>
                  <a:gd name="T85" fmla="*/ 14 h 25"/>
                  <a:gd name="T86" fmla="*/ 20 w 27"/>
                  <a:gd name="T87" fmla="*/ 11 h 25"/>
                  <a:gd name="T88" fmla="*/ 26 w 27"/>
                  <a:gd name="T89" fmla="*/ 5 h 25"/>
                  <a:gd name="T90" fmla="*/ 26 w 27"/>
                  <a:gd name="T91" fmla="*/ 2 h 25"/>
                  <a:gd name="T92" fmla="*/ 25 w 27"/>
                  <a:gd name="T93" fmla="*/ 3 h 25"/>
                  <a:gd name="T94" fmla="*/ 25 w 27"/>
                  <a:gd name="T95" fmla="*/ 2 h 25"/>
                  <a:gd name="T96" fmla="*/ 25 w 27"/>
                  <a:gd name="T97" fmla="*/ 2 h 25"/>
                  <a:gd name="T98" fmla="*/ 25 w 27"/>
                  <a:gd name="T99" fmla="*/ 2 h 25"/>
                  <a:gd name="T100" fmla="*/ 24 w 27"/>
                  <a:gd name="T101" fmla="*/ 2 h 25"/>
                  <a:gd name="T102" fmla="*/ 24 w 27"/>
                  <a:gd name="T103" fmla="*/ 3 h 25"/>
                  <a:gd name="T104" fmla="*/ 24 w 27"/>
                  <a:gd name="T105" fmla="*/ 3 h 25"/>
                  <a:gd name="T106" fmla="*/ 23 w 27"/>
                  <a:gd name="T107" fmla="*/ 2 h 25"/>
                  <a:gd name="T108" fmla="*/ 24 w 27"/>
                  <a:gd name="T109" fmla="*/ 1 h 25"/>
                  <a:gd name="T110" fmla="*/ 23 w 27"/>
                  <a:gd name="T111" fmla="*/ 1 h 25"/>
                  <a:gd name="T112" fmla="*/ 23 w 27"/>
                  <a:gd name="T11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 h="25">
                    <a:moveTo>
                      <a:pt x="23" y="0"/>
                    </a:moveTo>
                    <a:cubicBezTo>
                      <a:pt x="22" y="0"/>
                      <a:pt x="22" y="0"/>
                      <a:pt x="21" y="1"/>
                    </a:cubicBezTo>
                    <a:cubicBezTo>
                      <a:pt x="21" y="3"/>
                      <a:pt x="20" y="4"/>
                      <a:pt x="18" y="5"/>
                    </a:cubicBezTo>
                    <a:cubicBezTo>
                      <a:pt x="17" y="7"/>
                      <a:pt x="16" y="9"/>
                      <a:pt x="14" y="10"/>
                    </a:cubicBezTo>
                    <a:cubicBezTo>
                      <a:pt x="12" y="11"/>
                      <a:pt x="11" y="12"/>
                      <a:pt x="10" y="12"/>
                    </a:cubicBezTo>
                    <a:cubicBezTo>
                      <a:pt x="10" y="13"/>
                      <a:pt x="10" y="13"/>
                      <a:pt x="10" y="13"/>
                    </a:cubicBezTo>
                    <a:cubicBezTo>
                      <a:pt x="10" y="13"/>
                      <a:pt x="9" y="13"/>
                      <a:pt x="9" y="13"/>
                    </a:cubicBezTo>
                    <a:cubicBezTo>
                      <a:pt x="8" y="13"/>
                      <a:pt x="6" y="14"/>
                      <a:pt x="5" y="15"/>
                    </a:cubicBezTo>
                    <a:cubicBezTo>
                      <a:pt x="5" y="15"/>
                      <a:pt x="5" y="15"/>
                      <a:pt x="5" y="15"/>
                    </a:cubicBezTo>
                    <a:cubicBezTo>
                      <a:pt x="5" y="15"/>
                      <a:pt x="4" y="16"/>
                      <a:pt x="4" y="17"/>
                    </a:cubicBezTo>
                    <a:cubicBezTo>
                      <a:pt x="3" y="17"/>
                      <a:pt x="3" y="18"/>
                      <a:pt x="3" y="19"/>
                    </a:cubicBezTo>
                    <a:cubicBezTo>
                      <a:pt x="2" y="19"/>
                      <a:pt x="3" y="18"/>
                      <a:pt x="2" y="18"/>
                    </a:cubicBezTo>
                    <a:cubicBezTo>
                      <a:pt x="2" y="18"/>
                      <a:pt x="2" y="18"/>
                      <a:pt x="2" y="18"/>
                    </a:cubicBezTo>
                    <a:cubicBezTo>
                      <a:pt x="2" y="19"/>
                      <a:pt x="1" y="20"/>
                      <a:pt x="2" y="20"/>
                    </a:cubicBezTo>
                    <a:cubicBezTo>
                      <a:pt x="2" y="20"/>
                      <a:pt x="2" y="20"/>
                      <a:pt x="2" y="20"/>
                    </a:cubicBezTo>
                    <a:cubicBezTo>
                      <a:pt x="1" y="20"/>
                      <a:pt x="1" y="21"/>
                      <a:pt x="0" y="21"/>
                    </a:cubicBezTo>
                    <a:cubicBezTo>
                      <a:pt x="0" y="21"/>
                      <a:pt x="0" y="21"/>
                      <a:pt x="1" y="21"/>
                    </a:cubicBezTo>
                    <a:cubicBezTo>
                      <a:pt x="1" y="21"/>
                      <a:pt x="0" y="22"/>
                      <a:pt x="1" y="22"/>
                    </a:cubicBezTo>
                    <a:cubicBezTo>
                      <a:pt x="1" y="22"/>
                      <a:pt x="1" y="23"/>
                      <a:pt x="2" y="23"/>
                    </a:cubicBezTo>
                    <a:cubicBezTo>
                      <a:pt x="2" y="23"/>
                      <a:pt x="2" y="22"/>
                      <a:pt x="3" y="22"/>
                    </a:cubicBezTo>
                    <a:cubicBezTo>
                      <a:pt x="3" y="24"/>
                      <a:pt x="5" y="24"/>
                      <a:pt x="4" y="25"/>
                    </a:cubicBezTo>
                    <a:cubicBezTo>
                      <a:pt x="4" y="25"/>
                      <a:pt x="5" y="25"/>
                      <a:pt x="5" y="25"/>
                    </a:cubicBezTo>
                    <a:cubicBezTo>
                      <a:pt x="8" y="25"/>
                      <a:pt x="9" y="22"/>
                      <a:pt x="11" y="22"/>
                    </a:cubicBezTo>
                    <a:cubicBezTo>
                      <a:pt x="11" y="22"/>
                      <a:pt x="11" y="22"/>
                      <a:pt x="11" y="22"/>
                    </a:cubicBezTo>
                    <a:cubicBezTo>
                      <a:pt x="10" y="22"/>
                      <a:pt x="11" y="22"/>
                      <a:pt x="11" y="21"/>
                    </a:cubicBezTo>
                    <a:cubicBezTo>
                      <a:pt x="12" y="20"/>
                      <a:pt x="12" y="19"/>
                      <a:pt x="14" y="18"/>
                    </a:cubicBezTo>
                    <a:cubicBezTo>
                      <a:pt x="14" y="16"/>
                      <a:pt x="15" y="15"/>
                      <a:pt x="15" y="14"/>
                    </a:cubicBezTo>
                    <a:cubicBezTo>
                      <a:pt x="16" y="14"/>
                      <a:pt x="16" y="14"/>
                      <a:pt x="16" y="14"/>
                    </a:cubicBezTo>
                    <a:cubicBezTo>
                      <a:pt x="17" y="14"/>
                      <a:pt x="17" y="14"/>
                      <a:pt x="17" y="13"/>
                    </a:cubicBezTo>
                    <a:cubicBezTo>
                      <a:pt x="17" y="13"/>
                      <a:pt x="17" y="13"/>
                      <a:pt x="17" y="13"/>
                    </a:cubicBezTo>
                    <a:cubicBezTo>
                      <a:pt x="17" y="13"/>
                      <a:pt x="17" y="13"/>
                      <a:pt x="17" y="13"/>
                    </a:cubicBezTo>
                    <a:cubicBezTo>
                      <a:pt x="17" y="14"/>
                      <a:pt x="17" y="14"/>
                      <a:pt x="18" y="14"/>
                    </a:cubicBezTo>
                    <a:cubicBezTo>
                      <a:pt x="18" y="14"/>
                      <a:pt x="18" y="13"/>
                      <a:pt x="18" y="13"/>
                    </a:cubicBezTo>
                    <a:cubicBezTo>
                      <a:pt x="19" y="13"/>
                      <a:pt x="19" y="14"/>
                      <a:pt x="19" y="14"/>
                    </a:cubicBezTo>
                    <a:cubicBezTo>
                      <a:pt x="19" y="14"/>
                      <a:pt x="19" y="14"/>
                      <a:pt x="19" y="14"/>
                    </a:cubicBezTo>
                    <a:cubicBezTo>
                      <a:pt x="19" y="14"/>
                      <a:pt x="19" y="14"/>
                      <a:pt x="19" y="14"/>
                    </a:cubicBezTo>
                    <a:cubicBezTo>
                      <a:pt x="19" y="14"/>
                      <a:pt x="19" y="14"/>
                      <a:pt x="19" y="13"/>
                    </a:cubicBezTo>
                    <a:cubicBezTo>
                      <a:pt x="19" y="13"/>
                      <a:pt x="19" y="13"/>
                      <a:pt x="19" y="13"/>
                    </a:cubicBezTo>
                    <a:cubicBezTo>
                      <a:pt x="19" y="13"/>
                      <a:pt x="19" y="13"/>
                      <a:pt x="19" y="13"/>
                    </a:cubicBezTo>
                    <a:cubicBezTo>
                      <a:pt x="19" y="13"/>
                      <a:pt x="19" y="13"/>
                      <a:pt x="19" y="13"/>
                    </a:cubicBezTo>
                    <a:cubicBezTo>
                      <a:pt x="20" y="13"/>
                      <a:pt x="20" y="13"/>
                      <a:pt x="20" y="13"/>
                    </a:cubicBezTo>
                    <a:cubicBezTo>
                      <a:pt x="20" y="14"/>
                      <a:pt x="20" y="14"/>
                      <a:pt x="20" y="14"/>
                    </a:cubicBezTo>
                    <a:cubicBezTo>
                      <a:pt x="20" y="14"/>
                      <a:pt x="20" y="14"/>
                      <a:pt x="20" y="14"/>
                    </a:cubicBezTo>
                    <a:cubicBezTo>
                      <a:pt x="20" y="13"/>
                      <a:pt x="19" y="12"/>
                      <a:pt x="20" y="11"/>
                    </a:cubicBezTo>
                    <a:cubicBezTo>
                      <a:pt x="22" y="10"/>
                      <a:pt x="23" y="7"/>
                      <a:pt x="26" y="5"/>
                    </a:cubicBezTo>
                    <a:cubicBezTo>
                      <a:pt x="25" y="4"/>
                      <a:pt x="27" y="3"/>
                      <a:pt x="26" y="2"/>
                    </a:cubicBezTo>
                    <a:cubicBezTo>
                      <a:pt x="25" y="2"/>
                      <a:pt x="26" y="3"/>
                      <a:pt x="25" y="3"/>
                    </a:cubicBezTo>
                    <a:cubicBezTo>
                      <a:pt x="25" y="3"/>
                      <a:pt x="25" y="2"/>
                      <a:pt x="25" y="2"/>
                    </a:cubicBezTo>
                    <a:cubicBezTo>
                      <a:pt x="25" y="2"/>
                      <a:pt x="25" y="2"/>
                      <a:pt x="25" y="2"/>
                    </a:cubicBezTo>
                    <a:cubicBezTo>
                      <a:pt x="25" y="2"/>
                      <a:pt x="25" y="2"/>
                      <a:pt x="25" y="2"/>
                    </a:cubicBezTo>
                    <a:cubicBezTo>
                      <a:pt x="24" y="2"/>
                      <a:pt x="24" y="2"/>
                      <a:pt x="24" y="2"/>
                    </a:cubicBezTo>
                    <a:cubicBezTo>
                      <a:pt x="24" y="3"/>
                      <a:pt x="24" y="3"/>
                      <a:pt x="24" y="3"/>
                    </a:cubicBezTo>
                    <a:cubicBezTo>
                      <a:pt x="24" y="3"/>
                      <a:pt x="24" y="3"/>
                      <a:pt x="24" y="3"/>
                    </a:cubicBezTo>
                    <a:cubicBezTo>
                      <a:pt x="23" y="2"/>
                      <a:pt x="23" y="2"/>
                      <a:pt x="23" y="2"/>
                    </a:cubicBezTo>
                    <a:cubicBezTo>
                      <a:pt x="23" y="2"/>
                      <a:pt x="24" y="2"/>
                      <a:pt x="24" y="1"/>
                    </a:cubicBezTo>
                    <a:cubicBezTo>
                      <a:pt x="24" y="1"/>
                      <a:pt x="24" y="1"/>
                      <a:pt x="23" y="1"/>
                    </a:cubicBezTo>
                    <a:cubicBezTo>
                      <a:pt x="23" y="1"/>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954" tIns="42977" rIns="85954" bIns="42977" numCol="1" anchor="t" anchorCtr="0" compatLnSpc="1">
                <a:prstTxWarp prst="textNoShape">
                  <a:avLst/>
                </a:prstTxWarp>
              </a:bodyPr>
              <a:lstStyle/>
              <a:p>
                <a:pP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pic>
            <p:nvPicPr>
              <p:cNvPr id="651" name="Picture 20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6150" y="3852714"/>
                <a:ext cx="215442" cy="1770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2" name="Picture 2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40480" y="3453473"/>
                <a:ext cx="477338" cy="2369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3" name="Picture 2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65748" y="3542343"/>
                <a:ext cx="570247" cy="2827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4" name="Picture 2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08793" y="3819051"/>
                <a:ext cx="328548" cy="36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55" name="Picture 2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40708" y="3468958"/>
                <a:ext cx="189185" cy="1602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56" name="Group 655"/>
            <p:cNvGrpSpPr/>
            <p:nvPr/>
          </p:nvGrpSpPr>
          <p:grpSpPr>
            <a:xfrm>
              <a:off x="4305294" y="2734508"/>
              <a:ext cx="464344" cy="464344"/>
              <a:chOff x="8216107" y="1647825"/>
              <a:chExt cx="464344" cy="464344"/>
            </a:xfrm>
            <a:solidFill>
              <a:schemeClr val="bg2"/>
            </a:solidFill>
          </p:grpSpPr>
          <p:sp>
            <p:nvSpPr>
              <p:cNvPr id="657"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8"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9" name="Group 658"/>
            <p:cNvGrpSpPr/>
            <p:nvPr/>
          </p:nvGrpSpPr>
          <p:grpSpPr>
            <a:xfrm>
              <a:off x="2230732" y="4807377"/>
              <a:ext cx="465138" cy="435769"/>
              <a:chOff x="5368132" y="3540125"/>
              <a:chExt cx="465138" cy="435769"/>
            </a:xfrm>
            <a:solidFill>
              <a:schemeClr val="bg2"/>
            </a:solidFill>
          </p:grpSpPr>
          <p:sp>
            <p:nvSpPr>
              <p:cNvPr id="660"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61"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2" name="Group 661"/>
            <p:cNvGrpSpPr/>
            <p:nvPr/>
          </p:nvGrpSpPr>
          <p:grpSpPr>
            <a:xfrm>
              <a:off x="4075904" y="4912101"/>
              <a:ext cx="465138" cy="391319"/>
              <a:chOff x="5368132" y="2625725"/>
              <a:chExt cx="465138" cy="391319"/>
            </a:xfrm>
            <a:solidFill>
              <a:schemeClr val="bg2"/>
            </a:solidFill>
          </p:grpSpPr>
          <p:sp>
            <p:nvSpPr>
              <p:cNvPr id="663"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64"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65"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66" name="Group 665"/>
          <p:cNvGrpSpPr/>
          <p:nvPr/>
        </p:nvGrpSpPr>
        <p:grpSpPr>
          <a:xfrm>
            <a:off x="5961702" y="2214608"/>
            <a:ext cx="645784" cy="645784"/>
            <a:chOff x="7525576" y="2517478"/>
            <a:chExt cx="831273" cy="831273"/>
          </a:xfrm>
        </p:grpSpPr>
        <p:sp>
          <p:nvSpPr>
            <p:cNvPr id="667" name="Oval 666"/>
            <p:cNvSpPr/>
            <p:nvPr/>
          </p:nvSpPr>
          <p:spPr>
            <a:xfrm>
              <a:off x="7525576" y="2517478"/>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nvGrpSpPr>
            <p:cNvPr id="668" name="Group 667"/>
            <p:cNvGrpSpPr/>
            <p:nvPr/>
          </p:nvGrpSpPr>
          <p:grpSpPr>
            <a:xfrm>
              <a:off x="7709040" y="2706431"/>
              <a:ext cx="464344" cy="464344"/>
              <a:chOff x="8216107" y="2577307"/>
              <a:chExt cx="464344" cy="464344"/>
            </a:xfrm>
            <a:solidFill>
              <a:schemeClr val="bg2"/>
            </a:solidFill>
          </p:grpSpPr>
          <p:sp>
            <p:nvSpPr>
              <p:cNvPr id="669"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70"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71"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72"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7907" tIns="17907" rIns="17907" bIns="17907" anchor="ctr"/>
              <a:lstStyle/>
              <a:p>
                <a:pPr algn="ctr" defTabSz="214878" hangingPunct="0">
                  <a:lnSpc>
                    <a:spcPct val="120000"/>
                  </a:lnSpc>
                </a:pPr>
                <a:endParaRPr lang="en-US" sz="141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673" name="TextBox 672"/>
          <p:cNvSpPr txBox="1"/>
          <p:nvPr/>
        </p:nvSpPr>
        <p:spPr>
          <a:xfrm>
            <a:off x="6708648" y="2278968"/>
            <a:ext cx="2513509" cy="517065"/>
          </a:xfrm>
          <a:prstGeom prst="rect">
            <a:avLst/>
          </a:prstGeom>
          <a:noFill/>
        </p:spPr>
        <p:txBody>
          <a:bodyPr wrap="none" lIns="0" tIns="0" rIns="0" bIns="0" rtlCol="0">
            <a:spAutoFit/>
          </a:bodyPr>
          <a:lstStyle/>
          <a:p>
            <a:pPr>
              <a:lnSpc>
                <a:spcPct val="120000"/>
              </a:lnSpc>
            </a:pPr>
            <a:r>
              <a:rPr lang="zh-CN" alt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4" name="Rectangle 673"/>
          <p:cNvSpPr/>
          <p:nvPr/>
        </p:nvSpPr>
        <p:spPr>
          <a:xfrm>
            <a:off x="5961703" y="2980157"/>
            <a:ext cx="5052934" cy="590931"/>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 name="TextBox 441"/>
          <p:cNvSpPr txBox="1"/>
          <p:nvPr/>
        </p:nvSpPr>
        <p:spPr>
          <a:xfrm>
            <a:off x="6015940" y="5365262"/>
            <a:ext cx="1257058" cy="725070"/>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6" name="TextBox 441"/>
          <p:cNvSpPr txBox="1"/>
          <p:nvPr/>
        </p:nvSpPr>
        <p:spPr>
          <a:xfrm>
            <a:off x="7900337" y="5365262"/>
            <a:ext cx="1257058" cy="725070"/>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7" name="TextBox 441"/>
          <p:cNvSpPr txBox="1"/>
          <p:nvPr/>
        </p:nvSpPr>
        <p:spPr>
          <a:xfrm>
            <a:off x="9757730" y="5365262"/>
            <a:ext cx="1257058" cy="725070"/>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8"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9"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579164094"/>
      </p:ext>
    </p:extLst>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66"/>
                                        </p:tgtEl>
                                        <p:attrNameLst>
                                          <p:attrName>style.visibility</p:attrName>
                                        </p:attrNameLst>
                                      </p:cBhvr>
                                      <p:to>
                                        <p:strVal val="visible"/>
                                      </p:to>
                                    </p:set>
                                    <p:anim calcmode="lin" valueType="num">
                                      <p:cBhvr>
                                        <p:cTn id="13" dur="500" fill="hold"/>
                                        <p:tgtEl>
                                          <p:spTgt spid="666"/>
                                        </p:tgtEl>
                                        <p:attrNameLst>
                                          <p:attrName>ppt_w</p:attrName>
                                        </p:attrNameLst>
                                      </p:cBhvr>
                                      <p:tavLst>
                                        <p:tav tm="0">
                                          <p:val>
                                            <p:fltVal val="0"/>
                                          </p:val>
                                        </p:tav>
                                        <p:tav tm="100000">
                                          <p:val>
                                            <p:strVal val="#ppt_w"/>
                                          </p:val>
                                        </p:tav>
                                      </p:tavLst>
                                    </p:anim>
                                    <p:anim calcmode="lin" valueType="num">
                                      <p:cBhvr>
                                        <p:cTn id="14" dur="500" fill="hold"/>
                                        <p:tgtEl>
                                          <p:spTgt spid="666"/>
                                        </p:tgtEl>
                                        <p:attrNameLst>
                                          <p:attrName>ppt_h</p:attrName>
                                        </p:attrNameLst>
                                      </p:cBhvr>
                                      <p:tavLst>
                                        <p:tav tm="0">
                                          <p:val>
                                            <p:fltVal val="0"/>
                                          </p:val>
                                        </p:tav>
                                        <p:tav tm="100000">
                                          <p:val>
                                            <p:strVal val="#ppt_h"/>
                                          </p:val>
                                        </p:tav>
                                      </p:tavLst>
                                    </p:anim>
                                    <p:animEffect transition="in" filter="fade">
                                      <p:cBhvr>
                                        <p:cTn id="15" dur="500"/>
                                        <p:tgtEl>
                                          <p:spTgt spid="66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73"/>
                                        </p:tgtEl>
                                        <p:attrNameLst>
                                          <p:attrName>style.visibility</p:attrName>
                                        </p:attrNameLst>
                                      </p:cBhvr>
                                      <p:to>
                                        <p:strVal val="visible"/>
                                      </p:to>
                                    </p:set>
                                    <p:anim calcmode="lin" valueType="num">
                                      <p:cBhvr>
                                        <p:cTn id="19" dur="500" fill="hold"/>
                                        <p:tgtEl>
                                          <p:spTgt spid="673"/>
                                        </p:tgtEl>
                                        <p:attrNameLst>
                                          <p:attrName>ppt_w</p:attrName>
                                        </p:attrNameLst>
                                      </p:cBhvr>
                                      <p:tavLst>
                                        <p:tav tm="0">
                                          <p:val>
                                            <p:fltVal val="0"/>
                                          </p:val>
                                        </p:tav>
                                        <p:tav tm="100000">
                                          <p:val>
                                            <p:strVal val="#ppt_w"/>
                                          </p:val>
                                        </p:tav>
                                      </p:tavLst>
                                    </p:anim>
                                    <p:anim calcmode="lin" valueType="num">
                                      <p:cBhvr>
                                        <p:cTn id="20" dur="500" fill="hold"/>
                                        <p:tgtEl>
                                          <p:spTgt spid="673"/>
                                        </p:tgtEl>
                                        <p:attrNameLst>
                                          <p:attrName>ppt_h</p:attrName>
                                        </p:attrNameLst>
                                      </p:cBhvr>
                                      <p:tavLst>
                                        <p:tav tm="0">
                                          <p:val>
                                            <p:fltVal val="0"/>
                                          </p:val>
                                        </p:tav>
                                        <p:tav tm="100000">
                                          <p:val>
                                            <p:strVal val="#ppt_h"/>
                                          </p:val>
                                        </p:tav>
                                      </p:tavLst>
                                    </p:anim>
                                    <p:animEffect transition="in" filter="fade">
                                      <p:cBhvr>
                                        <p:cTn id="21" dur="500"/>
                                        <p:tgtEl>
                                          <p:spTgt spid="673"/>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74"/>
                                        </p:tgtEl>
                                        <p:attrNameLst>
                                          <p:attrName>style.visibility</p:attrName>
                                        </p:attrNameLst>
                                      </p:cBhvr>
                                      <p:to>
                                        <p:strVal val="visible"/>
                                      </p:to>
                                    </p:set>
                                    <p:animEffect transition="in" filter="wipe(left)">
                                      <p:cBhvr>
                                        <p:cTn id="25" dur="500"/>
                                        <p:tgtEl>
                                          <p:spTgt spid="674"/>
                                        </p:tgtEl>
                                      </p:cBhvr>
                                    </p:animEffect>
                                  </p:childTnLst>
                                </p:cTn>
                              </p:par>
                            </p:childTnLst>
                          </p:cTn>
                        </p:par>
                        <p:par>
                          <p:cTn id="26" fill="hold">
                            <p:stCondLst>
                              <p:cond delay="2500"/>
                            </p:stCondLst>
                            <p:childTnLst>
                              <p:par>
                                <p:cTn id="27" presetID="49" presetClass="entr" presetSubtype="0" decel="100000" fill="hold" nodeType="afterEffect">
                                  <p:stCondLst>
                                    <p:cond delay="0"/>
                                  </p:stCondLst>
                                  <p:childTnLst>
                                    <p:set>
                                      <p:cBhvr>
                                        <p:cTn id="28" dur="1" fill="hold">
                                          <p:stCondLst>
                                            <p:cond delay="0"/>
                                          </p:stCondLst>
                                        </p:cTn>
                                        <p:tgtEl>
                                          <p:spTgt spid="445"/>
                                        </p:tgtEl>
                                        <p:attrNameLst>
                                          <p:attrName>style.visibility</p:attrName>
                                        </p:attrNameLst>
                                      </p:cBhvr>
                                      <p:to>
                                        <p:strVal val="visible"/>
                                      </p:to>
                                    </p:set>
                                    <p:anim calcmode="lin" valueType="num">
                                      <p:cBhvr>
                                        <p:cTn id="29" dur="500" fill="hold"/>
                                        <p:tgtEl>
                                          <p:spTgt spid="445"/>
                                        </p:tgtEl>
                                        <p:attrNameLst>
                                          <p:attrName>ppt_w</p:attrName>
                                        </p:attrNameLst>
                                      </p:cBhvr>
                                      <p:tavLst>
                                        <p:tav tm="0">
                                          <p:val>
                                            <p:fltVal val="0"/>
                                          </p:val>
                                        </p:tav>
                                        <p:tav tm="100000">
                                          <p:val>
                                            <p:strVal val="#ppt_w"/>
                                          </p:val>
                                        </p:tav>
                                      </p:tavLst>
                                    </p:anim>
                                    <p:anim calcmode="lin" valueType="num">
                                      <p:cBhvr>
                                        <p:cTn id="30" dur="500" fill="hold"/>
                                        <p:tgtEl>
                                          <p:spTgt spid="445"/>
                                        </p:tgtEl>
                                        <p:attrNameLst>
                                          <p:attrName>ppt_h</p:attrName>
                                        </p:attrNameLst>
                                      </p:cBhvr>
                                      <p:tavLst>
                                        <p:tav tm="0">
                                          <p:val>
                                            <p:fltVal val="0"/>
                                          </p:val>
                                        </p:tav>
                                        <p:tav tm="100000">
                                          <p:val>
                                            <p:strVal val="#ppt_h"/>
                                          </p:val>
                                        </p:tav>
                                      </p:tavLst>
                                    </p:anim>
                                    <p:anim calcmode="lin" valueType="num">
                                      <p:cBhvr>
                                        <p:cTn id="31" dur="500" fill="hold"/>
                                        <p:tgtEl>
                                          <p:spTgt spid="445"/>
                                        </p:tgtEl>
                                        <p:attrNameLst>
                                          <p:attrName>style.rotation</p:attrName>
                                        </p:attrNameLst>
                                      </p:cBhvr>
                                      <p:tavLst>
                                        <p:tav tm="0">
                                          <p:val>
                                            <p:fltVal val="360"/>
                                          </p:val>
                                        </p:tav>
                                        <p:tav tm="100000">
                                          <p:val>
                                            <p:fltVal val="0"/>
                                          </p:val>
                                        </p:tav>
                                      </p:tavLst>
                                    </p:anim>
                                    <p:animEffect transition="in" filter="fade">
                                      <p:cBhvr>
                                        <p:cTn id="32" dur="500"/>
                                        <p:tgtEl>
                                          <p:spTgt spid="44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56"/>
                                        </p:tgtEl>
                                        <p:attrNameLst>
                                          <p:attrName>style.visibility</p:attrName>
                                        </p:attrNameLst>
                                      </p:cBhvr>
                                      <p:to>
                                        <p:strVal val="visible"/>
                                      </p:to>
                                    </p:set>
                                    <p:anim calcmode="lin" valueType="num">
                                      <p:cBhvr>
                                        <p:cTn id="36" dur="500" fill="hold"/>
                                        <p:tgtEl>
                                          <p:spTgt spid="456"/>
                                        </p:tgtEl>
                                        <p:attrNameLst>
                                          <p:attrName>ppt_w</p:attrName>
                                        </p:attrNameLst>
                                      </p:cBhvr>
                                      <p:tavLst>
                                        <p:tav tm="0">
                                          <p:val>
                                            <p:fltVal val="0"/>
                                          </p:val>
                                        </p:tav>
                                        <p:tav tm="100000">
                                          <p:val>
                                            <p:strVal val="#ppt_w"/>
                                          </p:val>
                                        </p:tav>
                                      </p:tavLst>
                                    </p:anim>
                                    <p:anim calcmode="lin" valueType="num">
                                      <p:cBhvr>
                                        <p:cTn id="37" dur="500" fill="hold"/>
                                        <p:tgtEl>
                                          <p:spTgt spid="456"/>
                                        </p:tgtEl>
                                        <p:attrNameLst>
                                          <p:attrName>ppt_h</p:attrName>
                                        </p:attrNameLst>
                                      </p:cBhvr>
                                      <p:tavLst>
                                        <p:tav tm="0">
                                          <p:val>
                                            <p:fltVal val="0"/>
                                          </p:val>
                                        </p:tav>
                                        <p:tav tm="100000">
                                          <p:val>
                                            <p:strVal val="#ppt_h"/>
                                          </p:val>
                                        </p:tav>
                                      </p:tavLst>
                                    </p:anim>
                                    <p:animEffect transition="in" filter="fade">
                                      <p:cBhvr>
                                        <p:cTn id="38" dur="500"/>
                                        <p:tgtEl>
                                          <p:spTgt spid="456"/>
                                        </p:tgtEl>
                                      </p:cBhvr>
                                    </p:animEffect>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442"/>
                                        </p:tgtEl>
                                        <p:attrNameLst>
                                          <p:attrName>style.visibility</p:attrName>
                                        </p:attrNameLst>
                                      </p:cBhvr>
                                      <p:to>
                                        <p:strVal val="visible"/>
                                      </p:to>
                                    </p:set>
                                    <p:anim calcmode="lin" valueType="num">
                                      <p:cBhvr additive="base">
                                        <p:cTn id="42" dur="500" fill="hold"/>
                                        <p:tgtEl>
                                          <p:spTgt spid="442"/>
                                        </p:tgtEl>
                                        <p:attrNameLst>
                                          <p:attrName>ppt_x</p:attrName>
                                        </p:attrNameLst>
                                      </p:cBhvr>
                                      <p:tavLst>
                                        <p:tav tm="0">
                                          <p:val>
                                            <p:strVal val="#ppt_x"/>
                                          </p:val>
                                        </p:tav>
                                        <p:tav tm="100000">
                                          <p:val>
                                            <p:strVal val="#ppt_x"/>
                                          </p:val>
                                        </p:tav>
                                      </p:tavLst>
                                    </p:anim>
                                    <p:anim calcmode="lin" valueType="num">
                                      <p:cBhvr additive="base">
                                        <p:cTn id="43" dur="500" fill="hold"/>
                                        <p:tgtEl>
                                          <p:spTgt spid="44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9" presetClass="entr" presetSubtype="0" decel="100000" fill="hold" nodeType="afterEffect">
                                  <p:stCondLst>
                                    <p:cond delay="0"/>
                                  </p:stCondLst>
                                  <p:childTnLst>
                                    <p:set>
                                      <p:cBhvr>
                                        <p:cTn id="46" dur="1" fill="hold">
                                          <p:stCondLst>
                                            <p:cond delay="0"/>
                                          </p:stCondLst>
                                        </p:cTn>
                                        <p:tgtEl>
                                          <p:spTgt spid="435"/>
                                        </p:tgtEl>
                                        <p:attrNameLst>
                                          <p:attrName>style.visibility</p:attrName>
                                        </p:attrNameLst>
                                      </p:cBhvr>
                                      <p:to>
                                        <p:strVal val="visible"/>
                                      </p:to>
                                    </p:set>
                                    <p:anim calcmode="lin" valueType="num">
                                      <p:cBhvr>
                                        <p:cTn id="47" dur="500" fill="hold"/>
                                        <p:tgtEl>
                                          <p:spTgt spid="435"/>
                                        </p:tgtEl>
                                        <p:attrNameLst>
                                          <p:attrName>ppt_w</p:attrName>
                                        </p:attrNameLst>
                                      </p:cBhvr>
                                      <p:tavLst>
                                        <p:tav tm="0">
                                          <p:val>
                                            <p:fltVal val="0"/>
                                          </p:val>
                                        </p:tav>
                                        <p:tav tm="100000">
                                          <p:val>
                                            <p:strVal val="#ppt_w"/>
                                          </p:val>
                                        </p:tav>
                                      </p:tavLst>
                                    </p:anim>
                                    <p:anim calcmode="lin" valueType="num">
                                      <p:cBhvr>
                                        <p:cTn id="48" dur="500" fill="hold"/>
                                        <p:tgtEl>
                                          <p:spTgt spid="435"/>
                                        </p:tgtEl>
                                        <p:attrNameLst>
                                          <p:attrName>ppt_h</p:attrName>
                                        </p:attrNameLst>
                                      </p:cBhvr>
                                      <p:tavLst>
                                        <p:tav tm="0">
                                          <p:val>
                                            <p:fltVal val="0"/>
                                          </p:val>
                                        </p:tav>
                                        <p:tav tm="100000">
                                          <p:val>
                                            <p:strVal val="#ppt_h"/>
                                          </p:val>
                                        </p:tav>
                                      </p:tavLst>
                                    </p:anim>
                                    <p:anim calcmode="lin" valueType="num">
                                      <p:cBhvr>
                                        <p:cTn id="49" dur="500" fill="hold"/>
                                        <p:tgtEl>
                                          <p:spTgt spid="435"/>
                                        </p:tgtEl>
                                        <p:attrNameLst>
                                          <p:attrName>style.rotation</p:attrName>
                                        </p:attrNameLst>
                                      </p:cBhvr>
                                      <p:tavLst>
                                        <p:tav tm="0">
                                          <p:val>
                                            <p:fltVal val="360"/>
                                          </p:val>
                                        </p:tav>
                                        <p:tav tm="100000">
                                          <p:val>
                                            <p:fltVal val="0"/>
                                          </p:val>
                                        </p:tav>
                                      </p:tavLst>
                                    </p:anim>
                                    <p:animEffect transition="in" filter="fade">
                                      <p:cBhvr>
                                        <p:cTn id="50" dur="500"/>
                                        <p:tgtEl>
                                          <p:spTgt spid="435"/>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457"/>
                                        </p:tgtEl>
                                        <p:attrNameLst>
                                          <p:attrName>style.visibility</p:attrName>
                                        </p:attrNameLst>
                                      </p:cBhvr>
                                      <p:to>
                                        <p:strVal val="visible"/>
                                      </p:to>
                                    </p:set>
                                    <p:anim calcmode="lin" valueType="num">
                                      <p:cBhvr>
                                        <p:cTn id="54" dur="500" fill="hold"/>
                                        <p:tgtEl>
                                          <p:spTgt spid="457"/>
                                        </p:tgtEl>
                                        <p:attrNameLst>
                                          <p:attrName>ppt_w</p:attrName>
                                        </p:attrNameLst>
                                      </p:cBhvr>
                                      <p:tavLst>
                                        <p:tav tm="0">
                                          <p:val>
                                            <p:fltVal val="0"/>
                                          </p:val>
                                        </p:tav>
                                        <p:tav tm="100000">
                                          <p:val>
                                            <p:strVal val="#ppt_w"/>
                                          </p:val>
                                        </p:tav>
                                      </p:tavLst>
                                    </p:anim>
                                    <p:anim calcmode="lin" valueType="num">
                                      <p:cBhvr>
                                        <p:cTn id="55" dur="500" fill="hold"/>
                                        <p:tgtEl>
                                          <p:spTgt spid="457"/>
                                        </p:tgtEl>
                                        <p:attrNameLst>
                                          <p:attrName>ppt_h</p:attrName>
                                        </p:attrNameLst>
                                      </p:cBhvr>
                                      <p:tavLst>
                                        <p:tav tm="0">
                                          <p:val>
                                            <p:fltVal val="0"/>
                                          </p:val>
                                        </p:tav>
                                        <p:tav tm="100000">
                                          <p:val>
                                            <p:strVal val="#ppt_h"/>
                                          </p:val>
                                        </p:tav>
                                      </p:tavLst>
                                    </p:anim>
                                    <p:animEffect transition="in" filter="fade">
                                      <p:cBhvr>
                                        <p:cTn id="56" dur="500"/>
                                        <p:tgtEl>
                                          <p:spTgt spid="457"/>
                                        </p:tgtEl>
                                      </p:cBhvr>
                                    </p:animEffect>
                                  </p:childTnLst>
                                </p:cTn>
                              </p:par>
                            </p:childTnLst>
                          </p:cTn>
                        </p:par>
                        <p:par>
                          <p:cTn id="57" fill="hold">
                            <p:stCondLst>
                              <p:cond delay="5000"/>
                            </p:stCondLst>
                            <p:childTnLst>
                              <p:par>
                                <p:cTn id="58" presetID="2" presetClass="entr" presetSubtype="4" fill="hold" grpId="0" nodeType="afterEffect">
                                  <p:stCondLst>
                                    <p:cond delay="0"/>
                                  </p:stCondLst>
                                  <p:childTnLst>
                                    <p:set>
                                      <p:cBhvr>
                                        <p:cTn id="59" dur="1" fill="hold">
                                          <p:stCondLst>
                                            <p:cond delay="0"/>
                                          </p:stCondLst>
                                        </p:cTn>
                                        <p:tgtEl>
                                          <p:spTgt spid="443"/>
                                        </p:tgtEl>
                                        <p:attrNameLst>
                                          <p:attrName>style.visibility</p:attrName>
                                        </p:attrNameLst>
                                      </p:cBhvr>
                                      <p:to>
                                        <p:strVal val="visible"/>
                                      </p:to>
                                    </p:set>
                                    <p:anim calcmode="lin" valueType="num">
                                      <p:cBhvr additive="base">
                                        <p:cTn id="60" dur="500" fill="hold"/>
                                        <p:tgtEl>
                                          <p:spTgt spid="443"/>
                                        </p:tgtEl>
                                        <p:attrNameLst>
                                          <p:attrName>ppt_x</p:attrName>
                                        </p:attrNameLst>
                                      </p:cBhvr>
                                      <p:tavLst>
                                        <p:tav tm="0">
                                          <p:val>
                                            <p:strVal val="#ppt_x"/>
                                          </p:val>
                                        </p:tav>
                                        <p:tav tm="100000">
                                          <p:val>
                                            <p:strVal val="#ppt_x"/>
                                          </p:val>
                                        </p:tav>
                                      </p:tavLst>
                                    </p:anim>
                                    <p:anim calcmode="lin" valueType="num">
                                      <p:cBhvr additive="base">
                                        <p:cTn id="61" dur="500" fill="hold"/>
                                        <p:tgtEl>
                                          <p:spTgt spid="443"/>
                                        </p:tgtEl>
                                        <p:attrNameLst>
                                          <p:attrName>ppt_y</p:attrName>
                                        </p:attrNameLst>
                                      </p:cBhvr>
                                      <p:tavLst>
                                        <p:tav tm="0">
                                          <p:val>
                                            <p:strVal val="1+#ppt_h/2"/>
                                          </p:val>
                                        </p:tav>
                                        <p:tav tm="100000">
                                          <p:val>
                                            <p:strVal val="#ppt_y"/>
                                          </p:val>
                                        </p:tav>
                                      </p:tavLst>
                                    </p:anim>
                                  </p:childTnLst>
                                </p:cTn>
                              </p:par>
                            </p:childTnLst>
                          </p:cTn>
                        </p:par>
                        <p:par>
                          <p:cTn id="62" fill="hold">
                            <p:stCondLst>
                              <p:cond delay="5500"/>
                            </p:stCondLst>
                            <p:childTnLst>
                              <p:par>
                                <p:cTn id="63" presetID="49" presetClass="entr" presetSubtype="0" decel="100000" fill="hold" nodeType="afterEffect">
                                  <p:stCondLst>
                                    <p:cond delay="0"/>
                                  </p:stCondLst>
                                  <p:childTnLst>
                                    <p:set>
                                      <p:cBhvr>
                                        <p:cTn id="64" dur="1" fill="hold">
                                          <p:stCondLst>
                                            <p:cond delay="0"/>
                                          </p:stCondLst>
                                        </p:cTn>
                                        <p:tgtEl>
                                          <p:spTgt spid="431"/>
                                        </p:tgtEl>
                                        <p:attrNameLst>
                                          <p:attrName>style.visibility</p:attrName>
                                        </p:attrNameLst>
                                      </p:cBhvr>
                                      <p:to>
                                        <p:strVal val="visible"/>
                                      </p:to>
                                    </p:set>
                                    <p:anim calcmode="lin" valueType="num">
                                      <p:cBhvr>
                                        <p:cTn id="65" dur="500" fill="hold"/>
                                        <p:tgtEl>
                                          <p:spTgt spid="431"/>
                                        </p:tgtEl>
                                        <p:attrNameLst>
                                          <p:attrName>ppt_w</p:attrName>
                                        </p:attrNameLst>
                                      </p:cBhvr>
                                      <p:tavLst>
                                        <p:tav tm="0">
                                          <p:val>
                                            <p:fltVal val="0"/>
                                          </p:val>
                                        </p:tav>
                                        <p:tav tm="100000">
                                          <p:val>
                                            <p:strVal val="#ppt_w"/>
                                          </p:val>
                                        </p:tav>
                                      </p:tavLst>
                                    </p:anim>
                                    <p:anim calcmode="lin" valueType="num">
                                      <p:cBhvr>
                                        <p:cTn id="66" dur="500" fill="hold"/>
                                        <p:tgtEl>
                                          <p:spTgt spid="431"/>
                                        </p:tgtEl>
                                        <p:attrNameLst>
                                          <p:attrName>ppt_h</p:attrName>
                                        </p:attrNameLst>
                                      </p:cBhvr>
                                      <p:tavLst>
                                        <p:tav tm="0">
                                          <p:val>
                                            <p:fltVal val="0"/>
                                          </p:val>
                                        </p:tav>
                                        <p:tav tm="100000">
                                          <p:val>
                                            <p:strVal val="#ppt_h"/>
                                          </p:val>
                                        </p:tav>
                                      </p:tavLst>
                                    </p:anim>
                                    <p:anim calcmode="lin" valueType="num">
                                      <p:cBhvr>
                                        <p:cTn id="67" dur="500" fill="hold"/>
                                        <p:tgtEl>
                                          <p:spTgt spid="431"/>
                                        </p:tgtEl>
                                        <p:attrNameLst>
                                          <p:attrName>style.rotation</p:attrName>
                                        </p:attrNameLst>
                                      </p:cBhvr>
                                      <p:tavLst>
                                        <p:tav tm="0">
                                          <p:val>
                                            <p:fltVal val="360"/>
                                          </p:val>
                                        </p:tav>
                                        <p:tav tm="100000">
                                          <p:val>
                                            <p:fltVal val="0"/>
                                          </p:val>
                                        </p:tav>
                                      </p:tavLst>
                                    </p:anim>
                                    <p:animEffect transition="in" filter="fade">
                                      <p:cBhvr>
                                        <p:cTn id="68" dur="500"/>
                                        <p:tgtEl>
                                          <p:spTgt spid="431"/>
                                        </p:tgtEl>
                                      </p:cBhvr>
                                    </p:animEffect>
                                  </p:childTnLst>
                                </p:cTn>
                              </p:par>
                            </p:childTnLst>
                          </p:cTn>
                        </p:par>
                        <p:par>
                          <p:cTn id="69" fill="hold">
                            <p:stCondLst>
                              <p:cond delay="6000"/>
                            </p:stCondLst>
                            <p:childTnLst>
                              <p:par>
                                <p:cTn id="70" presetID="53" presetClass="entr" presetSubtype="16" fill="hold" grpId="0" nodeType="afterEffect">
                                  <p:stCondLst>
                                    <p:cond delay="0"/>
                                  </p:stCondLst>
                                  <p:childTnLst>
                                    <p:set>
                                      <p:cBhvr>
                                        <p:cTn id="71" dur="1" fill="hold">
                                          <p:stCondLst>
                                            <p:cond delay="0"/>
                                          </p:stCondLst>
                                        </p:cTn>
                                        <p:tgtEl>
                                          <p:spTgt spid="458"/>
                                        </p:tgtEl>
                                        <p:attrNameLst>
                                          <p:attrName>style.visibility</p:attrName>
                                        </p:attrNameLst>
                                      </p:cBhvr>
                                      <p:to>
                                        <p:strVal val="visible"/>
                                      </p:to>
                                    </p:set>
                                    <p:anim calcmode="lin" valueType="num">
                                      <p:cBhvr>
                                        <p:cTn id="72" dur="500" fill="hold"/>
                                        <p:tgtEl>
                                          <p:spTgt spid="458"/>
                                        </p:tgtEl>
                                        <p:attrNameLst>
                                          <p:attrName>ppt_w</p:attrName>
                                        </p:attrNameLst>
                                      </p:cBhvr>
                                      <p:tavLst>
                                        <p:tav tm="0">
                                          <p:val>
                                            <p:fltVal val="0"/>
                                          </p:val>
                                        </p:tav>
                                        <p:tav tm="100000">
                                          <p:val>
                                            <p:strVal val="#ppt_w"/>
                                          </p:val>
                                        </p:tav>
                                      </p:tavLst>
                                    </p:anim>
                                    <p:anim calcmode="lin" valueType="num">
                                      <p:cBhvr>
                                        <p:cTn id="73" dur="500" fill="hold"/>
                                        <p:tgtEl>
                                          <p:spTgt spid="458"/>
                                        </p:tgtEl>
                                        <p:attrNameLst>
                                          <p:attrName>ppt_h</p:attrName>
                                        </p:attrNameLst>
                                      </p:cBhvr>
                                      <p:tavLst>
                                        <p:tav tm="0">
                                          <p:val>
                                            <p:fltVal val="0"/>
                                          </p:val>
                                        </p:tav>
                                        <p:tav tm="100000">
                                          <p:val>
                                            <p:strVal val="#ppt_h"/>
                                          </p:val>
                                        </p:tav>
                                      </p:tavLst>
                                    </p:anim>
                                    <p:animEffect transition="in" filter="fade">
                                      <p:cBhvr>
                                        <p:cTn id="74" dur="500"/>
                                        <p:tgtEl>
                                          <p:spTgt spid="458"/>
                                        </p:tgtEl>
                                      </p:cBhvr>
                                    </p:animEffect>
                                  </p:childTnLst>
                                </p:cTn>
                              </p:par>
                            </p:childTnLst>
                          </p:cTn>
                        </p:par>
                        <p:par>
                          <p:cTn id="75" fill="hold">
                            <p:stCondLst>
                              <p:cond delay="6500"/>
                            </p:stCondLst>
                            <p:childTnLst>
                              <p:par>
                                <p:cTn id="76" presetID="2" presetClass="entr" presetSubtype="4" fill="hold" grpId="0" nodeType="afterEffect">
                                  <p:stCondLst>
                                    <p:cond delay="0"/>
                                  </p:stCondLst>
                                  <p:childTnLst>
                                    <p:set>
                                      <p:cBhvr>
                                        <p:cTn id="77" dur="1" fill="hold">
                                          <p:stCondLst>
                                            <p:cond delay="0"/>
                                          </p:stCondLst>
                                        </p:cTn>
                                        <p:tgtEl>
                                          <p:spTgt spid="444"/>
                                        </p:tgtEl>
                                        <p:attrNameLst>
                                          <p:attrName>style.visibility</p:attrName>
                                        </p:attrNameLst>
                                      </p:cBhvr>
                                      <p:to>
                                        <p:strVal val="visible"/>
                                      </p:to>
                                    </p:set>
                                    <p:anim calcmode="lin" valueType="num">
                                      <p:cBhvr additive="base">
                                        <p:cTn id="78" dur="500" fill="hold"/>
                                        <p:tgtEl>
                                          <p:spTgt spid="444"/>
                                        </p:tgtEl>
                                        <p:attrNameLst>
                                          <p:attrName>ppt_x</p:attrName>
                                        </p:attrNameLst>
                                      </p:cBhvr>
                                      <p:tavLst>
                                        <p:tav tm="0">
                                          <p:val>
                                            <p:strVal val="#ppt_x"/>
                                          </p:val>
                                        </p:tav>
                                        <p:tav tm="100000">
                                          <p:val>
                                            <p:strVal val="#ppt_x"/>
                                          </p:val>
                                        </p:tav>
                                      </p:tavLst>
                                    </p:anim>
                                    <p:anim calcmode="lin" valueType="num">
                                      <p:cBhvr additive="base">
                                        <p:cTn id="79" dur="500" fill="hold"/>
                                        <p:tgtEl>
                                          <p:spTgt spid="444"/>
                                        </p:tgtEl>
                                        <p:attrNameLst>
                                          <p:attrName>ppt_y</p:attrName>
                                        </p:attrNameLst>
                                      </p:cBhvr>
                                      <p:tavLst>
                                        <p:tav tm="0">
                                          <p:val>
                                            <p:strVal val="1+#ppt_h/2"/>
                                          </p:val>
                                        </p:tav>
                                        <p:tav tm="100000">
                                          <p:val>
                                            <p:strVal val="#ppt_y"/>
                                          </p:val>
                                        </p:tav>
                                      </p:tavLst>
                                    </p:anim>
                                  </p:childTnLst>
                                </p:cTn>
                              </p:par>
                            </p:childTnLst>
                          </p:cTn>
                        </p:par>
                        <p:par>
                          <p:cTn id="80" fill="hold">
                            <p:stCondLst>
                              <p:cond delay="7000"/>
                            </p:stCondLst>
                            <p:childTnLst>
                              <p:par>
                                <p:cTn id="81" presetID="2" presetClass="entr" presetSubtype="4" fill="hold" grpId="0" nodeType="afterEffect">
                                  <p:stCondLst>
                                    <p:cond delay="0"/>
                                  </p:stCondLst>
                                  <p:childTnLst>
                                    <p:set>
                                      <p:cBhvr>
                                        <p:cTn id="82" dur="1" fill="hold">
                                          <p:stCondLst>
                                            <p:cond delay="0"/>
                                          </p:stCondLst>
                                        </p:cTn>
                                        <p:tgtEl>
                                          <p:spTgt spid="235"/>
                                        </p:tgtEl>
                                        <p:attrNameLst>
                                          <p:attrName>style.visibility</p:attrName>
                                        </p:attrNameLst>
                                      </p:cBhvr>
                                      <p:to>
                                        <p:strVal val="visible"/>
                                      </p:to>
                                    </p:set>
                                    <p:anim calcmode="lin" valueType="num">
                                      <p:cBhvr additive="base">
                                        <p:cTn id="83" dur="500" fill="hold"/>
                                        <p:tgtEl>
                                          <p:spTgt spid="235"/>
                                        </p:tgtEl>
                                        <p:attrNameLst>
                                          <p:attrName>ppt_x</p:attrName>
                                        </p:attrNameLst>
                                      </p:cBhvr>
                                      <p:tavLst>
                                        <p:tav tm="0">
                                          <p:val>
                                            <p:strVal val="#ppt_x"/>
                                          </p:val>
                                        </p:tav>
                                        <p:tav tm="100000">
                                          <p:val>
                                            <p:strVal val="#ppt_x"/>
                                          </p:val>
                                        </p:tav>
                                      </p:tavLst>
                                    </p:anim>
                                    <p:anim calcmode="lin" valueType="num">
                                      <p:cBhvr additive="base">
                                        <p:cTn id="84" dur="500" fill="hold"/>
                                        <p:tgtEl>
                                          <p:spTgt spid="235"/>
                                        </p:tgtEl>
                                        <p:attrNameLst>
                                          <p:attrName>ppt_y</p:attrName>
                                        </p:attrNameLst>
                                      </p:cBhvr>
                                      <p:tavLst>
                                        <p:tav tm="0">
                                          <p:val>
                                            <p:strVal val="1+#ppt_h/2"/>
                                          </p:val>
                                        </p:tav>
                                        <p:tav tm="100000">
                                          <p:val>
                                            <p:strVal val="#ppt_y"/>
                                          </p:val>
                                        </p:tav>
                                      </p:tavLst>
                                    </p:anim>
                                  </p:childTnLst>
                                </p:cTn>
                              </p:par>
                            </p:childTnLst>
                          </p:cTn>
                        </p:par>
                        <p:par>
                          <p:cTn id="85" fill="hold">
                            <p:stCondLst>
                              <p:cond delay="7500"/>
                            </p:stCondLst>
                            <p:childTnLst>
                              <p:par>
                                <p:cTn id="86" presetID="2" presetClass="entr" presetSubtype="4" fill="hold" grpId="0" nodeType="afterEffect">
                                  <p:stCondLst>
                                    <p:cond delay="0"/>
                                  </p:stCondLst>
                                  <p:childTnLst>
                                    <p:set>
                                      <p:cBhvr>
                                        <p:cTn id="87" dur="1" fill="hold">
                                          <p:stCondLst>
                                            <p:cond delay="0"/>
                                          </p:stCondLst>
                                        </p:cTn>
                                        <p:tgtEl>
                                          <p:spTgt spid="236"/>
                                        </p:tgtEl>
                                        <p:attrNameLst>
                                          <p:attrName>style.visibility</p:attrName>
                                        </p:attrNameLst>
                                      </p:cBhvr>
                                      <p:to>
                                        <p:strVal val="visible"/>
                                      </p:to>
                                    </p:set>
                                    <p:anim calcmode="lin" valueType="num">
                                      <p:cBhvr additive="base">
                                        <p:cTn id="88" dur="500" fill="hold"/>
                                        <p:tgtEl>
                                          <p:spTgt spid="236"/>
                                        </p:tgtEl>
                                        <p:attrNameLst>
                                          <p:attrName>ppt_x</p:attrName>
                                        </p:attrNameLst>
                                      </p:cBhvr>
                                      <p:tavLst>
                                        <p:tav tm="0">
                                          <p:val>
                                            <p:strVal val="#ppt_x"/>
                                          </p:val>
                                        </p:tav>
                                        <p:tav tm="100000">
                                          <p:val>
                                            <p:strVal val="#ppt_x"/>
                                          </p:val>
                                        </p:tav>
                                      </p:tavLst>
                                    </p:anim>
                                    <p:anim calcmode="lin" valueType="num">
                                      <p:cBhvr additive="base">
                                        <p:cTn id="89" dur="500" fill="hold"/>
                                        <p:tgtEl>
                                          <p:spTgt spid="236"/>
                                        </p:tgtEl>
                                        <p:attrNameLst>
                                          <p:attrName>ppt_y</p:attrName>
                                        </p:attrNameLst>
                                      </p:cBhvr>
                                      <p:tavLst>
                                        <p:tav tm="0">
                                          <p:val>
                                            <p:strVal val="1+#ppt_h/2"/>
                                          </p:val>
                                        </p:tav>
                                        <p:tav tm="100000">
                                          <p:val>
                                            <p:strVal val="#ppt_y"/>
                                          </p:val>
                                        </p:tav>
                                      </p:tavLst>
                                    </p:anim>
                                  </p:childTnLst>
                                </p:cTn>
                              </p:par>
                            </p:childTnLst>
                          </p:cTn>
                        </p:par>
                        <p:par>
                          <p:cTn id="90" fill="hold">
                            <p:stCondLst>
                              <p:cond delay="8000"/>
                            </p:stCondLst>
                            <p:childTnLst>
                              <p:par>
                                <p:cTn id="91" presetID="2" presetClass="entr" presetSubtype="4" fill="hold" grpId="0" nodeType="afterEffect">
                                  <p:stCondLst>
                                    <p:cond delay="0"/>
                                  </p:stCondLst>
                                  <p:childTnLst>
                                    <p:set>
                                      <p:cBhvr>
                                        <p:cTn id="92" dur="1" fill="hold">
                                          <p:stCondLst>
                                            <p:cond delay="0"/>
                                          </p:stCondLst>
                                        </p:cTn>
                                        <p:tgtEl>
                                          <p:spTgt spid="237"/>
                                        </p:tgtEl>
                                        <p:attrNameLst>
                                          <p:attrName>style.visibility</p:attrName>
                                        </p:attrNameLst>
                                      </p:cBhvr>
                                      <p:to>
                                        <p:strVal val="visible"/>
                                      </p:to>
                                    </p:set>
                                    <p:anim calcmode="lin" valueType="num">
                                      <p:cBhvr additive="base">
                                        <p:cTn id="93" dur="500" fill="hold"/>
                                        <p:tgtEl>
                                          <p:spTgt spid="237"/>
                                        </p:tgtEl>
                                        <p:attrNameLst>
                                          <p:attrName>ppt_x</p:attrName>
                                        </p:attrNameLst>
                                      </p:cBhvr>
                                      <p:tavLst>
                                        <p:tav tm="0">
                                          <p:val>
                                            <p:strVal val="#ppt_x"/>
                                          </p:val>
                                        </p:tav>
                                        <p:tav tm="100000">
                                          <p:val>
                                            <p:strVal val="#ppt_x"/>
                                          </p:val>
                                        </p:tav>
                                      </p:tavLst>
                                    </p:anim>
                                    <p:anim calcmode="lin" valueType="num">
                                      <p:cBhvr additive="base">
                                        <p:cTn id="94" dur="500" fill="hold"/>
                                        <p:tgtEl>
                                          <p:spTgt spid="2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 grpId="0"/>
      <p:bldP spid="443" grpId="0"/>
      <p:bldP spid="444" grpId="0"/>
      <p:bldP spid="456" grpId="0"/>
      <p:bldP spid="457" grpId="0"/>
      <p:bldP spid="458" grpId="0"/>
      <p:bldP spid="673" grpId="0"/>
      <p:bldP spid="674" grpId="0"/>
      <p:bldP spid="235" grpId="0"/>
      <p:bldP spid="236" grpId="0"/>
      <p:bldP spid="2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Connector 22"/>
          <p:cNvCxnSpPr/>
          <p:nvPr/>
        </p:nvCxnSpPr>
        <p:spPr>
          <a:xfrm rot="16200000" flipH="1">
            <a:off x="2527400" y="4398457"/>
            <a:ext cx="513858" cy="6"/>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4445044" y="4398459"/>
            <a:ext cx="513861" cy="6"/>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H="1">
            <a:off x="6459040" y="4398463"/>
            <a:ext cx="513863" cy="1"/>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6200000" flipH="1">
            <a:off x="8440922" y="4398462"/>
            <a:ext cx="513866" cy="6"/>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10390689" y="4398459"/>
            <a:ext cx="513861" cy="6"/>
          </a:xfrm>
          <a:prstGeom prst="line">
            <a:avLst/>
          </a:prstGeom>
          <a:ln w="19050">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67"/>
          <p:cNvGrpSpPr/>
          <p:nvPr/>
        </p:nvGrpSpPr>
        <p:grpSpPr>
          <a:xfrm>
            <a:off x="3153876" y="1333727"/>
            <a:ext cx="8847320" cy="1866705"/>
            <a:chOff x="2242628" y="1123951"/>
            <a:chExt cx="6291773" cy="1327508"/>
          </a:xfrm>
        </p:grpSpPr>
        <p:sp>
          <p:nvSpPr>
            <p:cNvPr id="67" name="Round Same Side Corner Rectangle 66"/>
            <p:cNvSpPr/>
            <p:nvPr/>
          </p:nvSpPr>
          <p:spPr bwMode="auto">
            <a:xfrm rot="5400000">
              <a:off x="4778915" y="-1304027"/>
              <a:ext cx="1219201" cy="6291771"/>
            </a:xfrm>
            <a:prstGeom prst="round2SameRect">
              <a:avLst>
                <a:gd name="adj1" fmla="val 9180"/>
                <a:gd name="adj2" fmla="val 0"/>
              </a:avLst>
            </a:prstGeom>
            <a:solidFill>
              <a:schemeClr val="accent2"/>
            </a:solidFill>
            <a:ln w="9525">
              <a:noFill/>
              <a:round/>
              <a:headEnd/>
              <a:tailEnd/>
            </a:ln>
          </p:spPr>
          <p:txBody>
            <a:bodyPr vert="horz" wrap="square" lIns="128580" tIns="64290" rIns="128580" bIns="64290" numCol="1" rtlCol="0" anchor="t" anchorCtr="0" compatLnSpc="1">
              <a:prstTxWarp prst="textNoShape">
                <a:avLst/>
              </a:prstTxWarp>
            </a:bodyPr>
            <a:lstStyle/>
            <a:p>
              <a:pPr algn="ct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Round Same Side Corner Rectangle 64"/>
            <p:cNvSpPr/>
            <p:nvPr/>
          </p:nvSpPr>
          <p:spPr bwMode="auto">
            <a:xfrm rot="5400000">
              <a:off x="4767059" y="-1400480"/>
              <a:ext cx="1242909" cy="6291771"/>
            </a:xfrm>
            <a:prstGeom prst="round2SameRect">
              <a:avLst>
                <a:gd name="adj1" fmla="val 9180"/>
                <a:gd name="adj2" fmla="val 0"/>
              </a:avLst>
            </a:prstGeom>
            <a:solidFill>
              <a:schemeClr val="bg1">
                <a:lumMod val="95000"/>
              </a:schemeClr>
            </a:solidFill>
            <a:ln w="9525">
              <a:noFill/>
              <a:round/>
              <a:headEnd/>
              <a:tailEnd/>
            </a:ln>
          </p:spPr>
          <p:txBody>
            <a:bodyPr vert="horz" wrap="square" lIns="128580" tIns="64290" rIns="128580" bIns="64290" numCol="1" rtlCol="0" anchor="t" anchorCtr="0" compatLnSpc="1">
              <a:prstTxWarp prst="textNoShape">
                <a:avLst/>
              </a:prstTxWarp>
            </a:bodyPr>
            <a:lstStyle/>
            <a:p>
              <a:pPr algn="ct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ooter Text"/>
            <p:cNvSpPr txBox="1"/>
            <p:nvPr/>
          </p:nvSpPr>
          <p:spPr>
            <a:xfrm>
              <a:off x="2362200" y="1412188"/>
              <a:ext cx="6023457" cy="499036"/>
            </a:xfrm>
            <a:prstGeom prst="rect">
              <a:avLst/>
            </a:prstGeom>
            <a:noFill/>
          </p:spPr>
          <p:txBody>
            <a:bodyPr wrap="square" lIns="0" tIns="0" rIns="0" bIns="0"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a:t>
              </a:r>
              <a:r>
                <a:rPr 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r>
              <a:br>
                <a:rPr 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69"/>
          <p:cNvGrpSpPr/>
          <p:nvPr/>
        </p:nvGrpSpPr>
        <p:grpSpPr>
          <a:xfrm>
            <a:off x="988074" y="1333725"/>
            <a:ext cx="2165806" cy="2143007"/>
            <a:chOff x="721468" y="1123950"/>
            <a:chExt cx="1540213" cy="1524000"/>
          </a:xfrm>
        </p:grpSpPr>
        <p:sp>
          <p:nvSpPr>
            <p:cNvPr id="12" name="Isosceles Triangle 11"/>
            <p:cNvSpPr/>
            <p:nvPr/>
          </p:nvSpPr>
          <p:spPr>
            <a:xfrm flipV="1">
              <a:off x="1301074" y="2343150"/>
              <a:ext cx="381000" cy="304800"/>
            </a:xfrm>
            <a:prstGeom prst="triangl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 name="Group 23"/>
            <p:cNvGrpSpPr/>
            <p:nvPr/>
          </p:nvGrpSpPr>
          <p:grpSpPr>
            <a:xfrm>
              <a:off x="721468" y="1123950"/>
              <a:ext cx="1540213" cy="1327509"/>
              <a:chOff x="2905413" y="1285292"/>
              <a:chExt cx="784417" cy="1675617"/>
            </a:xfrm>
          </p:grpSpPr>
          <p:sp>
            <p:nvSpPr>
              <p:cNvPr id="14" name="Rectangle 13"/>
              <p:cNvSpPr/>
              <p:nvPr/>
            </p:nvSpPr>
            <p:spPr>
              <a:xfrm>
                <a:off x="2905413" y="1392073"/>
                <a:ext cx="784417" cy="15688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2905413" y="1285292"/>
                <a:ext cx="784417" cy="1568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6" name="Freeform 5"/>
          <p:cNvSpPr>
            <a:spLocks noEditPoints="1"/>
          </p:cNvSpPr>
          <p:nvPr/>
        </p:nvSpPr>
        <p:spPr bwMode="auto">
          <a:xfrm>
            <a:off x="1642375" y="1762327"/>
            <a:ext cx="857203" cy="832138"/>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8" name="Shape 17"/>
          <p:cNvCxnSpPr/>
          <p:nvPr/>
        </p:nvCxnSpPr>
        <p:spPr>
          <a:xfrm rot="16200000" flipH="1">
            <a:off x="6446758" y="-913025"/>
            <a:ext cx="642902" cy="9394466"/>
          </a:xfrm>
          <a:prstGeom prst="bentConnector2">
            <a:avLst/>
          </a:prstGeom>
          <a:ln w="19050">
            <a:solidFill>
              <a:schemeClr val="tx1">
                <a:lumMod val="50000"/>
                <a:lumOff val="50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 name="Group 18"/>
          <p:cNvGrpSpPr/>
          <p:nvPr/>
        </p:nvGrpSpPr>
        <p:grpSpPr>
          <a:xfrm>
            <a:off x="6129348" y="4741107"/>
            <a:ext cx="1174829" cy="1174826"/>
            <a:chOff x="2477557" y="3537459"/>
            <a:chExt cx="835480" cy="835478"/>
          </a:xfrm>
        </p:grpSpPr>
        <p:grpSp>
          <p:nvGrpSpPr>
            <p:cNvPr id="9" name="Group 225"/>
            <p:cNvGrpSpPr/>
            <p:nvPr/>
          </p:nvGrpSpPr>
          <p:grpSpPr>
            <a:xfrm>
              <a:off x="2477556" y="3537461"/>
              <a:ext cx="835479" cy="835479"/>
              <a:chOff x="864537" y="1822859"/>
              <a:chExt cx="971309" cy="971307"/>
            </a:xfrm>
          </p:grpSpPr>
          <p:sp>
            <p:nvSpPr>
              <p:cNvPr id="22" name="Oval 21"/>
              <p:cNvSpPr/>
              <p:nvPr/>
            </p:nvSpPr>
            <p:spPr>
              <a:xfrm>
                <a:off x="932451" y="1890773"/>
                <a:ext cx="835480" cy="8354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Oval 22"/>
              <p:cNvSpPr/>
              <p:nvPr/>
            </p:nvSpPr>
            <p:spPr>
              <a:xfrm>
                <a:off x="864537" y="1822859"/>
                <a:ext cx="971309" cy="971307"/>
              </a:xfrm>
              <a:prstGeom prst="ellipse">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Freeform 52"/>
            <p:cNvSpPr>
              <a:spLocks noEditPoints="1"/>
            </p:cNvSpPr>
            <p:nvPr/>
          </p:nvSpPr>
          <p:spPr bwMode="auto">
            <a:xfrm>
              <a:off x="2701961" y="3747196"/>
              <a:ext cx="386672" cy="41600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23"/>
          <p:cNvGrpSpPr/>
          <p:nvPr/>
        </p:nvGrpSpPr>
        <p:grpSpPr>
          <a:xfrm>
            <a:off x="2183231" y="4741107"/>
            <a:ext cx="1174829" cy="1174826"/>
            <a:chOff x="1182462" y="2087458"/>
            <a:chExt cx="835480" cy="835478"/>
          </a:xfrm>
        </p:grpSpPr>
        <p:grpSp>
          <p:nvGrpSpPr>
            <p:cNvPr id="11" name="Group 225"/>
            <p:cNvGrpSpPr/>
            <p:nvPr/>
          </p:nvGrpSpPr>
          <p:grpSpPr>
            <a:xfrm>
              <a:off x="1182461" y="2087460"/>
              <a:ext cx="835479" cy="835479"/>
              <a:chOff x="864537" y="1822859"/>
              <a:chExt cx="971309" cy="971307"/>
            </a:xfrm>
          </p:grpSpPr>
          <p:sp>
            <p:nvSpPr>
              <p:cNvPr id="27" name="Oval 26"/>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Oval 27"/>
              <p:cNvSpPr/>
              <p:nvPr/>
            </p:nvSpPr>
            <p:spPr>
              <a:xfrm>
                <a:off x="864537" y="1822859"/>
                <a:ext cx="971309" cy="971307"/>
              </a:xfrm>
              <a:prstGeom prst="ellipse">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42"/>
            <p:cNvSpPr>
              <a:spLocks noEditPoints="1"/>
            </p:cNvSpPr>
            <p:nvPr/>
          </p:nvSpPr>
          <p:spPr bwMode="auto">
            <a:xfrm>
              <a:off x="1389532" y="2323861"/>
              <a:ext cx="421340" cy="362672"/>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28"/>
          <p:cNvGrpSpPr/>
          <p:nvPr/>
        </p:nvGrpSpPr>
        <p:grpSpPr>
          <a:xfrm>
            <a:off x="8118467" y="4741107"/>
            <a:ext cx="1174829" cy="1174826"/>
            <a:chOff x="5811502" y="3537459"/>
            <a:chExt cx="835480" cy="835478"/>
          </a:xfrm>
        </p:grpSpPr>
        <p:grpSp>
          <p:nvGrpSpPr>
            <p:cNvPr id="17" name="Group 225"/>
            <p:cNvGrpSpPr/>
            <p:nvPr/>
          </p:nvGrpSpPr>
          <p:grpSpPr>
            <a:xfrm>
              <a:off x="5811501" y="3537461"/>
              <a:ext cx="835479" cy="835479"/>
              <a:chOff x="864537" y="1822859"/>
              <a:chExt cx="971309" cy="971307"/>
            </a:xfrm>
          </p:grpSpPr>
          <p:sp>
            <p:nvSpPr>
              <p:cNvPr id="33" name="Oval 32"/>
              <p:cNvSpPr/>
              <p:nvPr/>
            </p:nvSpPr>
            <p:spPr>
              <a:xfrm>
                <a:off x="932451" y="1890773"/>
                <a:ext cx="835480" cy="8354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Oval 33"/>
              <p:cNvSpPr/>
              <p:nvPr/>
            </p:nvSpPr>
            <p:spPr>
              <a:xfrm>
                <a:off x="864537" y="1822859"/>
                <a:ext cx="971309" cy="971307"/>
              </a:xfrm>
              <a:prstGeom prst="ellipse">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Freeform 86"/>
            <p:cNvSpPr>
              <a:spLocks noEditPoints="1"/>
            </p:cNvSpPr>
            <p:nvPr/>
          </p:nvSpPr>
          <p:spPr bwMode="auto">
            <a:xfrm>
              <a:off x="6084972" y="3712460"/>
              <a:ext cx="288540" cy="485476"/>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34"/>
          <p:cNvGrpSpPr/>
          <p:nvPr/>
        </p:nvGrpSpPr>
        <p:grpSpPr>
          <a:xfrm>
            <a:off x="4108113" y="4741107"/>
            <a:ext cx="1174829" cy="1174826"/>
            <a:chOff x="1810872" y="2768050"/>
            <a:chExt cx="835480" cy="835478"/>
          </a:xfrm>
        </p:grpSpPr>
        <p:grpSp>
          <p:nvGrpSpPr>
            <p:cNvPr id="20" name="Group 225"/>
            <p:cNvGrpSpPr/>
            <p:nvPr/>
          </p:nvGrpSpPr>
          <p:grpSpPr>
            <a:xfrm>
              <a:off x="1810871" y="2768052"/>
              <a:ext cx="835479" cy="835479"/>
              <a:chOff x="864537" y="1822859"/>
              <a:chExt cx="971309" cy="971307"/>
            </a:xfrm>
          </p:grpSpPr>
          <p:sp>
            <p:nvSpPr>
              <p:cNvPr id="38" name="Oval 37"/>
              <p:cNvSpPr/>
              <p:nvPr/>
            </p:nvSpPr>
            <p:spPr>
              <a:xfrm>
                <a:off x="932451" y="1890773"/>
                <a:ext cx="835480" cy="835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Oval 38"/>
              <p:cNvSpPr/>
              <p:nvPr/>
            </p:nvSpPr>
            <p:spPr>
              <a:xfrm>
                <a:off x="864537" y="1822859"/>
                <a:ext cx="971309" cy="971307"/>
              </a:xfrm>
              <a:prstGeom prst="ellipse">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Freeform 178"/>
            <p:cNvSpPr>
              <a:spLocks noEditPoints="1"/>
            </p:cNvSpPr>
            <p:nvPr/>
          </p:nvSpPr>
          <p:spPr bwMode="auto">
            <a:xfrm>
              <a:off x="2017942" y="3027121"/>
              <a:ext cx="421340" cy="31733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39"/>
          <p:cNvGrpSpPr/>
          <p:nvPr/>
        </p:nvGrpSpPr>
        <p:grpSpPr>
          <a:xfrm>
            <a:off x="10075467" y="4741107"/>
            <a:ext cx="1174829" cy="1174826"/>
            <a:chOff x="7133616" y="2087458"/>
            <a:chExt cx="835480" cy="835478"/>
          </a:xfrm>
        </p:grpSpPr>
        <p:grpSp>
          <p:nvGrpSpPr>
            <p:cNvPr id="25" name="Group 225"/>
            <p:cNvGrpSpPr/>
            <p:nvPr/>
          </p:nvGrpSpPr>
          <p:grpSpPr>
            <a:xfrm>
              <a:off x="7133615" y="2087460"/>
              <a:ext cx="835479" cy="835479"/>
              <a:chOff x="864537" y="1822859"/>
              <a:chExt cx="971309" cy="971307"/>
            </a:xfrm>
          </p:grpSpPr>
          <p:sp>
            <p:nvSpPr>
              <p:cNvPr id="43" name="Oval 42"/>
              <p:cNvSpPr/>
              <p:nvPr/>
            </p:nvSpPr>
            <p:spPr>
              <a:xfrm>
                <a:off x="932451" y="1890773"/>
                <a:ext cx="835480" cy="8354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Oval 43"/>
              <p:cNvSpPr/>
              <p:nvPr/>
            </p:nvSpPr>
            <p:spPr>
              <a:xfrm>
                <a:off x="864537" y="1822859"/>
                <a:ext cx="971309" cy="971307"/>
              </a:xfrm>
              <a:prstGeom prst="ellipse">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9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Freeform 83"/>
            <p:cNvSpPr>
              <a:spLocks noEditPoints="1"/>
            </p:cNvSpPr>
            <p:nvPr/>
          </p:nvSpPr>
          <p:spPr bwMode="auto">
            <a:xfrm>
              <a:off x="7404774" y="2285323"/>
              <a:ext cx="293165" cy="43974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Oval 44"/>
          <p:cNvSpPr/>
          <p:nvPr/>
        </p:nvSpPr>
        <p:spPr>
          <a:xfrm>
            <a:off x="2666465" y="4002572"/>
            <a:ext cx="238718" cy="238718"/>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Oval 45"/>
          <p:cNvSpPr/>
          <p:nvPr/>
        </p:nvSpPr>
        <p:spPr>
          <a:xfrm>
            <a:off x="6593945" y="4002572"/>
            <a:ext cx="238718" cy="238718"/>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Oval 46"/>
          <p:cNvSpPr/>
          <p:nvPr/>
        </p:nvSpPr>
        <p:spPr>
          <a:xfrm>
            <a:off x="4582028" y="4002572"/>
            <a:ext cx="238718" cy="238718"/>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Oval 47"/>
          <p:cNvSpPr/>
          <p:nvPr/>
        </p:nvSpPr>
        <p:spPr>
          <a:xfrm>
            <a:off x="8573742" y="4002572"/>
            <a:ext cx="238718" cy="238718"/>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Oval 48"/>
          <p:cNvSpPr/>
          <p:nvPr/>
        </p:nvSpPr>
        <p:spPr>
          <a:xfrm>
            <a:off x="10521422" y="4002572"/>
            <a:ext cx="238718" cy="238718"/>
          </a:xfrm>
          <a:prstGeom prst="ellipse">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
          <p:cNvSpPr txBox="1">
            <a:spLocks/>
          </p:cNvSpPr>
          <p:nvPr/>
        </p:nvSpPr>
        <p:spPr>
          <a:xfrm>
            <a:off x="2125063" y="6063836"/>
            <a:ext cx="125675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1" name="Text Placeholder 3"/>
          <p:cNvSpPr txBox="1">
            <a:spLocks/>
          </p:cNvSpPr>
          <p:nvPr/>
        </p:nvSpPr>
        <p:spPr>
          <a:xfrm>
            <a:off x="4007634" y="6063836"/>
            <a:ext cx="125675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2" name="Text Placeholder 3"/>
          <p:cNvSpPr txBox="1">
            <a:spLocks/>
          </p:cNvSpPr>
          <p:nvPr/>
        </p:nvSpPr>
        <p:spPr>
          <a:xfrm>
            <a:off x="6087593" y="6063836"/>
            <a:ext cx="125675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3" name="Text Placeholder 3"/>
          <p:cNvSpPr txBox="1">
            <a:spLocks/>
          </p:cNvSpPr>
          <p:nvPr/>
        </p:nvSpPr>
        <p:spPr>
          <a:xfrm>
            <a:off x="8067137" y="6063836"/>
            <a:ext cx="125675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4" name="Text Placeholder 3"/>
          <p:cNvSpPr txBox="1">
            <a:spLocks/>
          </p:cNvSpPr>
          <p:nvPr/>
        </p:nvSpPr>
        <p:spPr>
          <a:xfrm>
            <a:off x="10007183" y="6063836"/>
            <a:ext cx="125675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5"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30102235"/>
      </p:ext>
    </p:extLst>
  </p:cSld>
  <p:clrMapOvr>
    <a:masterClrMapping/>
  </p:clrMapOvr>
  <mc:AlternateContent xmlns:mc="http://schemas.openxmlformats.org/markup-compatibility/2006">
    <mc:Choice xmlns:p14="http://schemas.microsoft.com/office/powerpoint/2010/main" Requires="p14">
      <p:transition spd="slow" p14:dur="1250" advTm="5000">
        <p14:flip dir="r"/>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18" presetClass="entr" presetSubtype="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trips(downRight)">
                                      <p:cBhvr>
                                        <p:cTn id="22" dur="500"/>
                                        <p:tgtEl>
                                          <p:spTgt spid="18"/>
                                        </p:tgtEl>
                                      </p:cBhvr>
                                    </p:animEffect>
                                  </p:childTnLst>
                                </p:cTn>
                              </p:par>
                            </p:childTnLst>
                          </p:cTn>
                        </p:par>
                        <p:par>
                          <p:cTn id="23" fill="hold">
                            <p:stCondLst>
                              <p:cond delay="2000"/>
                            </p:stCondLst>
                            <p:childTnLst>
                              <p:par>
                                <p:cTn id="24" presetID="53"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up)">
                                      <p:cBhvr>
                                        <p:cTn id="32" dur="500"/>
                                        <p:tgtEl>
                                          <p:spTgt spid="50"/>
                                        </p:tgtEl>
                                      </p:cBhvr>
                                    </p:animEffect>
                                  </p:childTnLst>
                                </p:cTn>
                              </p:par>
                              <p:par>
                                <p:cTn id="33" presetID="53"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down)">
                                      <p:cBhvr>
                                        <p:cTn id="41" dur="500"/>
                                        <p:tgtEl>
                                          <p:spTgt spid="60"/>
                                        </p:tgtEl>
                                      </p:cBhvr>
                                    </p:animEffect>
                                  </p:childTnLst>
                                </p:cTn>
                              </p:par>
                            </p:childTnLst>
                          </p:cTn>
                        </p:par>
                        <p:par>
                          <p:cTn id="42" fill="hold">
                            <p:stCondLst>
                              <p:cond delay="3500"/>
                            </p:stCondLst>
                            <p:childTnLst>
                              <p:par>
                                <p:cTn id="43" presetID="53"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up)">
                                      <p:cBhvr>
                                        <p:cTn id="51" dur="500"/>
                                        <p:tgtEl>
                                          <p:spTgt spid="51"/>
                                        </p:tgtEl>
                                      </p:cBhvr>
                                    </p:animEffect>
                                  </p:childTnLst>
                                </p:cTn>
                              </p:par>
                              <p:par>
                                <p:cTn id="52" presetID="53"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4500"/>
                            </p:stCondLst>
                            <p:childTnLst>
                              <p:par>
                                <p:cTn id="58" presetID="22" presetClass="entr" presetSubtype="4" fill="hold" grpId="0"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wipe(down)">
                                      <p:cBhvr>
                                        <p:cTn id="60" dur="500"/>
                                        <p:tgtEl>
                                          <p:spTgt spid="61"/>
                                        </p:tgtEl>
                                      </p:cBhvr>
                                    </p:animEffect>
                                  </p:childTnLst>
                                </p:cTn>
                              </p:par>
                            </p:childTnLst>
                          </p:cTn>
                        </p:par>
                        <p:par>
                          <p:cTn id="61" fill="hold">
                            <p:stCondLst>
                              <p:cond delay="5000"/>
                            </p:stCondLst>
                            <p:childTnLst>
                              <p:par>
                                <p:cTn id="62" presetID="53" presetClass="entr" presetSubtype="0" fill="hold" grpId="0"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Effect transition="in" filter="fade">
                                      <p:cBhvr>
                                        <p:cTn id="66" dur="500"/>
                                        <p:tgtEl>
                                          <p:spTgt spid="46"/>
                                        </p:tgtEl>
                                      </p:cBhvr>
                                    </p:animEffect>
                                  </p:childTnLst>
                                </p:cTn>
                              </p:par>
                            </p:childTnLst>
                          </p:cTn>
                        </p:par>
                        <p:par>
                          <p:cTn id="67" fill="hold">
                            <p:stCondLst>
                              <p:cond delay="5500"/>
                            </p:stCondLst>
                            <p:childTnLst>
                              <p:par>
                                <p:cTn id="68" presetID="22" presetClass="entr" presetSubtype="1"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up)">
                                      <p:cBhvr>
                                        <p:cTn id="70" dur="500"/>
                                        <p:tgtEl>
                                          <p:spTgt spid="52"/>
                                        </p:tgtEl>
                                      </p:cBhvr>
                                    </p:animEffect>
                                  </p:childTnLst>
                                </p:cTn>
                              </p:par>
                              <p:par>
                                <p:cTn id="71" presetID="53" presetClass="entr" presetSubtype="0" fill="hold" nodeType="with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p:cTn id="73" dur="500" fill="hold"/>
                                        <p:tgtEl>
                                          <p:spTgt spid="5"/>
                                        </p:tgtEl>
                                        <p:attrNameLst>
                                          <p:attrName>ppt_w</p:attrName>
                                        </p:attrNameLst>
                                      </p:cBhvr>
                                      <p:tavLst>
                                        <p:tav tm="0">
                                          <p:val>
                                            <p:fltVal val="0"/>
                                          </p:val>
                                        </p:tav>
                                        <p:tav tm="100000">
                                          <p:val>
                                            <p:strVal val="#ppt_w"/>
                                          </p:val>
                                        </p:tav>
                                      </p:tavLst>
                                    </p:anim>
                                    <p:anim calcmode="lin" valueType="num">
                                      <p:cBhvr>
                                        <p:cTn id="74" dur="500" fill="hold"/>
                                        <p:tgtEl>
                                          <p:spTgt spid="5"/>
                                        </p:tgtEl>
                                        <p:attrNameLst>
                                          <p:attrName>ppt_h</p:attrName>
                                        </p:attrNameLst>
                                      </p:cBhvr>
                                      <p:tavLst>
                                        <p:tav tm="0">
                                          <p:val>
                                            <p:fltVal val="0"/>
                                          </p:val>
                                        </p:tav>
                                        <p:tav tm="100000">
                                          <p:val>
                                            <p:strVal val="#ppt_h"/>
                                          </p:val>
                                        </p:tav>
                                      </p:tavLst>
                                    </p:anim>
                                    <p:animEffect transition="in" filter="fade">
                                      <p:cBhvr>
                                        <p:cTn id="75" dur="500"/>
                                        <p:tgtEl>
                                          <p:spTgt spid="5"/>
                                        </p:tgtEl>
                                      </p:cBhvr>
                                    </p:animEffect>
                                  </p:childTnLst>
                                </p:cTn>
                              </p:par>
                            </p:childTnLst>
                          </p:cTn>
                        </p:par>
                        <p:par>
                          <p:cTn id="76" fill="hold">
                            <p:stCondLst>
                              <p:cond delay="6000"/>
                            </p:stCondLst>
                            <p:childTnLst>
                              <p:par>
                                <p:cTn id="77" presetID="22" presetClass="entr" presetSubtype="4" fill="hold" grpId="0"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wipe(down)">
                                      <p:cBhvr>
                                        <p:cTn id="79" dur="500"/>
                                        <p:tgtEl>
                                          <p:spTgt spid="62"/>
                                        </p:tgtEl>
                                      </p:cBhvr>
                                    </p:animEffect>
                                  </p:childTnLst>
                                </p:cTn>
                              </p:par>
                            </p:childTnLst>
                          </p:cTn>
                        </p:par>
                        <p:par>
                          <p:cTn id="80" fill="hold">
                            <p:stCondLst>
                              <p:cond delay="6500"/>
                            </p:stCondLst>
                            <p:childTnLst>
                              <p:par>
                                <p:cTn id="81" presetID="53" presetClass="entr" presetSubtype="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p:cTn id="83" dur="500" fill="hold"/>
                                        <p:tgtEl>
                                          <p:spTgt spid="48"/>
                                        </p:tgtEl>
                                        <p:attrNameLst>
                                          <p:attrName>ppt_w</p:attrName>
                                        </p:attrNameLst>
                                      </p:cBhvr>
                                      <p:tavLst>
                                        <p:tav tm="0">
                                          <p:val>
                                            <p:fltVal val="0"/>
                                          </p:val>
                                        </p:tav>
                                        <p:tav tm="100000">
                                          <p:val>
                                            <p:strVal val="#ppt_w"/>
                                          </p:val>
                                        </p:tav>
                                      </p:tavLst>
                                    </p:anim>
                                    <p:anim calcmode="lin" valueType="num">
                                      <p:cBhvr>
                                        <p:cTn id="84" dur="500" fill="hold"/>
                                        <p:tgtEl>
                                          <p:spTgt spid="48"/>
                                        </p:tgtEl>
                                        <p:attrNameLst>
                                          <p:attrName>ppt_h</p:attrName>
                                        </p:attrNameLst>
                                      </p:cBhvr>
                                      <p:tavLst>
                                        <p:tav tm="0">
                                          <p:val>
                                            <p:fltVal val="0"/>
                                          </p:val>
                                        </p:tav>
                                        <p:tav tm="100000">
                                          <p:val>
                                            <p:strVal val="#ppt_h"/>
                                          </p:val>
                                        </p:tav>
                                      </p:tavLst>
                                    </p:anim>
                                    <p:animEffect transition="in" filter="fade">
                                      <p:cBhvr>
                                        <p:cTn id="85" dur="500"/>
                                        <p:tgtEl>
                                          <p:spTgt spid="48"/>
                                        </p:tgtEl>
                                      </p:cBhvr>
                                    </p:animEffect>
                                  </p:childTnLst>
                                </p:cTn>
                              </p:par>
                            </p:childTnLst>
                          </p:cTn>
                        </p:par>
                        <p:par>
                          <p:cTn id="86" fill="hold">
                            <p:stCondLst>
                              <p:cond delay="7000"/>
                            </p:stCondLst>
                            <p:childTnLst>
                              <p:par>
                                <p:cTn id="87" presetID="22" presetClass="entr" presetSubtype="1" fill="hold"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up)">
                                      <p:cBhvr>
                                        <p:cTn id="89" dur="500"/>
                                        <p:tgtEl>
                                          <p:spTgt spid="53"/>
                                        </p:tgtEl>
                                      </p:cBhvr>
                                    </p:animEffect>
                                  </p:childTnLst>
                                </p:cTn>
                              </p:par>
                              <p:par>
                                <p:cTn id="90" presetID="53" presetClass="entr" presetSubtype="0" fill="hold" nodeType="with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p:cTn id="92" dur="500" fill="hold"/>
                                        <p:tgtEl>
                                          <p:spTgt spid="13"/>
                                        </p:tgtEl>
                                        <p:attrNameLst>
                                          <p:attrName>ppt_w</p:attrName>
                                        </p:attrNameLst>
                                      </p:cBhvr>
                                      <p:tavLst>
                                        <p:tav tm="0">
                                          <p:val>
                                            <p:fltVal val="0"/>
                                          </p:val>
                                        </p:tav>
                                        <p:tav tm="100000">
                                          <p:val>
                                            <p:strVal val="#ppt_w"/>
                                          </p:val>
                                        </p:tav>
                                      </p:tavLst>
                                    </p:anim>
                                    <p:anim calcmode="lin" valueType="num">
                                      <p:cBhvr>
                                        <p:cTn id="93" dur="500" fill="hold"/>
                                        <p:tgtEl>
                                          <p:spTgt spid="13"/>
                                        </p:tgtEl>
                                        <p:attrNameLst>
                                          <p:attrName>ppt_h</p:attrName>
                                        </p:attrNameLst>
                                      </p:cBhvr>
                                      <p:tavLst>
                                        <p:tav tm="0">
                                          <p:val>
                                            <p:fltVal val="0"/>
                                          </p:val>
                                        </p:tav>
                                        <p:tav tm="100000">
                                          <p:val>
                                            <p:strVal val="#ppt_h"/>
                                          </p:val>
                                        </p:tav>
                                      </p:tavLst>
                                    </p:anim>
                                    <p:animEffect transition="in" filter="fade">
                                      <p:cBhvr>
                                        <p:cTn id="94" dur="500"/>
                                        <p:tgtEl>
                                          <p:spTgt spid="13"/>
                                        </p:tgtEl>
                                      </p:cBhvr>
                                    </p:animEffect>
                                  </p:childTnLst>
                                </p:cTn>
                              </p:par>
                            </p:childTnLst>
                          </p:cTn>
                        </p:par>
                        <p:par>
                          <p:cTn id="95" fill="hold">
                            <p:stCondLst>
                              <p:cond delay="7500"/>
                            </p:stCondLst>
                            <p:childTnLst>
                              <p:par>
                                <p:cTn id="96" presetID="22" presetClass="entr" presetSubtype="4" fill="hold" grpId="0" nodeType="afterEffect">
                                  <p:stCondLst>
                                    <p:cond delay="0"/>
                                  </p:stCondLst>
                                  <p:childTnLst>
                                    <p:set>
                                      <p:cBhvr>
                                        <p:cTn id="97" dur="1" fill="hold">
                                          <p:stCondLst>
                                            <p:cond delay="0"/>
                                          </p:stCondLst>
                                        </p:cTn>
                                        <p:tgtEl>
                                          <p:spTgt spid="63"/>
                                        </p:tgtEl>
                                        <p:attrNameLst>
                                          <p:attrName>style.visibility</p:attrName>
                                        </p:attrNameLst>
                                      </p:cBhvr>
                                      <p:to>
                                        <p:strVal val="visible"/>
                                      </p:to>
                                    </p:set>
                                    <p:animEffect transition="in" filter="wipe(down)">
                                      <p:cBhvr>
                                        <p:cTn id="98" dur="500"/>
                                        <p:tgtEl>
                                          <p:spTgt spid="63"/>
                                        </p:tgtEl>
                                      </p:cBhvr>
                                    </p:animEffect>
                                  </p:childTnLst>
                                </p:cTn>
                              </p:par>
                            </p:childTnLst>
                          </p:cTn>
                        </p:par>
                        <p:par>
                          <p:cTn id="99" fill="hold">
                            <p:stCondLst>
                              <p:cond delay="8000"/>
                            </p:stCondLst>
                            <p:childTnLst>
                              <p:par>
                                <p:cTn id="100" presetID="53" presetClass="entr" presetSubtype="0"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p:cTn id="102" dur="500" fill="hold"/>
                                        <p:tgtEl>
                                          <p:spTgt spid="49"/>
                                        </p:tgtEl>
                                        <p:attrNameLst>
                                          <p:attrName>ppt_w</p:attrName>
                                        </p:attrNameLst>
                                      </p:cBhvr>
                                      <p:tavLst>
                                        <p:tav tm="0">
                                          <p:val>
                                            <p:fltVal val="0"/>
                                          </p:val>
                                        </p:tav>
                                        <p:tav tm="100000">
                                          <p:val>
                                            <p:strVal val="#ppt_w"/>
                                          </p:val>
                                        </p:tav>
                                      </p:tavLst>
                                    </p:anim>
                                    <p:anim calcmode="lin" valueType="num">
                                      <p:cBhvr>
                                        <p:cTn id="103" dur="500" fill="hold"/>
                                        <p:tgtEl>
                                          <p:spTgt spid="49"/>
                                        </p:tgtEl>
                                        <p:attrNameLst>
                                          <p:attrName>ppt_h</p:attrName>
                                        </p:attrNameLst>
                                      </p:cBhvr>
                                      <p:tavLst>
                                        <p:tav tm="0">
                                          <p:val>
                                            <p:fltVal val="0"/>
                                          </p:val>
                                        </p:tav>
                                        <p:tav tm="100000">
                                          <p:val>
                                            <p:strVal val="#ppt_h"/>
                                          </p:val>
                                        </p:tav>
                                      </p:tavLst>
                                    </p:anim>
                                    <p:animEffect transition="in" filter="fade">
                                      <p:cBhvr>
                                        <p:cTn id="104" dur="500"/>
                                        <p:tgtEl>
                                          <p:spTgt spid="49"/>
                                        </p:tgtEl>
                                      </p:cBhvr>
                                    </p:animEffect>
                                  </p:childTnLst>
                                </p:cTn>
                              </p:par>
                            </p:childTnLst>
                          </p:cTn>
                        </p:par>
                        <p:par>
                          <p:cTn id="105" fill="hold">
                            <p:stCondLst>
                              <p:cond delay="8500"/>
                            </p:stCondLst>
                            <p:childTnLst>
                              <p:par>
                                <p:cTn id="106" presetID="22" presetClass="entr" presetSubtype="1"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up)">
                                      <p:cBhvr>
                                        <p:cTn id="108" dur="500"/>
                                        <p:tgtEl>
                                          <p:spTgt spid="54"/>
                                        </p:tgtEl>
                                      </p:cBhvr>
                                    </p:animEffect>
                                  </p:childTnLst>
                                </p:cTn>
                              </p:par>
                              <p:par>
                                <p:cTn id="109" presetID="53" presetClass="entr" presetSubtype="0" fill="hold" nodeType="with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p:cTn id="111" dur="500" fill="hold"/>
                                        <p:tgtEl>
                                          <p:spTgt spid="24"/>
                                        </p:tgtEl>
                                        <p:attrNameLst>
                                          <p:attrName>ppt_w</p:attrName>
                                        </p:attrNameLst>
                                      </p:cBhvr>
                                      <p:tavLst>
                                        <p:tav tm="0">
                                          <p:val>
                                            <p:fltVal val="0"/>
                                          </p:val>
                                        </p:tav>
                                        <p:tav tm="100000">
                                          <p:val>
                                            <p:strVal val="#ppt_w"/>
                                          </p:val>
                                        </p:tav>
                                      </p:tavLst>
                                    </p:anim>
                                    <p:anim calcmode="lin" valueType="num">
                                      <p:cBhvr>
                                        <p:cTn id="112" dur="500" fill="hold"/>
                                        <p:tgtEl>
                                          <p:spTgt spid="24"/>
                                        </p:tgtEl>
                                        <p:attrNameLst>
                                          <p:attrName>ppt_h</p:attrName>
                                        </p:attrNameLst>
                                      </p:cBhvr>
                                      <p:tavLst>
                                        <p:tav tm="0">
                                          <p:val>
                                            <p:fltVal val="0"/>
                                          </p:val>
                                        </p:tav>
                                        <p:tav tm="100000">
                                          <p:val>
                                            <p:strVal val="#ppt_h"/>
                                          </p:val>
                                        </p:tav>
                                      </p:tavLst>
                                    </p:anim>
                                    <p:animEffect transition="in" filter="fade">
                                      <p:cBhvr>
                                        <p:cTn id="113" dur="500"/>
                                        <p:tgtEl>
                                          <p:spTgt spid="24"/>
                                        </p:tgtEl>
                                      </p:cBhvr>
                                    </p:animEffect>
                                  </p:childTnLst>
                                </p:cTn>
                              </p:par>
                            </p:childTnLst>
                          </p:cTn>
                        </p:par>
                        <p:par>
                          <p:cTn id="114" fill="hold">
                            <p:stCondLst>
                              <p:cond delay="9000"/>
                            </p:stCondLst>
                            <p:childTnLst>
                              <p:par>
                                <p:cTn id="115" presetID="22" presetClass="entr" presetSubtype="4" fill="hold" grpId="0" nodeType="afterEffect">
                                  <p:stCondLst>
                                    <p:cond delay="0"/>
                                  </p:stCondLst>
                                  <p:childTnLst>
                                    <p:set>
                                      <p:cBhvr>
                                        <p:cTn id="116" dur="1" fill="hold">
                                          <p:stCondLst>
                                            <p:cond delay="0"/>
                                          </p:stCondLst>
                                        </p:cTn>
                                        <p:tgtEl>
                                          <p:spTgt spid="64"/>
                                        </p:tgtEl>
                                        <p:attrNameLst>
                                          <p:attrName>style.visibility</p:attrName>
                                        </p:attrNameLst>
                                      </p:cBhvr>
                                      <p:to>
                                        <p:strVal val="visible"/>
                                      </p:to>
                                    </p:set>
                                    <p:animEffect transition="in" filter="wipe(down)">
                                      <p:cBhvr>
                                        <p:cTn id="11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5" grpId="0" animBg="1"/>
      <p:bldP spid="46" grpId="0" animBg="1"/>
      <p:bldP spid="47" grpId="0" animBg="1"/>
      <p:bldP spid="48" grpId="0" animBg="1"/>
      <p:bldP spid="49" grpId="0" animBg="1"/>
      <p:bldP spid="60" grpId="0"/>
      <p:bldP spid="61" grpId="0"/>
      <p:bldP spid="62" grpId="0"/>
      <p:bldP spid="63"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U-Turn Arrow 79"/>
          <p:cNvSpPr/>
          <p:nvPr/>
        </p:nvSpPr>
        <p:spPr>
          <a:xfrm rot="16200000" flipV="1">
            <a:off x="8857991" y="1281694"/>
            <a:ext cx="1491999" cy="4607466"/>
          </a:xfrm>
          <a:prstGeom prst="uturnArrow">
            <a:avLst>
              <a:gd name="adj1" fmla="val 11268"/>
              <a:gd name="adj2" fmla="val 25000"/>
              <a:gd name="adj3" fmla="val 0"/>
              <a:gd name="adj4" fmla="val 40317"/>
              <a:gd name="adj5"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U-Turn Arrow 83"/>
          <p:cNvSpPr/>
          <p:nvPr/>
        </p:nvSpPr>
        <p:spPr>
          <a:xfrm rot="5400000" flipV="1">
            <a:off x="2428966" y="535696"/>
            <a:ext cx="1491999" cy="4607466"/>
          </a:xfrm>
          <a:prstGeom prst="uturnArrow">
            <a:avLst>
              <a:gd name="adj1" fmla="val 11268"/>
              <a:gd name="adj2" fmla="val 25000"/>
              <a:gd name="adj3" fmla="val 0"/>
              <a:gd name="adj4" fmla="val 40317"/>
              <a:gd name="adj5"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U-Turn Arrow 84"/>
          <p:cNvSpPr/>
          <p:nvPr/>
        </p:nvSpPr>
        <p:spPr>
          <a:xfrm rot="5400000" flipV="1">
            <a:off x="2428966" y="2610505"/>
            <a:ext cx="1491999" cy="4607466"/>
          </a:xfrm>
          <a:prstGeom prst="uturnArrow">
            <a:avLst>
              <a:gd name="adj1" fmla="val 11268"/>
              <a:gd name="adj2" fmla="val 25000"/>
              <a:gd name="adj3" fmla="val 0"/>
              <a:gd name="adj4" fmla="val 40317"/>
              <a:gd name="adj5"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U-Turn Arrow 85"/>
          <p:cNvSpPr/>
          <p:nvPr/>
        </p:nvSpPr>
        <p:spPr>
          <a:xfrm rot="16200000" flipV="1">
            <a:off x="8857991" y="3356504"/>
            <a:ext cx="1491999" cy="4607466"/>
          </a:xfrm>
          <a:prstGeom prst="uturnArrow">
            <a:avLst>
              <a:gd name="adj1" fmla="val 11268"/>
              <a:gd name="adj2" fmla="val 25000"/>
              <a:gd name="adj3" fmla="val 0"/>
              <a:gd name="adj4" fmla="val 40317"/>
              <a:gd name="adj5" fmla="val 1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Group 117"/>
          <p:cNvGrpSpPr/>
          <p:nvPr/>
        </p:nvGrpSpPr>
        <p:grpSpPr>
          <a:xfrm>
            <a:off x="5157250" y="2782807"/>
            <a:ext cx="2571609" cy="802622"/>
            <a:chOff x="3657600" y="1978993"/>
            <a:chExt cx="1828800" cy="570785"/>
          </a:xfrm>
        </p:grpSpPr>
        <p:sp>
          <p:nvSpPr>
            <p:cNvPr id="115" name="Rounded Rectangle 114"/>
            <p:cNvSpPr/>
            <p:nvPr/>
          </p:nvSpPr>
          <p:spPr bwMode="auto">
            <a:xfrm>
              <a:off x="3657600" y="1978993"/>
              <a:ext cx="1828800" cy="530519"/>
            </a:xfrm>
            <a:prstGeom prst="roundRect">
              <a:avLst/>
            </a:prstGeom>
            <a:solidFill>
              <a:schemeClr val="accent1"/>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Rounded Rectangle 87"/>
            <p:cNvSpPr/>
            <p:nvPr/>
          </p:nvSpPr>
          <p:spPr bwMode="auto">
            <a:xfrm>
              <a:off x="3657600" y="2019259"/>
              <a:ext cx="1828800" cy="530519"/>
            </a:xfrm>
            <a:prstGeom prst="roundRect">
              <a:avLst/>
            </a:prstGeom>
            <a:solidFill>
              <a:schemeClr val="accent2"/>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18"/>
          <p:cNvGrpSpPr/>
          <p:nvPr/>
        </p:nvGrpSpPr>
        <p:grpSpPr>
          <a:xfrm>
            <a:off x="5157250" y="3820211"/>
            <a:ext cx="2571609" cy="802622"/>
            <a:chOff x="3657600" y="2716743"/>
            <a:chExt cx="1828800" cy="570785"/>
          </a:xfrm>
        </p:grpSpPr>
        <p:sp>
          <p:nvSpPr>
            <p:cNvPr id="116" name="Rounded Rectangle 115"/>
            <p:cNvSpPr/>
            <p:nvPr/>
          </p:nvSpPr>
          <p:spPr bwMode="auto">
            <a:xfrm>
              <a:off x="3657600" y="2716743"/>
              <a:ext cx="1828800" cy="530519"/>
            </a:xfrm>
            <a:prstGeom prst="roundRect">
              <a:avLst/>
            </a:prstGeom>
            <a:solidFill>
              <a:schemeClr val="accent2"/>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Rounded Rectangle 88"/>
            <p:cNvSpPr/>
            <p:nvPr/>
          </p:nvSpPr>
          <p:spPr bwMode="auto">
            <a:xfrm>
              <a:off x="3657600" y="2757009"/>
              <a:ext cx="1828800" cy="530519"/>
            </a:xfrm>
            <a:prstGeom prst="roundRect">
              <a:avLst/>
            </a:prstGeom>
            <a:solidFill>
              <a:schemeClr val="accent3"/>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119"/>
          <p:cNvGrpSpPr/>
          <p:nvPr/>
        </p:nvGrpSpPr>
        <p:grpSpPr>
          <a:xfrm>
            <a:off x="5157250" y="4857617"/>
            <a:ext cx="2571609" cy="802622"/>
            <a:chOff x="3657600" y="3454494"/>
            <a:chExt cx="1828800" cy="570785"/>
          </a:xfrm>
        </p:grpSpPr>
        <p:sp>
          <p:nvSpPr>
            <p:cNvPr id="117" name="Rounded Rectangle 116"/>
            <p:cNvSpPr/>
            <p:nvPr/>
          </p:nvSpPr>
          <p:spPr bwMode="auto">
            <a:xfrm>
              <a:off x="3657600" y="3454494"/>
              <a:ext cx="1828800" cy="530519"/>
            </a:xfrm>
            <a:prstGeom prst="roundRect">
              <a:avLst/>
            </a:prstGeom>
            <a:solidFill>
              <a:schemeClr val="accent3"/>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Rounded Rectangle 89"/>
            <p:cNvSpPr/>
            <p:nvPr/>
          </p:nvSpPr>
          <p:spPr bwMode="auto">
            <a:xfrm>
              <a:off x="3657600" y="3494760"/>
              <a:ext cx="1828800" cy="530519"/>
            </a:xfrm>
            <a:prstGeom prst="roundRect">
              <a:avLst/>
            </a:prstGeom>
            <a:solidFill>
              <a:schemeClr val="accent4"/>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90"/>
          <p:cNvGrpSpPr/>
          <p:nvPr/>
        </p:nvGrpSpPr>
        <p:grpSpPr>
          <a:xfrm>
            <a:off x="6814177" y="5948900"/>
            <a:ext cx="749887" cy="749880"/>
            <a:chOff x="618873" y="1239440"/>
            <a:chExt cx="650476" cy="650470"/>
          </a:xfrm>
        </p:grpSpPr>
        <p:sp>
          <p:nvSpPr>
            <p:cNvPr id="92" name="Oval 91"/>
            <p:cNvSpPr/>
            <p:nvPr/>
          </p:nvSpPr>
          <p:spPr>
            <a:xfrm>
              <a:off x="618873" y="1239440"/>
              <a:ext cx="650476" cy="65047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25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93"/>
          <p:cNvGrpSpPr/>
          <p:nvPr/>
        </p:nvGrpSpPr>
        <p:grpSpPr>
          <a:xfrm rot="10800000">
            <a:off x="5049038" y="1811281"/>
            <a:ext cx="749887" cy="749880"/>
            <a:chOff x="618873" y="1239440"/>
            <a:chExt cx="650476" cy="650470"/>
          </a:xfrm>
        </p:grpSpPr>
        <p:sp>
          <p:nvSpPr>
            <p:cNvPr id="95" name="Oval 94"/>
            <p:cNvSpPr/>
            <p:nvPr/>
          </p:nvSpPr>
          <p:spPr>
            <a:xfrm>
              <a:off x="618873" y="1239440"/>
              <a:ext cx="650476" cy="65047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25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58"/>
          <p:cNvGrpSpPr/>
          <p:nvPr/>
        </p:nvGrpSpPr>
        <p:grpSpPr>
          <a:xfrm>
            <a:off x="1559743" y="2390852"/>
            <a:ext cx="3200724" cy="563356"/>
            <a:chOff x="7174424" y="1400217"/>
            <a:chExt cx="2276195" cy="400630"/>
          </a:xfrm>
        </p:grpSpPr>
        <p:sp>
          <p:nvSpPr>
            <p:cNvPr id="110"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39" name="Group 58"/>
          <p:cNvGrpSpPr/>
          <p:nvPr/>
        </p:nvGrpSpPr>
        <p:grpSpPr>
          <a:xfrm>
            <a:off x="8053849" y="3379897"/>
            <a:ext cx="3200724" cy="563356"/>
            <a:chOff x="7174424" y="1400217"/>
            <a:chExt cx="2276195" cy="400630"/>
          </a:xfrm>
        </p:grpSpPr>
        <p:sp>
          <p:nvSpPr>
            <p:cNvPr id="40"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42" name="Group 58"/>
          <p:cNvGrpSpPr/>
          <p:nvPr/>
        </p:nvGrpSpPr>
        <p:grpSpPr>
          <a:xfrm>
            <a:off x="1578404" y="4406264"/>
            <a:ext cx="3200724" cy="563356"/>
            <a:chOff x="7174424" y="1400217"/>
            <a:chExt cx="2276195" cy="400630"/>
          </a:xfrm>
        </p:grpSpPr>
        <p:sp>
          <p:nvSpPr>
            <p:cNvPr id="43"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45" name="Group 58"/>
          <p:cNvGrpSpPr/>
          <p:nvPr/>
        </p:nvGrpSpPr>
        <p:grpSpPr>
          <a:xfrm>
            <a:off x="8165817" y="5507276"/>
            <a:ext cx="3200724" cy="563356"/>
            <a:chOff x="7174424" y="1400217"/>
            <a:chExt cx="2276195" cy="400630"/>
          </a:xfrm>
        </p:grpSpPr>
        <p:sp>
          <p:nvSpPr>
            <p:cNvPr id="46"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33" name="文本框 12"/>
          <p:cNvSpPr txBox="1">
            <a:spLocks noChangeArrowheads="1"/>
          </p:cNvSpPr>
          <p:nvPr/>
        </p:nvSpPr>
        <p:spPr bwMode="auto">
          <a:xfrm>
            <a:off x="638116" y="375965"/>
            <a:ext cx="35761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zh-CN" altLang="en-US" sz="3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文本框 12"/>
          <p:cNvSpPr txBox="1">
            <a:spLocks noChangeArrowheads="1"/>
          </p:cNvSpPr>
          <p:nvPr/>
        </p:nvSpPr>
        <p:spPr bwMode="auto">
          <a:xfrm>
            <a:off x="638116" y="871265"/>
            <a:ext cx="35761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27708935"/>
      </p:ext>
    </p:extLst>
  </p:cSld>
  <p:clrMapOvr>
    <a:masterClrMapping/>
  </p:clrMapOvr>
  <mc:AlternateContent xmlns:mc="http://schemas.openxmlformats.org/markup-compatibility/2006">
    <mc:Choice xmlns:p14="http://schemas.microsoft.com/office/powerpoint/2010/main" Requires="p14">
      <p:transition spd="slow" p14:dur="1250" advTm="6000">
        <p14:flip dir="r"/>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500"/>
                                        <p:tgtEl>
                                          <p:spTgt spid="84"/>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ipe(right)">
                                      <p:cBhvr>
                                        <p:cTn id="27" dur="500"/>
                                        <p:tgtEl>
                                          <p:spTgt spid="80"/>
                                        </p:tgtEl>
                                      </p:cBhvr>
                                    </p:animEffect>
                                  </p:childTnLst>
                                </p:cTn>
                              </p:par>
                            </p:childTnLst>
                          </p:cTn>
                        </p:par>
                        <p:par>
                          <p:cTn id="28" fill="hold">
                            <p:stCondLst>
                              <p:cond delay="2500"/>
                            </p:stCondLst>
                            <p:childTnLst>
                              <p:par>
                                <p:cTn id="29" presetID="53"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childTnLst>
                          </p:cTn>
                        </p:par>
                        <p:par>
                          <p:cTn id="42" fill="hold">
                            <p:stCondLst>
                              <p:cond delay="4000"/>
                            </p:stCondLst>
                            <p:childTnLst>
                              <p:par>
                                <p:cTn id="43" presetID="53"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right)">
                                      <p:cBhvr>
                                        <p:cTn id="55" dur="500"/>
                                        <p:tgtEl>
                                          <p:spTgt spid="86"/>
                                        </p:tgtEl>
                                      </p:cBhvr>
                                    </p:animEffect>
                                  </p:childTnLst>
                                </p:cTn>
                              </p:par>
                            </p:childTnLst>
                          </p:cTn>
                        </p:par>
                        <p:par>
                          <p:cTn id="56" fill="hold">
                            <p:stCondLst>
                              <p:cond delay="5500"/>
                            </p:stCondLst>
                            <p:childTnLst>
                              <p:par>
                                <p:cTn id="57" presetID="53"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animEffect transition="in" filter="fade">
                                      <p:cBhvr>
                                        <p:cTn id="61" dur="500"/>
                                        <p:tgtEl>
                                          <p:spTgt spid="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5" grpId="0" animBg="1"/>
      <p:bldP spid="8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4858151" y="-1658246"/>
            <a:ext cx="10549141" cy="105491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文本框 2"/>
          <p:cNvSpPr txBox="1">
            <a:spLocks noChangeArrowheads="1"/>
          </p:cNvSpPr>
          <p:nvPr>
            <p:custDataLst>
              <p:tags r:id="rId2"/>
            </p:custDataLst>
          </p:nvPr>
        </p:nvSpPr>
        <p:spPr bwMode="auto">
          <a:xfrm>
            <a:off x="1582725" y="1955417"/>
            <a:ext cx="4434778" cy="322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02</a:t>
            </a:r>
            <a:endParaRPr lang="zh-CN" altLang="en-US" sz="20984"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6480643"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2066755" y="3324178"/>
            <a:ext cx="3466716" cy="584327"/>
          </a:xfrm>
          <a:prstGeom prst="rect">
            <a:avLst/>
          </a:prstGeom>
          <a:solidFill>
            <a:schemeClr val="accent1"/>
          </a:solid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7"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872026" y="2748543"/>
            <a:ext cx="4468623" cy="830997"/>
          </a:xfrm>
          <a:prstGeom prst="rect">
            <a:avLst/>
          </a:prstGeom>
        </p:spPr>
        <p:txBody>
          <a:bodyPr wrap="square" lIns="0" tIns="0" rIns="0" bIns="0">
            <a:spAutoFit/>
          </a:bodyPr>
          <a:lstStyle/>
          <a:p>
            <a:r>
              <a:rPr lang="zh-CN" altLang="en-US" sz="5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1" name="TextBox 11"/>
          <p:cNvSpPr txBox="1"/>
          <p:nvPr/>
        </p:nvSpPr>
        <p:spPr>
          <a:xfrm>
            <a:off x="687202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9016316" y="3696142"/>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87202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9016316" y="4070553"/>
            <a:ext cx="1999265" cy="338554"/>
          </a:xfrm>
          <a:prstGeom prst="rect">
            <a:avLst/>
          </a:prstGeom>
          <a:noFill/>
        </p:spPr>
        <p:txBody>
          <a:bodyPr wrap="none" rtlCol="0">
            <a:spAutoFit/>
          </a:bodyPr>
          <a:lstStyle/>
          <a:p>
            <a:pPr marL="171427" lvl="1" indent="-171427">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1211952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50" grpId="0"/>
      <p:bldP spid="2052" grpId="0" animBg="1"/>
      <p:bldP spid="8" grpId="0"/>
      <p:bldP spid="11" grpId="0"/>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802"/>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5.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16.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8.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9.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2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2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24.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25.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2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2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Theme">
  <a:themeElements>
    <a:clrScheme name="自定义 441">
      <a:dk1>
        <a:sysClr val="windowText" lastClr="000000"/>
      </a:dk1>
      <a:lt1>
        <a:sysClr val="window" lastClr="FFFFFF"/>
      </a:lt1>
      <a:dk2>
        <a:srgbClr val="978C69"/>
      </a:dk2>
      <a:lt2>
        <a:srgbClr val="E7E6E6"/>
      </a:lt2>
      <a:accent1>
        <a:srgbClr val="474B45"/>
      </a:accent1>
      <a:accent2>
        <a:srgbClr val="978C69"/>
      </a:accent2>
      <a:accent3>
        <a:srgbClr val="474B45"/>
      </a:accent3>
      <a:accent4>
        <a:srgbClr val="978C69"/>
      </a:accent4>
      <a:accent5>
        <a:srgbClr val="474B45"/>
      </a:accent5>
      <a:accent6>
        <a:srgbClr val="978C69"/>
      </a:accent6>
      <a:hlink>
        <a:srgbClr val="474B45"/>
      </a:hlink>
      <a:folHlink>
        <a:srgbClr val="978C69"/>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3084</Words>
  <Application>Microsoft Office PowerPoint</Application>
  <PresentationFormat>自定义</PresentationFormat>
  <Paragraphs>292</Paragraphs>
  <Slides>26</Slides>
  <Notes>26</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Sosa</vt:lpstr>
      <vt:lpstr>STIXGeneral-Bold</vt:lpstr>
      <vt:lpstr>STIXGeneral-Regular</vt:lpstr>
      <vt:lpstr>宋体</vt:lpstr>
      <vt:lpstr>微软雅黑</vt:lpstr>
      <vt:lpstr>Arial</vt:lpstr>
      <vt:lpstr>Calibri</vt:lpstr>
      <vt:lpstr>Calibri Light</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bt802</dc:title>
  <dc:creator/>
  <cp:lastModifiedBy/>
  <cp:revision>1</cp:revision>
  <dcterms:created xsi:type="dcterms:W3CDTF">2017-01-13T13:29:19Z</dcterms:created>
  <dcterms:modified xsi:type="dcterms:W3CDTF">2017-01-13T13:33:38Z</dcterms:modified>
</cp:coreProperties>
</file>