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360" r:id="rId2"/>
    <p:sldId id="359" r:id="rId3"/>
    <p:sldId id="325" r:id="rId4"/>
    <p:sldId id="362" r:id="rId5"/>
    <p:sldId id="363" r:id="rId6"/>
    <p:sldId id="364" r:id="rId7"/>
    <p:sldId id="365" r:id="rId8"/>
    <p:sldId id="366" r:id="rId9"/>
    <p:sldId id="382" r:id="rId10"/>
    <p:sldId id="367" r:id="rId11"/>
    <p:sldId id="368" r:id="rId12"/>
    <p:sldId id="369" r:id="rId13"/>
    <p:sldId id="370" r:id="rId14"/>
    <p:sldId id="371" r:id="rId15"/>
    <p:sldId id="383" r:id="rId16"/>
    <p:sldId id="372" r:id="rId17"/>
    <p:sldId id="373" r:id="rId18"/>
    <p:sldId id="374" r:id="rId19"/>
    <p:sldId id="375" r:id="rId20"/>
    <p:sldId id="376" r:id="rId21"/>
    <p:sldId id="384" r:id="rId22"/>
    <p:sldId id="377" r:id="rId23"/>
    <p:sldId id="378" r:id="rId24"/>
    <p:sldId id="379" r:id="rId25"/>
    <p:sldId id="380" r:id="rId26"/>
    <p:sldId id="381" r:id="rId27"/>
    <p:sldId id="361" r:id="rId28"/>
  </p:sldIdLst>
  <p:sldSz cx="12195175"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5" userDrawn="1">
          <p15:clr>
            <a:srgbClr val="A4A3A4"/>
          </p15:clr>
        </p15:guide>
        <p15:guide id="2" pos="697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85E28"/>
    <a:srgbClr val="B28A35"/>
    <a:srgbClr val="E4C874"/>
    <a:srgbClr val="F7F7F7"/>
    <a:srgbClr val="D6D6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934" autoAdjust="0"/>
    <p:restoredTop sz="94660"/>
  </p:normalViewPr>
  <p:slideViewPr>
    <p:cSldViewPr showGuides="1">
      <p:cViewPr varScale="1">
        <p:scale>
          <a:sx n="62" d="100"/>
          <a:sy n="62" d="100"/>
        </p:scale>
        <p:origin x="1062" y="78"/>
      </p:cViewPr>
      <p:guideLst>
        <p:guide orient="horz" pos="2115"/>
        <p:guide pos="6971"/>
      </p:guideLst>
    </p:cSldViewPr>
  </p:slideViewPr>
  <p:notesTextViewPr>
    <p:cViewPr>
      <p:scale>
        <a:sx n="1" d="1"/>
        <a:sy n="1" d="1"/>
      </p:scale>
      <p:origin x="0" y="0"/>
    </p:cViewPr>
  </p:notesTextViewPr>
  <p:sorterViewPr>
    <p:cViewPr>
      <p:scale>
        <a:sx n="33" d="100"/>
        <a:sy n="33" d="100"/>
      </p:scale>
      <p:origin x="0" y="0"/>
    </p:cViewPr>
  </p:sorterViewPr>
  <p:notesViewPr>
    <p:cSldViewPr>
      <p:cViewPr varScale="1">
        <p:scale>
          <a:sx n="78" d="100"/>
          <a:sy n="78" d="100"/>
        </p:scale>
        <p:origin x="3396"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35" Type="http://schemas.microsoft.com/office/2015/10/relationships/revisionInfo" Target="revisionInfo.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Photoshop</c:v>
                </c:pt>
              </c:strCache>
            </c:strRef>
          </c:tx>
          <c:spPr>
            <a:solidFill>
              <a:schemeClr val="bg1">
                <a:lumMod val="85000"/>
              </a:schemeClr>
            </a:solidFill>
          </c:spPr>
          <c:dPt>
            <c:idx val="0"/>
            <c:bubble3D val="0"/>
            <c:spPr>
              <a:solidFill>
                <a:schemeClr val="accent2"/>
              </a:solidFill>
            </c:spPr>
            <c:extLst>
              <c:ext xmlns:c16="http://schemas.microsoft.com/office/drawing/2014/chart" uri="{C3380CC4-5D6E-409C-BE32-E72D297353CC}">
                <c16:uniqueId val="{00000001-5B59-4ADF-BEEE-4E5A5062D3EE}"/>
              </c:ext>
            </c:extLst>
          </c:dPt>
          <c:dPt>
            <c:idx val="1"/>
            <c:bubble3D val="0"/>
            <c:extLst>
              <c:ext xmlns:c16="http://schemas.microsoft.com/office/drawing/2014/chart" uri="{C3380CC4-5D6E-409C-BE32-E72D297353CC}">
                <c16:uniqueId val="{00000002-5B59-4ADF-BEEE-4E5A5062D3EE}"/>
              </c:ext>
            </c:extLst>
          </c:dPt>
          <c:val>
            <c:numRef>
              <c:f>Sheet1!$A$2:$A$3</c:f>
              <c:numCache>
                <c:formatCode>General</c:formatCode>
                <c:ptCount val="2"/>
                <c:pt idx="0">
                  <c:v>2.5</c:v>
                </c:pt>
                <c:pt idx="1">
                  <c:v>7.5</c:v>
                </c:pt>
              </c:numCache>
            </c:numRef>
          </c:val>
          <c:extLst>
            <c:ext xmlns:c16="http://schemas.microsoft.com/office/drawing/2014/chart" uri="{C3380CC4-5D6E-409C-BE32-E72D297353CC}">
              <c16:uniqueId val="{00000003-5B59-4ADF-BEEE-4E5A5062D3EE}"/>
            </c:ext>
          </c:extLst>
        </c:ser>
        <c:dLbls>
          <c:showLegendKey val="0"/>
          <c:showVal val="0"/>
          <c:showCatName val="0"/>
          <c:showSerName val="0"/>
          <c:showPercent val="0"/>
          <c:showBubbleSize val="0"/>
          <c:showLeaderLines val="1"/>
        </c:dLbls>
        <c:firstSliceAng val="0"/>
        <c:holeSize val="37"/>
      </c:doughnutChart>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Photoshop</c:v>
                </c:pt>
              </c:strCache>
            </c:strRef>
          </c:tx>
          <c:spPr>
            <a:solidFill>
              <a:schemeClr val="bg1">
                <a:lumMod val="85000"/>
              </a:schemeClr>
            </a:solidFill>
          </c:spPr>
          <c:dPt>
            <c:idx val="0"/>
            <c:bubble3D val="0"/>
            <c:spPr>
              <a:solidFill>
                <a:schemeClr val="accent1"/>
              </a:solidFill>
            </c:spPr>
            <c:extLst>
              <c:ext xmlns:c16="http://schemas.microsoft.com/office/drawing/2014/chart" uri="{C3380CC4-5D6E-409C-BE32-E72D297353CC}">
                <c16:uniqueId val="{00000001-FC4C-4C19-BE15-CBD9043C322B}"/>
              </c:ext>
            </c:extLst>
          </c:dPt>
          <c:dPt>
            <c:idx val="1"/>
            <c:bubble3D val="0"/>
            <c:extLst>
              <c:ext xmlns:c16="http://schemas.microsoft.com/office/drawing/2014/chart" uri="{C3380CC4-5D6E-409C-BE32-E72D297353CC}">
                <c16:uniqueId val="{00000002-FC4C-4C19-BE15-CBD9043C322B}"/>
              </c:ext>
            </c:extLst>
          </c:dPt>
          <c:val>
            <c:numRef>
              <c:f>Sheet1!$A$2:$A$3</c:f>
              <c:numCache>
                <c:formatCode>General</c:formatCode>
                <c:ptCount val="2"/>
                <c:pt idx="0">
                  <c:v>2.5</c:v>
                </c:pt>
                <c:pt idx="1">
                  <c:v>7.5</c:v>
                </c:pt>
              </c:numCache>
            </c:numRef>
          </c:val>
          <c:extLst>
            <c:ext xmlns:c16="http://schemas.microsoft.com/office/drawing/2014/chart" uri="{C3380CC4-5D6E-409C-BE32-E72D297353CC}">
              <c16:uniqueId val="{00000003-FC4C-4C19-BE15-CBD9043C322B}"/>
            </c:ext>
          </c:extLst>
        </c:ser>
        <c:dLbls>
          <c:showLegendKey val="0"/>
          <c:showVal val="0"/>
          <c:showCatName val="0"/>
          <c:showSerName val="0"/>
          <c:showPercent val="0"/>
          <c:showBubbleSize val="0"/>
          <c:showLeaderLines val="1"/>
        </c:dLbls>
        <c:firstSliceAng val="0"/>
        <c:holeSize val="37"/>
      </c:doughnutChart>
    </c:plotArea>
    <c:plotVisOnly val="1"/>
    <c:dispBlanksAs val="gap"/>
    <c:showDLblsOverMax val="0"/>
  </c:chart>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Photoshop</c:v>
                </c:pt>
              </c:strCache>
            </c:strRef>
          </c:tx>
          <c:spPr>
            <a:solidFill>
              <a:schemeClr val="bg1">
                <a:lumMod val="85000"/>
              </a:schemeClr>
            </a:solidFill>
          </c:spPr>
          <c:dPt>
            <c:idx val="0"/>
            <c:bubble3D val="0"/>
            <c:spPr>
              <a:solidFill>
                <a:schemeClr val="accent3"/>
              </a:solidFill>
            </c:spPr>
            <c:extLst>
              <c:ext xmlns:c16="http://schemas.microsoft.com/office/drawing/2014/chart" uri="{C3380CC4-5D6E-409C-BE32-E72D297353CC}">
                <c16:uniqueId val="{00000001-F0C4-4E14-B193-5BF0DD6D7985}"/>
              </c:ext>
            </c:extLst>
          </c:dPt>
          <c:dPt>
            <c:idx val="1"/>
            <c:bubble3D val="0"/>
            <c:extLst>
              <c:ext xmlns:c16="http://schemas.microsoft.com/office/drawing/2014/chart" uri="{C3380CC4-5D6E-409C-BE32-E72D297353CC}">
                <c16:uniqueId val="{00000002-F0C4-4E14-B193-5BF0DD6D7985}"/>
              </c:ext>
            </c:extLst>
          </c:dPt>
          <c:val>
            <c:numRef>
              <c:f>Sheet1!$A$2:$A$3</c:f>
              <c:numCache>
                <c:formatCode>General</c:formatCode>
                <c:ptCount val="2"/>
                <c:pt idx="0">
                  <c:v>2.5</c:v>
                </c:pt>
                <c:pt idx="1">
                  <c:v>7.5</c:v>
                </c:pt>
              </c:numCache>
            </c:numRef>
          </c:val>
          <c:extLst>
            <c:ext xmlns:c16="http://schemas.microsoft.com/office/drawing/2014/chart" uri="{C3380CC4-5D6E-409C-BE32-E72D297353CC}">
              <c16:uniqueId val="{00000003-F0C4-4E14-B193-5BF0DD6D7985}"/>
            </c:ext>
          </c:extLst>
        </c:ser>
        <c:dLbls>
          <c:showLegendKey val="0"/>
          <c:showVal val="0"/>
          <c:showCatName val="0"/>
          <c:showSerName val="0"/>
          <c:showPercent val="0"/>
          <c:showBubbleSize val="0"/>
          <c:showLeaderLines val="1"/>
        </c:dLbls>
        <c:firstSliceAng val="0"/>
        <c:holeSize val="37"/>
      </c:doughnutChart>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5501A41-A85B-4BA3-A58B-5DF29B5ACF29}" type="datetimeFigureOut">
              <a:rPr lang="zh-CN" altLang="en-US" smtClean="0"/>
              <a:t>2017/6/25 Sunday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C788F8D-94BC-43CD-A0DF-0660451385C5}" type="slidenum">
              <a:rPr lang="zh-CN" altLang="en-US" smtClean="0"/>
              <a:t>‹#›</a:t>
            </a:fld>
            <a:endParaRPr lang="zh-CN" altLang="en-US"/>
          </a:p>
        </p:txBody>
      </p:sp>
    </p:spTree>
    <p:extLst>
      <p:ext uri="{BB962C8B-B14F-4D97-AF65-F5344CB8AC3E}">
        <p14:creationId xmlns:p14="http://schemas.microsoft.com/office/powerpoint/2010/main" val="9160524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1</a:t>
            </a:fld>
            <a:endParaRPr lang="zh-CN" altLang="en-US"/>
          </a:p>
        </p:txBody>
      </p:sp>
    </p:spTree>
    <p:extLst>
      <p:ext uri="{BB962C8B-B14F-4D97-AF65-F5344CB8AC3E}">
        <p14:creationId xmlns:p14="http://schemas.microsoft.com/office/powerpoint/2010/main" val="38987340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9FEA9B-764A-4499-B2BB-B9F5B68FA9BA}" type="slidenum">
              <a:rPr lang="en-US" smtClean="0"/>
              <a:t>10</a:t>
            </a:fld>
            <a:endParaRPr lang="en-US"/>
          </a:p>
        </p:txBody>
      </p:sp>
    </p:spTree>
    <p:extLst>
      <p:ext uri="{BB962C8B-B14F-4D97-AF65-F5344CB8AC3E}">
        <p14:creationId xmlns:p14="http://schemas.microsoft.com/office/powerpoint/2010/main" val="22124338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9FEA9B-764A-4499-B2BB-B9F5B68FA9BA}" type="slidenum">
              <a:rPr lang="en-US" smtClean="0"/>
              <a:t>11</a:t>
            </a:fld>
            <a:endParaRPr lang="en-US"/>
          </a:p>
        </p:txBody>
      </p:sp>
    </p:spTree>
    <p:extLst>
      <p:ext uri="{BB962C8B-B14F-4D97-AF65-F5344CB8AC3E}">
        <p14:creationId xmlns:p14="http://schemas.microsoft.com/office/powerpoint/2010/main" val="33317238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9FEA9B-764A-4499-B2BB-B9F5B68FA9BA}" type="slidenum">
              <a:rPr lang="en-US" smtClean="0"/>
              <a:t>12</a:t>
            </a:fld>
            <a:endParaRPr lang="en-US"/>
          </a:p>
        </p:txBody>
      </p:sp>
    </p:spTree>
    <p:extLst>
      <p:ext uri="{BB962C8B-B14F-4D97-AF65-F5344CB8AC3E}">
        <p14:creationId xmlns:p14="http://schemas.microsoft.com/office/powerpoint/2010/main" val="20305469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9FEA9B-764A-4499-B2BB-B9F5B68FA9BA}" type="slidenum">
              <a:rPr lang="en-US" smtClean="0"/>
              <a:t>13</a:t>
            </a:fld>
            <a:endParaRPr lang="en-US"/>
          </a:p>
        </p:txBody>
      </p:sp>
    </p:spTree>
    <p:extLst>
      <p:ext uri="{BB962C8B-B14F-4D97-AF65-F5344CB8AC3E}">
        <p14:creationId xmlns:p14="http://schemas.microsoft.com/office/powerpoint/2010/main" val="7547775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9FEA9B-764A-4499-B2BB-B9F5B68FA9BA}" type="slidenum">
              <a:rPr lang="en-US" smtClean="0"/>
              <a:t>14</a:t>
            </a:fld>
            <a:endParaRPr lang="en-US"/>
          </a:p>
        </p:txBody>
      </p:sp>
    </p:spTree>
    <p:extLst>
      <p:ext uri="{BB962C8B-B14F-4D97-AF65-F5344CB8AC3E}">
        <p14:creationId xmlns:p14="http://schemas.microsoft.com/office/powerpoint/2010/main" val="14523664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15</a:t>
            </a:fld>
            <a:endParaRPr lang="zh-CN" altLang="en-US"/>
          </a:p>
        </p:txBody>
      </p:sp>
    </p:spTree>
    <p:extLst>
      <p:ext uri="{BB962C8B-B14F-4D97-AF65-F5344CB8AC3E}">
        <p14:creationId xmlns:p14="http://schemas.microsoft.com/office/powerpoint/2010/main" val="23755542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9FEA9B-764A-4499-B2BB-B9F5B68FA9BA}" type="slidenum">
              <a:rPr lang="en-US" smtClean="0"/>
              <a:t>16</a:t>
            </a:fld>
            <a:endParaRPr lang="en-US"/>
          </a:p>
        </p:txBody>
      </p:sp>
    </p:spTree>
    <p:extLst>
      <p:ext uri="{BB962C8B-B14F-4D97-AF65-F5344CB8AC3E}">
        <p14:creationId xmlns:p14="http://schemas.microsoft.com/office/powerpoint/2010/main" val="6954891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9FEA9B-764A-4499-B2BB-B9F5B68FA9BA}" type="slidenum">
              <a:rPr lang="en-US" smtClean="0"/>
              <a:t>17</a:t>
            </a:fld>
            <a:endParaRPr lang="en-US"/>
          </a:p>
        </p:txBody>
      </p:sp>
    </p:spTree>
    <p:extLst>
      <p:ext uri="{BB962C8B-B14F-4D97-AF65-F5344CB8AC3E}">
        <p14:creationId xmlns:p14="http://schemas.microsoft.com/office/powerpoint/2010/main" val="11412453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9FEA9B-764A-4499-B2BB-B9F5B68FA9BA}" type="slidenum">
              <a:rPr lang="en-US" smtClean="0"/>
              <a:t>18</a:t>
            </a:fld>
            <a:endParaRPr lang="en-US"/>
          </a:p>
        </p:txBody>
      </p:sp>
    </p:spTree>
    <p:extLst>
      <p:ext uri="{BB962C8B-B14F-4D97-AF65-F5344CB8AC3E}">
        <p14:creationId xmlns:p14="http://schemas.microsoft.com/office/powerpoint/2010/main" val="22004152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9FEA9B-764A-4499-B2BB-B9F5B68FA9BA}" type="slidenum">
              <a:rPr lang="en-US" smtClean="0"/>
              <a:t>19</a:t>
            </a:fld>
            <a:endParaRPr lang="en-US"/>
          </a:p>
        </p:txBody>
      </p:sp>
    </p:spTree>
    <p:extLst>
      <p:ext uri="{BB962C8B-B14F-4D97-AF65-F5344CB8AC3E}">
        <p14:creationId xmlns:p14="http://schemas.microsoft.com/office/powerpoint/2010/main" val="546163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26806607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9FEA9B-764A-4499-B2BB-B9F5B68FA9BA}" type="slidenum">
              <a:rPr lang="en-US" smtClean="0"/>
              <a:t>20</a:t>
            </a:fld>
            <a:endParaRPr lang="en-US"/>
          </a:p>
        </p:txBody>
      </p:sp>
    </p:spTree>
    <p:extLst>
      <p:ext uri="{BB962C8B-B14F-4D97-AF65-F5344CB8AC3E}">
        <p14:creationId xmlns:p14="http://schemas.microsoft.com/office/powerpoint/2010/main" val="462771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21</a:t>
            </a:fld>
            <a:endParaRPr lang="zh-CN" altLang="en-US"/>
          </a:p>
        </p:txBody>
      </p:sp>
    </p:spTree>
    <p:extLst>
      <p:ext uri="{BB962C8B-B14F-4D97-AF65-F5344CB8AC3E}">
        <p14:creationId xmlns:p14="http://schemas.microsoft.com/office/powerpoint/2010/main" val="35446741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9FEA9B-764A-4499-B2BB-B9F5B68FA9BA}" type="slidenum">
              <a:rPr lang="en-US" smtClean="0"/>
              <a:t>22</a:t>
            </a:fld>
            <a:endParaRPr lang="en-US"/>
          </a:p>
        </p:txBody>
      </p:sp>
    </p:spTree>
    <p:extLst>
      <p:ext uri="{BB962C8B-B14F-4D97-AF65-F5344CB8AC3E}">
        <p14:creationId xmlns:p14="http://schemas.microsoft.com/office/powerpoint/2010/main" val="20473311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9FEA9B-764A-4499-B2BB-B9F5B68FA9BA}" type="slidenum">
              <a:rPr lang="en-US" smtClean="0"/>
              <a:t>23</a:t>
            </a:fld>
            <a:endParaRPr lang="en-US"/>
          </a:p>
        </p:txBody>
      </p:sp>
    </p:spTree>
    <p:extLst>
      <p:ext uri="{BB962C8B-B14F-4D97-AF65-F5344CB8AC3E}">
        <p14:creationId xmlns:p14="http://schemas.microsoft.com/office/powerpoint/2010/main" val="11241749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9FEA9B-764A-4499-B2BB-B9F5B68FA9BA}" type="slidenum">
              <a:rPr lang="en-US" smtClean="0"/>
              <a:t>24</a:t>
            </a:fld>
            <a:endParaRPr lang="en-US"/>
          </a:p>
        </p:txBody>
      </p:sp>
    </p:spTree>
    <p:extLst>
      <p:ext uri="{BB962C8B-B14F-4D97-AF65-F5344CB8AC3E}">
        <p14:creationId xmlns:p14="http://schemas.microsoft.com/office/powerpoint/2010/main" val="8437357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9FEA9B-764A-4499-B2BB-B9F5B68FA9BA}" type="slidenum">
              <a:rPr lang="en-US" smtClean="0"/>
              <a:t>25</a:t>
            </a:fld>
            <a:endParaRPr lang="en-US"/>
          </a:p>
        </p:txBody>
      </p:sp>
    </p:spTree>
    <p:extLst>
      <p:ext uri="{BB962C8B-B14F-4D97-AF65-F5344CB8AC3E}">
        <p14:creationId xmlns:p14="http://schemas.microsoft.com/office/powerpoint/2010/main" val="33701521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9FEA9B-764A-4499-B2BB-B9F5B68FA9BA}" type="slidenum">
              <a:rPr lang="en-US" smtClean="0"/>
              <a:t>26</a:t>
            </a:fld>
            <a:endParaRPr lang="en-US"/>
          </a:p>
        </p:txBody>
      </p:sp>
    </p:spTree>
    <p:extLst>
      <p:ext uri="{BB962C8B-B14F-4D97-AF65-F5344CB8AC3E}">
        <p14:creationId xmlns:p14="http://schemas.microsoft.com/office/powerpoint/2010/main" val="32761464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27</a:t>
            </a:fld>
            <a:endParaRPr lang="zh-CN" altLang="en-US"/>
          </a:p>
        </p:txBody>
      </p:sp>
    </p:spTree>
    <p:extLst>
      <p:ext uri="{BB962C8B-B14F-4D97-AF65-F5344CB8AC3E}">
        <p14:creationId xmlns:p14="http://schemas.microsoft.com/office/powerpoint/2010/main" val="21669401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a:t>
            </a:fld>
            <a:endParaRPr lang="zh-CN" altLang="en-US"/>
          </a:p>
        </p:txBody>
      </p:sp>
    </p:spTree>
    <p:extLst>
      <p:ext uri="{BB962C8B-B14F-4D97-AF65-F5344CB8AC3E}">
        <p14:creationId xmlns:p14="http://schemas.microsoft.com/office/powerpoint/2010/main" val="39187736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9FEA9B-764A-4499-B2BB-B9F5B68FA9BA}" type="slidenum">
              <a:rPr lang="en-US" smtClean="0"/>
              <a:t>4</a:t>
            </a:fld>
            <a:endParaRPr lang="en-US"/>
          </a:p>
        </p:txBody>
      </p:sp>
    </p:spTree>
    <p:extLst>
      <p:ext uri="{BB962C8B-B14F-4D97-AF65-F5344CB8AC3E}">
        <p14:creationId xmlns:p14="http://schemas.microsoft.com/office/powerpoint/2010/main" val="29013379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9FEA9B-764A-4499-B2BB-B9F5B68FA9BA}" type="slidenum">
              <a:rPr lang="en-US" smtClean="0"/>
              <a:t>5</a:t>
            </a:fld>
            <a:endParaRPr lang="en-US"/>
          </a:p>
        </p:txBody>
      </p:sp>
    </p:spTree>
    <p:extLst>
      <p:ext uri="{BB962C8B-B14F-4D97-AF65-F5344CB8AC3E}">
        <p14:creationId xmlns:p14="http://schemas.microsoft.com/office/powerpoint/2010/main" val="34565022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9FEA9B-764A-4499-B2BB-B9F5B68FA9BA}" type="slidenum">
              <a:rPr lang="en-US" smtClean="0"/>
              <a:t>6</a:t>
            </a:fld>
            <a:endParaRPr lang="en-US"/>
          </a:p>
        </p:txBody>
      </p:sp>
    </p:spTree>
    <p:extLst>
      <p:ext uri="{BB962C8B-B14F-4D97-AF65-F5344CB8AC3E}">
        <p14:creationId xmlns:p14="http://schemas.microsoft.com/office/powerpoint/2010/main" val="19806569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9FEA9B-764A-4499-B2BB-B9F5B68FA9BA}" type="slidenum">
              <a:rPr lang="en-US" smtClean="0"/>
              <a:t>7</a:t>
            </a:fld>
            <a:endParaRPr lang="en-US"/>
          </a:p>
        </p:txBody>
      </p:sp>
    </p:spTree>
    <p:extLst>
      <p:ext uri="{BB962C8B-B14F-4D97-AF65-F5344CB8AC3E}">
        <p14:creationId xmlns:p14="http://schemas.microsoft.com/office/powerpoint/2010/main" val="5412336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9FEA9B-764A-4499-B2BB-B9F5B68FA9BA}" type="slidenum">
              <a:rPr lang="en-US" smtClean="0"/>
              <a:t>8</a:t>
            </a:fld>
            <a:endParaRPr lang="en-US"/>
          </a:p>
        </p:txBody>
      </p:sp>
    </p:spTree>
    <p:extLst>
      <p:ext uri="{BB962C8B-B14F-4D97-AF65-F5344CB8AC3E}">
        <p14:creationId xmlns:p14="http://schemas.microsoft.com/office/powerpoint/2010/main" val="39156640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9</a:t>
            </a:fld>
            <a:endParaRPr lang="zh-CN" altLang="en-US"/>
          </a:p>
        </p:txBody>
      </p:sp>
    </p:spTree>
    <p:extLst>
      <p:ext uri="{BB962C8B-B14F-4D97-AF65-F5344CB8AC3E}">
        <p14:creationId xmlns:p14="http://schemas.microsoft.com/office/powerpoint/2010/main" val="29621853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905899" y="-99392"/>
            <a:ext cx="3289276" cy="869944"/>
          </a:xfrm>
          <a:prstGeom prst="rect">
            <a:avLst/>
          </a:prstGeom>
        </p:spPr>
      </p:pic>
    </p:spTree>
    <p:extLst>
      <p:ext uri="{BB962C8B-B14F-4D97-AF65-F5344CB8AC3E}">
        <p14:creationId xmlns:p14="http://schemas.microsoft.com/office/powerpoint/2010/main" val="1819637919"/>
      </p:ext>
    </p:extLst>
  </p:cSld>
  <p:clrMapOvr>
    <a:masterClrMapping/>
  </p:clrMapOvr>
  <p:transition spd="slow" advClick="0">
    <p:comb/>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759" y="1600201"/>
            <a:ext cx="10975658"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2017/6/25 Sunday</a:t>
            </a:fld>
            <a:endParaRPr lang="zh-CN" altLang="en-US"/>
          </a:p>
        </p:txBody>
      </p:sp>
      <p:sp>
        <p:nvSpPr>
          <p:cNvPr id="5" name="页脚占位符 4"/>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3942884868"/>
      </p:ext>
    </p:extLst>
  </p:cSld>
  <p:clrMapOvr>
    <a:masterClrMapping/>
  </p:clrMapOvr>
  <p:transition spd="slow" advClick="0">
    <p:comb/>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1829318"/>
      </p:ext>
    </p:extLst>
  </p:cSld>
  <p:clrMapOvr>
    <a:masterClrMapping/>
  </p:clrMapOvr>
  <p:transition spd="slow" advClick="0">
    <p:cover dir="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0009343"/>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0929190"/>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97072506"/>
      </p:ext>
    </p:extLst>
  </p:cSld>
  <p:clrMapOvr>
    <a:masterClrMapping/>
  </p:clrMapOvr>
  <mc:AlternateContent xmlns:mc="http://schemas.openxmlformats.org/markup-compatibility/2006">
    <mc:Choice xmlns:p14="http://schemas.microsoft.com/office/powerpoint/2010/main" Requires="p14">
      <p:transition p14:dur="250" advClick="0"/>
    </mc:Choice>
    <mc:Fallback>
      <p:transition advClick="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2110751"/>
      </p:ext>
    </p:extLst>
  </p:cSld>
  <p:clrMapOvr>
    <a:masterClrMapping/>
  </p:clrMapOvr>
  <mc:AlternateContent xmlns:mc="http://schemas.openxmlformats.org/markup-compatibility/2006">
    <mc:Choice xmlns:p14="http://schemas.microsoft.com/office/powerpoint/2010/main" Requires="p14">
      <p:transition p14:dur="250" advClick="0"/>
    </mc:Choice>
    <mc:Fallback>
      <p:transition advClick="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1597609"/>
      </p:ext>
    </p:extLst>
  </p:cSld>
  <p:clrMapOvr>
    <a:masterClrMapping/>
  </p:clrMapOvr>
  <mc:AlternateContent xmlns:mc="http://schemas.openxmlformats.org/markup-compatibility/2006">
    <mc:Choice xmlns:p14="http://schemas.microsoft.com/office/powerpoint/2010/main" Requires="p14">
      <p:transition p14:dur="250" advClick="0"/>
    </mc:Choice>
    <mc:Fallback>
      <p:transition advClick="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8660909"/>
      </p:ext>
    </p:extLst>
  </p:cSld>
  <p:clrMapOvr>
    <a:masterClrMapping/>
  </p:clrMapOvr>
  <mc:AlternateContent xmlns:mc="http://schemas.openxmlformats.org/markup-compatibility/2006">
    <mc:Choice xmlns:p14="http://schemas.microsoft.com/office/powerpoint/2010/main" Requires="p14">
      <p:transition p14:dur="250" advClick="0"/>
    </mc:Choice>
    <mc:Fallback>
      <p:transition advClick="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3037042"/>
      </p:ext>
    </p:extLst>
  </p:cSld>
  <p:clrMapOvr>
    <a:masterClrMapping/>
  </p:clrMapOvr>
  <mc:AlternateContent xmlns:mc="http://schemas.openxmlformats.org/markup-compatibility/2006">
    <mc:Choice xmlns:p14="http://schemas.microsoft.com/office/powerpoint/2010/main" Requires="p14">
      <p:transition p14:dur="250" advClick="0"/>
    </mc:Choice>
    <mc:Fallback>
      <p:transition advClick="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3049389"/>
      </p:ext>
    </p:extLst>
  </p:cSld>
  <p:clrMapOvr>
    <a:masterClrMapping/>
  </p:clrMapOvr>
  <mc:AlternateContent xmlns:mc="http://schemas.openxmlformats.org/markup-compatibility/2006">
    <mc:Choice xmlns:p14="http://schemas.microsoft.com/office/powerpoint/2010/main" Requires="p14">
      <p:transition p14:dur="250" advClick="0"/>
    </mc:Choice>
    <mc:Fallback>
      <p:transition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26"/>
            <a:ext cx="10365899"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829276" y="3886200"/>
            <a:ext cx="8536623"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2017/6/25 Sunday</a:t>
            </a:fld>
            <a:endParaRPr lang="zh-CN" altLang="en-US"/>
          </a:p>
        </p:txBody>
      </p:sp>
      <p:sp>
        <p:nvSpPr>
          <p:cNvPr id="5" name="页脚占位符 4"/>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2541091769"/>
      </p:ext>
    </p:extLst>
  </p:cSld>
  <p:clrMapOvr>
    <a:masterClrMapping/>
  </p:clrMapOvr>
  <p:transition spd="slow" advClick="0">
    <p:comb/>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Free Blank With Footer">
    <p:spTree>
      <p:nvGrpSpPr>
        <p:cNvPr id="1" name=""/>
        <p:cNvGrpSpPr/>
        <p:nvPr/>
      </p:nvGrpSpPr>
      <p:grpSpPr>
        <a:xfrm>
          <a:off x="0" y="0"/>
          <a:ext cx="0" cy="0"/>
          <a:chOff x="0" y="0"/>
          <a:chExt cx="0" cy="0"/>
        </a:xfrm>
      </p:grpSpPr>
      <p:sp>
        <p:nvSpPr>
          <p:cNvPr id="8" name="Flowchart: Off-page Connector 4"/>
          <p:cNvSpPr/>
          <p:nvPr userDrawn="1"/>
        </p:nvSpPr>
        <p:spPr>
          <a:xfrm rot="5400000">
            <a:off x="11677911" y="6247068"/>
            <a:ext cx="455692" cy="565874"/>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p>
        </p:txBody>
      </p:sp>
      <p:sp>
        <p:nvSpPr>
          <p:cNvPr id="9" name="Slide Number Placeholder 4"/>
          <p:cNvSpPr txBox="1">
            <a:spLocks/>
          </p:cNvSpPr>
          <p:nvPr userDrawn="1"/>
        </p:nvSpPr>
        <p:spPr>
          <a:xfrm>
            <a:off x="11639760" y="6340868"/>
            <a:ext cx="610400" cy="366183"/>
          </a:xfrm>
          <a:prstGeom prst="rect">
            <a:avLst/>
          </a:prstGeom>
        </p:spPr>
        <p:txBody>
          <a:bodyPr anchor="ctr"/>
          <a:lstStyle>
            <a:defPPr>
              <a:defRPr lang="en-US"/>
            </a:defPPr>
            <a:lvl1pPr marL="0" algn="ctr" defTabSz="1375261" rtl="0" eaLnBrk="1" latinLnBrk="0" hangingPunct="1">
              <a:defRPr sz="1600" b="0" kern="1200">
                <a:solidFill>
                  <a:schemeClr val="tx1">
                    <a:lumMod val="50000"/>
                    <a:lumOff val="50000"/>
                  </a:schemeClr>
                </a:solidFill>
                <a:latin typeface="+mn-lt"/>
                <a:ea typeface="+mn-ea"/>
                <a:cs typeface="+mn-cs"/>
              </a:defRPr>
            </a:lvl1pPr>
            <a:lvl2pPr marL="687630" algn="l" defTabSz="1375261" rtl="0" eaLnBrk="1" latinLnBrk="0" hangingPunct="1">
              <a:defRPr sz="2666" kern="1200">
                <a:solidFill>
                  <a:schemeClr val="tx1"/>
                </a:solidFill>
                <a:latin typeface="+mn-lt"/>
                <a:ea typeface="+mn-ea"/>
                <a:cs typeface="+mn-cs"/>
              </a:defRPr>
            </a:lvl2pPr>
            <a:lvl3pPr marL="1375261" algn="l" defTabSz="1375261" rtl="0" eaLnBrk="1" latinLnBrk="0" hangingPunct="1">
              <a:defRPr sz="2666" kern="1200">
                <a:solidFill>
                  <a:schemeClr val="tx1"/>
                </a:solidFill>
                <a:latin typeface="+mn-lt"/>
                <a:ea typeface="+mn-ea"/>
                <a:cs typeface="+mn-cs"/>
              </a:defRPr>
            </a:lvl3pPr>
            <a:lvl4pPr marL="2062891" algn="l" defTabSz="1375261" rtl="0" eaLnBrk="1" latinLnBrk="0" hangingPunct="1">
              <a:defRPr sz="2666" kern="1200">
                <a:solidFill>
                  <a:schemeClr val="tx1"/>
                </a:solidFill>
                <a:latin typeface="+mn-lt"/>
                <a:ea typeface="+mn-ea"/>
                <a:cs typeface="+mn-cs"/>
              </a:defRPr>
            </a:lvl4pPr>
            <a:lvl5pPr marL="2750521" algn="l" defTabSz="1375261" rtl="0" eaLnBrk="1" latinLnBrk="0" hangingPunct="1">
              <a:defRPr sz="2666" kern="1200">
                <a:solidFill>
                  <a:schemeClr val="tx1"/>
                </a:solidFill>
                <a:latin typeface="+mn-lt"/>
                <a:ea typeface="+mn-ea"/>
                <a:cs typeface="+mn-cs"/>
              </a:defRPr>
            </a:lvl5pPr>
            <a:lvl6pPr marL="3438152" algn="l" defTabSz="1375261" rtl="0" eaLnBrk="1" latinLnBrk="0" hangingPunct="1">
              <a:defRPr sz="2666" kern="1200">
                <a:solidFill>
                  <a:schemeClr val="tx1"/>
                </a:solidFill>
                <a:latin typeface="+mn-lt"/>
                <a:ea typeface="+mn-ea"/>
                <a:cs typeface="+mn-cs"/>
              </a:defRPr>
            </a:lvl6pPr>
            <a:lvl7pPr marL="4125782" algn="l" defTabSz="1375261" rtl="0" eaLnBrk="1" latinLnBrk="0" hangingPunct="1">
              <a:defRPr sz="2666" kern="1200">
                <a:solidFill>
                  <a:schemeClr val="tx1"/>
                </a:solidFill>
                <a:latin typeface="+mn-lt"/>
                <a:ea typeface="+mn-ea"/>
                <a:cs typeface="+mn-cs"/>
              </a:defRPr>
            </a:lvl7pPr>
            <a:lvl8pPr marL="4813412" algn="l" defTabSz="1375261" rtl="0" eaLnBrk="1" latinLnBrk="0" hangingPunct="1">
              <a:defRPr sz="2666" kern="1200">
                <a:solidFill>
                  <a:schemeClr val="tx1"/>
                </a:solidFill>
                <a:latin typeface="+mn-lt"/>
                <a:ea typeface="+mn-ea"/>
                <a:cs typeface="+mn-cs"/>
              </a:defRPr>
            </a:lvl8pPr>
            <a:lvl9pPr marL="5501042" algn="l" defTabSz="1375261" rtl="0" eaLnBrk="1" latinLnBrk="0" hangingPunct="1">
              <a:defRPr sz="2666"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Tree>
    <p:extLst>
      <p:ext uri="{BB962C8B-B14F-4D97-AF65-F5344CB8AC3E}">
        <p14:creationId xmlns:p14="http://schemas.microsoft.com/office/powerpoint/2010/main" val="1282730608"/>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609759" y="1600201"/>
            <a:ext cx="10975658"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2017/6/25 Sunday</a:t>
            </a:fld>
            <a:endParaRPr lang="zh-CN" altLang="en-US"/>
          </a:p>
        </p:txBody>
      </p:sp>
      <p:sp>
        <p:nvSpPr>
          <p:cNvPr id="5" name="页脚占位符 4"/>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2561797083"/>
      </p:ext>
    </p:extLst>
  </p:cSld>
  <p:clrMapOvr>
    <a:masterClrMapping/>
  </p:clrMapOvr>
  <p:transition spd="slow" advClick="0">
    <p:comb/>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335" y="2906713"/>
            <a:ext cx="10365899"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2017/6/25 Sunday</a:t>
            </a:fld>
            <a:endParaRPr lang="zh-CN" altLang="en-US"/>
          </a:p>
        </p:txBody>
      </p:sp>
      <p:sp>
        <p:nvSpPr>
          <p:cNvPr id="5" name="页脚占位符 4"/>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2713839696"/>
      </p:ext>
    </p:extLst>
  </p:cSld>
  <p:clrMapOvr>
    <a:masterClrMapping/>
  </p:clrMapOvr>
  <p:transition spd="slow" advClick="0">
    <p:comb/>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13012" y="1600201"/>
            <a:ext cx="7217596"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33862" y="1600201"/>
            <a:ext cx="7217595"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2017/6/25 Sunday</a:t>
            </a:fld>
            <a:endParaRPr lang="zh-CN" altLang="en-US"/>
          </a:p>
        </p:txBody>
      </p:sp>
      <p:sp>
        <p:nvSpPr>
          <p:cNvPr id="6" name="页脚占位符 5"/>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487283112"/>
      </p:ext>
    </p:extLst>
  </p:cSld>
  <p:clrMapOvr>
    <a:masterClrMapping/>
  </p:clrMapOvr>
  <p:transition spd="slow" advClick="0">
    <p:comb/>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759" y="1535113"/>
            <a:ext cx="5388320"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759" y="2174875"/>
            <a:ext cx="5388320"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4980" y="1535113"/>
            <a:ext cx="539043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4980" y="2174875"/>
            <a:ext cx="539043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2017/6/25 Sunday</a:t>
            </a:fld>
            <a:endParaRPr lang="zh-CN" altLang="en-US"/>
          </a:p>
        </p:txBody>
      </p:sp>
      <p:sp>
        <p:nvSpPr>
          <p:cNvPr id="8" name="页脚占位符 7"/>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3094297797"/>
      </p:ext>
    </p:extLst>
  </p:cSld>
  <p:clrMapOvr>
    <a:masterClrMapping/>
  </p:clrMapOvr>
  <p:transition spd="slow" advClick="0">
    <p:comb/>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2017/6/25 Sunday</a:t>
            </a:fld>
            <a:endParaRPr lang="zh-CN" altLang="en-US"/>
          </a:p>
        </p:txBody>
      </p:sp>
      <p:sp>
        <p:nvSpPr>
          <p:cNvPr id="4" name="页脚占位符 3"/>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3472649450"/>
      </p:ext>
    </p:extLst>
  </p:cSld>
  <p:clrMapOvr>
    <a:masterClrMapping/>
  </p:clrMapOvr>
  <p:transition spd="slow" advClick="0">
    <p:comb/>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2017/6/25 Sunday</a:t>
            </a:fld>
            <a:endParaRPr lang="zh-CN" altLang="en-US"/>
          </a:p>
        </p:txBody>
      </p:sp>
      <p:sp>
        <p:nvSpPr>
          <p:cNvPr id="3" name="页脚占位符 2"/>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989663885"/>
      </p:ext>
    </p:extLst>
  </p:cSld>
  <p:clrMapOvr>
    <a:masterClrMapping/>
  </p:clrMapOvr>
  <p:transition spd="slow" advClick="0">
    <p:comb/>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0340" y="612775"/>
            <a:ext cx="7317105"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340" y="5367338"/>
            <a:ext cx="7317105"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2017/6/25 Sunday</a:t>
            </a:fld>
            <a:endParaRPr lang="zh-CN" altLang="en-US"/>
          </a:p>
        </p:txBody>
      </p:sp>
      <p:sp>
        <p:nvSpPr>
          <p:cNvPr id="6" name="页脚占位符 5"/>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1698530605"/>
      </p:ext>
    </p:extLst>
  </p:cSld>
  <p:clrMapOvr>
    <a:masterClrMapping/>
  </p:clrMapOvr>
  <p:transition spd="slow" advClick="0">
    <p:comb/>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67613301"/>
      </p:ext>
    </p:extLst>
  </p:cSld>
  <p:clrMap bg1="lt1" tx1="dk1" bg2="lt2" tx2="dk2" accent1="accent1" accent2="accent2" accent3="accent3" accent4="accent4" accent5="accent5" accent6="accent6" hlink="hlink" folHlink="folHlink"/>
  <p:sldLayoutIdLst>
    <p:sldLayoutId id="2147483656" r:id="rId1"/>
    <p:sldLayoutId id="2147483649" r:id="rId2"/>
    <p:sldLayoutId id="2147483650" r:id="rId3"/>
    <p:sldLayoutId id="2147483651" r:id="rId4"/>
    <p:sldLayoutId id="2147483652" r:id="rId5"/>
    <p:sldLayoutId id="2147483653" r:id="rId6"/>
    <p:sldLayoutId id="2147483654" r:id="rId7"/>
    <p:sldLayoutId id="2147483655"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transition spd="slow" advClick="0">
    <p:comb/>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2.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7.png"/><Relationship Id="rId4" Type="http://schemas.openxmlformats.org/officeDocument/2006/relationships/notesSlide" Target="../notesSlides/notesSlide1.xml"/><Relationship Id="rId9"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0.xml"/><Relationship Id="rId1" Type="http://schemas.openxmlformats.org/officeDocument/2006/relationships/slideLayout" Target="../slideLayouts/slideLayout8.xml"/><Relationship Id="rId5" Type="http://schemas.openxmlformats.org/officeDocument/2006/relationships/chart" Target="../charts/chart3.xml"/><Relationship Id="rId4" Type="http://schemas.openxmlformats.org/officeDocument/2006/relationships/chart" Target="../charts/chart2.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efa4e56a9e8e97f2b99ea40391f42dca"/>
          <p:cNvPicPr>
            <a:picLocks noChangeAspect="1"/>
          </p:cNvPicPr>
          <p:nvPr/>
        </p:nvPicPr>
        <p:blipFill>
          <a:blip r:embed="rId5"/>
          <a:stretch>
            <a:fillRect/>
          </a:stretch>
        </p:blipFill>
        <p:spPr>
          <a:xfrm>
            <a:off x="9421" y="-73660"/>
            <a:ext cx="12189460" cy="6931660"/>
          </a:xfrm>
          <a:prstGeom prst="rect">
            <a:avLst/>
          </a:prstGeom>
        </p:spPr>
      </p:pic>
      <p:pic>
        <p:nvPicPr>
          <p:cNvPr id="5" name="图片 4" descr="aca5f4ca3fb0bc29e7b589b6bb7cccf2"/>
          <p:cNvPicPr>
            <a:picLocks noChangeAspect="1"/>
          </p:cNvPicPr>
          <p:nvPr/>
        </p:nvPicPr>
        <p:blipFill rotWithShape="1">
          <a:blip r:embed="rId6"/>
          <a:srcRect b="25482"/>
          <a:stretch/>
        </p:blipFill>
        <p:spPr>
          <a:xfrm>
            <a:off x="4873451" y="664576"/>
            <a:ext cx="2592288" cy="1352910"/>
          </a:xfrm>
          <a:prstGeom prst="rect">
            <a:avLst/>
          </a:prstGeom>
        </p:spPr>
      </p:pic>
      <p:pic>
        <p:nvPicPr>
          <p:cNvPr id="6" name="图片 5" descr="2460f450e81d1d7d98b9ffae8683cd1d"/>
          <p:cNvPicPr>
            <a:picLocks noChangeAspect="1"/>
          </p:cNvPicPr>
          <p:nvPr/>
        </p:nvPicPr>
        <p:blipFill>
          <a:blip r:embed="rId7"/>
          <a:stretch>
            <a:fillRect/>
          </a:stretch>
        </p:blipFill>
        <p:spPr>
          <a:xfrm>
            <a:off x="7105699" y="476672"/>
            <a:ext cx="2312670" cy="3188335"/>
          </a:xfrm>
          <a:prstGeom prst="rect">
            <a:avLst/>
          </a:prstGeom>
        </p:spPr>
      </p:pic>
      <p:pic>
        <p:nvPicPr>
          <p:cNvPr id="2" name="图片 1"/>
          <p:cNvPicPr>
            <a:picLocks noChangeAspect="1"/>
          </p:cNvPicPr>
          <p:nvPr/>
        </p:nvPicPr>
        <p:blipFill rotWithShape="1">
          <a:blip r:embed="rId8" cstate="print">
            <a:extLst>
              <a:ext uri="{BEBA8EAE-BF5A-486C-A8C5-ECC9F3942E4B}">
                <a14:imgProps xmlns:a14="http://schemas.microsoft.com/office/drawing/2010/main">
                  <a14:imgLayer r:embed="rId9">
                    <a14:imgEffect>
                      <a14:colorTemperature colorTemp="8800"/>
                    </a14:imgEffect>
                  </a14:imgLayer>
                </a14:imgProps>
              </a:ext>
              <a:ext uri="{28A0092B-C50C-407E-A947-70E740481C1C}">
                <a14:useLocalDpi xmlns:a14="http://schemas.microsoft.com/office/drawing/2010/main" val="0"/>
              </a:ext>
            </a:extLst>
          </a:blip>
          <a:srcRect l="-217" t="28069" r="217" b="46132"/>
          <a:stretch/>
        </p:blipFill>
        <p:spPr>
          <a:xfrm>
            <a:off x="2137147" y="1628800"/>
            <a:ext cx="8599653" cy="2218613"/>
          </a:xfrm>
          <a:prstGeom prst="rect">
            <a:avLst/>
          </a:prstGeom>
        </p:spPr>
      </p:pic>
      <p:sp>
        <p:nvSpPr>
          <p:cNvPr id="9" name="文本框 8"/>
          <p:cNvSpPr txBox="1"/>
          <p:nvPr/>
        </p:nvSpPr>
        <p:spPr>
          <a:xfrm>
            <a:off x="2136428" y="3798150"/>
            <a:ext cx="9073008" cy="584775"/>
          </a:xfrm>
          <a:prstGeom prst="rect">
            <a:avLst/>
          </a:prstGeom>
          <a:noFill/>
        </p:spPr>
        <p:txBody>
          <a:bodyPr wrap="square" rtlCol="0">
            <a:spAutoFit/>
          </a:bodyPr>
          <a:lstStyle/>
          <a:p>
            <a:pPr algn="ctr"/>
            <a:r>
              <a:rPr lang="en-US" altLang="zh-CN" sz="3200" dirty="0">
                <a:solidFill>
                  <a:srgbClr val="C0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a:t>
            </a:r>
            <a:r>
              <a:rPr lang="zh-CN" altLang="en-US" sz="3200" dirty="0">
                <a:solidFill>
                  <a:srgbClr val="C0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稳扎稳打</a:t>
            </a:r>
            <a:r>
              <a:rPr lang="en-US" altLang="zh-CN" sz="3200" dirty="0">
                <a:solidFill>
                  <a:srgbClr val="C0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a:t>
            </a:r>
            <a:r>
              <a:rPr lang="zh-CN" altLang="en-US" sz="3200" dirty="0">
                <a:solidFill>
                  <a:srgbClr val="C0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 </a:t>
            </a:r>
            <a:r>
              <a:rPr lang="en-US" altLang="zh-CN" sz="3200" dirty="0">
                <a:solidFill>
                  <a:srgbClr val="C0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a:t>
            </a:r>
            <a:r>
              <a:rPr lang="zh-CN" altLang="en-US" sz="3200" dirty="0">
                <a:solidFill>
                  <a:srgbClr val="C0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勤苦奋斗</a:t>
            </a:r>
            <a:r>
              <a:rPr lang="en-US" altLang="zh-CN" sz="3200" dirty="0">
                <a:solidFill>
                  <a:srgbClr val="C0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a:t>
            </a:r>
            <a:r>
              <a:rPr lang="zh-CN" altLang="en-US" sz="3200" dirty="0">
                <a:solidFill>
                  <a:srgbClr val="C0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 </a:t>
            </a:r>
            <a:r>
              <a:rPr lang="en-US" altLang="zh-CN" sz="3200" dirty="0">
                <a:solidFill>
                  <a:srgbClr val="C0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a:t>
            </a:r>
            <a:r>
              <a:rPr lang="zh-CN" altLang="en-US" sz="3200" dirty="0">
                <a:solidFill>
                  <a:srgbClr val="C0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真扎实干</a:t>
            </a:r>
            <a:r>
              <a:rPr lang="en-US" altLang="zh-CN" sz="3200" dirty="0">
                <a:solidFill>
                  <a:srgbClr val="C0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a:t>
            </a:r>
            <a:endParaRPr lang="zh-CN" altLang="en-US" sz="3200" dirty="0">
              <a:solidFill>
                <a:srgbClr val="C0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
        <p:nvSpPr>
          <p:cNvPr id="12" name="矩形 259"/>
          <p:cNvSpPr>
            <a:spLocks noChangeArrowheads="1"/>
          </p:cNvSpPr>
          <p:nvPr/>
        </p:nvSpPr>
        <p:spPr bwMode="auto">
          <a:xfrm>
            <a:off x="3577307" y="3356992"/>
            <a:ext cx="6191250" cy="325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50000"/>
              </a:lnSpc>
              <a:buNone/>
            </a:pPr>
            <a:r>
              <a:rPr lang="en-US" altLang="zh-CN" sz="1600" dirty="0">
                <a:solidFill>
                  <a:srgbClr val="C00000"/>
                </a:solidFill>
              </a:rPr>
              <a:t>The grand opening of grand opening promotion</a:t>
            </a:r>
            <a:endParaRPr lang="zh-CN" altLang="en-US" sz="1600" dirty="0">
              <a:solidFill>
                <a:srgbClr val="C00000"/>
              </a:solidFill>
              <a:latin typeface="Arial" panose="020B0604020202020204" pitchFamily="34" charset="0"/>
              <a:cs typeface="Arial" panose="020B0604020202020204" pitchFamily="34" charset="0"/>
            </a:endParaRPr>
          </a:p>
        </p:txBody>
      </p:sp>
      <p:sp>
        <p:nvSpPr>
          <p:cNvPr id="13" name="矩形 259"/>
          <p:cNvSpPr>
            <a:spLocks noChangeArrowheads="1"/>
          </p:cNvSpPr>
          <p:nvPr/>
        </p:nvSpPr>
        <p:spPr bwMode="auto">
          <a:xfrm>
            <a:off x="3344521" y="4405940"/>
            <a:ext cx="6191250" cy="325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50000"/>
              </a:lnSpc>
              <a:buNone/>
            </a:pPr>
            <a:r>
              <a:rPr lang="en-US" altLang="zh-CN" sz="1600" dirty="0">
                <a:solidFill>
                  <a:srgbClr val="C00000"/>
                </a:solidFill>
                <a:latin typeface="Arial" panose="020B0604020202020204" pitchFamily="34" charset="0"/>
                <a:cs typeface="Arial" panose="020B0604020202020204" pitchFamily="34" charset="0"/>
              </a:rPr>
              <a:t>/</a:t>
            </a:r>
            <a:r>
              <a:rPr lang="zh-CN" altLang="en-US" sz="1600" dirty="0">
                <a:solidFill>
                  <a:srgbClr val="C00000"/>
                </a:solidFill>
                <a:latin typeface="Arial" panose="020B0604020202020204" pitchFamily="34" charset="0"/>
                <a:cs typeface="Arial" panose="020B0604020202020204" pitchFamily="34" charset="0"/>
              </a:rPr>
              <a:t>商务</a:t>
            </a:r>
            <a:r>
              <a:rPr lang="en-US" altLang="zh-CN" sz="1600" dirty="0" err="1">
                <a:solidFill>
                  <a:srgbClr val="C00000"/>
                </a:solidFill>
                <a:latin typeface="Arial" panose="020B0604020202020204" pitchFamily="34" charset="0"/>
                <a:cs typeface="Arial" panose="020B0604020202020204" pitchFamily="34" charset="0"/>
              </a:rPr>
              <a:t>ppt</a:t>
            </a:r>
            <a:r>
              <a:rPr lang="en-US" altLang="zh-CN" sz="1600" dirty="0">
                <a:solidFill>
                  <a:srgbClr val="C00000"/>
                </a:solidFill>
                <a:latin typeface="Arial" panose="020B0604020202020204" pitchFamily="34" charset="0"/>
                <a:cs typeface="Arial" panose="020B0604020202020204" pitchFamily="34" charset="0"/>
              </a:rPr>
              <a:t>/ </a:t>
            </a:r>
            <a:r>
              <a:rPr lang="zh-CN" altLang="en-US" sz="1600" dirty="0">
                <a:solidFill>
                  <a:srgbClr val="C00000"/>
                </a:solidFill>
                <a:latin typeface="Arial" panose="020B0604020202020204" pitchFamily="34" charset="0"/>
                <a:cs typeface="Arial" panose="020B0604020202020204" pitchFamily="34" charset="0"/>
              </a:rPr>
              <a:t>工作计划</a:t>
            </a:r>
            <a:r>
              <a:rPr lang="en-US" altLang="zh-CN" sz="1600" dirty="0">
                <a:solidFill>
                  <a:srgbClr val="C00000"/>
                </a:solidFill>
                <a:latin typeface="Arial" panose="020B0604020202020204" pitchFamily="34" charset="0"/>
                <a:cs typeface="Arial" panose="020B0604020202020204" pitchFamily="34" charset="0"/>
              </a:rPr>
              <a:t>/ </a:t>
            </a:r>
            <a:r>
              <a:rPr lang="zh-CN" altLang="en-US" sz="1600" dirty="0">
                <a:solidFill>
                  <a:srgbClr val="C00000"/>
                </a:solidFill>
                <a:latin typeface="Arial" panose="020B0604020202020204" pitchFamily="34" charset="0"/>
                <a:cs typeface="Arial" panose="020B0604020202020204" pitchFamily="34" charset="0"/>
              </a:rPr>
              <a:t>党政通用</a:t>
            </a:r>
            <a:r>
              <a:rPr lang="en-US" altLang="zh-CN" sz="1600" dirty="0">
                <a:solidFill>
                  <a:srgbClr val="C00000"/>
                </a:solidFill>
                <a:latin typeface="Arial" panose="020B0604020202020204" pitchFamily="34" charset="0"/>
                <a:cs typeface="Arial" panose="020B0604020202020204" pitchFamily="34" charset="0"/>
              </a:rPr>
              <a:t>/ </a:t>
            </a:r>
            <a:r>
              <a:rPr lang="zh-CN" altLang="en-US" sz="1600" dirty="0">
                <a:solidFill>
                  <a:srgbClr val="C00000"/>
                </a:solidFill>
                <a:latin typeface="Arial" panose="020B0604020202020204" pitchFamily="34" charset="0"/>
                <a:cs typeface="Arial" panose="020B0604020202020204" pitchFamily="34" charset="0"/>
              </a:rPr>
              <a:t>时尚大气</a:t>
            </a:r>
            <a:r>
              <a:rPr lang="en-US" altLang="zh-CN" sz="1600" dirty="0">
                <a:solidFill>
                  <a:srgbClr val="C00000"/>
                </a:solidFill>
                <a:latin typeface="Arial" panose="020B0604020202020204" pitchFamily="34" charset="0"/>
                <a:cs typeface="Arial" panose="020B0604020202020204" pitchFamily="34" charset="0"/>
              </a:rPr>
              <a:t>/</a:t>
            </a:r>
            <a:endParaRPr lang="zh-CN" altLang="en-US" sz="1600" dirty="0">
              <a:solidFill>
                <a:srgbClr val="C00000"/>
              </a:solidFill>
              <a:latin typeface="Arial" panose="020B0604020202020204" pitchFamily="34" charset="0"/>
              <a:cs typeface="Arial" panose="020B0604020202020204" pitchFamily="34" charset="0"/>
            </a:endParaRPr>
          </a:p>
        </p:txBody>
      </p:sp>
      <p:pic>
        <p:nvPicPr>
          <p:cNvPr id="3" name="许嘉文 - 撸起袖子加油干">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7249715" y="-963488"/>
            <a:ext cx="609600" cy="609600"/>
          </a:xfrm>
          <a:prstGeom prst="rect">
            <a:avLst/>
          </a:prstGeom>
        </p:spPr>
      </p:pic>
    </p:spTree>
    <p:extLst>
      <p:ext uri="{BB962C8B-B14F-4D97-AF65-F5344CB8AC3E}">
        <p14:creationId xmlns:p14="http://schemas.microsoft.com/office/powerpoint/2010/main" val="1677883944"/>
      </p:ext>
    </p:extLst>
  </p:cSld>
  <p:clrMapOvr>
    <a:masterClrMapping/>
  </p:clrMapOvr>
  <mc:AlternateContent xmlns:mc="http://schemas.openxmlformats.org/markup-compatibility/2006">
    <mc:Choice xmlns:p14="http://schemas.microsoft.com/office/powerpoint/2010/main" Requires="p14">
      <p:transition spd="med" p14:dur="700" advClick="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35"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2000"/>
                                        <p:tgtEl>
                                          <p:spTgt spid="2"/>
                                        </p:tgtEl>
                                      </p:cBhvr>
                                    </p:animEffect>
                                    <p:anim calcmode="lin" valueType="num">
                                      <p:cBhvr>
                                        <p:cTn id="11" dur="2000" fill="hold"/>
                                        <p:tgtEl>
                                          <p:spTgt spid="2"/>
                                        </p:tgtEl>
                                        <p:attrNameLst>
                                          <p:attrName>style.rotation</p:attrName>
                                        </p:attrNameLst>
                                      </p:cBhvr>
                                      <p:tavLst>
                                        <p:tav tm="0">
                                          <p:val>
                                            <p:fltVal val="720"/>
                                          </p:val>
                                        </p:tav>
                                        <p:tav tm="100000">
                                          <p:val>
                                            <p:fltVal val="0"/>
                                          </p:val>
                                        </p:tav>
                                      </p:tavLst>
                                    </p:anim>
                                    <p:anim calcmode="lin" valueType="num">
                                      <p:cBhvr>
                                        <p:cTn id="12" dur="2000" fill="hold"/>
                                        <p:tgtEl>
                                          <p:spTgt spid="2"/>
                                        </p:tgtEl>
                                        <p:attrNameLst>
                                          <p:attrName>ppt_h</p:attrName>
                                        </p:attrNameLst>
                                      </p:cBhvr>
                                      <p:tavLst>
                                        <p:tav tm="0">
                                          <p:val>
                                            <p:fltVal val="0"/>
                                          </p:val>
                                        </p:tav>
                                        <p:tav tm="100000">
                                          <p:val>
                                            <p:strVal val="#ppt_h"/>
                                          </p:val>
                                        </p:tav>
                                      </p:tavLst>
                                    </p:anim>
                                    <p:anim calcmode="lin" valueType="num">
                                      <p:cBhvr>
                                        <p:cTn id="13" dur="2000" fill="hold"/>
                                        <p:tgtEl>
                                          <p:spTgt spid="2"/>
                                        </p:tgtEl>
                                        <p:attrNameLst>
                                          <p:attrName>ppt_w</p:attrName>
                                        </p:attrNameLst>
                                      </p:cBhvr>
                                      <p:tavLst>
                                        <p:tav tm="0">
                                          <p:val>
                                            <p:fltVal val="0"/>
                                          </p:val>
                                        </p:tav>
                                        <p:tav tm="100000">
                                          <p:val>
                                            <p:strVal val="#ppt_w"/>
                                          </p:val>
                                        </p:tav>
                                      </p:tavLst>
                                    </p:anim>
                                  </p:childTnLst>
                                </p:cTn>
                              </p:par>
                            </p:childTnLst>
                          </p:cTn>
                        </p:par>
                        <p:par>
                          <p:cTn id="14" fill="hold">
                            <p:stCondLst>
                              <p:cond delay="2000"/>
                            </p:stCondLst>
                            <p:childTnLst>
                              <p:par>
                                <p:cTn id="15" presetID="26" presetClass="emph" presetSubtype="0" fill="hold" nodeType="afterEffect">
                                  <p:stCondLst>
                                    <p:cond delay="0"/>
                                  </p:stCondLst>
                                  <p:childTnLst>
                                    <p:animEffect transition="out" filter="fade">
                                      <p:cBhvr>
                                        <p:cTn id="16" dur="500" tmFilter="0, 0; .2, .5; .8, .5; 1, 0"/>
                                        <p:tgtEl>
                                          <p:spTgt spid="2"/>
                                        </p:tgtEl>
                                      </p:cBhvr>
                                    </p:animEffect>
                                    <p:animScale>
                                      <p:cBhvr>
                                        <p:cTn id="17" dur="250" autoRev="1" fill="hold"/>
                                        <p:tgtEl>
                                          <p:spTgt spid="2"/>
                                        </p:tgtEl>
                                      </p:cBhvr>
                                      <p:by x="105000" y="105000"/>
                                    </p:animScale>
                                  </p:childTnLst>
                                </p:cTn>
                              </p:par>
                            </p:childTnLst>
                          </p:cTn>
                        </p:par>
                        <p:par>
                          <p:cTn id="18" fill="hold">
                            <p:stCondLst>
                              <p:cond delay="2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12"/>
                                        </p:tgtEl>
                                        <p:attrNameLst>
                                          <p:attrName>ppt_y</p:attrName>
                                        </p:attrNameLst>
                                      </p:cBhvr>
                                      <p:tavLst>
                                        <p:tav tm="0">
                                          <p:val>
                                            <p:strVal val="#ppt_y"/>
                                          </p:val>
                                        </p:tav>
                                        <p:tav tm="100000">
                                          <p:val>
                                            <p:strVal val="#ppt_y"/>
                                          </p:val>
                                        </p:tav>
                                      </p:tavLst>
                                    </p:anim>
                                    <p:anim calcmode="lin" valueType="num">
                                      <p:cBhvr>
                                        <p:cTn id="23"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12"/>
                                        </p:tgtEl>
                                      </p:cBhvr>
                                    </p:animEffect>
                                  </p:childTnLst>
                                </p:cTn>
                              </p:par>
                            </p:childTnLst>
                          </p:cTn>
                        </p:par>
                        <p:par>
                          <p:cTn id="26" fill="hold">
                            <p:stCondLst>
                              <p:cond delay="4850"/>
                            </p:stCondLst>
                            <p:childTnLst>
                              <p:par>
                                <p:cTn id="27" presetID="26" presetClass="emph" presetSubtype="0" fill="hold" grpId="1" nodeType="afterEffect">
                                  <p:stCondLst>
                                    <p:cond delay="0"/>
                                  </p:stCondLst>
                                  <p:iterate type="lt">
                                    <p:tmPct val="0"/>
                                  </p:iterate>
                                  <p:childTnLst>
                                    <p:animEffect transition="out" filter="fade">
                                      <p:cBhvr>
                                        <p:cTn id="28" dur="500" tmFilter="0, 0; .2, .5; .8, .5; 1, 0"/>
                                        <p:tgtEl>
                                          <p:spTgt spid="12"/>
                                        </p:tgtEl>
                                      </p:cBhvr>
                                    </p:animEffect>
                                    <p:animScale>
                                      <p:cBhvr>
                                        <p:cTn id="29" dur="250" autoRev="1" fill="hold"/>
                                        <p:tgtEl>
                                          <p:spTgt spid="12"/>
                                        </p:tgtEl>
                                      </p:cBhvr>
                                      <p:by x="105000" y="105000"/>
                                    </p:animScale>
                                  </p:childTnLst>
                                </p:cTn>
                              </p:par>
                            </p:childTnLst>
                          </p:cTn>
                        </p:par>
                        <p:par>
                          <p:cTn id="30" fill="hold">
                            <p:stCondLst>
                              <p:cond delay="5350"/>
                            </p:stCondLst>
                            <p:childTnLst>
                              <p:par>
                                <p:cTn id="31" presetID="53" presetClass="entr" presetSubtype="16" fill="hold" grpId="0" nodeType="afterEffect">
                                  <p:stCondLst>
                                    <p:cond delay="0"/>
                                  </p:stCondLst>
                                  <p:iterate type="lt">
                                    <p:tmPct val="10000"/>
                                  </p:iterate>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childTnLst>
                          </p:cTn>
                        </p:par>
                        <p:par>
                          <p:cTn id="36" fill="hold">
                            <p:stCondLst>
                              <p:cond delay="6700"/>
                            </p:stCondLst>
                            <p:childTnLst>
                              <p:par>
                                <p:cTn id="37" presetID="26" presetClass="emph" presetSubtype="0" fill="hold" grpId="1" nodeType="afterEffect">
                                  <p:stCondLst>
                                    <p:cond delay="0"/>
                                  </p:stCondLst>
                                  <p:iterate type="lt">
                                    <p:tmPct val="0"/>
                                  </p:iterate>
                                  <p:childTnLst>
                                    <p:animEffect transition="out" filter="fade">
                                      <p:cBhvr>
                                        <p:cTn id="38" dur="500" tmFilter="0, 0; .2, .5; .8, .5; 1, 0"/>
                                        <p:tgtEl>
                                          <p:spTgt spid="9"/>
                                        </p:tgtEl>
                                      </p:cBhvr>
                                    </p:animEffect>
                                    <p:animScale>
                                      <p:cBhvr>
                                        <p:cTn id="39" dur="250" autoRev="1" fill="hold"/>
                                        <p:tgtEl>
                                          <p:spTgt spid="9"/>
                                        </p:tgtEl>
                                      </p:cBhvr>
                                      <p:by x="105000" y="105000"/>
                                    </p:animScale>
                                  </p:childTnLst>
                                </p:cTn>
                              </p:par>
                            </p:childTnLst>
                          </p:cTn>
                        </p:par>
                        <p:par>
                          <p:cTn id="40" fill="hold">
                            <p:stCondLst>
                              <p:cond delay="72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3"/>
                                        </p:tgtEl>
                                        <p:attrNameLst>
                                          <p:attrName>ppt_y</p:attrName>
                                        </p:attrNameLst>
                                      </p:cBhvr>
                                      <p:tavLst>
                                        <p:tav tm="0">
                                          <p:val>
                                            <p:strVal val="#ppt_y"/>
                                          </p:val>
                                        </p:tav>
                                        <p:tav tm="100000">
                                          <p:val>
                                            <p:strVal val="#ppt_y"/>
                                          </p:val>
                                        </p:tav>
                                      </p:tavLst>
                                    </p:anim>
                                    <p:anim calcmode="lin" valueType="num">
                                      <p:cBhvr>
                                        <p:cTn id="4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3"/>
                                        </p:tgtEl>
                                      </p:cBhvr>
                                    </p:animEffect>
                                  </p:childTnLst>
                                </p:cTn>
                              </p:par>
                            </p:childTnLst>
                          </p:cTn>
                        </p:par>
                        <p:par>
                          <p:cTn id="48" fill="hold">
                            <p:stCondLst>
                              <p:cond delay="8750"/>
                            </p:stCondLst>
                            <p:childTnLst>
                              <p:par>
                                <p:cTn id="49" presetID="26" presetClass="emph" presetSubtype="0" fill="hold" grpId="1" nodeType="afterEffect">
                                  <p:stCondLst>
                                    <p:cond delay="0"/>
                                  </p:stCondLst>
                                  <p:iterate type="lt">
                                    <p:tmPct val="0"/>
                                  </p:iterate>
                                  <p:childTnLst>
                                    <p:animEffect transition="out" filter="fade">
                                      <p:cBhvr>
                                        <p:cTn id="50" dur="500" tmFilter="0, 0; .2, .5; .8, .5; 1, 0"/>
                                        <p:tgtEl>
                                          <p:spTgt spid="13"/>
                                        </p:tgtEl>
                                      </p:cBhvr>
                                    </p:animEffect>
                                    <p:animScale>
                                      <p:cBhvr>
                                        <p:cTn id="51" dur="250" autoRev="1" fill="hold"/>
                                        <p:tgtEl>
                                          <p:spTgt spid="13"/>
                                        </p:tgtEl>
                                      </p:cBhvr>
                                      <p:by x="105000" y="105000"/>
                                    </p:animScale>
                                  </p:childTnLst>
                                </p:cTn>
                              </p:par>
                            </p:childTnLst>
                          </p:cTn>
                        </p:par>
                        <p:par>
                          <p:cTn id="52" fill="hold">
                            <p:stCondLst>
                              <p:cond delay="9250"/>
                            </p:stCondLst>
                            <p:childTnLst>
                              <p:par>
                                <p:cTn id="53" presetID="47" presetClass="entr" presetSubtype="0" fill="hold"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fade">
                                      <p:cBhvr>
                                        <p:cTn id="55" dur="1000"/>
                                        <p:tgtEl>
                                          <p:spTgt spid="5"/>
                                        </p:tgtEl>
                                      </p:cBhvr>
                                    </p:animEffect>
                                    <p:anim calcmode="lin" valueType="num">
                                      <p:cBhvr>
                                        <p:cTn id="56" dur="1000" fill="hold"/>
                                        <p:tgtEl>
                                          <p:spTgt spid="5"/>
                                        </p:tgtEl>
                                        <p:attrNameLst>
                                          <p:attrName>ppt_x</p:attrName>
                                        </p:attrNameLst>
                                      </p:cBhvr>
                                      <p:tavLst>
                                        <p:tav tm="0">
                                          <p:val>
                                            <p:strVal val="#ppt_x"/>
                                          </p:val>
                                        </p:tav>
                                        <p:tav tm="100000">
                                          <p:val>
                                            <p:strVal val="#ppt_x"/>
                                          </p:val>
                                        </p:tav>
                                      </p:tavLst>
                                    </p:anim>
                                    <p:anim calcmode="lin" valueType="num">
                                      <p:cBhvr>
                                        <p:cTn id="5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8" repeatCount="indefinite" fill="hold" display="0">
                  <p:stCondLst>
                    <p:cond delay="indefinite"/>
                  </p:stCondLst>
                  <p:endCondLst>
                    <p:cond evt="onStopAudio" delay="0">
                      <p:tgtEl>
                        <p:sldTgt/>
                      </p:tgtEl>
                    </p:cond>
                  </p:endCondLst>
                </p:cTn>
                <p:tgtEl>
                  <p:spTgt spid="3"/>
                </p:tgtEl>
              </p:cMediaNode>
            </p:audio>
          </p:childTnLst>
        </p:cTn>
      </p:par>
    </p:tnLst>
    <p:bldLst>
      <p:bldP spid="9" grpId="0"/>
      <p:bldP spid="9" grpId="1"/>
      <p:bldP spid="12" grpId="0"/>
      <p:bldP spid="12" grpId="1"/>
      <p:bldP spid="13" grpId="0"/>
      <p:bldP spid="13"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743"/>
          <p:cNvGrpSpPr/>
          <p:nvPr/>
        </p:nvGrpSpPr>
        <p:grpSpPr>
          <a:xfrm rot="16200000">
            <a:off x="5995689" y="2454800"/>
            <a:ext cx="4195803" cy="2494258"/>
            <a:chOff x="596144" y="241065"/>
            <a:chExt cx="7676207" cy="4563235"/>
          </a:xfrm>
        </p:grpSpPr>
        <p:sp>
          <p:nvSpPr>
            <p:cNvPr id="5" name="Shape 733"/>
            <p:cNvSpPr/>
            <p:nvPr/>
          </p:nvSpPr>
          <p:spPr>
            <a:xfrm flipV="1">
              <a:off x="1460833" y="241065"/>
              <a:ext cx="2955035" cy="2480401"/>
            </a:xfrm>
            <a:prstGeom prst="line">
              <a:avLst/>
            </a:prstGeom>
            <a:noFill/>
            <a:ln w="63500" cap="flat">
              <a:solidFill>
                <a:srgbClr val="E5E5E5"/>
              </a:solidFill>
              <a:prstDash val="solid"/>
              <a:miter lim="400000"/>
            </a:ln>
            <a:effectLst/>
          </p:spPr>
          <p:txBody>
            <a:bodyPr wrap="square" lIns="25400" tIns="25400" rIns="25400" bIns="25400" numCol="1" anchor="ctr">
              <a:noAutofit/>
            </a:bodyPr>
            <a:lstStyle/>
            <a:p>
              <a:pPr>
                <a:defRPr sz="1200">
                  <a:solidFill>
                    <a:srgbClr val="000000"/>
                  </a:solidFill>
                  <a:latin typeface="Helvetica"/>
                  <a:ea typeface="Helvetica"/>
                  <a:cs typeface="Helvetica"/>
                  <a:sym typeface="Helvetica"/>
                </a:defRPr>
              </a:pPr>
              <a:endParaRPr sz="600">
                <a:latin typeface="Arial" panose="020B0604020202020204" pitchFamily="34" charset="0"/>
                <a:cs typeface="Arial" panose="020B0604020202020204" pitchFamily="34" charset="0"/>
              </a:endParaRPr>
            </a:p>
          </p:txBody>
        </p:sp>
        <p:sp>
          <p:nvSpPr>
            <p:cNvPr id="6" name="Shape 734"/>
            <p:cNvSpPr/>
            <p:nvPr/>
          </p:nvSpPr>
          <p:spPr>
            <a:xfrm flipV="1">
              <a:off x="3459776" y="241065"/>
              <a:ext cx="956092" cy="2520623"/>
            </a:xfrm>
            <a:prstGeom prst="line">
              <a:avLst/>
            </a:prstGeom>
            <a:noFill/>
            <a:ln w="63500" cap="flat">
              <a:solidFill>
                <a:srgbClr val="E5E5E5"/>
              </a:solidFill>
              <a:prstDash val="solid"/>
              <a:miter lim="400000"/>
            </a:ln>
            <a:effectLst/>
          </p:spPr>
          <p:txBody>
            <a:bodyPr wrap="square" lIns="25400" tIns="25400" rIns="25400" bIns="25400" numCol="1" anchor="ctr">
              <a:noAutofit/>
            </a:bodyPr>
            <a:lstStyle/>
            <a:p>
              <a:pPr>
                <a:defRPr sz="1200">
                  <a:solidFill>
                    <a:srgbClr val="000000"/>
                  </a:solidFill>
                  <a:latin typeface="Helvetica"/>
                  <a:ea typeface="Helvetica"/>
                  <a:cs typeface="Helvetica"/>
                  <a:sym typeface="Helvetica"/>
                </a:defRPr>
              </a:pPr>
              <a:endParaRPr sz="600">
                <a:latin typeface="Arial" panose="020B0604020202020204" pitchFamily="34" charset="0"/>
                <a:cs typeface="Arial" panose="020B0604020202020204" pitchFamily="34" charset="0"/>
              </a:endParaRPr>
            </a:p>
          </p:txBody>
        </p:sp>
        <p:sp>
          <p:nvSpPr>
            <p:cNvPr id="7" name="Shape 735"/>
            <p:cNvSpPr/>
            <p:nvPr/>
          </p:nvSpPr>
          <p:spPr>
            <a:xfrm flipH="1" flipV="1">
              <a:off x="4415868" y="241065"/>
              <a:ext cx="974721" cy="2516020"/>
            </a:xfrm>
            <a:prstGeom prst="line">
              <a:avLst/>
            </a:prstGeom>
            <a:noFill/>
            <a:ln w="63500" cap="flat">
              <a:solidFill>
                <a:srgbClr val="E5E5E5"/>
              </a:solidFill>
              <a:prstDash val="solid"/>
              <a:miter lim="400000"/>
            </a:ln>
            <a:effectLst/>
          </p:spPr>
          <p:txBody>
            <a:bodyPr wrap="square" lIns="25400" tIns="25400" rIns="25400" bIns="25400" numCol="1" anchor="ctr">
              <a:noAutofit/>
            </a:bodyPr>
            <a:lstStyle/>
            <a:p>
              <a:pPr>
                <a:defRPr sz="1200">
                  <a:solidFill>
                    <a:srgbClr val="000000"/>
                  </a:solidFill>
                  <a:latin typeface="Helvetica"/>
                  <a:ea typeface="Helvetica"/>
                  <a:cs typeface="Helvetica"/>
                  <a:sym typeface="Helvetica"/>
                </a:defRPr>
              </a:pPr>
              <a:endParaRPr sz="600">
                <a:latin typeface="Arial" panose="020B0604020202020204" pitchFamily="34" charset="0"/>
                <a:cs typeface="Arial" panose="020B0604020202020204" pitchFamily="34" charset="0"/>
              </a:endParaRPr>
            </a:p>
          </p:txBody>
        </p:sp>
        <p:sp>
          <p:nvSpPr>
            <p:cNvPr id="8" name="Shape 736"/>
            <p:cNvSpPr/>
            <p:nvPr/>
          </p:nvSpPr>
          <p:spPr>
            <a:xfrm flipH="1" flipV="1">
              <a:off x="4415868" y="241065"/>
              <a:ext cx="2973419" cy="2491288"/>
            </a:xfrm>
            <a:prstGeom prst="line">
              <a:avLst/>
            </a:prstGeom>
            <a:noFill/>
            <a:ln w="63500" cap="flat">
              <a:solidFill>
                <a:srgbClr val="E5E5E5"/>
              </a:solidFill>
              <a:prstDash val="solid"/>
              <a:miter lim="400000"/>
            </a:ln>
            <a:effectLst/>
          </p:spPr>
          <p:txBody>
            <a:bodyPr wrap="square" lIns="25400" tIns="25400" rIns="25400" bIns="25400" numCol="1" anchor="ctr">
              <a:noAutofit/>
            </a:bodyPr>
            <a:lstStyle/>
            <a:p>
              <a:pPr>
                <a:defRPr sz="1200">
                  <a:solidFill>
                    <a:srgbClr val="000000"/>
                  </a:solidFill>
                  <a:latin typeface="Helvetica"/>
                  <a:ea typeface="Helvetica"/>
                  <a:cs typeface="Helvetica"/>
                  <a:sym typeface="Helvetica"/>
                </a:defRPr>
              </a:pPr>
              <a:endParaRPr sz="600">
                <a:latin typeface="Arial" panose="020B0604020202020204" pitchFamily="34" charset="0"/>
                <a:cs typeface="Arial" panose="020B0604020202020204" pitchFamily="34" charset="0"/>
              </a:endParaRPr>
            </a:p>
          </p:txBody>
        </p:sp>
        <p:sp>
          <p:nvSpPr>
            <p:cNvPr id="9" name="Shape 737"/>
            <p:cNvSpPr/>
            <p:nvPr/>
          </p:nvSpPr>
          <p:spPr>
            <a:xfrm flipH="1">
              <a:off x="596144" y="2721464"/>
              <a:ext cx="864690" cy="2056979"/>
            </a:xfrm>
            <a:prstGeom prst="line">
              <a:avLst/>
            </a:prstGeom>
            <a:noFill/>
            <a:ln w="63500" cap="flat">
              <a:solidFill>
                <a:srgbClr val="E5E5E5"/>
              </a:solidFill>
              <a:prstDash val="solid"/>
              <a:miter lim="400000"/>
            </a:ln>
            <a:effectLst/>
          </p:spPr>
          <p:txBody>
            <a:bodyPr wrap="square" lIns="25400" tIns="25400" rIns="25400" bIns="25400" numCol="1" anchor="ctr">
              <a:noAutofit/>
            </a:bodyPr>
            <a:lstStyle/>
            <a:p>
              <a:pPr>
                <a:defRPr sz="1200">
                  <a:solidFill>
                    <a:srgbClr val="000000"/>
                  </a:solidFill>
                  <a:latin typeface="Helvetica"/>
                  <a:ea typeface="Helvetica"/>
                  <a:cs typeface="Helvetica"/>
                  <a:sym typeface="Helvetica"/>
                </a:defRPr>
              </a:pPr>
              <a:endParaRPr sz="600">
                <a:latin typeface="Arial" panose="020B0604020202020204" pitchFamily="34" charset="0"/>
                <a:cs typeface="Arial" panose="020B0604020202020204" pitchFamily="34" charset="0"/>
              </a:endParaRPr>
            </a:p>
          </p:txBody>
        </p:sp>
        <p:sp>
          <p:nvSpPr>
            <p:cNvPr id="10" name="Shape 738"/>
            <p:cNvSpPr/>
            <p:nvPr/>
          </p:nvSpPr>
          <p:spPr>
            <a:xfrm>
              <a:off x="3459776" y="2761688"/>
              <a:ext cx="2267665" cy="2024887"/>
            </a:xfrm>
            <a:prstGeom prst="line">
              <a:avLst/>
            </a:prstGeom>
            <a:noFill/>
            <a:ln w="63500" cap="flat">
              <a:solidFill>
                <a:srgbClr val="E5E5E5"/>
              </a:solidFill>
              <a:prstDash val="solid"/>
              <a:miter lim="400000"/>
            </a:ln>
            <a:effectLst/>
          </p:spPr>
          <p:txBody>
            <a:bodyPr wrap="square" lIns="25400" tIns="25400" rIns="25400" bIns="25400" numCol="1" anchor="ctr">
              <a:noAutofit/>
            </a:bodyPr>
            <a:lstStyle/>
            <a:p>
              <a:pPr>
                <a:defRPr sz="1200">
                  <a:solidFill>
                    <a:srgbClr val="000000"/>
                  </a:solidFill>
                  <a:latin typeface="Helvetica"/>
                  <a:ea typeface="Helvetica"/>
                  <a:cs typeface="Helvetica"/>
                  <a:sym typeface="Helvetica"/>
                </a:defRPr>
              </a:pPr>
              <a:endParaRPr sz="600">
                <a:latin typeface="Arial" panose="020B0604020202020204" pitchFamily="34" charset="0"/>
                <a:cs typeface="Arial" panose="020B0604020202020204" pitchFamily="34" charset="0"/>
              </a:endParaRPr>
            </a:p>
          </p:txBody>
        </p:sp>
        <p:sp>
          <p:nvSpPr>
            <p:cNvPr id="11" name="Shape 739"/>
            <p:cNvSpPr/>
            <p:nvPr/>
          </p:nvSpPr>
          <p:spPr>
            <a:xfrm>
              <a:off x="7389286" y="2732352"/>
              <a:ext cx="883066" cy="2071949"/>
            </a:xfrm>
            <a:prstGeom prst="line">
              <a:avLst/>
            </a:prstGeom>
            <a:noFill/>
            <a:ln w="63500" cap="flat">
              <a:solidFill>
                <a:srgbClr val="E5E5E5"/>
              </a:solidFill>
              <a:prstDash val="solid"/>
              <a:miter lim="400000"/>
            </a:ln>
            <a:effectLst/>
          </p:spPr>
          <p:txBody>
            <a:bodyPr wrap="square" lIns="25400" tIns="25400" rIns="25400" bIns="25400" numCol="1" anchor="ctr">
              <a:noAutofit/>
            </a:bodyPr>
            <a:lstStyle/>
            <a:p>
              <a:pPr>
                <a:defRPr sz="1200">
                  <a:solidFill>
                    <a:srgbClr val="000000"/>
                  </a:solidFill>
                  <a:latin typeface="Helvetica"/>
                  <a:ea typeface="Helvetica"/>
                  <a:cs typeface="Helvetica"/>
                  <a:sym typeface="Helvetica"/>
                </a:defRPr>
              </a:pPr>
              <a:endParaRPr sz="600">
                <a:latin typeface="Arial" panose="020B0604020202020204" pitchFamily="34" charset="0"/>
                <a:cs typeface="Arial" panose="020B0604020202020204" pitchFamily="34" charset="0"/>
              </a:endParaRPr>
            </a:p>
          </p:txBody>
        </p:sp>
        <p:sp>
          <p:nvSpPr>
            <p:cNvPr id="12" name="Shape 740"/>
            <p:cNvSpPr/>
            <p:nvPr/>
          </p:nvSpPr>
          <p:spPr>
            <a:xfrm flipH="1">
              <a:off x="5719599" y="2732352"/>
              <a:ext cx="1669688" cy="2035204"/>
            </a:xfrm>
            <a:prstGeom prst="line">
              <a:avLst/>
            </a:prstGeom>
            <a:noFill/>
            <a:ln w="63500" cap="flat">
              <a:solidFill>
                <a:srgbClr val="E5E5E5"/>
              </a:solidFill>
              <a:prstDash val="solid"/>
              <a:miter lim="400000"/>
            </a:ln>
            <a:effectLst/>
          </p:spPr>
          <p:txBody>
            <a:bodyPr wrap="square" lIns="25400" tIns="25400" rIns="25400" bIns="25400" numCol="1" anchor="ctr">
              <a:noAutofit/>
            </a:bodyPr>
            <a:lstStyle/>
            <a:p>
              <a:pPr>
                <a:defRPr sz="1200">
                  <a:solidFill>
                    <a:srgbClr val="000000"/>
                  </a:solidFill>
                  <a:latin typeface="Helvetica"/>
                  <a:ea typeface="Helvetica"/>
                  <a:cs typeface="Helvetica"/>
                  <a:sym typeface="Helvetica"/>
                </a:defRPr>
              </a:pPr>
              <a:endParaRPr sz="600">
                <a:latin typeface="Arial" panose="020B0604020202020204" pitchFamily="34" charset="0"/>
                <a:cs typeface="Arial" panose="020B0604020202020204" pitchFamily="34" charset="0"/>
              </a:endParaRPr>
            </a:p>
          </p:txBody>
        </p:sp>
        <p:sp>
          <p:nvSpPr>
            <p:cNvPr id="13" name="Shape 741"/>
            <p:cNvSpPr/>
            <p:nvPr/>
          </p:nvSpPr>
          <p:spPr>
            <a:xfrm flipH="1">
              <a:off x="3176428" y="2757084"/>
              <a:ext cx="2214161" cy="2022486"/>
            </a:xfrm>
            <a:prstGeom prst="line">
              <a:avLst/>
            </a:prstGeom>
            <a:noFill/>
            <a:ln w="63500" cap="flat">
              <a:solidFill>
                <a:srgbClr val="E5E5E5"/>
              </a:solidFill>
              <a:prstDash val="solid"/>
              <a:miter lim="400000"/>
            </a:ln>
            <a:effectLst/>
          </p:spPr>
          <p:txBody>
            <a:bodyPr wrap="square" lIns="25400" tIns="25400" rIns="25400" bIns="25400" numCol="1" anchor="ctr">
              <a:noAutofit/>
            </a:bodyPr>
            <a:lstStyle/>
            <a:p>
              <a:pPr>
                <a:defRPr sz="1200">
                  <a:solidFill>
                    <a:srgbClr val="000000"/>
                  </a:solidFill>
                  <a:latin typeface="Helvetica"/>
                  <a:ea typeface="Helvetica"/>
                  <a:cs typeface="Helvetica"/>
                  <a:sym typeface="Helvetica"/>
                </a:defRPr>
              </a:pPr>
              <a:endParaRPr sz="600">
                <a:latin typeface="Arial" panose="020B0604020202020204" pitchFamily="34" charset="0"/>
                <a:cs typeface="Arial" panose="020B0604020202020204" pitchFamily="34" charset="0"/>
              </a:endParaRPr>
            </a:p>
          </p:txBody>
        </p:sp>
        <p:sp>
          <p:nvSpPr>
            <p:cNvPr id="14" name="Shape 742"/>
            <p:cNvSpPr/>
            <p:nvPr/>
          </p:nvSpPr>
          <p:spPr>
            <a:xfrm flipH="1" flipV="1">
              <a:off x="1464524" y="2758210"/>
              <a:ext cx="1690492" cy="2020233"/>
            </a:xfrm>
            <a:prstGeom prst="line">
              <a:avLst/>
            </a:prstGeom>
            <a:noFill/>
            <a:ln w="63500" cap="flat">
              <a:solidFill>
                <a:srgbClr val="E5E5E5"/>
              </a:solidFill>
              <a:prstDash val="solid"/>
              <a:miter lim="400000"/>
            </a:ln>
            <a:effectLst/>
          </p:spPr>
          <p:txBody>
            <a:bodyPr wrap="square" lIns="25400" tIns="25400" rIns="25400" bIns="25400" numCol="1" anchor="ctr">
              <a:noAutofit/>
            </a:bodyPr>
            <a:lstStyle/>
            <a:p>
              <a:pPr>
                <a:defRPr sz="1200">
                  <a:solidFill>
                    <a:srgbClr val="000000"/>
                  </a:solidFill>
                  <a:latin typeface="Helvetica"/>
                  <a:ea typeface="Helvetica"/>
                  <a:cs typeface="Helvetica"/>
                  <a:sym typeface="Helvetica"/>
                </a:defRPr>
              </a:pPr>
              <a:endParaRPr sz="600">
                <a:latin typeface="Arial" panose="020B0604020202020204" pitchFamily="34" charset="0"/>
                <a:cs typeface="Arial" panose="020B0604020202020204" pitchFamily="34" charset="0"/>
              </a:endParaRPr>
            </a:p>
          </p:txBody>
        </p:sp>
      </p:grpSp>
      <p:sp>
        <p:nvSpPr>
          <p:cNvPr id="15" name="Shape 744"/>
          <p:cNvSpPr/>
          <p:nvPr/>
        </p:nvSpPr>
        <p:spPr>
          <a:xfrm rot="16200000">
            <a:off x="6146986" y="3012721"/>
            <a:ext cx="1388360" cy="1388360"/>
          </a:xfrm>
          <a:prstGeom prst="ellipse">
            <a:avLst/>
          </a:prstGeom>
          <a:solidFill>
            <a:schemeClr val="accent1"/>
          </a:solid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p>
            <a:pPr>
              <a:lnSpc>
                <a:spcPct val="90000"/>
              </a:lnSpc>
              <a:defRPr sz="4000">
                <a:solidFill>
                  <a:srgbClr val="FFFFFF"/>
                </a:solidFill>
              </a:defRPr>
            </a:pPr>
            <a:endParaRPr sz="2000">
              <a:latin typeface="Arial" panose="020B0604020202020204" pitchFamily="34" charset="0"/>
              <a:cs typeface="Arial" panose="020B0604020202020204" pitchFamily="34" charset="0"/>
            </a:endParaRPr>
          </a:p>
        </p:txBody>
      </p:sp>
      <p:sp>
        <p:nvSpPr>
          <p:cNvPr id="16" name="Shape 745"/>
          <p:cNvSpPr/>
          <p:nvPr/>
        </p:nvSpPr>
        <p:spPr>
          <a:xfrm rot="16200000">
            <a:off x="8986181" y="1277270"/>
            <a:ext cx="694180" cy="694180"/>
          </a:xfrm>
          <a:prstGeom prst="ellipse">
            <a:avLst/>
          </a:prstGeom>
          <a:solidFill>
            <a:schemeClr val="accent2"/>
          </a:solidFill>
          <a:ln w="12700" cap="flat">
            <a:noFill/>
            <a:miter lim="400000"/>
          </a:ln>
          <a:effectLst/>
        </p:spPr>
        <p:txBody>
          <a:bodyPr wrap="square" lIns="0" tIns="0" rIns="0" bIns="0" numCol="1" anchor="ctr">
            <a:noAutofit/>
          </a:bodyPr>
          <a:lstStyle/>
          <a:p>
            <a:pPr defTabSz="292100">
              <a:defRPr sz="3500" cap="all">
                <a:solidFill>
                  <a:srgbClr val="FFFFFF"/>
                </a:solidFill>
              </a:defRPr>
            </a:pPr>
            <a:endParaRPr sz="1750">
              <a:latin typeface="Arial" panose="020B0604020202020204" pitchFamily="34" charset="0"/>
              <a:cs typeface="Arial" panose="020B0604020202020204" pitchFamily="34" charset="0"/>
            </a:endParaRPr>
          </a:p>
        </p:txBody>
      </p:sp>
      <p:sp>
        <p:nvSpPr>
          <p:cNvPr id="17" name="Shape 748"/>
          <p:cNvSpPr/>
          <p:nvPr/>
        </p:nvSpPr>
        <p:spPr>
          <a:xfrm rot="16200000">
            <a:off x="8986181" y="5442349"/>
            <a:ext cx="694180" cy="694180"/>
          </a:xfrm>
          <a:prstGeom prst="ellipse">
            <a:avLst/>
          </a:prstGeom>
          <a:solidFill>
            <a:schemeClr val="accent5"/>
          </a:solidFill>
          <a:ln w="12700" cap="flat">
            <a:noFill/>
            <a:miter lim="400000"/>
          </a:ln>
          <a:effectLst/>
        </p:spPr>
        <p:txBody>
          <a:bodyPr wrap="square" lIns="0" tIns="0" rIns="0" bIns="0" numCol="1" anchor="ctr">
            <a:noAutofit/>
          </a:bodyPr>
          <a:lstStyle/>
          <a:p>
            <a:pPr defTabSz="292100">
              <a:defRPr sz="3500" cap="all">
                <a:solidFill>
                  <a:srgbClr val="FFFFFF"/>
                </a:solidFill>
              </a:defRPr>
            </a:pPr>
            <a:endParaRPr sz="1750">
              <a:latin typeface="Arial" panose="020B0604020202020204" pitchFamily="34" charset="0"/>
              <a:cs typeface="Arial" panose="020B0604020202020204" pitchFamily="34" charset="0"/>
            </a:endParaRPr>
          </a:p>
        </p:txBody>
      </p:sp>
      <p:sp>
        <p:nvSpPr>
          <p:cNvPr id="18" name="Shape 751"/>
          <p:cNvSpPr/>
          <p:nvPr/>
        </p:nvSpPr>
        <p:spPr>
          <a:xfrm rot="16200000">
            <a:off x="7868552" y="4991132"/>
            <a:ext cx="694180" cy="694180"/>
          </a:xfrm>
          <a:prstGeom prst="ellipse">
            <a:avLst/>
          </a:prstGeom>
          <a:solidFill>
            <a:schemeClr val="accent2"/>
          </a:solidFill>
          <a:ln w="12700" cap="flat">
            <a:noFill/>
            <a:miter lim="400000"/>
          </a:ln>
          <a:effectLst/>
        </p:spPr>
        <p:txBody>
          <a:bodyPr wrap="square" lIns="0" tIns="0" rIns="0" bIns="0" numCol="1" anchor="ctr">
            <a:noAutofit/>
          </a:bodyPr>
          <a:lstStyle/>
          <a:p>
            <a:pPr defTabSz="292100">
              <a:defRPr sz="3500" cap="all">
                <a:solidFill>
                  <a:srgbClr val="FFFFFF"/>
                </a:solidFill>
              </a:defRPr>
            </a:pPr>
            <a:endParaRPr sz="1750">
              <a:latin typeface="Arial" panose="020B0604020202020204" pitchFamily="34" charset="0"/>
              <a:cs typeface="Arial" panose="020B0604020202020204" pitchFamily="34" charset="0"/>
            </a:endParaRPr>
          </a:p>
        </p:txBody>
      </p:sp>
      <p:sp>
        <p:nvSpPr>
          <p:cNvPr id="19" name="Shape 754"/>
          <p:cNvSpPr/>
          <p:nvPr/>
        </p:nvSpPr>
        <p:spPr>
          <a:xfrm rot="16200000">
            <a:off x="8986181" y="2665630"/>
            <a:ext cx="694180" cy="694180"/>
          </a:xfrm>
          <a:prstGeom prst="ellipse">
            <a:avLst/>
          </a:prstGeom>
          <a:solidFill>
            <a:schemeClr val="accent3"/>
          </a:solidFill>
          <a:ln w="12700" cap="flat">
            <a:noFill/>
            <a:miter lim="400000"/>
          </a:ln>
          <a:effectLst/>
        </p:spPr>
        <p:txBody>
          <a:bodyPr wrap="square" lIns="0" tIns="0" rIns="0" bIns="0" numCol="1" anchor="ctr">
            <a:noAutofit/>
          </a:bodyPr>
          <a:lstStyle/>
          <a:p>
            <a:pPr defTabSz="292100">
              <a:defRPr sz="3500" cap="all">
                <a:solidFill>
                  <a:srgbClr val="FFFFFF"/>
                </a:solidFill>
              </a:defRPr>
            </a:pPr>
            <a:endParaRPr sz="1750">
              <a:latin typeface="Arial" panose="020B0604020202020204" pitchFamily="34" charset="0"/>
              <a:cs typeface="Arial" panose="020B0604020202020204" pitchFamily="34" charset="0"/>
            </a:endParaRPr>
          </a:p>
        </p:txBody>
      </p:sp>
      <p:sp>
        <p:nvSpPr>
          <p:cNvPr id="20" name="Shape 757"/>
          <p:cNvSpPr/>
          <p:nvPr/>
        </p:nvSpPr>
        <p:spPr>
          <a:xfrm rot="16200000">
            <a:off x="7868552" y="2816036"/>
            <a:ext cx="694181" cy="694180"/>
          </a:xfrm>
          <a:prstGeom prst="ellipse">
            <a:avLst/>
          </a:prstGeom>
          <a:solidFill>
            <a:schemeClr val="accent4"/>
          </a:solidFill>
          <a:ln w="12700" cap="flat">
            <a:noFill/>
            <a:miter lim="400000"/>
          </a:ln>
          <a:effectLst/>
        </p:spPr>
        <p:txBody>
          <a:bodyPr wrap="square" lIns="0" tIns="0" rIns="0" bIns="0" numCol="1" anchor="ctr">
            <a:noAutofit/>
          </a:bodyPr>
          <a:lstStyle/>
          <a:p>
            <a:pPr defTabSz="292100">
              <a:defRPr sz="3500" cap="all">
                <a:solidFill>
                  <a:srgbClr val="FFFFFF"/>
                </a:solidFill>
              </a:defRPr>
            </a:pPr>
            <a:endParaRPr sz="1750">
              <a:latin typeface="Arial" panose="020B0604020202020204" pitchFamily="34" charset="0"/>
              <a:cs typeface="Arial" panose="020B0604020202020204" pitchFamily="34" charset="0"/>
            </a:endParaRPr>
          </a:p>
        </p:txBody>
      </p:sp>
      <p:sp>
        <p:nvSpPr>
          <p:cNvPr id="21" name="Shape 760"/>
          <p:cNvSpPr/>
          <p:nvPr/>
        </p:nvSpPr>
        <p:spPr>
          <a:xfrm rot="16200000">
            <a:off x="8986181" y="4053990"/>
            <a:ext cx="694180" cy="694180"/>
          </a:xfrm>
          <a:prstGeom prst="ellipse">
            <a:avLst/>
          </a:prstGeom>
          <a:solidFill>
            <a:schemeClr val="accent4"/>
          </a:solidFill>
          <a:ln w="12700" cap="flat">
            <a:noFill/>
            <a:miter lim="400000"/>
          </a:ln>
          <a:effectLst/>
        </p:spPr>
        <p:txBody>
          <a:bodyPr wrap="square" lIns="0" tIns="0" rIns="0" bIns="0" numCol="1" anchor="ctr">
            <a:noAutofit/>
          </a:bodyPr>
          <a:lstStyle/>
          <a:p>
            <a:pPr defTabSz="292100">
              <a:defRPr sz="3500" cap="all">
                <a:solidFill>
                  <a:srgbClr val="FFFFFF"/>
                </a:solidFill>
              </a:defRPr>
            </a:pPr>
            <a:endParaRPr sz="1750">
              <a:latin typeface="Arial" panose="020B0604020202020204" pitchFamily="34" charset="0"/>
              <a:cs typeface="Arial" panose="020B0604020202020204" pitchFamily="34" charset="0"/>
            </a:endParaRPr>
          </a:p>
        </p:txBody>
      </p:sp>
      <p:sp>
        <p:nvSpPr>
          <p:cNvPr id="22" name="Shape 763"/>
          <p:cNvSpPr/>
          <p:nvPr/>
        </p:nvSpPr>
        <p:spPr>
          <a:xfrm rot="16200000">
            <a:off x="7868552" y="1728488"/>
            <a:ext cx="694180" cy="694180"/>
          </a:xfrm>
          <a:prstGeom prst="ellipse">
            <a:avLst/>
          </a:prstGeom>
          <a:solidFill>
            <a:schemeClr val="accent5"/>
          </a:solidFill>
          <a:ln w="12700" cap="flat">
            <a:noFill/>
            <a:miter lim="400000"/>
          </a:ln>
          <a:effectLst/>
        </p:spPr>
        <p:txBody>
          <a:bodyPr wrap="square" lIns="0" tIns="0" rIns="0" bIns="0" numCol="1" anchor="ctr">
            <a:noAutofit/>
          </a:bodyPr>
          <a:lstStyle/>
          <a:p>
            <a:pPr defTabSz="292100">
              <a:defRPr sz="3500" cap="all">
                <a:solidFill>
                  <a:srgbClr val="FFFFFF"/>
                </a:solidFill>
              </a:defRPr>
            </a:pPr>
            <a:endParaRPr sz="1750">
              <a:latin typeface="Arial" panose="020B0604020202020204" pitchFamily="34" charset="0"/>
              <a:cs typeface="Arial" panose="020B0604020202020204" pitchFamily="34" charset="0"/>
            </a:endParaRPr>
          </a:p>
        </p:txBody>
      </p:sp>
      <p:sp>
        <p:nvSpPr>
          <p:cNvPr id="23" name="Shape 766"/>
          <p:cNvSpPr/>
          <p:nvPr/>
        </p:nvSpPr>
        <p:spPr>
          <a:xfrm rot="16200000">
            <a:off x="7868552" y="3903584"/>
            <a:ext cx="694181" cy="694180"/>
          </a:xfrm>
          <a:prstGeom prst="ellipse">
            <a:avLst/>
          </a:prstGeom>
          <a:solidFill>
            <a:schemeClr val="accent3"/>
          </a:solidFill>
          <a:ln w="12700" cap="flat">
            <a:noFill/>
            <a:miter lim="400000"/>
          </a:ln>
          <a:effectLst/>
        </p:spPr>
        <p:txBody>
          <a:bodyPr wrap="square" lIns="0" tIns="0" rIns="0" bIns="0" numCol="1" anchor="ctr">
            <a:noAutofit/>
          </a:bodyPr>
          <a:lstStyle/>
          <a:p>
            <a:pPr defTabSz="292100">
              <a:defRPr sz="3500" cap="all">
                <a:solidFill>
                  <a:srgbClr val="FFFFFF"/>
                </a:solidFill>
              </a:defRPr>
            </a:pPr>
            <a:endParaRPr sz="1750">
              <a:latin typeface="Arial" panose="020B0604020202020204" pitchFamily="34" charset="0"/>
              <a:cs typeface="Arial" panose="020B0604020202020204" pitchFamily="34" charset="0"/>
            </a:endParaRPr>
          </a:p>
        </p:txBody>
      </p:sp>
      <p:grpSp>
        <p:nvGrpSpPr>
          <p:cNvPr id="24" name="Group 71"/>
          <p:cNvGrpSpPr/>
          <p:nvPr/>
        </p:nvGrpSpPr>
        <p:grpSpPr>
          <a:xfrm>
            <a:off x="9175011" y="2869291"/>
            <a:ext cx="309139" cy="309138"/>
            <a:chOff x="5621339" y="3012618"/>
            <a:chExt cx="520701" cy="520699"/>
          </a:xfrm>
        </p:grpSpPr>
        <p:sp>
          <p:nvSpPr>
            <p:cNvPr id="25" name="Freeform 78"/>
            <p:cNvSpPr>
              <a:spLocks noChangeArrowheads="1"/>
            </p:cNvSpPr>
            <p:nvPr/>
          </p:nvSpPr>
          <p:spPr bwMode="auto">
            <a:xfrm>
              <a:off x="5621339" y="3012618"/>
              <a:ext cx="520701" cy="520699"/>
            </a:xfrm>
            <a:custGeom>
              <a:avLst/>
              <a:gdLst>
                <a:gd name="T0" fmla="*/ 497 w 498"/>
                <a:gd name="T1" fmla="*/ 249 h 498"/>
                <a:gd name="T2" fmla="*/ 497 w 498"/>
                <a:gd name="T3" fmla="*/ 249 h 498"/>
                <a:gd name="T4" fmla="*/ 249 w 498"/>
                <a:gd name="T5" fmla="*/ 497 h 498"/>
                <a:gd name="T6" fmla="*/ 0 w 498"/>
                <a:gd name="T7" fmla="*/ 249 h 498"/>
                <a:gd name="T8" fmla="*/ 249 w 498"/>
                <a:gd name="T9" fmla="*/ 0 h 498"/>
                <a:gd name="T10" fmla="*/ 497 w 498"/>
                <a:gd name="T11" fmla="*/ 249 h 498"/>
              </a:gdLst>
              <a:ahLst/>
              <a:cxnLst>
                <a:cxn ang="0">
                  <a:pos x="T0" y="T1"/>
                </a:cxn>
                <a:cxn ang="0">
                  <a:pos x="T2" y="T3"/>
                </a:cxn>
                <a:cxn ang="0">
                  <a:pos x="T4" y="T5"/>
                </a:cxn>
                <a:cxn ang="0">
                  <a:pos x="T6" y="T7"/>
                </a:cxn>
                <a:cxn ang="0">
                  <a:pos x="T8" y="T9"/>
                </a:cxn>
                <a:cxn ang="0">
                  <a:pos x="T10" y="T11"/>
                </a:cxn>
              </a:cxnLst>
              <a:rect l="0" t="0" r="r" b="b"/>
              <a:pathLst>
                <a:path w="498" h="498">
                  <a:moveTo>
                    <a:pt x="497" y="249"/>
                  </a:moveTo>
                  <a:lnTo>
                    <a:pt x="497" y="249"/>
                  </a:lnTo>
                  <a:cubicBezTo>
                    <a:pt x="497" y="381"/>
                    <a:pt x="381" y="497"/>
                    <a:pt x="249" y="497"/>
                  </a:cubicBezTo>
                  <a:cubicBezTo>
                    <a:pt x="116" y="497"/>
                    <a:pt x="0" y="381"/>
                    <a:pt x="0" y="249"/>
                  </a:cubicBezTo>
                  <a:cubicBezTo>
                    <a:pt x="0" y="116"/>
                    <a:pt x="116" y="0"/>
                    <a:pt x="249" y="0"/>
                  </a:cubicBezTo>
                  <a:cubicBezTo>
                    <a:pt x="381" y="0"/>
                    <a:pt x="497" y="116"/>
                    <a:pt x="497" y="249"/>
                  </a:cubicBezTo>
                </a:path>
              </a:pathLst>
            </a:custGeom>
            <a:noFill/>
            <a:ln w="18000" cap="flat">
              <a:solidFill>
                <a:schemeClr val="bg1"/>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z="900">
                <a:latin typeface="Arial" panose="020B0604020202020204" pitchFamily="34" charset="0"/>
                <a:cs typeface="Arial" panose="020B0604020202020204" pitchFamily="34" charset="0"/>
              </a:endParaRPr>
            </a:p>
          </p:txBody>
        </p:sp>
        <p:sp>
          <p:nvSpPr>
            <p:cNvPr id="26" name="Line 79"/>
            <p:cNvSpPr>
              <a:spLocks noChangeShapeType="1"/>
            </p:cNvSpPr>
            <p:nvPr/>
          </p:nvSpPr>
          <p:spPr bwMode="auto">
            <a:xfrm>
              <a:off x="5878515" y="3012618"/>
              <a:ext cx="4763" cy="258762"/>
            </a:xfrm>
            <a:prstGeom prst="line">
              <a:avLst/>
            </a:prstGeom>
            <a:noFill/>
            <a:ln w="18000" cap="flat">
              <a:solidFill>
                <a:schemeClr val="bg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defRPr/>
              </a:pPr>
              <a:endParaRPr lang="en-US" sz="900">
                <a:latin typeface="Arial" panose="020B0604020202020204" pitchFamily="34" charset="0"/>
                <a:cs typeface="Arial" panose="020B0604020202020204" pitchFamily="34" charset="0"/>
              </a:endParaRPr>
            </a:p>
          </p:txBody>
        </p:sp>
        <p:sp>
          <p:nvSpPr>
            <p:cNvPr id="27" name="Line 80"/>
            <p:cNvSpPr>
              <a:spLocks noChangeShapeType="1"/>
            </p:cNvSpPr>
            <p:nvPr/>
          </p:nvSpPr>
          <p:spPr bwMode="auto">
            <a:xfrm flipH="1" flipV="1">
              <a:off x="5875339" y="3271380"/>
              <a:ext cx="179388" cy="179388"/>
            </a:xfrm>
            <a:prstGeom prst="line">
              <a:avLst/>
            </a:prstGeom>
            <a:noFill/>
            <a:ln w="18000" cap="flat">
              <a:solidFill>
                <a:schemeClr val="bg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defRPr/>
              </a:pPr>
              <a:endParaRPr lang="en-US" sz="900">
                <a:latin typeface="Arial" panose="020B0604020202020204" pitchFamily="34" charset="0"/>
                <a:cs typeface="Arial" panose="020B0604020202020204" pitchFamily="34" charset="0"/>
              </a:endParaRPr>
            </a:p>
          </p:txBody>
        </p:sp>
        <p:sp>
          <p:nvSpPr>
            <p:cNvPr id="28" name="Line 81"/>
            <p:cNvSpPr>
              <a:spLocks noChangeShapeType="1"/>
            </p:cNvSpPr>
            <p:nvPr/>
          </p:nvSpPr>
          <p:spPr bwMode="auto">
            <a:xfrm flipH="1">
              <a:off x="5875339" y="3099931"/>
              <a:ext cx="179388" cy="171449"/>
            </a:xfrm>
            <a:prstGeom prst="line">
              <a:avLst/>
            </a:prstGeom>
            <a:noFill/>
            <a:ln w="18000" cap="flat">
              <a:solidFill>
                <a:schemeClr val="bg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defRPr/>
              </a:pPr>
              <a:endParaRPr lang="en-US" sz="900">
                <a:latin typeface="Arial" panose="020B0604020202020204" pitchFamily="34" charset="0"/>
                <a:cs typeface="Arial" panose="020B0604020202020204" pitchFamily="34" charset="0"/>
              </a:endParaRPr>
            </a:p>
          </p:txBody>
        </p:sp>
      </p:grpSp>
      <p:grpSp>
        <p:nvGrpSpPr>
          <p:cNvPr id="29" name="Group 76"/>
          <p:cNvGrpSpPr/>
          <p:nvPr/>
        </p:nvGrpSpPr>
        <p:grpSpPr>
          <a:xfrm>
            <a:off x="6528028" y="3383800"/>
            <a:ext cx="620042" cy="620044"/>
            <a:chOff x="6726240" y="3012618"/>
            <a:chExt cx="520698" cy="520700"/>
          </a:xfrm>
        </p:grpSpPr>
        <p:sp>
          <p:nvSpPr>
            <p:cNvPr id="30" name="Freeform 82"/>
            <p:cNvSpPr>
              <a:spLocks noChangeArrowheads="1"/>
            </p:cNvSpPr>
            <p:nvPr/>
          </p:nvSpPr>
          <p:spPr bwMode="auto">
            <a:xfrm>
              <a:off x="6726240" y="3063419"/>
              <a:ext cx="469899" cy="469899"/>
            </a:xfrm>
            <a:custGeom>
              <a:avLst/>
              <a:gdLst>
                <a:gd name="T0" fmla="*/ 447 w 448"/>
                <a:gd name="T1" fmla="*/ 215 h 448"/>
                <a:gd name="T2" fmla="*/ 447 w 448"/>
                <a:gd name="T3" fmla="*/ 215 h 448"/>
                <a:gd name="T4" fmla="*/ 447 w 448"/>
                <a:gd name="T5" fmla="*/ 381 h 448"/>
                <a:gd name="T6" fmla="*/ 381 w 448"/>
                <a:gd name="T7" fmla="*/ 447 h 448"/>
                <a:gd name="T8" fmla="*/ 66 w 448"/>
                <a:gd name="T9" fmla="*/ 447 h 448"/>
                <a:gd name="T10" fmla="*/ 0 w 448"/>
                <a:gd name="T11" fmla="*/ 381 h 448"/>
                <a:gd name="T12" fmla="*/ 0 w 448"/>
                <a:gd name="T13" fmla="*/ 66 h 448"/>
                <a:gd name="T14" fmla="*/ 66 w 448"/>
                <a:gd name="T15" fmla="*/ 0 h 448"/>
                <a:gd name="T16" fmla="*/ 232 w 448"/>
                <a:gd name="T17" fmla="*/ 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8" h="448">
                  <a:moveTo>
                    <a:pt x="447" y="215"/>
                  </a:moveTo>
                  <a:lnTo>
                    <a:pt x="447" y="215"/>
                  </a:lnTo>
                  <a:cubicBezTo>
                    <a:pt x="447" y="381"/>
                    <a:pt x="447" y="381"/>
                    <a:pt x="447" y="381"/>
                  </a:cubicBezTo>
                  <a:cubicBezTo>
                    <a:pt x="447" y="414"/>
                    <a:pt x="414" y="447"/>
                    <a:pt x="381" y="447"/>
                  </a:cubicBezTo>
                  <a:cubicBezTo>
                    <a:pt x="66" y="447"/>
                    <a:pt x="66" y="447"/>
                    <a:pt x="66" y="447"/>
                  </a:cubicBezTo>
                  <a:cubicBezTo>
                    <a:pt x="33" y="447"/>
                    <a:pt x="0" y="414"/>
                    <a:pt x="0" y="381"/>
                  </a:cubicBezTo>
                  <a:cubicBezTo>
                    <a:pt x="0" y="66"/>
                    <a:pt x="0" y="66"/>
                    <a:pt x="0" y="66"/>
                  </a:cubicBezTo>
                  <a:cubicBezTo>
                    <a:pt x="0" y="34"/>
                    <a:pt x="33" y="0"/>
                    <a:pt x="66" y="0"/>
                  </a:cubicBezTo>
                  <a:cubicBezTo>
                    <a:pt x="232" y="0"/>
                    <a:pt x="232" y="0"/>
                    <a:pt x="232" y="0"/>
                  </a:cubicBezTo>
                </a:path>
              </a:pathLst>
            </a:custGeom>
            <a:noFill/>
            <a:ln w="18000" cap="flat">
              <a:solidFill>
                <a:schemeClr val="bg1"/>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defRPr/>
              </a:pPr>
              <a:endParaRPr lang="en-US" sz="900">
                <a:latin typeface="Arial" panose="020B0604020202020204" pitchFamily="34" charset="0"/>
                <a:cs typeface="Arial" panose="020B0604020202020204" pitchFamily="34" charset="0"/>
              </a:endParaRPr>
            </a:p>
          </p:txBody>
        </p:sp>
        <p:sp>
          <p:nvSpPr>
            <p:cNvPr id="31" name="Freeform 83"/>
            <p:cNvSpPr>
              <a:spLocks noChangeArrowheads="1"/>
            </p:cNvSpPr>
            <p:nvPr/>
          </p:nvSpPr>
          <p:spPr bwMode="auto">
            <a:xfrm>
              <a:off x="6846888" y="3012618"/>
              <a:ext cx="400050" cy="401637"/>
            </a:xfrm>
            <a:custGeom>
              <a:avLst/>
              <a:gdLst>
                <a:gd name="T0" fmla="*/ 0 w 382"/>
                <a:gd name="T1" fmla="*/ 381 h 382"/>
                <a:gd name="T2" fmla="*/ 16 w 382"/>
                <a:gd name="T3" fmla="*/ 265 h 382"/>
                <a:gd name="T4" fmla="*/ 281 w 382"/>
                <a:gd name="T5" fmla="*/ 0 h 382"/>
                <a:gd name="T6" fmla="*/ 381 w 382"/>
                <a:gd name="T7" fmla="*/ 100 h 382"/>
                <a:gd name="T8" fmla="*/ 116 w 382"/>
                <a:gd name="T9" fmla="*/ 365 h 382"/>
                <a:gd name="T10" fmla="*/ 0 w 382"/>
                <a:gd name="T11" fmla="*/ 381 h 382"/>
              </a:gdLst>
              <a:ahLst/>
              <a:cxnLst>
                <a:cxn ang="0">
                  <a:pos x="T0" y="T1"/>
                </a:cxn>
                <a:cxn ang="0">
                  <a:pos x="T2" y="T3"/>
                </a:cxn>
                <a:cxn ang="0">
                  <a:pos x="T4" y="T5"/>
                </a:cxn>
                <a:cxn ang="0">
                  <a:pos x="T6" y="T7"/>
                </a:cxn>
                <a:cxn ang="0">
                  <a:pos x="T8" y="T9"/>
                </a:cxn>
                <a:cxn ang="0">
                  <a:pos x="T10" y="T11"/>
                </a:cxn>
              </a:cxnLst>
              <a:rect l="0" t="0" r="r" b="b"/>
              <a:pathLst>
                <a:path w="382" h="382">
                  <a:moveTo>
                    <a:pt x="0" y="381"/>
                  </a:moveTo>
                  <a:lnTo>
                    <a:pt x="16" y="265"/>
                  </a:lnTo>
                  <a:lnTo>
                    <a:pt x="281" y="0"/>
                  </a:lnTo>
                  <a:lnTo>
                    <a:pt x="381" y="100"/>
                  </a:lnTo>
                  <a:lnTo>
                    <a:pt x="116" y="365"/>
                  </a:lnTo>
                  <a:lnTo>
                    <a:pt x="0" y="381"/>
                  </a:lnTo>
                </a:path>
              </a:pathLst>
            </a:custGeom>
            <a:noFill/>
            <a:ln w="9525" cap="flat">
              <a:solidFill>
                <a:schemeClr val="bg1"/>
              </a:solidFill>
              <a:bevel/>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z="900">
                <a:latin typeface="Arial" panose="020B0604020202020204" pitchFamily="34" charset="0"/>
                <a:cs typeface="Arial" panose="020B0604020202020204" pitchFamily="34" charset="0"/>
              </a:endParaRPr>
            </a:p>
          </p:txBody>
        </p:sp>
      </p:grpSp>
      <p:grpSp>
        <p:nvGrpSpPr>
          <p:cNvPr id="32" name="Group 79"/>
          <p:cNvGrpSpPr/>
          <p:nvPr/>
        </p:nvGrpSpPr>
        <p:grpSpPr>
          <a:xfrm>
            <a:off x="8085201" y="1898719"/>
            <a:ext cx="245991" cy="309138"/>
            <a:chOff x="10091739" y="3012618"/>
            <a:chExt cx="414338" cy="520699"/>
          </a:xfrm>
        </p:grpSpPr>
        <p:sp>
          <p:nvSpPr>
            <p:cNvPr id="33" name="Freeform 86"/>
            <p:cNvSpPr>
              <a:spLocks noChangeArrowheads="1"/>
            </p:cNvSpPr>
            <p:nvPr/>
          </p:nvSpPr>
          <p:spPr bwMode="auto">
            <a:xfrm>
              <a:off x="10161588" y="3082467"/>
              <a:ext cx="276226" cy="138113"/>
            </a:xfrm>
            <a:custGeom>
              <a:avLst/>
              <a:gdLst>
                <a:gd name="T0" fmla="*/ 0 w 266"/>
                <a:gd name="T1" fmla="*/ 132 h 133"/>
                <a:gd name="T2" fmla="*/ 0 w 266"/>
                <a:gd name="T3" fmla="*/ 132 h 133"/>
                <a:gd name="T4" fmla="*/ 132 w 266"/>
                <a:gd name="T5" fmla="*/ 0 h 133"/>
                <a:gd name="T6" fmla="*/ 265 w 266"/>
                <a:gd name="T7" fmla="*/ 132 h 133"/>
              </a:gdLst>
              <a:ahLst/>
              <a:cxnLst>
                <a:cxn ang="0">
                  <a:pos x="T0" y="T1"/>
                </a:cxn>
                <a:cxn ang="0">
                  <a:pos x="T2" y="T3"/>
                </a:cxn>
                <a:cxn ang="0">
                  <a:pos x="T4" y="T5"/>
                </a:cxn>
                <a:cxn ang="0">
                  <a:pos x="T6" y="T7"/>
                </a:cxn>
              </a:cxnLst>
              <a:rect l="0" t="0" r="r" b="b"/>
              <a:pathLst>
                <a:path w="266" h="133">
                  <a:moveTo>
                    <a:pt x="0" y="132"/>
                  </a:moveTo>
                  <a:lnTo>
                    <a:pt x="0" y="132"/>
                  </a:lnTo>
                  <a:cubicBezTo>
                    <a:pt x="0" y="66"/>
                    <a:pt x="66" y="0"/>
                    <a:pt x="132" y="0"/>
                  </a:cubicBezTo>
                  <a:cubicBezTo>
                    <a:pt x="199" y="0"/>
                    <a:pt x="265" y="66"/>
                    <a:pt x="265" y="132"/>
                  </a:cubicBezTo>
                </a:path>
              </a:pathLst>
            </a:custGeom>
            <a:noFill/>
            <a:ln w="18000" cap="flat">
              <a:solidFill>
                <a:schemeClr val="bg1"/>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defRPr/>
              </a:pPr>
              <a:endParaRPr lang="en-US" sz="900">
                <a:latin typeface="Arial" panose="020B0604020202020204" pitchFamily="34" charset="0"/>
                <a:cs typeface="Arial" panose="020B0604020202020204" pitchFamily="34" charset="0"/>
              </a:endParaRPr>
            </a:p>
          </p:txBody>
        </p:sp>
        <p:sp>
          <p:nvSpPr>
            <p:cNvPr id="34" name="Freeform 87"/>
            <p:cNvSpPr>
              <a:spLocks noChangeArrowheads="1"/>
            </p:cNvSpPr>
            <p:nvPr/>
          </p:nvSpPr>
          <p:spPr bwMode="auto">
            <a:xfrm>
              <a:off x="10437814" y="3326943"/>
              <a:ext cx="68262" cy="104774"/>
            </a:xfrm>
            <a:custGeom>
              <a:avLst/>
              <a:gdLst>
                <a:gd name="T0" fmla="*/ 0 w 67"/>
                <a:gd name="T1" fmla="*/ 0 h 100"/>
                <a:gd name="T2" fmla="*/ 0 w 67"/>
                <a:gd name="T3" fmla="*/ 0 h 100"/>
                <a:gd name="T4" fmla="*/ 66 w 67"/>
                <a:gd name="T5" fmla="*/ 99 h 100"/>
              </a:gdLst>
              <a:ahLst/>
              <a:cxnLst>
                <a:cxn ang="0">
                  <a:pos x="T0" y="T1"/>
                </a:cxn>
                <a:cxn ang="0">
                  <a:pos x="T2" y="T3"/>
                </a:cxn>
                <a:cxn ang="0">
                  <a:pos x="T4" y="T5"/>
                </a:cxn>
              </a:cxnLst>
              <a:rect l="0" t="0" r="r" b="b"/>
              <a:pathLst>
                <a:path w="67" h="100">
                  <a:moveTo>
                    <a:pt x="0" y="0"/>
                  </a:moveTo>
                  <a:lnTo>
                    <a:pt x="0" y="0"/>
                  </a:lnTo>
                  <a:cubicBezTo>
                    <a:pt x="0" y="50"/>
                    <a:pt x="33" y="99"/>
                    <a:pt x="66" y="99"/>
                  </a:cubicBezTo>
                </a:path>
              </a:pathLst>
            </a:custGeom>
            <a:noFill/>
            <a:ln w="18000" cap="flat">
              <a:solidFill>
                <a:schemeClr val="bg1"/>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defRPr/>
              </a:pPr>
              <a:endParaRPr lang="en-US" sz="900">
                <a:latin typeface="Arial" panose="020B0604020202020204" pitchFamily="34" charset="0"/>
                <a:cs typeface="Arial" panose="020B0604020202020204" pitchFamily="34" charset="0"/>
              </a:endParaRPr>
            </a:p>
          </p:txBody>
        </p:sp>
        <p:sp>
          <p:nvSpPr>
            <p:cNvPr id="35" name="Freeform 88"/>
            <p:cNvSpPr>
              <a:spLocks noChangeArrowheads="1"/>
            </p:cNvSpPr>
            <p:nvPr/>
          </p:nvSpPr>
          <p:spPr bwMode="auto">
            <a:xfrm>
              <a:off x="10091739" y="3326943"/>
              <a:ext cx="69849" cy="104774"/>
            </a:xfrm>
            <a:custGeom>
              <a:avLst/>
              <a:gdLst>
                <a:gd name="T0" fmla="*/ 0 w 67"/>
                <a:gd name="T1" fmla="*/ 99 h 100"/>
                <a:gd name="T2" fmla="*/ 0 w 67"/>
                <a:gd name="T3" fmla="*/ 99 h 100"/>
                <a:gd name="T4" fmla="*/ 66 w 67"/>
                <a:gd name="T5" fmla="*/ 0 h 100"/>
              </a:gdLst>
              <a:ahLst/>
              <a:cxnLst>
                <a:cxn ang="0">
                  <a:pos x="T0" y="T1"/>
                </a:cxn>
                <a:cxn ang="0">
                  <a:pos x="T2" y="T3"/>
                </a:cxn>
                <a:cxn ang="0">
                  <a:pos x="T4" y="T5"/>
                </a:cxn>
              </a:cxnLst>
              <a:rect l="0" t="0" r="r" b="b"/>
              <a:pathLst>
                <a:path w="67" h="100">
                  <a:moveTo>
                    <a:pt x="0" y="99"/>
                  </a:moveTo>
                  <a:lnTo>
                    <a:pt x="0" y="99"/>
                  </a:lnTo>
                  <a:cubicBezTo>
                    <a:pt x="33" y="99"/>
                    <a:pt x="66" y="50"/>
                    <a:pt x="66" y="0"/>
                  </a:cubicBezTo>
                </a:path>
              </a:pathLst>
            </a:custGeom>
            <a:noFill/>
            <a:ln w="18000" cap="flat">
              <a:solidFill>
                <a:schemeClr val="bg1"/>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defRPr/>
              </a:pPr>
              <a:endParaRPr lang="en-US" sz="900">
                <a:latin typeface="Arial" panose="020B0604020202020204" pitchFamily="34" charset="0"/>
                <a:cs typeface="Arial" panose="020B0604020202020204" pitchFamily="34" charset="0"/>
              </a:endParaRPr>
            </a:p>
          </p:txBody>
        </p:sp>
        <p:sp>
          <p:nvSpPr>
            <p:cNvPr id="36" name="Line 89"/>
            <p:cNvSpPr>
              <a:spLocks noChangeShapeType="1"/>
            </p:cNvSpPr>
            <p:nvPr/>
          </p:nvSpPr>
          <p:spPr bwMode="auto">
            <a:xfrm>
              <a:off x="10091739" y="3426954"/>
              <a:ext cx="414338" cy="4763"/>
            </a:xfrm>
            <a:prstGeom prst="line">
              <a:avLst/>
            </a:prstGeom>
            <a:noFill/>
            <a:ln w="18000" cap="flat">
              <a:solidFill>
                <a:schemeClr val="bg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defRPr/>
              </a:pPr>
              <a:endParaRPr lang="en-US" sz="900">
                <a:latin typeface="Arial" panose="020B0604020202020204" pitchFamily="34" charset="0"/>
                <a:cs typeface="Arial" panose="020B0604020202020204" pitchFamily="34" charset="0"/>
              </a:endParaRPr>
            </a:p>
          </p:txBody>
        </p:sp>
        <p:sp>
          <p:nvSpPr>
            <p:cNvPr id="37" name="Line 90"/>
            <p:cNvSpPr>
              <a:spLocks noChangeShapeType="1"/>
            </p:cNvSpPr>
            <p:nvPr/>
          </p:nvSpPr>
          <p:spPr bwMode="auto">
            <a:xfrm flipV="1">
              <a:off x="10161588" y="3220579"/>
              <a:ext cx="4763" cy="109537"/>
            </a:xfrm>
            <a:prstGeom prst="line">
              <a:avLst/>
            </a:prstGeom>
            <a:noFill/>
            <a:ln w="18000" cap="flat">
              <a:solidFill>
                <a:schemeClr val="bg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defRPr/>
              </a:pPr>
              <a:endParaRPr lang="en-US" sz="900">
                <a:latin typeface="Arial" panose="020B0604020202020204" pitchFamily="34" charset="0"/>
                <a:cs typeface="Arial" panose="020B0604020202020204" pitchFamily="34" charset="0"/>
              </a:endParaRPr>
            </a:p>
          </p:txBody>
        </p:sp>
        <p:sp>
          <p:nvSpPr>
            <p:cNvPr id="38" name="Line 91"/>
            <p:cNvSpPr>
              <a:spLocks noChangeShapeType="1"/>
            </p:cNvSpPr>
            <p:nvPr/>
          </p:nvSpPr>
          <p:spPr bwMode="auto">
            <a:xfrm flipV="1">
              <a:off x="10437814" y="3220579"/>
              <a:ext cx="4763" cy="109537"/>
            </a:xfrm>
            <a:prstGeom prst="line">
              <a:avLst/>
            </a:prstGeom>
            <a:noFill/>
            <a:ln w="18000" cap="flat">
              <a:solidFill>
                <a:schemeClr val="bg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defRPr/>
              </a:pPr>
              <a:endParaRPr lang="en-US" sz="900">
                <a:latin typeface="Arial" panose="020B0604020202020204" pitchFamily="34" charset="0"/>
                <a:cs typeface="Arial" panose="020B0604020202020204" pitchFamily="34" charset="0"/>
              </a:endParaRPr>
            </a:p>
          </p:txBody>
        </p:sp>
        <p:sp>
          <p:nvSpPr>
            <p:cNvPr id="39" name="Freeform 92"/>
            <p:cNvSpPr>
              <a:spLocks noChangeArrowheads="1"/>
            </p:cNvSpPr>
            <p:nvPr/>
          </p:nvSpPr>
          <p:spPr bwMode="auto">
            <a:xfrm>
              <a:off x="10229851" y="3426954"/>
              <a:ext cx="138112" cy="106363"/>
            </a:xfrm>
            <a:custGeom>
              <a:avLst/>
              <a:gdLst>
                <a:gd name="T0" fmla="*/ 133 w 134"/>
                <a:gd name="T1" fmla="*/ 0 h 101"/>
                <a:gd name="T2" fmla="*/ 133 w 134"/>
                <a:gd name="T3" fmla="*/ 0 h 101"/>
                <a:gd name="T4" fmla="*/ 133 w 134"/>
                <a:gd name="T5" fmla="*/ 34 h 101"/>
                <a:gd name="T6" fmla="*/ 66 w 134"/>
                <a:gd name="T7" fmla="*/ 100 h 101"/>
                <a:gd name="T8" fmla="*/ 0 w 134"/>
                <a:gd name="T9" fmla="*/ 34 h 101"/>
                <a:gd name="T10" fmla="*/ 0 w 134"/>
                <a:gd name="T11" fmla="*/ 0 h 101"/>
              </a:gdLst>
              <a:ahLst/>
              <a:cxnLst>
                <a:cxn ang="0">
                  <a:pos x="T0" y="T1"/>
                </a:cxn>
                <a:cxn ang="0">
                  <a:pos x="T2" y="T3"/>
                </a:cxn>
                <a:cxn ang="0">
                  <a:pos x="T4" y="T5"/>
                </a:cxn>
                <a:cxn ang="0">
                  <a:pos x="T6" y="T7"/>
                </a:cxn>
                <a:cxn ang="0">
                  <a:pos x="T8" y="T9"/>
                </a:cxn>
                <a:cxn ang="0">
                  <a:pos x="T10" y="T11"/>
                </a:cxn>
              </a:cxnLst>
              <a:rect l="0" t="0" r="r" b="b"/>
              <a:pathLst>
                <a:path w="134" h="101">
                  <a:moveTo>
                    <a:pt x="133" y="0"/>
                  </a:moveTo>
                  <a:lnTo>
                    <a:pt x="133" y="0"/>
                  </a:lnTo>
                  <a:cubicBezTo>
                    <a:pt x="133" y="17"/>
                    <a:pt x="133" y="17"/>
                    <a:pt x="133" y="34"/>
                  </a:cubicBezTo>
                  <a:cubicBezTo>
                    <a:pt x="133" y="67"/>
                    <a:pt x="100" y="100"/>
                    <a:pt x="66" y="100"/>
                  </a:cubicBezTo>
                  <a:cubicBezTo>
                    <a:pt x="34" y="100"/>
                    <a:pt x="0" y="67"/>
                    <a:pt x="0" y="34"/>
                  </a:cubicBezTo>
                  <a:cubicBezTo>
                    <a:pt x="0" y="17"/>
                    <a:pt x="0" y="17"/>
                    <a:pt x="0" y="0"/>
                  </a:cubicBezTo>
                </a:path>
              </a:pathLst>
            </a:custGeom>
            <a:noFill/>
            <a:ln w="18000" cap="flat">
              <a:solidFill>
                <a:schemeClr val="bg1"/>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defRPr/>
              </a:pPr>
              <a:endParaRPr lang="en-US" sz="900">
                <a:latin typeface="Arial" panose="020B0604020202020204" pitchFamily="34" charset="0"/>
                <a:cs typeface="Arial" panose="020B0604020202020204" pitchFamily="34" charset="0"/>
              </a:endParaRPr>
            </a:p>
          </p:txBody>
        </p:sp>
        <p:sp>
          <p:nvSpPr>
            <p:cNvPr id="40" name="Line 93"/>
            <p:cNvSpPr>
              <a:spLocks noChangeShapeType="1"/>
            </p:cNvSpPr>
            <p:nvPr/>
          </p:nvSpPr>
          <p:spPr bwMode="auto">
            <a:xfrm>
              <a:off x="10299703" y="3012618"/>
              <a:ext cx="4763" cy="69851"/>
            </a:xfrm>
            <a:prstGeom prst="line">
              <a:avLst/>
            </a:prstGeom>
            <a:noFill/>
            <a:ln w="18000" cap="flat">
              <a:solidFill>
                <a:schemeClr val="bg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defRPr/>
              </a:pPr>
              <a:endParaRPr lang="en-US" sz="900">
                <a:latin typeface="Arial" panose="020B0604020202020204" pitchFamily="34" charset="0"/>
                <a:cs typeface="Arial" panose="020B0604020202020204" pitchFamily="34" charset="0"/>
              </a:endParaRPr>
            </a:p>
          </p:txBody>
        </p:sp>
      </p:grpSp>
      <p:grpSp>
        <p:nvGrpSpPr>
          <p:cNvPr id="41" name="Group 88"/>
          <p:cNvGrpSpPr/>
          <p:nvPr/>
        </p:nvGrpSpPr>
        <p:grpSpPr>
          <a:xfrm>
            <a:off x="8085633" y="5173095"/>
            <a:ext cx="278978" cy="308196"/>
            <a:chOff x="6757988" y="6328905"/>
            <a:chExt cx="469899" cy="519113"/>
          </a:xfrm>
        </p:grpSpPr>
        <p:sp>
          <p:nvSpPr>
            <p:cNvPr id="42" name="Freeform 205"/>
            <p:cNvSpPr>
              <a:spLocks noChangeArrowheads="1"/>
            </p:cNvSpPr>
            <p:nvPr/>
          </p:nvSpPr>
          <p:spPr bwMode="auto">
            <a:xfrm>
              <a:off x="6864351" y="6328905"/>
              <a:ext cx="363536" cy="519113"/>
            </a:xfrm>
            <a:custGeom>
              <a:avLst/>
              <a:gdLst>
                <a:gd name="T0" fmla="*/ 0 w 349"/>
                <a:gd name="T1" fmla="*/ 0 h 497"/>
                <a:gd name="T2" fmla="*/ 0 w 349"/>
                <a:gd name="T3" fmla="*/ 0 h 497"/>
                <a:gd name="T4" fmla="*/ 0 w 349"/>
                <a:gd name="T5" fmla="*/ 414 h 497"/>
                <a:gd name="T6" fmla="*/ 67 w 349"/>
                <a:gd name="T7" fmla="*/ 480 h 497"/>
                <a:gd name="T8" fmla="*/ 249 w 349"/>
                <a:gd name="T9" fmla="*/ 480 h 497"/>
                <a:gd name="T10" fmla="*/ 331 w 349"/>
                <a:gd name="T11" fmla="*/ 430 h 497"/>
                <a:gd name="T12" fmla="*/ 331 w 349"/>
                <a:gd name="T13" fmla="*/ 264 h 497"/>
                <a:gd name="T14" fmla="*/ 265 w 349"/>
                <a:gd name="T15" fmla="*/ 182 h 497"/>
                <a:gd name="T16" fmla="*/ 100 w 349"/>
                <a:gd name="T17" fmla="*/ 198 h 497"/>
                <a:gd name="T18" fmla="*/ 100 w 349"/>
                <a:gd name="T19" fmla="*/ 165 h 497"/>
                <a:gd name="T20" fmla="*/ 0 w 349"/>
                <a:gd name="T21" fmla="*/ 0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497">
                  <a:moveTo>
                    <a:pt x="0" y="0"/>
                  </a:moveTo>
                  <a:lnTo>
                    <a:pt x="0" y="0"/>
                  </a:lnTo>
                  <a:cubicBezTo>
                    <a:pt x="0" y="414"/>
                    <a:pt x="0" y="414"/>
                    <a:pt x="0" y="414"/>
                  </a:cubicBezTo>
                  <a:cubicBezTo>
                    <a:pt x="0" y="446"/>
                    <a:pt x="34" y="463"/>
                    <a:pt x="67" y="480"/>
                  </a:cubicBezTo>
                  <a:cubicBezTo>
                    <a:pt x="249" y="480"/>
                    <a:pt x="249" y="480"/>
                    <a:pt x="249" y="480"/>
                  </a:cubicBezTo>
                  <a:cubicBezTo>
                    <a:pt x="298" y="496"/>
                    <a:pt x="315" y="463"/>
                    <a:pt x="331" y="430"/>
                  </a:cubicBezTo>
                  <a:cubicBezTo>
                    <a:pt x="331" y="264"/>
                    <a:pt x="331" y="264"/>
                    <a:pt x="331" y="264"/>
                  </a:cubicBezTo>
                  <a:cubicBezTo>
                    <a:pt x="348" y="215"/>
                    <a:pt x="298" y="182"/>
                    <a:pt x="265" y="182"/>
                  </a:cubicBezTo>
                  <a:cubicBezTo>
                    <a:pt x="100" y="198"/>
                    <a:pt x="100" y="198"/>
                    <a:pt x="100" y="198"/>
                  </a:cubicBezTo>
                  <a:cubicBezTo>
                    <a:pt x="100" y="165"/>
                    <a:pt x="100" y="165"/>
                    <a:pt x="100" y="165"/>
                  </a:cubicBezTo>
                  <a:cubicBezTo>
                    <a:pt x="116" y="99"/>
                    <a:pt x="67" y="33"/>
                    <a:pt x="0" y="0"/>
                  </a:cubicBezTo>
                </a:path>
              </a:pathLst>
            </a:custGeom>
            <a:noFill/>
            <a:ln w="18000" cap="flat">
              <a:solidFill>
                <a:schemeClr val="bg1"/>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z="900">
                <a:latin typeface="Arial" panose="020B0604020202020204" pitchFamily="34" charset="0"/>
                <a:cs typeface="Arial" panose="020B0604020202020204" pitchFamily="34" charset="0"/>
              </a:endParaRPr>
            </a:p>
          </p:txBody>
        </p:sp>
        <p:sp>
          <p:nvSpPr>
            <p:cNvPr id="43" name="Freeform 206"/>
            <p:cNvSpPr>
              <a:spLocks noChangeArrowheads="1"/>
            </p:cNvSpPr>
            <p:nvPr/>
          </p:nvSpPr>
          <p:spPr bwMode="auto">
            <a:xfrm>
              <a:off x="6757988" y="6520992"/>
              <a:ext cx="106363" cy="327026"/>
            </a:xfrm>
            <a:custGeom>
              <a:avLst/>
              <a:gdLst>
                <a:gd name="T0" fmla="*/ 0 w 100"/>
                <a:gd name="T1" fmla="*/ 314 h 315"/>
                <a:gd name="T2" fmla="*/ 99 w 100"/>
                <a:gd name="T3" fmla="*/ 314 h 315"/>
                <a:gd name="T4" fmla="*/ 99 w 100"/>
                <a:gd name="T5" fmla="*/ 0 h 315"/>
                <a:gd name="T6" fmla="*/ 0 w 100"/>
                <a:gd name="T7" fmla="*/ 0 h 315"/>
                <a:gd name="T8" fmla="*/ 0 w 100"/>
                <a:gd name="T9" fmla="*/ 314 h 315"/>
              </a:gdLst>
              <a:ahLst/>
              <a:cxnLst>
                <a:cxn ang="0">
                  <a:pos x="T0" y="T1"/>
                </a:cxn>
                <a:cxn ang="0">
                  <a:pos x="T2" y="T3"/>
                </a:cxn>
                <a:cxn ang="0">
                  <a:pos x="T4" y="T5"/>
                </a:cxn>
                <a:cxn ang="0">
                  <a:pos x="T6" y="T7"/>
                </a:cxn>
                <a:cxn ang="0">
                  <a:pos x="T8" y="T9"/>
                </a:cxn>
              </a:cxnLst>
              <a:rect l="0" t="0" r="r" b="b"/>
              <a:pathLst>
                <a:path w="100" h="315">
                  <a:moveTo>
                    <a:pt x="0" y="314"/>
                  </a:moveTo>
                  <a:lnTo>
                    <a:pt x="99" y="314"/>
                  </a:lnTo>
                  <a:lnTo>
                    <a:pt x="99" y="0"/>
                  </a:lnTo>
                  <a:lnTo>
                    <a:pt x="0" y="0"/>
                  </a:lnTo>
                  <a:lnTo>
                    <a:pt x="0" y="314"/>
                  </a:lnTo>
                </a:path>
              </a:pathLst>
            </a:custGeom>
            <a:noFill/>
            <a:ln w="9525" cap="flat">
              <a:solidFill>
                <a:schemeClr val="bg1"/>
              </a:solidFill>
              <a:bevel/>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z="900">
                <a:latin typeface="Arial" panose="020B0604020202020204" pitchFamily="34" charset="0"/>
                <a:cs typeface="Arial" panose="020B0604020202020204" pitchFamily="34" charset="0"/>
              </a:endParaRPr>
            </a:p>
          </p:txBody>
        </p:sp>
      </p:grpSp>
      <p:grpSp>
        <p:nvGrpSpPr>
          <p:cNvPr id="44" name="Group 91"/>
          <p:cNvGrpSpPr/>
          <p:nvPr/>
        </p:nvGrpSpPr>
        <p:grpSpPr>
          <a:xfrm>
            <a:off x="8069662" y="3012720"/>
            <a:ext cx="309139" cy="308196"/>
            <a:chOff x="10040940" y="6328905"/>
            <a:chExt cx="520701" cy="519113"/>
          </a:xfrm>
        </p:grpSpPr>
        <p:sp>
          <p:nvSpPr>
            <p:cNvPr id="45" name="Freeform 222"/>
            <p:cNvSpPr>
              <a:spLocks noChangeArrowheads="1"/>
            </p:cNvSpPr>
            <p:nvPr/>
          </p:nvSpPr>
          <p:spPr bwMode="auto">
            <a:xfrm>
              <a:off x="10040940" y="6328905"/>
              <a:ext cx="106363" cy="104774"/>
            </a:xfrm>
            <a:custGeom>
              <a:avLst/>
              <a:gdLst>
                <a:gd name="T0" fmla="*/ 100 w 101"/>
                <a:gd name="T1" fmla="*/ 99 h 100"/>
                <a:gd name="T2" fmla="*/ 0 w 101"/>
                <a:gd name="T3" fmla="*/ 99 h 100"/>
                <a:gd name="T4" fmla="*/ 0 w 101"/>
                <a:gd name="T5" fmla="*/ 0 h 100"/>
                <a:gd name="T6" fmla="*/ 100 w 101"/>
                <a:gd name="T7" fmla="*/ 0 h 100"/>
                <a:gd name="T8" fmla="*/ 100 w 101"/>
                <a:gd name="T9" fmla="*/ 99 h 100"/>
              </a:gdLst>
              <a:ahLst/>
              <a:cxnLst>
                <a:cxn ang="0">
                  <a:pos x="T0" y="T1"/>
                </a:cxn>
                <a:cxn ang="0">
                  <a:pos x="T2" y="T3"/>
                </a:cxn>
                <a:cxn ang="0">
                  <a:pos x="T4" y="T5"/>
                </a:cxn>
                <a:cxn ang="0">
                  <a:pos x="T6" y="T7"/>
                </a:cxn>
                <a:cxn ang="0">
                  <a:pos x="T8" y="T9"/>
                </a:cxn>
              </a:cxnLst>
              <a:rect l="0" t="0" r="r" b="b"/>
              <a:pathLst>
                <a:path w="101" h="100">
                  <a:moveTo>
                    <a:pt x="100" y="99"/>
                  </a:moveTo>
                  <a:lnTo>
                    <a:pt x="0" y="99"/>
                  </a:lnTo>
                  <a:lnTo>
                    <a:pt x="0" y="0"/>
                  </a:lnTo>
                  <a:lnTo>
                    <a:pt x="100" y="0"/>
                  </a:lnTo>
                  <a:lnTo>
                    <a:pt x="100" y="99"/>
                  </a:lnTo>
                </a:path>
              </a:pathLst>
            </a:custGeom>
            <a:noFill/>
            <a:ln w="9525" cap="flat">
              <a:solidFill>
                <a:schemeClr val="bg1"/>
              </a:solidFill>
              <a:bevel/>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z="900">
                <a:latin typeface="Arial" panose="020B0604020202020204" pitchFamily="34" charset="0"/>
                <a:cs typeface="Arial" panose="020B0604020202020204" pitchFamily="34" charset="0"/>
              </a:endParaRPr>
            </a:p>
          </p:txBody>
        </p:sp>
        <p:sp>
          <p:nvSpPr>
            <p:cNvPr id="46" name="Freeform 223"/>
            <p:cNvSpPr>
              <a:spLocks noChangeArrowheads="1"/>
            </p:cNvSpPr>
            <p:nvPr/>
          </p:nvSpPr>
          <p:spPr bwMode="auto">
            <a:xfrm>
              <a:off x="10455278" y="6328905"/>
              <a:ext cx="106363" cy="104774"/>
            </a:xfrm>
            <a:custGeom>
              <a:avLst/>
              <a:gdLst>
                <a:gd name="T0" fmla="*/ 100 w 101"/>
                <a:gd name="T1" fmla="*/ 99 h 100"/>
                <a:gd name="T2" fmla="*/ 0 w 101"/>
                <a:gd name="T3" fmla="*/ 99 h 100"/>
                <a:gd name="T4" fmla="*/ 0 w 101"/>
                <a:gd name="T5" fmla="*/ 0 h 100"/>
                <a:gd name="T6" fmla="*/ 100 w 101"/>
                <a:gd name="T7" fmla="*/ 0 h 100"/>
                <a:gd name="T8" fmla="*/ 100 w 101"/>
                <a:gd name="T9" fmla="*/ 99 h 100"/>
              </a:gdLst>
              <a:ahLst/>
              <a:cxnLst>
                <a:cxn ang="0">
                  <a:pos x="T0" y="T1"/>
                </a:cxn>
                <a:cxn ang="0">
                  <a:pos x="T2" y="T3"/>
                </a:cxn>
                <a:cxn ang="0">
                  <a:pos x="T4" y="T5"/>
                </a:cxn>
                <a:cxn ang="0">
                  <a:pos x="T6" y="T7"/>
                </a:cxn>
                <a:cxn ang="0">
                  <a:pos x="T8" y="T9"/>
                </a:cxn>
              </a:cxnLst>
              <a:rect l="0" t="0" r="r" b="b"/>
              <a:pathLst>
                <a:path w="101" h="100">
                  <a:moveTo>
                    <a:pt x="100" y="99"/>
                  </a:moveTo>
                  <a:lnTo>
                    <a:pt x="0" y="99"/>
                  </a:lnTo>
                  <a:lnTo>
                    <a:pt x="0" y="0"/>
                  </a:lnTo>
                  <a:lnTo>
                    <a:pt x="100" y="0"/>
                  </a:lnTo>
                  <a:lnTo>
                    <a:pt x="100" y="99"/>
                  </a:lnTo>
                </a:path>
              </a:pathLst>
            </a:custGeom>
            <a:noFill/>
            <a:ln w="9525" cap="flat">
              <a:solidFill>
                <a:schemeClr val="bg1"/>
              </a:solidFill>
              <a:bevel/>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z="900">
                <a:latin typeface="Arial" panose="020B0604020202020204" pitchFamily="34" charset="0"/>
                <a:cs typeface="Arial" panose="020B0604020202020204" pitchFamily="34" charset="0"/>
              </a:endParaRPr>
            </a:p>
          </p:txBody>
        </p:sp>
        <p:sp>
          <p:nvSpPr>
            <p:cNvPr id="47" name="Freeform 224"/>
            <p:cNvSpPr>
              <a:spLocks noChangeArrowheads="1"/>
            </p:cNvSpPr>
            <p:nvPr/>
          </p:nvSpPr>
          <p:spPr bwMode="auto">
            <a:xfrm>
              <a:off x="10040940" y="6743244"/>
              <a:ext cx="106363" cy="104774"/>
            </a:xfrm>
            <a:custGeom>
              <a:avLst/>
              <a:gdLst>
                <a:gd name="T0" fmla="*/ 100 w 101"/>
                <a:gd name="T1" fmla="*/ 99 h 100"/>
                <a:gd name="T2" fmla="*/ 0 w 101"/>
                <a:gd name="T3" fmla="*/ 99 h 100"/>
                <a:gd name="T4" fmla="*/ 0 w 101"/>
                <a:gd name="T5" fmla="*/ 0 h 100"/>
                <a:gd name="T6" fmla="*/ 100 w 101"/>
                <a:gd name="T7" fmla="*/ 0 h 100"/>
                <a:gd name="T8" fmla="*/ 100 w 101"/>
                <a:gd name="T9" fmla="*/ 99 h 100"/>
              </a:gdLst>
              <a:ahLst/>
              <a:cxnLst>
                <a:cxn ang="0">
                  <a:pos x="T0" y="T1"/>
                </a:cxn>
                <a:cxn ang="0">
                  <a:pos x="T2" y="T3"/>
                </a:cxn>
                <a:cxn ang="0">
                  <a:pos x="T4" y="T5"/>
                </a:cxn>
                <a:cxn ang="0">
                  <a:pos x="T6" y="T7"/>
                </a:cxn>
                <a:cxn ang="0">
                  <a:pos x="T8" y="T9"/>
                </a:cxn>
              </a:cxnLst>
              <a:rect l="0" t="0" r="r" b="b"/>
              <a:pathLst>
                <a:path w="101" h="100">
                  <a:moveTo>
                    <a:pt x="100" y="99"/>
                  </a:moveTo>
                  <a:lnTo>
                    <a:pt x="0" y="99"/>
                  </a:lnTo>
                  <a:lnTo>
                    <a:pt x="0" y="0"/>
                  </a:lnTo>
                  <a:lnTo>
                    <a:pt x="100" y="0"/>
                  </a:lnTo>
                  <a:lnTo>
                    <a:pt x="100" y="99"/>
                  </a:lnTo>
                </a:path>
              </a:pathLst>
            </a:custGeom>
            <a:noFill/>
            <a:ln w="9525" cap="flat">
              <a:solidFill>
                <a:schemeClr val="bg1"/>
              </a:solidFill>
              <a:bevel/>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z="900">
                <a:latin typeface="Arial" panose="020B0604020202020204" pitchFamily="34" charset="0"/>
                <a:cs typeface="Arial" panose="020B0604020202020204" pitchFamily="34" charset="0"/>
              </a:endParaRPr>
            </a:p>
          </p:txBody>
        </p:sp>
        <p:sp>
          <p:nvSpPr>
            <p:cNvPr id="48" name="Freeform 225"/>
            <p:cNvSpPr>
              <a:spLocks noChangeArrowheads="1"/>
            </p:cNvSpPr>
            <p:nvPr/>
          </p:nvSpPr>
          <p:spPr bwMode="auto">
            <a:xfrm>
              <a:off x="10455278" y="6743244"/>
              <a:ext cx="106363" cy="104774"/>
            </a:xfrm>
            <a:custGeom>
              <a:avLst/>
              <a:gdLst>
                <a:gd name="T0" fmla="*/ 100 w 101"/>
                <a:gd name="T1" fmla="*/ 99 h 100"/>
                <a:gd name="T2" fmla="*/ 0 w 101"/>
                <a:gd name="T3" fmla="*/ 99 h 100"/>
                <a:gd name="T4" fmla="*/ 0 w 101"/>
                <a:gd name="T5" fmla="*/ 0 h 100"/>
                <a:gd name="T6" fmla="*/ 100 w 101"/>
                <a:gd name="T7" fmla="*/ 0 h 100"/>
                <a:gd name="T8" fmla="*/ 100 w 101"/>
                <a:gd name="T9" fmla="*/ 99 h 100"/>
              </a:gdLst>
              <a:ahLst/>
              <a:cxnLst>
                <a:cxn ang="0">
                  <a:pos x="T0" y="T1"/>
                </a:cxn>
                <a:cxn ang="0">
                  <a:pos x="T2" y="T3"/>
                </a:cxn>
                <a:cxn ang="0">
                  <a:pos x="T4" y="T5"/>
                </a:cxn>
                <a:cxn ang="0">
                  <a:pos x="T6" y="T7"/>
                </a:cxn>
                <a:cxn ang="0">
                  <a:pos x="T8" y="T9"/>
                </a:cxn>
              </a:cxnLst>
              <a:rect l="0" t="0" r="r" b="b"/>
              <a:pathLst>
                <a:path w="101" h="100">
                  <a:moveTo>
                    <a:pt x="100" y="99"/>
                  </a:moveTo>
                  <a:lnTo>
                    <a:pt x="0" y="99"/>
                  </a:lnTo>
                  <a:lnTo>
                    <a:pt x="0" y="0"/>
                  </a:lnTo>
                  <a:lnTo>
                    <a:pt x="100" y="0"/>
                  </a:lnTo>
                  <a:lnTo>
                    <a:pt x="100" y="99"/>
                  </a:lnTo>
                </a:path>
              </a:pathLst>
            </a:custGeom>
            <a:noFill/>
            <a:ln w="9525" cap="flat">
              <a:solidFill>
                <a:schemeClr val="bg1"/>
              </a:solidFill>
              <a:bevel/>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z="900">
                <a:latin typeface="Arial" panose="020B0604020202020204" pitchFamily="34" charset="0"/>
                <a:cs typeface="Arial" panose="020B0604020202020204" pitchFamily="34" charset="0"/>
              </a:endParaRPr>
            </a:p>
          </p:txBody>
        </p:sp>
        <p:sp>
          <p:nvSpPr>
            <p:cNvPr id="49" name="Line 226"/>
            <p:cNvSpPr>
              <a:spLocks noChangeShapeType="1"/>
            </p:cNvSpPr>
            <p:nvPr/>
          </p:nvSpPr>
          <p:spPr bwMode="auto">
            <a:xfrm>
              <a:off x="10091739" y="6433679"/>
              <a:ext cx="4763" cy="314325"/>
            </a:xfrm>
            <a:prstGeom prst="line">
              <a:avLst/>
            </a:prstGeom>
            <a:noFill/>
            <a:ln w="18000" cap="flat">
              <a:solidFill>
                <a:schemeClr val="bg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defRPr/>
              </a:pPr>
              <a:endParaRPr lang="en-US" sz="900">
                <a:latin typeface="Arial" panose="020B0604020202020204" pitchFamily="34" charset="0"/>
                <a:cs typeface="Arial" panose="020B0604020202020204" pitchFamily="34" charset="0"/>
              </a:endParaRPr>
            </a:p>
          </p:txBody>
        </p:sp>
        <p:sp>
          <p:nvSpPr>
            <p:cNvPr id="50" name="Line 227"/>
            <p:cNvSpPr>
              <a:spLocks noChangeShapeType="1"/>
            </p:cNvSpPr>
            <p:nvPr/>
          </p:nvSpPr>
          <p:spPr bwMode="auto">
            <a:xfrm>
              <a:off x="10142538" y="6798804"/>
              <a:ext cx="307975" cy="3176"/>
            </a:xfrm>
            <a:prstGeom prst="line">
              <a:avLst/>
            </a:prstGeom>
            <a:noFill/>
            <a:ln w="18000" cap="flat">
              <a:solidFill>
                <a:schemeClr val="bg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defRPr/>
              </a:pPr>
              <a:endParaRPr lang="en-US" sz="900">
                <a:latin typeface="Arial" panose="020B0604020202020204" pitchFamily="34" charset="0"/>
                <a:cs typeface="Arial" panose="020B0604020202020204" pitchFamily="34" charset="0"/>
              </a:endParaRPr>
            </a:p>
          </p:txBody>
        </p:sp>
        <p:sp>
          <p:nvSpPr>
            <p:cNvPr id="51" name="Line 228"/>
            <p:cNvSpPr>
              <a:spLocks noChangeShapeType="1"/>
            </p:cNvSpPr>
            <p:nvPr/>
          </p:nvSpPr>
          <p:spPr bwMode="auto">
            <a:xfrm flipV="1">
              <a:off x="10506077" y="6425743"/>
              <a:ext cx="4763" cy="322263"/>
            </a:xfrm>
            <a:prstGeom prst="line">
              <a:avLst/>
            </a:prstGeom>
            <a:noFill/>
            <a:ln w="18000" cap="flat">
              <a:solidFill>
                <a:schemeClr val="bg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defRPr/>
              </a:pPr>
              <a:endParaRPr lang="en-US" sz="900">
                <a:latin typeface="Arial" panose="020B0604020202020204" pitchFamily="34" charset="0"/>
                <a:cs typeface="Arial" panose="020B0604020202020204" pitchFamily="34" charset="0"/>
              </a:endParaRPr>
            </a:p>
          </p:txBody>
        </p:sp>
        <p:sp>
          <p:nvSpPr>
            <p:cNvPr id="52" name="Line 229"/>
            <p:cNvSpPr>
              <a:spLocks noChangeShapeType="1"/>
            </p:cNvSpPr>
            <p:nvPr/>
          </p:nvSpPr>
          <p:spPr bwMode="auto">
            <a:xfrm flipH="1">
              <a:off x="10142538" y="6382879"/>
              <a:ext cx="317500" cy="4763"/>
            </a:xfrm>
            <a:prstGeom prst="line">
              <a:avLst/>
            </a:prstGeom>
            <a:noFill/>
            <a:ln w="18000" cap="flat">
              <a:solidFill>
                <a:schemeClr val="bg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defRPr/>
              </a:pPr>
              <a:endParaRPr lang="en-US" sz="900">
                <a:latin typeface="Arial" panose="020B0604020202020204" pitchFamily="34" charset="0"/>
                <a:cs typeface="Arial" panose="020B0604020202020204" pitchFamily="34" charset="0"/>
              </a:endParaRPr>
            </a:p>
          </p:txBody>
        </p:sp>
      </p:grpSp>
      <p:grpSp>
        <p:nvGrpSpPr>
          <p:cNvPr id="53" name="Group 100"/>
          <p:cNvGrpSpPr/>
          <p:nvPr/>
        </p:nvGrpSpPr>
        <p:grpSpPr>
          <a:xfrm>
            <a:off x="8068067" y="4105003"/>
            <a:ext cx="309139" cy="306310"/>
            <a:chOff x="6726240" y="8543468"/>
            <a:chExt cx="520701" cy="515937"/>
          </a:xfrm>
        </p:grpSpPr>
        <p:sp>
          <p:nvSpPr>
            <p:cNvPr id="54" name="Freeform 350"/>
            <p:cNvSpPr>
              <a:spLocks noChangeArrowheads="1"/>
            </p:cNvSpPr>
            <p:nvPr/>
          </p:nvSpPr>
          <p:spPr bwMode="auto">
            <a:xfrm>
              <a:off x="6726240" y="8543468"/>
              <a:ext cx="188913" cy="188913"/>
            </a:xfrm>
            <a:custGeom>
              <a:avLst/>
              <a:gdLst>
                <a:gd name="T0" fmla="*/ 100 w 183"/>
                <a:gd name="T1" fmla="*/ 182 h 183"/>
                <a:gd name="T2" fmla="*/ 100 w 183"/>
                <a:gd name="T3" fmla="*/ 182 h 183"/>
                <a:gd name="T4" fmla="*/ 0 w 183"/>
                <a:gd name="T5" fmla="*/ 100 h 183"/>
                <a:gd name="T6" fmla="*/ 100 w 183"/>
                <a:gd name="T7" fmla="*/ 0 h 183"/>
                <a:gd name="T8" fmla="*/ 182 w 183"/>
                <a:gd name="T9" fmla="*/ 100 h 183"/>
              </a:gdLst>
              <a:ahLst/>
              <a:cxnLst>
                <a:cxn ang="0">
                  <a:pos x="T0" y="T1"/>
                </a:cxn>
                <a:cxn ang="0">
                  <a:pos x="T2" y="T3"/>
                </a:cxn>
                <a:cxn ang="0">
                  <a:pos x="T4" y="T5"/>
                </a:cxn>
                <a:cxn ang="0">
                  <a:pos x="T6" y="T7"/>
                </a:cxn>
                <a:cxn ang="0">
                  <a:pos x="T8" y="T9"/>
                </a:cxn>
              </a:cxnLst>
              <a:rect l="0" t="0" r="r" b="b"/>
              <a:pathLst>
                <a:path w="183" h="183">
                  <a:moveTo>
                    <a:pt x="100" y="182"/>
                  </a:moveTo>
                  <a:lnTo>
                    <a:pt x="100" y="182"/>
                  </a:lnTo>
                  <a:cubicBezTo>
                    <a:pt x="50" y="182"/>
                    <a:pt x="0" y="149"/>
                    <a:pt x="0" y="100"/>
                  </a:cubicBezTo>
                  <a:cubicBezTo>
                    <a:pt x="0" y="50"/>
                    <a:pt x="50" y="0"/>
                    <a:pt x="100" y="0"/>
                  </a:cubicBezTo>
                  <a:cubicBezTo>
                    <a:pt x="149" y="0"/>
                    <a:pt x="182" y="50"/>
                    <a:pt x="182" y="100"/>
                  </a:cubicBezTo>
                </a:path>
              </a:pathLst>
            </a:custGeom>
            <a:noFill/>
            <a:ln w="18000" cap="flat">
              <a:solidFill>
                <a:schemeClr val="bg1"/>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defRPr/>
              </a:pPr>
              <a:endParaRPr lang="en-US" sz="900">
                <a:latin typeface="Arial" panose="020B0604020202020204" pitchFamily="34" charset="0"/>
                <a:cs typeface="Arial" panose="020B0604020202020204" pitchFamily="34" charset="0"/>
              </a:endParaRPr>
            </a:p>
          </p:txBody>
        </p:sp>
        <p:sp>
          <p:nvSpPr>
            <p:cNvPr id="55" name="Freeform 351"/>
            <p:cNvSpPr>
              <a:spLocks noChangeArrowheads="1"/>
            </p:cNvSpPr>
            <p:nvPr/>
          </p:nvSpPr>
          <p:spPr bwMode="auto">
            <a:xfrm>
              <a:off x="7053265" y="8543468"/>
              <a:ext cx="193676" cy="188913"/>
            </a:xfrm>
            <a:custGeom>
              <a:avLst/>
              <a:gdLst>
                <a:gd name="T0" fmla="*/ 83 w 184"/>
                <a:gd name="T1" fmla="*/ 182 h 183"/>
                <a:gd name="T2" fmla="*/ 83 w 184"/>
                <a:gd name="T3" fmla="*/ 182 h 183"/>
                <a:gd name="T4" fmla="*/ 183 w 184"/>
                <a:gd name="T5" fmla="*/ 100 h 183"/>
                <a:gd name="T6" fmla="*/ 83 w 184"/>
                <a:gd name="T7" fmla="*/ 0 h 183"/>
                <a:gd name="T8" fmla="*/ 0 w 184"/>
                <a:gd name="T9" fmla="*/ 100 h 183"/>
              </a:gdLst>
              <a:ahLst/>
              <a:cxnLst>
                <a:cxn ang="0">
                  <a:pos x="T0" y="T1"/>
                </a:cxn>
                <a:cxn ang="0">
                  <a:pos x="T2" y="T3"/>
                </a:cxn>
                <a:cxn ang="0">
                  <a:pos x="T4" y="T5"/>
                </a:cxn>
                <a:cxn ang="0">
                  <a:pos x="T6" y="T7"/>
                </a:cxn>
                <a:cxn ang="0">
                  <a:pos x="T8" y="T9"/>
                </a:cxn>
              </a:cxnLst>
              <a:rect l="0" t="0" r="r" b="b"/>
              <a:pathLst>
                <a:path w="184" h="183">
                  <a:moveTo>
                    <a:pt x="83" y="182"/>
                  </a:moveTo>
                  <a:lnTo>
                    <a:pt x="83" y="182"/>
                  </a:lnTo>
                  <a:cubicBezTo>
                    <a:pt x="133" y="182"/>
                    <a:pt x="183" y="149"/>
                    <a:pt x="183" y="100"/>
                  </a:cubicBezTo>
                  <a:cubicBezTo>
                    <a:pt x="183" y="50"/>
                    <a:pt x="133" y="0"/>
                    <a:pt x="83" y="0"/>
                  </a:cubicBezTo>
                  <a:cubicBezTo>
                    <a:pt x="34" y="0"/>
                    <a:pt x="0" y="50"/>
                    <a:pt x="0" y="100"/>
                  </a:cubicBezTo>
                </a:path>
              </a:pathLst>
            </a:custGeom>
            <a:noFill/>
            <a:ln w="18000" cap="flat">
              <a:solidFill>
                <a:schemeClr val="bg1"/>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defRPr/>
              </a:pPr>
              <a:endParaRPr lang="en-US" sz="900">
                <a:latin typeface="Arial" panose="020B0604020202020204" pitchFamily="34" charset="0"/>
                <a:cs typeface="Arial" panose="020B0604020202020204" pitchFamily="34" charset="0"/>
              </a:endParaRPr>
            </a:p>
          </p:txBody>
        </p:sp>
        <p:sp>
          <p:nvSpPr>
            <p:cNvPr id="56" name="Freeform 352"/>
            <p:cNvSpPr>
              <a:spLocks noChangeArrowheads="1"/>
            </p:cNvSpPr>
            <p:nvPr/>
          </p:nvSpPr>
          <p:spPr bwMode="auto">
            <a:xfrm>
              <a:off x="6726240" y="8870492"/>
              <a:ext cx="188913" cy="188913"/>
            </a:xfrm>
            <a:custGeom>
              <a:avLst/>
              <a:gdLst>
                <a:gd name="T0" fmla="*/ 100 w 183"/>
                <a:gd name="T1" fmla="*/ 0 h 183"/>
                <a:gd name="T2" fmla="*/ 100 w 183"/>
                <a:gd name="T3" fmla="*/ 0 h 183"/>
                <a:gd name="T4" fmla="*/ 0 w 183"/>
                <a:gd name="T5" fmla="*/ 82 h 183"/>
                <a:gd name="T6" fmla="*/ 100 w 183"/>
                <a:gd name="T7" fmla="*/ 182 h 183"/>
                <a:gd name="T8" fmla="*/ 182 w 183"/>
                <a:gd name="T9" fmla="*/ 82 h 183"/>
              </a:gdLst>
              <a:ahLst/>
              <a:cxnLst>
                <a:cxn ang="0">
                  <a:pos x="T0" y="T1"/>
                </a:cxn>
                <a:cxn ang="0">
                  <a:pos x="T2" y="T3"/>
                </a:cxn>
                <a:cxn ang="0">
                  <a:pos x="T4" y="T5"/>
                </a:cxn>
                <a:cxn ang="0">
                  <a:pos x="T6" y="T7"/>
                </a:cxn>
                <a:cxn ang="0">
                  <a:pos x="T8" y="T9"/>
                </a:cxn>
              </a:cxnLst>
              <a:rect l="0" t="0" r="r" b="b"/>
              <a:pathLst>
                <a:path w="183" h="183">
                  <a:moveTo>
                    <a:pt x="100" y="0"/>
                  </a:moveTo>
                  <a:lnTo>
                    <a:pt x="100" y="0"/>
                  </a:lnTo>
                  <a:cubicBezTo>
                    <a:pt x="50" y="0"/>
                    <a:pt x="0" y="33"/>
                    <a:pt x="0" y="82"/>
                  </a:cubicBezTo>
                  <a:cubicBezTo>
                    <a:pt x="0" y="132"/>
                    <a:pt x="50" y="182"/>
                    <a:pt x="100" y="182"/>
                  </a:cubicBezTo>
                  <a:cubicBezTo>
                    <a:pt x="149" y="182"/>
                    <a:pt x="182" y="132"/>
                    <a:pt x="182" y="82"/>
                  </a:cubicBezTo>
                </a:path>
              </a:pathLst>
            </a:custGeom>
            <a:noFill/>
            <a:ln w="18000" cap="flat">
              <a:solidFill>
                <a:schemeClr val="bg1"/>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defRPr/>
              </a:pPr>
              <a:endParaRPr lang="en-US" sz="900">
                <a:latin typeface="Arial" panose="020B0604020202020204" pitchFamily="34" charset="0"/>
                <a:cs typeface="Arial" panose="020B0604020202020204" pitchFamily="34" charset="0"/>
              </a:endParaRPr>
            </a:p>
          </p:txBody>
        </p:sp>
        <p:sp>
          <p:nvSpPr>
            <p:cNvPr id="57" name="Freeform 353"/>
            <p:cNvSpPr>
              <a:spLocks noChangeArrowheads="1"/>
            </p:cNvSpPr>
            <p:nvPr/>
          </p:nvSpPr>
          <p:spPr bwMode="auto">
            <a:xfrm>
              <a:off x="7053265" y="8870492"/>
              <a:ext cx="193676" cy="188913"/>
            </a:xfrm>
            <a:custGeom>
              <a:avLst/>
              <a:gdLst>
                <a:gd name="T0" fmla="*/ 83 w 184"/>
                <a:gd name="T1" fmla="*/ 0 h 183"/>
                <a:gd name="T2" fmla="*/ 83 w 184"/>
                <a:gd name="T3" fmla="*/ 0 h 183"/>
                <a:gd name="T4" fmla="*/ 183 w 184"/>
                <a:gd name="T5" fmla="*/ 82 h 183"/>
                <a:gd name="T6" fmla="*/ 83 w 184"/>
                <a:gd name="T7" fmla="*/ 182 h 183"/>
                <a:gd name="T8" fmla="*/ 0 w 184"/>
                <a:gd name="T9" fmla="*/ 82 h 183"/>
              </a:gdLst>
              <a:ahLst/>
              <a:cxnLst>
                <a:cxn ang="0">
                  <a:pos x="T0" y="T1"/>
                </a:cxn>
                <a:cxn ang="0">
                  <a:pos x="T2" y="T3"/>
                </a:cxn>
                <a:cxn ang="0">
                  <a:pos x="T4" y="T5"/>
                </a:cxn>
                <a:cxn ang="0">
                  <a:pos x="T6" y="T7"/>
                </a:cxn>
                <a:cxn ang="0">
                  <a:pos x="T8" y="T9"/>
                </a:cxn>
              </a:cxnLst>
              <a:rect l="0" t="0" r="r" b="b"/>
              <a:pathLst>
                <a:path w="184" h="183">
                  <a:moveTo>
                    <a:pt x="83" y="0"/>
                  </a:moveTo>
                  <a:lnTo>
                    <a:pt x="83" y="0"/>
                  </a:lnTo>
                  <a:cubicBezTo>
                    <a:pt x="133" y="0"/>
                    <a:pt x="183" y="33"/>
                    <a:pt x="183" y="82"/>
                  </a:cubicBezTo>
                  <a:cubicBezTo>
                    <a:pt x="183" y="132"/>
                    <a:pt x="133" y="182"/>
                    <a:pt x="83" y="182"/>
                  </a:cubicBezTo>
                  <a:cubicBezTo>
                    <a:pt x="34" y="182"/>
                    <a:pt x="0" y="132"/>
                    <a:pt x="0" y="82"/>
                  </a:cubicBezTo>
                </a:path>
              </a:pathLst>
            </a:custGeom>
            <a:noFill/>
            <a:ln w="18000" cap="flat">
              <a:solidFill>
                <a:schemeClr val="bg1"/>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defRPr/>
              </a:pPr>
              <a:endParaRPr lang="en-US" sz="900">
                <a:latin typeface="Arial" panose="020B0604020202020204" pitchFamily="34" charset="0"/>
                <a:cs typeface="Arial" panose="020B0604020202020204" pitchFamily="34" charset="0"/>
              </a:endParaRPr>
            </a:p>
          </p:txBody>
        </p:sp>
        <p:sp>
          <p:nvSpPr>
            <p:cNvPr id="58" name="Freeform 354"/>
            <p:cNvSpPr>
              <a:spLocks noChangeArrowheads="1"/>
            </p:cNvSpPr>
            <p:nvPr/>
          </p:nvSpPr>
          <p:spPr bwMode="auto">
            <a:xfrm>
              <a:off x="6915153" y="8645069"/>
              <a:ext cx="4763" cy="312738"/>
            </a:xfrm>
            <a:custGeom>
              <a:avLst/>
              <a:gdLst>
                <a:gd name="T0" fmla="*/ 0 w 1"/>
                <a:gd name="T1" fmla="*/ 297 h 298"/>
                <a:gd name="T2" fmla="*/ 0 w 1"/>
                <a:gd name="T3" fmla="*/ 215 h 298"/>
                <a:gd name="T4" fmla="*/ 0 w 1"/>
                <a:gd name="T5" fmla="*/ 82 h 298"/>
                <a:gd name="T6" fmla="*/ 0 w 1"/>
                <a:gd name="T7" fmla="*/ 0 h 298"/>
              </a:gdLst>
              <a:ahLst/>
              <a:cxnLst>
                <a:cxn ang="0">
                  <a:pos x="T0" y="T1"/>
                </a:cxn>
                <a:cxn ang="0">
                  <a:pos x="T2" y="T3"/>
                </a:cxn>
                <a:cxn ang="0">
                  <a:pos x="T4" y="T5"/>
                </a:cxn>
                <a:cxn ang="0">
                  <a:pos x="T6" y="T7"/>
                </a:cxn>
              </a:cxnLst>
              <a:rect l="0" t="0" r="r" b="b"/>
              <a:pathLst>
                <a:path w="1" h="298">
                  <a:moveTo>
                    <a:pt x="0" y="297"/>
                  </a:moveTo>
                  <a:lnTo>
                    <a:pt x="0" y="215"/>
                  </a:lnTo>
                  <a:lnTo>
                    <a:pt x="0" y="82"/>
                  </a:lnTo>
                  <a:lnTo>
                    <a:pt x="0" y="0"/>
                  </a:lnTo>
                </a:path>
              </a:pathLst>
            </a:custGeom>
            <a:noFill/>
            <a:ln w="18000" cap="flat">
              <a:solidFill>
                <a:schemeClr val="bg1"/>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defRPr/>
              </a:pPr>
              <a:endParaRPr lang="en-US" sz="900">
                <a:latin typeface="Arial" panose="020B0604020202020204" pitchFamily="34" charset="0"/>
                <a:cs typeface="Arial" panose="020B0604020202020204" pitchFamily="34" charset="0"/>
              </a:endParaRPr>
            </a:p>
          </p:txBody>
        </p:sp>
        <p:sp>
          <p:nvSpPr>
            <p:cNvPr id="59" name="Freeform 355"/>
            <p:cNvSpPr>
              <a:spLocks noChangeArrowheads="1"/>
            </p:cNvSpPr>
            <p:nvPr/>
          </p:nvSpPr>
          <p:spPr bwMode="auto">
            <a:xfrm>
              <a:off x="7053265" y="8645069"/>
              <a:ext cx="4763" cy="312738"/>
            </a:xfrm>
            <a:custGeom>
              <a:avLst/>
              <a:gdLst>
                <a:gd name="T0" fmla="*/ 0 w 1"/>
                <a:gd name="T1" fmla="*/ 0 h 298"/>
                <a:gd name="T2" fmla="*/ 0 w 1"/>
                <a:gd name="T3" fmla="*/ 82 h 298"/>
                <a:gd name="T4" fmla="*/ 0 w 1"/>
                <a:gd name="T5" fmla="*/ 215 h 298"/>
                <a:gd name="T6" fmla="*/ 0 w 1"/>
                <a:gd name="T7" fmla="*/ 297 h 298"/>
              </a:gdLst>
              <a:ahLst/>
              <a:cxnLst>
                <a:cxn ang="0">
                  <a:pos x="T0" y="T1"/>
                </a:cxn>
                <a:cxn ang="0">
                  <a:pos x="T2" y="T3"/>
                </a:cxn>
                <a:cxn ang="0">
                  <a:pos x="T4" y="T5"/>
                </a:cxn>
                <a:cxn ang="0">
                  <a:pos x="T6" y="T7"/>
                </a:cxn>
              </a:cxnLst>
              <a:rect l="0" t="0" r="r" b="b"/>
              <a:pathLst>
                <a:path w="1" h="298">
                  <a:moveTo>
                    <a:pt x="0" y="0"/>
                  </a:moveTo>
                  <a:lnTo>
                    <a:pt x="0" y="82"/>
                  </a:lnTo>
                  <a:lnTo>
                    <a:pt x="0" y="215"/>
                  </a:lnTo>
                  <a:lnTo>
                    <a:pt x="0" y="297"/>
                  </a:lnTo>
                </a:path>
              </a:pathLst>
            </a:custGeom>
            <a:noFill/>
            <a:ln w="18000" cap="flat">
              <a:solidFill>
                <a:schemeClr val="bg1"/>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defRPr/>
              </a:pPr>
              <a:endParaRPr lang="en-US" sz="900">
                <a:latin typeface="Arial" panose="020B0604020202020204" pitchFamily="34" charset="0"/>
                <a:cs typeface="Arial" panose="020B0604020202020204" pitchFamily="34" charset="0"/>
              </a:endParaRPr>
            </a:p>
          </p:txBody>
        </p:sp>
        <p:sp>
          <p:nvSpPr>
            <p:cNvPr id="60" name="Freeform 356"/>
            <p:cNvSpPr>
              <a:spLocks noChangeArrowheads="1"/>
            </p:cNvSpPr>
            <p:nvPr/>
          </p:nvSpPr>
          <p:spPr bwMode="auto">
            <a:xfrm>
              <a:off x="6827840" y="8732379"/>
              <a:ext cx="312737" cy="4763"/>
            </a:xfrm>
            <a:custGeom>
              <a:avLst/>
              <a:gdLst>
                <a:gd name="T0" fmla="*/ 0 w 298"/>
                <a:gd name="T1" fmla="*/ 0 h 1"/>
                <a:gd name="T2" fmla="*/ 82 w 298"/>
                <a:gd name="T3" fmla="*/ 0 h 1"/>
                <a:gd name="T4" fmla="*/ 214 w 298"/>
                <a:gd name="T5" fmla="*/ 0 h 1"/>
                <a:gd name="T6" fmla="*/ 297 w 298"/>
                <a:gd name="T7" fmla="*/ 0 h 1"/>
              </a:gdLst>
              <a:ahLst/>
              <a:cxnLst>
                <a:cxn ang="0">
                  <a:pos x="T0" y="T1"/>
                </a:cxn>
                <a:cxn ang="0">
                  <a:pos x="T2" y="T3"/>
                </a:cxn>
                <a:cxn ang="0">
                  <a:pos x="T4" y="T5"/>
                </a:cxn>
                <a:cxn ang="0">
                  <a:pos x="T6" y="T7"/>
                </a:cxn>
              </a:cxnLst>
              <a:rect l="0" t="0" r="r" b="b"/>
              <a:pathLst>
                <a:path w="298" h="1">
                  <a:moveTo>
                    <a:pt x="0" y="0"/>
                  </a:moveTo>
                  <a:lnTo>
                    <a:pt x="82" y="0"/>
                  </a:lnTo>
                  <a:lnTo>
                    <a:pt x="214" y="0"/>
                  </a:lnTo>
                  <a:lnTo>
                    <a:pt x="297" y="0"/>
                  </a:lnTo>
                </a:path>
              </a:pathLst>
            </a:custGeom>
            <a:noFill/>
            <a:ln w="18000" cap="flat">
              <a:solidFill>
                <a:schemeClr val="bg1"/>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defRPr/>
              </a:pPr>
              <a:endParaRPr lang="en-US" sz="900">
                <a:latin typeface="Arial" panose="020B0604020202020204" pitchFamily="34" charset="0"/>
                <a:cs typeface="Arial" panose="020B0604020202020204" pitchFamily="34" charset="0"/>
              </a:endParaRPr>
            </a:p>
          </p:txBody>
        </p:sp>
        <p:sp>
          <p:nvSpPr>
            <p:cNvPr id="61" name="Freeform 357"/>
            <p:cNvSpPr>
              <a:spLocks noChangeArrowheads="1"/>
            </p:cNvSpPr>
            <p:nvPr/>
          </p:nvSpPr>
          <p:spPr bwMode="auto">
            <a:xfrm>
              <a:off x="6827840" y="8870492"/>
              <a:ext cx="312737" cy="4763"/>
            </a:xfrm>
            <a:custGeom>
              <a:avLst/>
              <a:gdLst>
                <a:gd name="T0" fmla="*/ 297 w 298"/>
                <a:gd name="T1" fmla="*/ 0 h 1"/>
                <a:gd name="T2" fmla="*/ 214 w 298"/>
                <a:gd name="T3" fmla="*/ 0 h 1"/>
                <a:gd name="T4" fmla="*/ 82 w 298"/>
                <a:gd name="T5" fmla="*/ 0 h 1"/>
                <a:gd name="T6" fmla="*/ 0 w 298"/>
                <a:gd name="T7" fmla="*/ 0 h 1"/>
              </a:gdLst>
              <a:ahLst/>
              <a:cxnLst>
                <a:cxn ang="0">
                  <a:pos x="T0" y="T1"/>
                </a:cxn>
                <a:cxn ang="0">
                  <a:pos x="T2" y="T3"/>
                </a:cxn>
                <a:cxn ang="0">
                  <a:pos x="T4" y="T5"/>
                </a:cxn>
                <a:cxn ang="0">
                  <a:pos x="T6" y="T7"/>
                </a:cxn>
              </a:cxnLst>
              <a:rect l="0" t="0" r="r" b="b"/>
              <a:pathLst>
                <a:path w="298" h="1">
                  <a:moveTo>
                    <a:pt x="297" y="0"/>
                  </a:moveTo>
                  <a:lnTo>
                    <a:pt x="214" y="0"/>
                  </a:lnTo>
                  <a:lnTo>
                    <a:pt x="82" y="0"/>
                  </a:lnTo>
                  <a:lnTo>
                    <a:pt x="0" y="0"/>
                  </a:lnTo>
                </a:path>
              </a:pathLst>
            </a:custGeom>
            <a:noFill/>
            <a:ln w="18000" cap="flat">
              <a:solidFill>
                <a:schemeClr val="bg1"/>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defRPr/>
              </a:pPr>
              <a:endParaRPr lang="en-US" sz="900">
                <a:latin typeface="Arial" panose="020B0604020202020204" pitchFamily="34" charset="0"/>
                <a:cs typeface="Arial" panose="020B0604020202020204" pitchFamily="34" charset="0"/>
              </a:endParaRPr>
            </a:p>
          </p:txBody>
        </p:sp>
      </p:grpSp>
      <p:grpSp>
        <p:nvGrpSpPr>
          <p:cNvPr id="62" name="Group 109"/>
          <p:cNvGrpSpPr/>
          <p:nvPr/>
        </p:nvGrpSpPr>
        <p:grpSpPr>
          <a:xfrm>
            <a:off x="9206791" y="1468166"/>
            <a:ext cx="226199" cy="309139"/>
            <a:chOff x="9005888" y="1907718"/>
            <a:chExt cx="381000" cy="520699"/>
          </a:xfrm>
        </p:grpSpPr>
        <p:sp>
          <p:nvSpPr>
            <p:cNvPr id="63" name="Freeform 375"/>
            <p:cNvSpPr>
              <a:spLocks noChangeArrowheads="1"/>
            </p:cNvSpPr>
            <p:nvPr/>
          </p:nvSpPr>
          <p:spPr bwMode="auto">
            <a:xfrm>
              <a:off x="9005888" y="1907718"/>
              <a:ext cx="381000" cy="520699"/>
            </a:xfrm>
            <a:custGeom>
              <a:avLst/>
              <a:gdLst>
                <a:gd name="T0" fmla="*/ 0 w 364"/>
                <a:gd name="T1" fmla="*/ 182 h 497"/>
                <a:gd name="T2" fmla="*/ 0 w 364"/>
                <a:gd name="T3" fmla="*/ 182 h 497"/>
                <a:gd name="T4" fmla="*/ 182 w 364"/>
                <a:gd name="T5" fmla="*/ 0 h 497"/>
                <a:gd name="T6" fmla="*/ 363 w 364"/>
                <a:gd name="T7" fmla="*/ 182 h 497"/>
                <a:gd name="T8" fmla="*/ 182 w 364"/>
                <a:gd name="T9" fmla="*/ 496 h 497"/>
                <a:gd name="T10" fmla="*/ 0 w 364"/>
                <a:gd name="T11" fmla="*/ 182 h 497"/>
              </a:gdLst>
              <a:ahLst/>
              <a:cxnLst>
                <a:cxn ang="0">
                  <a:pos x="T0" y="T1"/>
                </a:cxn>
                <a:cxn ang="0">
                  <a:pos x="T2" y="T3"/>
                </a:cxn>
                <a:cxn ang="0">
                  <a:pos x="T4" y="T5"/>
                </a:cxn>
                <a:cxn ang="0">
                  <a:pos x="T6" y="T7"/>
                </a:cxn>
                <a:cxn ang="0">
                  <a:pos x="T8" y="T9"/>
                </a:cxn>
                <a:cxn ang="0">
                  <a:pos x="T10" y="T11"/>
                </a:cxn>
              </a:cxnLst>
              <a:rect l="0" t="0" r="r" b="b"/>
              <a:pathLst>
                <a:path w="364" h="497">
                  <a:moveTo>
                    <a:pt x="0" y="182"/>
                  </a:moveTo>
                  <a:lnTo>
                    <a:pt x="0" y="182"/>
                  </a:lnTo>
                  <a:cubicBezTo>
                    <a:pt x="0" y="83"/>
                    <a:pt x="83" y="0"/>
                    <a:pt x="182" y="0"/>
                  </a:cubicBezTo>
                  <a:cubicBezTo>
                    <a:pt x="280" y="0"/>
                    <a:pt x="363" y="83"/>
                    <a:pt x="363" y="182"/>
                  </a:cubicBezTo>
                  <a:cubicBezTo>
                    <a:pt x="363" y="314"/>
                    <a:pt x="230" y="496"/>
                    <a:pt x="182" y="496"/>
                  </a:cubicBezTo>
                  <a:cubicBezTo>
                    <a:pt x="132" y="496"/>
                    <a:pt x="0" y="314"/>
                    <a:pt x="0" y="182"/>
                  </a:cubicBezTo>
                </a:path>
              </a:pathLst>
            </a:custGeom>
            <a:noFill/>
            <a:ln w="18000" cap="flat">
              <a:solidFill>
                <a:schemeClr val="bg1"/>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z="900">
                <a:latin typeface="Arial" panose="020B0604020202020204" pitchFamily="34" charset="0"/>
                <a:cs typeface="Arial" panose="020B0604020202020204" pitchFamily="34" charset="0"/>
              </a:endParaRPr>
            </a:p>
          </p:txBody>
        </p:sp>
        <p:sp>
          <p:nvSpPr>
            <p:cNvPr id="64" name="Freeform 376"/>
            <p:cNvSpPr>
              <a:spLocks noChangeArrowheads="1"/>
            </p:cNvSpPr>
            <p:nvPr/>
          </p:nvSpPr>
          <p:spPr bwMode="auto">
            <a:xfrm>
              <a:off x="9107489" y="2014079"/>
              <a:ext cx="169863" cy="174625"/>
            </a:xfrm>
            <a:custGeom>
              <a:avLst/>
              <a:gdLst>
                <a:gd name="T0" fmla="*/ 0 w 165"/>
                <a:gd name="T1" fmla="*/ 83 h 166"/>
                <a:gd name="T2" fmla="*/ 0 w 165"/>
                <a:gd name="T3" fmla="*/ 83 h 166"/>
                <a:gd name="T4" fmla="*/ 83 w 165"/>
                <a:gd name="T5" fmla="*/ 165 h 166"/>
                <a:gd name="T6" fmla="*/ 164 w 165"/>
                <a:gd name="T7" fmla="*/ 83 h 166"/>
                <a:gd name="T8" fmla="*/ 83 w 165"/>
                <a:gd name="T9" fmla="*/ 0 h 166"/>
                <a:gd name="T10" fmla="*/ 0 w 165"/>
                <a:gd name="T11" fmla="*/ 83 h 166"/>
              </a:gdLst>
              <a:ahLst/>
              <a:cxnLst>
                <a:cxn ang="0">
                  <a:pos x="T0" y="T1"/>
                </a:cxn>
                <a:cxn ang="0">
                  <a:pos x="T2" y="T3"/>
                </a:cxn>
                <a:cxn ang="0">
                  <a:pos x="T4" y="T5"/>
                </a:cxn>
                <a:cxn ang="0">
                  <a:pos x="T6" y="T7"/>
                </a:cxn>
                <a:cxn ang="0">
                  <a:pos x="T8" y="T9"/>
                </a:cxn>
                <a:cxn ang="0">
                  <a:pos x="T10" y="T11"/>
                </a:cxn>
              </a:cxnLst>
              <a:rect l="0" t="0" r="r" b="b"/>
              <a:pathLst>
                <a:path w="165" h="166">
                  <a:moveTo>
                    <a:pt x="0" y="83"/>
                  </a:moveTo>
                  <a:lnTo>
                    <a:pt x="0" y="83"/>
                  </a:lnTo>
                  <a:cubicBezTo>
                    <a:pt x="0" y="133"/>
                    <a:pt x="33" y="165"/>
                    <a:pt x="83" y="165"/>
                  </a:cubicBezTo>
                  <a:cubicBezTo>
                    <a:pt x="131" y="165"/>
                    <a:pt x="164" y="133"/>
                    <a:pt x="164" y="83"/>
                  </a:cubicBezTo>
                  <a:cubicBezTo>
                    <a:pt x="164" y="33"/>
                    <a:pt x="131" y="0"/>
                    <a:pt x="83" y="0"/>
                  </a:cubicBezTo>
                  <a:cubicBezTo>
                    <a:pt x="33" y="0"/>
                    <a:pt x="0" y="33"/>
                    <a:pt x="0" y="83"/>
                  </a:cubicBezTo>
                </a:path>
              </a:pathLst>
            </a:custGeom>
            <a:noFill/>
            <a:ln w="18000" cap="flat">
              <a:solidFill>
                <a:schemeClr val="bg1"/>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z="900">
                <a:latin typeface="Arial" panose="020B0604020202020204" pitchFamily="34" charset="0"/>
                <a:cs typeface="Arial" panose="020B0604020202020204" pitchFamily="34" charset="0"/>
              </a:endParaRPr>
            </a:p>
          </p:txBody>
        </p:sp>
      </p:grpSp>
      <p:grpSp>
        <p:nvGrpSpPr>
          <p:cNvPr id="65" name="Group 112"/>
          <p:cNvGrpSpPr/>
          <p:nvPr/>
        </p:nvGrpSpPr>
        <p:grpSpPr>
          <a:xfrm>
            <a:off x="9187601" y="4256744"/>
            <a:ext cx="309139" cy="309138"/>
            <a:chOff x="7831138" y="10753269"/>
            <a:chExt cx="520701" cy="520699"/>
          </a:xfrm>
        </p:grpSpPr>
        <p:sp>
          <p:nvSpPr>
            <p:cNvPr id="66" name="Freeform 454"/>
            <p:cNvSpPr>
              <a:spLocks noChangeArrowheads="1"/>
            </p:cNvSpPr>
            <p:nvPr/>
          </p:nvSpPr>
          <p:spPr bwMode="auto">
            <a:xfrm>
              <a:off x="7831138" y="10753269"/>
              <a:ext cx="520701" cy="520699"/>
            </a:xfrm>
            <a:custGeom>
              <a:avLst/>
              <a:gdLst>
                <a:gd name="T0" fmla="*/ 496 w 497"/>
                <a:gd name="T1" fmla="*/ 248 h 497"/>
                <a:gd name="T2" fmla="*/ 496 w 497"/>
                <a:gd name="T3" fmla="*/ 248 h 497"/>
                <a:gd name="T4" fmla="*/ 248 w 497"/>
                <a:gd name="T5" fmla="*/ 496 h 497"/>
                <a:gd name="T6" fmla="*/ 0 w 497"/>
                <a:gd name="T7" fmla="*/ 248 h 497"/>
                <a:gd name="T8" fmla="*/ 248 w 497"/>
                <a:gd name="T9" fmla="*/ 0 h 497"/>
                <a:gd name="T10" fmla="*/ 496 w 497"/>
                <a:gd name="T11" fmla="*/ 248 h 497"/>
              </a:gdLst>
              <a:ahLst/>
              <a:cxnLst>
                <a:cxn ang="0">
                  <a:pos x="T0" y="T1"/>
                </a:cxn>
                <a:cxn ang="0">
                  <a:pos x="T2" y="T3"/>
                </a:cxn>
                <a:cxn ang="0">
                  <a:pos x="T4" y="T5"/>
                </a:cxn>
                <a:cxn ang="0">
                  <a:pos x="T6" y="T7"/>
                </a:cxn>
                <a:cxn ang="0">
                  <a:pos x="T8" y="T9"/>
                </a:cxn>
                <a:cxn ang="0">
                  <a:pos x="T10" y="T11"/>
                </a:cxn>
              </a:cxnLst>
              <a:rect l="0" t="0" r="r" b="b"/>
              <a:pathLst>
                <a:path w="497" h="497">
                  <a:moveTo>
                    <a:pt x="496" y="248"/>
                  </a:moveTo>
                  <a:lnTo>
                    <a:pt x="496" y="248"/>
                  </a:lnTo>
                  <a:cubicBezTo>
                    <a:pt x="496" y="380"/>
                    <a:pt x="380" y="496"/>
                    <a:pt x="248" y="496"/>
                  </a:cubicBezTo>
                  <a:cubicBezTo>
                    <a:pt x="116" y="496"/>
                    <a:pt x="0" y="380"/>
                    <a:pt x="0" y="248"/>
                  </a:cubicBezTo>
                  <a:cubicBezTo>
                    <a:pt x="0" y="116"/>
                    <a:pt x="116" y="0"/>
                    <a:pt x="248" y="0"/>
                  </a:cubicBezTo>
                  <a:cubicBezTo>
                    <a:pt x="380" y="0"/>
                    <a:pt x="496" y="116"/>
                    <a:pt x="496" y="248"/>
                  </a:cubicBezTo>
                </a:path>
              </a:pathLst>
            </a:custGeom>
            <a:noFill/>
            <a:ln w="18000" cap="flat">
              <a:solidFill>
                <a:schemeClr val="bg1"/>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z="900">
                <a:latin typeface="Arial" panose="020B0604020202020204" pitchFamily="34" charset="0"/>
                <a:cs typeface="Arial" panose="020B0604020202020204" pitchFamily="34" charset="0"/>
              </a:endParaRPr>
            </a:p>
          </p:txBody>
        </p:sp>
        <p:sp>
          <p:nvSpPr>
            <p:cNvPr id="67" name="Freeform 455"/>
            <p:cNvSpPr>
              <a:spLocks noChangeArrowheads="1"/>
            </p:cNvSpPr>
            <p:nvPr/>
          </p:nvSpPr>
          <p:spPr bwMode="auto">
            <a:xfrm>
              <a:off x="7900990" y="10804069"/>
              <a:ext cx="123824" cy="433387"/>
            </a:xfrm>
            <a:custGeom>
              <a:avLst/>
              <a:gdLst>
                <a:gd name="T0" fmla="*/ 33 w 117"/>
                <a:gd name="T1" fmla="*/ 0 h 415"/>
                <a:gd name="T2" fmla="*/ 116 w 117"/>
                <a:gd name="T3" fmla="*/ 116 h 415"/>
                <a:gd name="T4" fmla="*/ 66 w 117"/>
                <a:gd name="T5" fmla="*/ 149 h 415"/>
                <a:gd name="T6" fmla="*/ 0 w 117"/>
                <a:gd name="T7" fmla="*/ 183 h 415"/>
                <a:gd name="T8" fmla="*/ 0 w 117"/>
                <a:gd name="T9" fmla="*/ 249 h 415"/>
                <a:gd name="T10" fmla="*/ 66 w 117"/>
                <a:gd name="T11" fmla="*/ 282 h 415"/>
                <a:gd name="T12" fmla="*/ 99 w 117"/>
                <a:gd name="T13" fmla="*/ 331 h 415"/>
                <a:gd name="T14" fmla="*/ 66 w 117"/>
                <a:gd name="T15" fmla="*/ 397 h 415"/>
                <a:gd name="T16" fmla="*/ 66 w 117"/>
                <a:gd name="T17" fmla="*/ 414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415">
                  <a:moveTo>
                    <a:pt x="33" y="0"/>
                  </a:moveTo>
                  <a:lnTo>
                    <a:pt x="116" y="116"/>
                  </a:lnTo>
                  <a:lnTo>
                    <a:pt x="66" y="149"/>
                  </a:lnTo>
                  <a:lnTo>
                    <a:pt x="0" y="183"/>
                  </a:lnTo>
                  <a:lnTo>
                    <a:pt x="0" y="249"/>
                  </a:lnTo>
                  <a:lnTo>
                    <a:pt x="66" y="282"/>
                  </a:lnTo>
                  <a:lnTo>
                    <a:pt x="99" y="331"/>
                  </a:lnTo>
                  <a:lnTo>
                    <a:pt x="66" y="397"/>
                  </a:lnTo>
                  <a:lnTo>
                    <a:pt x="66" y="414"/>
                  </a:lnTo>
                </a:path>
              </a:pathLst>
            </a:custGeom>
            <a:noFill/>
            <a:ln w="18000" cap="flat">
              <a:solidFill>
                <a:schemeClr val="bg1"/>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defRPr/>
              </a:pPr>
              <a:endParaRPr lang="en-US" sz="900">
                <a:latin typeface="Arial" panose="020B0604020202020204" pitchFamily="34" charset="0"/>
                <a:cs typeface="Arial" panose="020B0604020202020204" pitchFamily="34" charset="0"/>
              </a:endParaRPr>
            </a:p>
          </p:txBody>
        </p:sp>
        <p:sp>
          <p:nvSpPr>
            <p:cNvPr id="68" name="Freeform 456"/>
            <p:cNvSpPr>
              <a:spLocks noChangeArrowheads="1"/>
            </p:cNvSpPr>
            <p:nvPr/>
          </p:nvSpPr>
          <p:spPr bwMode="auto">
            <a:xfrm>
              <a:off x="8107364" y="10854869"/>
              <a:ext cx="207963" cy="295274"/>
            </a:xfrm>
            <a:custGeom>
              <a:avLst/>
              <a:gdLst>
                <a:gd name="T0" fmla="*/ 183 w 200"/>
                <a:gd name="T1" fmla="*/ 0 h 282"/>
                <a:gd name="T2" fmla="*/ 133 w 200"/>
                <a:gd name="T3" fmla="*/ 33 h 282"/>
                <a:gd name="T4" fmla="*/ 67 w 200"/>
                <a:gd name="T5" fmla="*/ 133 h 282"/>
                <a:gd name="T6" fmla="*/ 34 w 200"/>
                <a:gd name="T7" fmla="*/ 133 h 282"/>
                <a:gd name="T8" fmla="*/ 34 w 200"/>
                <a:gd name="T9" fmla="*/ 165 h 282"/>
                <a:gd name="T10" fmla="*/ 0 w 200"/>
                <a:gd name="T11" fmla="*/ 215 h 282"/>
                <a:gd name="T12" fmla="*/ 34 w 200"/>
                <a:gd name="T13" fmla="*/ 265 h 282"/>
                <a:gd name="T14" fmla="*/ 67 w 200"/>
                <a:gd name="T15" fmla="*/ 281 h 282"/>
                <a:gd name="T16" fmla="*/ 116 w 200"/>
                <a:gd name="T17" fmla="*/ 232 h 282"/>
                <a:gd name="T18" fmla="*/ 133 w 200"/>
                <a:gd name="T19" fmla="*/ 199 h 282"/>
                <a:gd name="T20" fmla="*/ 183 w 200"/>
                <a:gd name="T21" fmla="*/ 265 h 282"/>
                <a:gd name="T22" fmla="*/ 199 w 200"/>
                <a:gd name="T23" fmla="*/ 26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0" h="282">
                  <a:moveTo>
                    <a:pt x="183" y="0"/>
                  </a:moveTo>
                  <a:lnTo>
                    <a:pt x="133" y="33"/>
                  </a:lnTo>
                  <a:lnTo>
                    <a:pt x="67" y="133"/>
                  </a:lnTo>
                  <a:lnTo>
                    <a:pt x="34" y="133"/>
                  </a:lnTo>
                  <a:lnTo>
                    <a:pt x="34" y="165"/>
                  </a:lnTo>
                  <a:lnTo>
                    <a:pt x="0" y="215"/>
                  </a:lnTo>
                  <a:lnTo>
                    <a:pt x="34" y="265"/>
                  </a:lnTo>
                  <a:lnTo>
                    <a:pt x="67" y="281"/>
                  </a:lnTo>
                  <a:lnTo>
                    <a:pt x="116" y="232"/>
                  </a:lnTo>
                  <a:lnTo>
                    <a:pt x="133" y="199"/>
                  </a:lnTo>
                  <a:lnTo>
                    <a:pt x="183" y="265"/>
                  </a:lnTo>
                  <a:lnTo>
                    <a:pt x="199" y="265"/>
                  </a:lnTo>
                </a:path>
              </a:pathLst>
            </a:custGeom>
            <a:noFill/>
            <a:ln w="18000" cap="flat">
              <a:solidFill>
                <a:schemeClr val="bg1"/>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defRPr/>
              </a:pPr>
              <a:endParaRPr lang="en-US" sz="900">
                <a:latin typeface="Arial" panose="020B0604020202020204" pitchFamily="34" charset="0"/>
                <a:cs typeface="Arial" panose="020B0604020202020204" pitchFamily="34" charset="0"/>
              </a:endParaRPr>
            </a:p>
          </p:txBody>
        </p:sp>
      </p:grpSp>
      <p:grpSp>
        <p:nvGrpSpPr>
          <p:cNvPr id="69" name="Group 116"/>
          <p:cNvGrpSpPr/>
          <p:nvPr/>
        </p:nvGrpSpPr>
        <p:grpSpPr>
          <a:xfrm>
            <a:off x="9176311" y="5675921"/>
            <a:ext cx="309139" cy="245990"/>
            <a:chOff x="8936039" y="10804069"/>
            <a:chExt cx="520701" cy="414336"/>
          </a:xfrm>
        </p:grpSpPr>
        <p:sp>
          <p:nvSpPr>
            <p:cNvPr id="70" name="Freeform 457"/>
            <p:cNvSpPr>
              <a:spLocks noChangeArrowheads="1"/>
            </p:cNvSpPr>
            <p:nvPr/>
          </p:nvSpPr>
          <p:spPr bwMode="auto">
            <a:xfrm>
              <a:off x="8936039" y="10804069"/>
              <a:ext cx="520701" cy="225425"/>
            </a:xfrm>
            <a:custGeom>
              <a:avLst/>
              <a:gdLst>
                <a:gd name="T0" fmla="*/ 249 w 497"/>
                <a:gd name="T1" fmla="*/ 0 h 216"/>
                <a:gd name="T2" fmla="*/ 0 w 497"/>
                <a:gd name="T3" fmla="*/ 116 h 216"/>
                <a:gd name="T4" fmla="*/ 249 w 497"/>
                <a:gd name="T5" fmla="*/ 215 h 216"/>
                <a:gd name="T6" fmla="*/ 496 w 497"/>
                <a:gd name="T7" fmla="*/ 116 h 216"/>
                <a:gd name="T8" fmla="*/ 249 w 497"/>
                <a:gd name="T9" fmla="*/ 0 h 216"/>
              </a:gdLst>
              <a:ahLst/>
              <a:cxnLst>
                <a:cxn ang="0">
                  <a:pos x="T0" y="T1"/>
                </a:cxn>
                <a:cxn ang="0">
                  <a:pos x="T2" y="T3"/>
                </a:cxn>
                <a:cxn ang="0">
                  <a:pos x="T4" y="T5"/>
                </a:cxn>
                <a:cxn ang="0">
                  <a:pos x="T6" y="T7"/>
                </a:cxn>
                <a:cxn ang="0">
                  <a:pos x="T8" y="T9"/>
                </a:cxn>
              </a:cxnLst>
              <a:rect l="0" t="0" r="r" b="b"/>
              <a:pathLst>
                <a:path w="497" h="216">
                  <a:moveTo>
                    <a:pt x="249" y="0"/>
                  </a:moveTo>
                  <a:lnTo>
                    <a:pt x="0" y="116"/>
                  </a:lnTo>
                  <a:lnTo>
                    <a:pt x="249" y="215"/>
                  </a:lnTo>
                  <a:lnTo>
                    <a:pt x="496" y="116"/>
                  </a:lnTo>
                  <a:lnTo>
                    <a:pt x="249" y="0"/>
                  </a:lnTo>
                </a:path>
              </a:pathLst>
            </a:custGeom>
            <a:noFill/>
            <a:ln w="9525" cap="flat">
              <a:solidFill>
                <a:schemeClr val="bg1"/>
              </a:solidFill>
              <a:bevel/>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z="900">
                <a:latin typeface="Arial" panose="020B0604020202020204" pitchFamily="34" charset="0"/>
                <a:cs typeface="Arial" panose="020B0604020202020204" pitchFamily="34" charset="0"/>
              </a:endParaRPr>
            </a:p>
          </p:txBody>
        </p:sp>
        <p:sp>
          <p:nvSpPr>
            <p:cNvPr id="71" name="Freeform 458"/>
            <p:cNvSpPr>
              <a:spLocks noChangeArrowheads="1"/>
            </p:cNvSpPr>
            <p:nvPr/>
          </p:nvSpPr>
          <p:spPr bwMode="auto">
            <a:xfrm>
              <a:off x="8936039" y="11061244"/>
              <a:ext cx="520701" cy="157161"/>
            </a:xfrm>
            <a:custGeom>
              <a:avLst/>
              <a:gdLst>
                <a:gd name="T0" fmla="*/ 396 w 497"/>
                <a:gd name="T1" fmla="*/ 0 h 149"/>
                <a:gd name="T2" fmla="*/ 496 w 497"/>
                <a:gd name="T3" fmla="*/ 33 h 149"/>
                <a:gd name="T4" fmla="*/ 249 w 497"/>
                <a:gd name="T5" fmla="*/ 148 h 149"/>
                <a:gd name="T6" fmla="*/ 0 w 497"/>
                <a:gd name="T7" fmla="*/ 33 h 149"/>
                <a:gd name="T8" fmla="*/ 100 w 497"/>
                <a:gd name="T9" fmla="*/ 0 h 149"/>
              </a:gdLst>
              <a:ahLst/>
              <a:cxnLst>
                <a:cxn ang="0">
                  <a:pos x="T0" y="T1"/>
                </a:cxn>
                <a:cxn ang="0">
                  <a:pos x="T2" y="T3"/>
                </a:cxn>
                <a:cxn ang="0">
                  <a:pos x="T4" y="T5"/>
                </a:cxn>
                <a:cxn ang="0">
                  <a:pos x="T6" y="T7"/>
                </a:cxn>
                <a:cxn ang="0">
                  <a:pos x="T8" y="T9"/>
                </a:cxn>
              </a:cxnLst>
              <a:rect l="0" t="0" r="r" b="b"/>
              <a:pathLst>
                <a:path w="497" h="149">
                  <a:moveTo>
                    <a:pt x="396" y="0"/>
                  </a:moveTo>
                  <a:lnTo>
                    <a:pt x="496" y="33"/>
                  </a:lnTo>
                  <a:lnTo>
                    <a:pt x="249" y="148"/>
                  </a:lnTo>
                  <a:lnTo>
                    <a:pt x="0" y="33"/>
                  </a:lnTo>
                  <a:lnTo>
                    <a:pt x="100" y="0"/>
                  </a:lnTo>
                </a:path>
              </a:pathLst>
            </a:custGeom>
            <a:noFill/>
            <a:ln w="18000" cap="flat">
              <a:solidFill>
                <a:schemeClr val="bg1"/>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defRPr/>
              </a:pPr>
              <a:endParaRPr lang="en-US" sz="900">
                <a:latin typeface="Arial" panose="020B0604020202020204" pitchFamily="34" charset="0"/>
                <a:cs typeface="Arial" panose="020B0604020202020204" pitchFamily="34" charset="0"/>
              </a:endParaRPr>
            </a:p>
          </p:txBody>
        </p:sp>
        <p:sp>
          <p:nvSpPr>
            <p:cNvPr id="72" name="Freeform 459"/>
            <p:cNvSpPr>
              <a:spLocks noChangeArrowheads="1"/>
            </p:cNvSpPr>
            <p:nvPr/>
          </p:nvSpPr>
          <p:spPr bwMode="auto">
            <a:xfrm>
              <a:off x="8936039" y="10961230"/>
              <a:ext cx="520701" cy="174625"/>
            </a:xfrm>
            <a:custGeom>
              <a:avLst/>
              <a:gdLst>
                <a:gd name="T0" fmla="*/ 396 w 497"/>
                <a:gd name="T1" fmla="*/ 0 h 167"/>
                <a:gd name="T2" fmla="*/ 496 w 497"/>
                <a:gd name="T3" fmla="*/ 50 h 167"/>
                <a:gd name="T4" fmla="*/ 396 w 497"/>
                <a:gd name="T5" fmla="*/ 100 h 167"/>
                <a:gd name="T6" fmla="*/ 249 w 497"/>
                <a:gd name="T7" fmla="*/ 166 h 167"/>
                <a:gd name="T8" fmla="*/ 100 w 497"/>
                <a:gd name="T9" fmla="*/ 100 h 167"/>
                <a:gd name="T10" fmla="*/ 0 w 497"/>
                <a:gd name="T11" fmla="*/ 50 h 167"/>
                <a:gd name="T12" fmla="*/ 100 w 497"/>
                <a:gd name="T13" fmla="*/ 0 h 167"/>
              </a:gdLst>
              <a:ahLst/>
              <a:cxnLst>
                <a:cxn ang="0">
                  <a:pos x="T0" y="T1"/>
                </a:cxn>
                <a:cxn ang="0">
                  <a:pos x="T2" y="T3"/>
                </a:cxn>
                <a:cxn ang="0">
                  <a:pos x="T4" y="T5"/>
                </a:cxn>
                <a:cxn ang="0">
                  <a:pos x="T6" y="T7"/>
                </a:cxn>
                <a:cxn ang="0">
                  <a:pos x="T8" y="T9"/>
                </a:cxn>
                <a:cxn ang="0">
                  <a:pos x="T10" y="T11"/>
                </a:cxn>
                <a:cxn ang="0">
                  <a:pos x="T12" y="T13"/>
                </a:cxn>
              </a:cxnLst>
              <a:rect l="0" t="0" r="r" b="b"/>
              <a:pathLst>
                <a:path w="497" h="167">
                  <a:moveTo>
                    <a:pt x="396" y="0"/>
                  </a:moveTo>
                  <a:lnTo>
                    <a:pt x="496" y="50"/>
                  </a:lnTo>
                  <a:lnTo>
                    <a:pt x="396" y="100"/>
                  </a:lnTo>
                  <a:lnTo>
                    <a:pt x="249" y="166"/>
                  </a:lnTo>
                  <a:lnTo>
                    <a:pt x="100" y="100"/>
                  </a:lnTo>
                  <a:lnTo>
                    <a:pt x="0" y="50"/>
                  </a:lnTo>
                  <a:lnTo>
                    <a:pt x="100" y="0"/>
                  </a:lnTo>
                </a:path>
              </a:pathLst>
            </a:custGeom>
            <a:noFill/>
            <a:ln w="18000" cap="flat">
              <a:solidFill>
                <a:schemeClr val="bg1"/>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defRPr/>
              </a:pPr>
              <a:endParaRPr lang="en-US" sz="900">
                <a:latin typeface="Arial" panose="020B0604020202020204" pitchFamily="34" charset="0"/>
                <a:cs typeface="Arial" panose="020B0604020202020204" pitchFamily="34" charset="0"/>
              </a:endParaRPr>
            </a:p>
          </p:txBody>
        </p:sp>
      </p:grpSp>
      <p:sp>
        <p:nvSpPr>
          <p:cNvPr id="73" name="Oval 125"/>
          <p:cNvSpPr/>
          <p:nvPr/>
        </p:nvSpPr>
        <p:spPr>
          <a:xfrm>
            <a:off x="1224019" y="1889771"/>
            <a:ext cx="638839" cy="639088"/>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tIns="0" bIns="32004" rtlCol="0" anchor="ctr"/>
          <a:lstStyle/>
          <a:p>
            <a:pPr algn="ctr"/>
            <a:endParaRPr lang="en-US" sz="1400" dirty="0">
              <a:latin typeface="Arial" panose="020B0604020202020204" pitchFamily="34" charset="0"/>
              <a:cs typeface="Arial" panose="020B0604020202020204" pitchFamily="34" charset="0"/>
            </a:endParaRPr>
          </a:p>
        </p:txBody>
      </p:sp>
      <p:sp>
        <p:nvSpPr>
          <p:cNvPr id="74" name="Oval 126"/>
          <p:cNvSpPr/>
          <p:nvPr/>
        </p:nvSpPr>
        <p:spPr>
          <a:xfrm>
            <a:off x="1224019" y="2897195"/>
            <a:ext cx="638839" cy="639088"/>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tIns="0" bIns="32004" rtlCol="0" anchor="ctr"/>
          <a:lstStyle/>
          <a:p>
            <a:pPr algn="ctr"/>
            <a:endParaRPr lang="en-US" sz="1400" dirty="0">
              <a:latin typeface="Arial" panose="020B0604020202020204" pitchFamily="34" charset="0"/>
              <a:cs typeface="Arial" panose="020B0604020202020204" pitchFamily="34" charset="0"/>
            </a:endParaRPr>
          </a:p>
        </p:txBody>
      </p:sp>
      <p:sp>
        <p:nvSpPr>
          <p:cNvPr id="75" name="Oval 127"/>
          <p:cNvSpPr/>
          <p:nvPr/>
        </p:nvSpPr>
        <p:spPr>
          <a:xfrm>
            <a:off x="1224019" y="3921258"/>
            <a:ext cx="638839" cy="639088"/>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tIns="0" bIns="32004" rtlCol="0" anchor="ctr"/>
          <a:lstStyle/>
          <a:p>
            <a:pPr algn="ctr"/>
            <a:endParaRPr lang="en-US" sz="1400" dirty="0">
              <a:latin typeface="Arial" panose="020B0604020202020204" pitchFamily="34" charset="0"/>
              <a:cs typeface="Arial" panose="020B0604020202020204" pitchFamily="34" charset="0"/>
            </a:endParaRPr>
          </a:p>
        </p:txBody>
      </p:sp>
      <p:sp>
        <p:nvSpPr>
          <p:cNvPr id="76" name="Oval 128"/>
          <p:cNvSpPr/>
          <p:nvPr/>
        </p:nvSpPr>
        <p:spPr>
          <a:xfrm>
            <a:off x="1224019" y="4943581"/>
            <a:ext cx="638839" cy="639088"/>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tIns="0" bIns="32004" rtlCol="0" anchor="ctr"/>
          <a:lstStyle/>
          <a:p>
            <a:pPr algn="ctr"/>
            <a:endParaRPr lang="en-US" sz="1400" dirty="0">
              <a:latin typeface="Arial" panose="020B0604020202020204" pitchFamily="34" charset="0"/>
              <a:cs typeface="Arial" panose="020B0604020202020204" pitchFamily="34" charset="0"/>
            </a:endParaRPr>
          </a:p>
        </p:txBody>
      </p:sp>
      <p:sp>
        <p:nvSpPr>
          <p:cNvPr id="77" name="TextBox 129"/>
          <p:cNvSpPr txBox="1"/>
          <p:nvPr/>
        </p:nvSpPr>
        <p:spPr>
          <a:xfrm>
            <a:off x="2052163" y="2068829"/>
            <a:ext cx="3930211" cy="654025"/>
          </a:xfrm>
          <a:prstGeom prst="rect">
            <a:avLst/>
          </a:prstGeom>
          <a:noFill/>
        </p:spPr>
        <p:txBody>
          <a:bodyPr wrap="square" lIns="0" tIns="0" rIns="0" bIns="0" rtlCol="0">
            <a:spAutoFit/>
          </a:bodyPr>
          <a:lstStyle/>
          <a:p>
            <a:pPr>
              <a:lnSpc>
                <a:spcPts val="1700"/>
              </a:lnSpc>
              <a:defRPr/>
            </a:pPr>
            <a:r>
              <a:rPr lang="en-US" sz="1400" dirty="0">
                <a:solidFill>
                  <a:schemeClr val="tx1">
                    <a:lumMod val="50000"/>
                    <a:lumOff val="50000"/>
                  </a:schemeClr>
                </a:solidFill>
                <a:latin typeface="Arial" panose="020B0604020202020204" pitchFamily="34" charset="0"/>
                <a:cs typeface="Arial" panose="020B0604020202020204" pitchFamily="34" charset="0"/>
              </a:rPr>
              <a:t>Marketing is based on thinking about the business in terms of customer needs and their satisfaction. from selling</a:t>
            </a:r>
          </a:p>
        </p:txBody>
      </p:sp>
      <p:sp>
        <p:nvSpPr>
          <p:cNvPr id="78" name="TextBox 130"/>
          <p:cNvSpPr txBox="1"/>
          <p:nvPr/>
        </p:nvSpPr>
        <p:spPr>
          <a:xfrm>
            <a:off x="2047564" y="1787201"/>
            <a:ext cx="1061637" cy="294953"/>
          </a:xfrm>
          <a:prstGeom prst="rect">
            <a:avLst/>
          </a:prstGeom>
          <a:noFill/>
        </p:spPr>
        <p:txBody>
          <a:bodyPr wrap="none" lIns="0" tIns="0" rIns="0" bIns="0" rtlCol="0">
            <a:spAutoFit/>
          </a:bodyPr>
          <a:lstStyle/>
          <a:p>
            <a:pPr>
              <a:lnSpc>
                <a:spcPts val="2267"/>
              </a:lnSpc>
              <a:spcAft>
                <a:spcPts val="800"/>
              </a:spcAft>
            </a:pPr>
            <a:r>
              <a:rPr lang="en-US" sz="1600" b="1" cap="all" spc="27" dirty="0">
                <a:solidFill>
                  <a:schemeClr val="tx1">
                    <a:lumMod val="75000"/>
                    <a:lumOff val="25000"/>
                  </a:schemeClr>
                </a:solidFill>
                <a:latin typeface="Arial" panose="020B0604020202020204" pitchFamily="34" charset="0"/>
                <a:cs typeface="Arial" panose="020B0604020202020204" pitchFamily="34" charset="0"/>
              </a:rPr>
              <a:t>PICTURES</a:t>
            </a:r>
          </a:p>
        </p:txBody>
      </p:sp>
      <p:sp>
        <p:nvSpPr>
          <p:cNvPr id="79" name="TextBox 131"/>
          <p:cNvSpPr txBox="1"/>
          <p:nvPr/>
        </p:nvSpPr>
        <p:spPr>
          <a:xfrm>
            <a:off x="2052163" y="3087118"/>
            <a:ext cx="3930211" cy="654025"/>
          </a:xfrm>
          <a:prstGeom prst="rect">
            <a:avLst/>
          </a:prstGeom>
          <a:noFill/>
        </p:spPr>
        <p:txBody>
          <a:bodyPr wrap="square" lIns="0" tIns="0" rIns="0" bIns="0" rtlCol="0">
            <a:spAutoFit/>
          </a:bodyPr>
          <a:lstStyle/>
          <a:p>
            <a:pPr>
              <a:lnSpc>
                <a:spcPts val="1700"/>
              </a:lnSpc>
              <a:defRPr/>
            </a:pPr>
            <a:r>
              <a:rPr lang="en-US" sz="1400" dirty="0">
                <a:solidFill>
                  <a:schemeClr val="tx1">
                    <a:lumMod val="50000"/>
                    <a:lumOff val="50000"/>
                  </a:schemeClr>
                </a:solidFill>
                <a:latin typeface="Arial" panose="020B0604020202020204" pitchFamily="34" charset="0"/>
                <a:cs typeface="Arial" panose="020B0604020202020204" pitchFamily="34" charset="0"/>
              </a:rPr>
              <a:t>Marketing is based on thinking about the business in terms of customer needs and their satisfaction. from selling</a:t>
            </a:r>
          </a:p>
        </p:txBody>
      </p:sp>
      <p:sp>
        <p:nvSpPr>
          <p:cNvPr id="80" name="TextBox 132"/>
          <p:cNvSpPr txBox="1"/>
          <p:nvPr/>
        </p:nvSpPr>
        <p:spPr>
          <a:xfrm>
            <a:off x="2047564" y="2805490"/>
            <a:ext cx="1173847" cy="294953"/>
          </a:xfrm>
          <a:prstGeom prst="rect">
            <a:avLst/>
          </a:prstGeom>
          <a:noFill/>
        </p:spPr>
        <p:txBody>
          <a:bodyPr wrap="none" lIns="0" tIns="0" rIns="0" bIns="0" rtlCol="0">
            <a:spAutoFit/>
          </a:bodyPr>
          <a:lstStyle/>
          <a:p>
            <a:pPr>
              <a:lnSpc>
                <a:spcPts val="2267"/>
              </a:lnSpc>
              <a:spcAft>
                <a:spcPts val="800"/>
              </a:spcAft>
            </a:pPr>
            <a:r>
              <a:rPr lang="en-US" sz="1600" b="1" cap="all" spc="27" dirty="0">
                <a:solidFill>
                  <a:schemeClr val="tx1">
                    <a:lumMod val="75000"/>
                    <a:lumOff val="25000"/>
                  </a:schemeClr>
                </a:solidFill>
                <a:latin typeface="Arial" panose="020B0604020202020204" pitchFamily="34" charset="0"/>
                <a:cs typeface="Arial" panose="020B0604020202020204" pitchFamily="34" charset="0"/>
              </a:rPr>
              <a:t>CALENDAR</a:t>
            </a:r>
          </a:p>
        </p:txBody>
      </p:sp>
      <p:sp>
        <p:nvSpPr>
          <p:cNvPr id="81" name="TextBox 133"/>
          <p:cNvSpPr txBox="1"/>
          <p:nvPr/>
        </p:nvSpPr>
        <p:spPr>
          <a:xfrm>
            <a:off x="2052163" y="5123696"/>
            <a:ext cx="3930211" cy="654025"/>
          </a:xfrm>
          <a:prstGeom prst="rect">
            <a:avLst/>
          </a:prstGeom>
          <a:noFill/>
        </p:spPr>
        <p:txBody>
          <a:bodyPr wrap="square" lIns="0" tIns="0" rIns="0" bIns="0" rtlCol="0">
            <a:spAutoFit/>
          </a:bodyPr>
          <a:lstStyle/>
          <a:p>
            <a:pPr>
              <a:lnSpc>
                <a:spcPts val="1700"/>
              </a:lnSpc>
              <a:defRPr/>
            </a:pPr>
            <a:r>
              <a:rPr lang="en-US" sz="1400" dirty="0">
                <a:solidFill>
                  <a:schemeClr val="tx1">
                    <a:lumMod val="50000"/>
                    <a:lumOff val="50000"/>
                  </a:schemeClr>
                </a:solidFill>
                <a:latin typeface="Arial" panose="020B0604020202020204" pitchFamily="34" charset="0"/>
                <a:cs typeface="Arial" panose="020B0604020202020204" pitchFamily="34" charset="0"/>
              </a:rPr>
              <a:t>Marketing is based on thinking about the business in terms of customer needs and their satisfaction. from selling</a:t>
            </a:r>
          </a:p>
        </p:txBody>
      </p:sp>
      <p:sp>
        <p:nvSpPr>
          <p:cNvPr id="82" name="TextBox 134"/>
          <p:cNvSpPr txBox="1"/>
          <p:nvPr/>
        </p:nvSpPr>
        <p:spPr>
          <a:xfrm>
            <a:off x="2047564" y="4842068"/>
            <a:ext cx="791563" cy="294953"/>
          </a:xfrm>
          <a:prstGeom prst="rect">
            <a:avLst/>
          </a:prstGeom>
          <a:noFill/>
        </p:spPr>
        <p:txBody>
          <a:bodyPr wrap="none" lIns="0" tIns="0" rIns="0" bIns="0" rtlCol="0">
            <a:spAutoFit/>
          </a:bodyPr>
          <a:lstStyle/>
          <a:p>
            <a:pPr>
              <a:lnSpc>
                <a:spcPts val="2267"/>
              </a:lnSpc>
              <a:spcAft>
                <a:spcPts val="800"/>
              </a:spcAft>
            </a:pPr>
            <a:r>
              <a:rPr lang="en-US" sz="1600" b="1" cap="all" spc="27" dirty="0">
                <a:solidFill>
                  <a:schemeClr val="tx1">
                    <a:lumMod val="75000"/>
                    <a:lumOff val="25000"/>
                  </a:schemeClr>
                </a:solidFill>
                <a:latin typeface="Arial" panose="020B0604020202020204" pitchFamily="34" charset="0"/>
                <a:cs typeface="Arial" panose="020B0604020202020204" pitchFamily="34" charset="0"/>
              </a:rPr>
              <a:t>WORLD</a:t>
            </a:r>
          </a:p>
        </p:txBody>
      </p:sp>
      <p:sp>
        <p:nvSpPr>
          <p:cNvPr id="83" name="TextBox 135"/>
          <p:cNvSpPr txBox="1"/>
          <p:nvPr/>
        </p:nvSpPr>
        <p:spPr>
          <a:xfrm>
            <a:off x="2052163" y="4105408"/>
            <a:ext cx="3930211" cy="654025"/>
          </a:xfrm>
          <a:prstGeom prst="rect">
            <a:avLst/>
          </a:prstGeom>
          <a:noFill/>
        </p:spPr>
        <p:txBody>
          <a:bodyPr wrap="square" lIns="0" tIns="0" rIns="0" bIns="0" rtlCol="0">
            <a:spAutoFit/>
          </a:bodyPr>
          <a:lstStyle/>
          <a:p>
            <a:pPr>
              <a:lnSpc>
                <a:spcPts val="1700"/>
              </a:lnSpc>
              <a:defRPr/>
            </a:pPr>
            <a:r>
              <a:rPr lang="en-US" sz="1400" dirty="0">
                <a:solidFill>
                  <a:schemeClr val="tx1">
                    <a:lumMod val="50000"/>
                    <a:lumOff val="50000"/>
                  </a:schemeClr>
                </a:solidFill>
                <a:latin typeface="Arial" panose="020B0604020202020204" pitchFamily="34" charset="0"/>
                <a:cs typeface="Arial" panose="020B0604020202020204" pitchFamily="34" charset="0"/>
              </a:rPr>
              <a:t>Marketing is based on thinking about the business in terms of customer needs and their satisfaction. from selling</a:t>
            </a:r>
          </a:p>
        </p:txBody>
      </p:sp>
      <p:sp>
        <p:nvSpPr>
          <p:cNvPr id="84" name="TextBox 136"/>
          <p:cNvSpPr txBox="1"/>
          <p:nvPr/>
        </p:nvSpPr>
        <p:spPr>
          <a:xfrm>
            <a:off x="2047563" y="3823780"/>
            <a:ext cx="1626856" cy="294953"/>
          </a:xfrm>
          <a:prstGeom prst="rect">
            <a:avLst/>
          </a:prstGeom>
          <a:noFill/>
        </p:spPr>
        <p:txBody>
          <a:bodyPr wrap="none" lIns="0" tIns="0" rIns="0" bIns="0" rtlCol="0">
            <a:spAutoFit/>
          </a:bodyPr>
          <a:lstStyle/>
          <a:p>
            <a:pPr>
              <a:lnSpc>
                <a:spcPts val="2267"/>
              </a:lnSpc>
              <a:spcAft>
                <a:spcPts val="800"/>
              </a:spcAft>
            </a:pPr>
            <a:r>
              <a:rPr lang="en-US" sz="1600" b="1" cap="all" spc="27" dirty="0">
                <a:solidFill>
                  <a:schemeClr val="tx1">
                    <a:lumMod val="75000"/>
                    <a:lumOff val="25000"/>
                  </a:schemeClr>
                </a:solidFill>
                <a:latin typeface="Arial" panose="020B0604020202020204" pitchFamily="34" charset="0"/>
                <a:cs typeface="Arial" panose="020B0604020202020204" pitchFamily="34" charset="0"/>
              </a:rPr>
              <a:t>GREAT TARGET</a:t>
            </a:r>
          </a:p>
        </p:txBody>
      </p:sp>
      <p:sp>
        <p:nvSpPr>
          <p:cNvPr id="85" name="Freeform 9"/>
          <p:cNvSpPr>
            <a:spLocks noChangeArrowheads="1"/>
          </p:cNvSpPr>
          <p:nvPr/>
        </p:nvSpPr>
        <p:spPr bwMode="auto">
          <a:xfrm>
            <a:off x="1398656" y="4085613"/>
            <a:ext cx="299771" cy="299848"/>
          </a:xfrm>
          <a:custGeom>
            <a:avLst/>
            <a:gdLst>
              <a:gd name="T0" fmla="*/ 212 w 426"/>
              <a:gd name="T1" fmla="*/ 0 h 426"/>
              <a:gd name="T2" fmla="*/ 212 w 426"/>
              <a:gd name="T3" fmla="*/ 0 h 426"/>
              <a:gd name="T4" fmla="*/ 0 w 426"/>
              <a:gd name="T5" fmla="*/ 213 h 426"/>
              <a:gd name="T6" fmla="*/ 212 w 426"/>
              <a:gd name="T7" fmla="*/ 425 h 426"/>
              <a:gd name="T8" fmla="*/ 425 w 426"/>
              <a:gd name="T9" fmla="*/ 213 h 426"/>
              <a:gd name="T10" fmla="*/ 212 w 426"/>
              <a:gd name="T11" fmla="*/ 0 h 426"/>
              <a:gd name="T12" fmla="*/ 229 w 426"/>
              <a:gd name="T13" fmla="*/ 390 h 426"/>
              <a:gd name="T14" fmla="*/ 229 w 426"/>
              <a:gd name="T15" fmla="*/ 390 h 426"/>
              <a:gd name="T16" fmla="*/ 229 w 426"/>
              <a:gd name="T17" fmla="*/ 292 h 426"/>
              <a:gd name="T18" fmla="*/ 194 w 426"/>
              <a:gd name="T19" fmla="*/ 292 h 426"/>
              <a:gd name="T20" fmla="*/ 194 w 426"/>
              <a:gd name="T21" fmla="*/ 390 h 426"/>
              <a:gd name="T22" fmla="*/ 35 w 426"/>
              <a:gd name="T23" fmla="*/ 230 h 426"/>
              <a:gd name="T24" fmla="*/ 132 w 426"/>
              <a:gd name="T25" fmla="*/ 230 h 426"/>
              <a:gd name="T26" fmla="*/ 132 w 426"/>
              <a:gd name="T27" fmla="*/ 195 h 426"/>
              <a:gd name="T28" fmla="*/ 35 w 426"/>
              <a:gd name="T29" fmla="*/ 195 h 426"/>
              <a:gd name="T30" fmla="*/ 194 w 426"/>
              <a:gd name="T31" fmla="*/ 44 h 426"/>
              <a:gd name="T32" fmla="*/ 194 w 426"/>
              <a:gd name="T33" fmla="*/ 142 h 426"/>
              <a:gd name="T34" fmla="*/ 229 w 426"/>
              <a:gd name="T35" fmla="*/ 142 h 426"/>
              <a:gd name="T36" fmla="*/ 229 w 426"/>
              <a:gd name="T37" fmla="*/ 44 h 426"/>
              <a:gd name="T38" fmla="*/ 380 w 426"/>
              <a:gd name="T39" fmla="*/ 195 h 426"/>
              <a:gd name="T40" fmla="*/ 292 w 426"/>
              <a:gd name="T41" fmla="*/ 195 h 426"/>
              <a:gd name="T42" fmla="*/ 292 w 426"/>
              <a:gd name="T43" fmla="*/ 230 h 426"/>
              <a:gd name="T44" fmla="*/ 380 w 426"/>
              <a:gd name="T45" fmla="*/ 230 h 426"/>
              <a:gd name="T46" fmla="*/ 229 w 426"/>
              <a:gd name="T47" fmla="*/ 39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6" h="426">
                <a:moveTo>
                  <a:pt x="212" y="0"/>
                </a:moveTo>
                <a:lnTo>
                  <a:pt x="212" y="0"/>
                </a:lnTo>
                <a:cubicBezTo>
                  <a:pt x="97" y="0"/>
                  <a:pt x="0" y="97"/>
                  <a:pt x="0" y="213"/>
                </a:cubicBezTo>
                <a:cubicBezTo>
                  <a:pt x="0" y="336"/>
                  <a:pt x="97" y="425"/>
                  <a:pt x="212" y="425"/>
                </a:cubicBezTo>
                <a:cubicBezTo>
                  <a:pt x="327" y="425"/>
                  <a:pt x="425" y="336"/>
                  <a:pt x="425" y="213"/>
                </a:cubicBezTo>
                <a:cubicBezTo>
                  <a:pt x="425" y="97"/>
                  <a:pt x="327" y="0"/>
                  <a:pt x="212" y="0"/>
                </a:cubicBezTo>
                <a:close/>
                <a:moveTo>
                  <a:pt x="229" y="390"/>
                </a:moveTo>
                <a:lnTo>
                  <a:pt x="229" y="390"/>
                </a:lnTo>
                <a:cubicBezTo>
                  <a:pt x="229" y="292"/>
                  <a:pt x="229" y="292"/>
                  <a:pt x="229" y="292"/>
                </a:cubicBezTo>
                <a:cubicBezTo>
                  <a:pt x="194" y="292"/>
                  <a:pt x="194" y="292"/>
                  <a:pt x="194" y="292"/>
                </a:cubicBezTo>
                <a:cubicBezTo>
                  <a:pt x="194" y="390"/>
                  <a:pt x="194" y="390"/>
                  <a:pt x="194" y="390"/>
                </a:cubicBezTo>
                <a:cubicBezTo>
                  <a:pt x="114" y="380"/>
                  <a:pt x="44" y="310"/>
                  <a:pt x="35" y="230"/>
                </a:cubicBezTo>
                <a:cubicBezTo>
                  <a:pt x="132" y="230"/>
                  <a:pt x="132" y="230"/>
                  <a:pt x="132" y="230"/>
                </a:cubicBezTo>
                <a:cubicBezTo>
                  <a:pt x="132" y="195"/>
                  <a:pt x="132" y="195"/>
                  <a:pt x="132" y="195"/>
                </a:cubicBezTo>
                <a:cubicBezTo>
                  <a:pt x="35" y="195"/>
                  <a:pt x="35" y="195"/>
                  <a:pt x="35" y="195"/>
                </a:cubicBezTo>
                <a:cubicBezTo>
                  <a:pt x="44" y="115"/>
                  <a:pt x="114" y="53"/>
                  <a:pt x="194" y="44"/>
                </a:cubicBezTo>
                <a:cubicBezTo>
                  <a:pt x="194" y="142"/>
                  <a:pt x="194" y="142"/>
                  <a:pt x="194" y="142"/>
                </a:cubicBezTo>
                <a:cubicBezTo>
                  <a:pt x="229" y="142"/>
                  <a:pt x="229" y="142"/>
                  <a:pt x="229" y="142"/>
                </a:cubicBezTo>
                <a:cubicBezTo>
                  <a:pt x="229" y="44"/>
                  <a:pt x="229" y="44"/>
                  <a:pt x="229" y="44"/>
                </a:cubicBezTo>
                <a:cubicBezTo>
                  <a:pt x="310" y="53"/>
                  <a:pt x="380" y="115"/>
                  <a:pt x="380" y="195"/>
                </a:cubicBezTo>
                <a:cubicBezTo>
                  <a:pt x="292" y="195"/>
                  <a:pt x="292" y="195"/>
                  <a:pt x="292" y="195"/>
                </a:cubicBezTo>
                <a:cubicBezTo>
                  <a:pt x="292" y="230"/>
                  <a:pt x="292" y="230"/>
                  <a:pt x="292" y="230"/>
                </a:cubicBezTo>
                <a:cubicBezTo>
                  <a:pt x="380" y="230"/>
                  <a:pt x="380" y="230"/>
                  <a:pt x="380" y="230"/>
                </a:cubicBezTo>
                <a:cubicBezTo>
                  <a:pt x="380" y="310"/>
                  <a:pt x="310" y="380"/>
                  <a:pt x="229" y="390"/>
                </a:cubicBezTo>
                <a:close/>
              </a:path>
            </a:pathLst>
          </a:custGeom>
          <a:solidFill>
            <a:schemeClr val="bg1"/>
          </a:solidFill>
          <a:ln>
            <a:noFill/>
          </a:ln>
          <a:effectLst/>
          <a:extLst/>
        </p:spPr>
        <p:txBody>
          <a:bodyPr wrap="none" lIns="45712" tIns="22856" rIns="45712" bIns="22856" anchor="ctr"/>
          <a:lstStyle/>
          <a:p>
            <a:pPr>
              <a:defRPr/>
            </a:pPr>
            <a:endParaRPr lang="en-US" sz="900" dirty="0">
              <a:latin typeface="Arial" panose="020B0604020202020204" pitchFamily="34" charset="0"/>
              <a:cs typeface="Arial" panose="020B0604020202020204" pitchFamily="34" charset="0"/>
            </a:endParaRPr>
          </a:p>
        </p:txBody>
      </p:sp>
      <p:sp>
        <p:nvSpPr>
          <p:cNvPr id="86" name="Freeform 39"/>
          <p:cNvSpPr>
            <a:spLocks noChangeArrowheads="1"/>
          </p:cNvSpPr>
          <p:nvPr/>
        </p:nvSpPr>
        <p:spPr bwMode="auto">
          <a:xfrm>
            <a:off x="1391086" y="3053234"/>
            <a:ext cx="312158" cy="312239"/>
          </a:xfrm>
          <a:custGeom>
            <a:avLst/>
            <a:gdLst>
              <a:gd name="T0" fmla="*/ 399 w 444"/>
              <a:gd name="T1" fmla="*/ 53 h 444"/>
              <a:gd name="T2" fmla="*/ 399 w 444"/>
              <a:gd name="T3" fmla="*/ 53 h 444"/>
              <a:gd name="T4" fmla="*/ 372 w 444"/>
              <a:gd name="T5" fmla="*/ 53 h 444"/>
              <a:gd name="T6" fmla="*/ 372 w 444"/>
              <a:gd name="T7" fmla="*/ 98 h 444"/>
              <a:gd name="T8" fmla="*/ 293 w 444"/>
              <a:gd name="T9" fmla="*/ 98 h 444"/>
              <a:gd name="T10" fmla="*/ 293 w 444"/>
              <a:gd name="T11" fmla="*/ 53 h 444"/>
              <a:gd name="T12" fmla="*/ 151 w 444"/>
              <a:gd name="T13" fmla="*/ 53 h 444"/>
              <a:gd name="T14" fmla="*/ 151 w 444"/>
              <a:gd name="T15" fmla="*/ 98 h 444"/>
              <a:gd name="T16" fmla="*/ 71 w 444"/>
              <a:gd name="T17" fmla="*/ 98 h 444"/>
              <a:gd name="T18" fmla="*/ 71 w 444"/>
              <a:gd name="T19" fmla="*/ 53 h 444"/>
              <a:gd name="T20" fmla="*/ 45 w 444"/>
              <a:gd name="T21" fmla="*/ 53 h 444"/>
              <a:gd name="T22" fmla="*/ 0 w 444"/>
              <a:gd name="T23" fmla="*/ 98 h 444"/>
              <a:gd name="T24" fmla="*/ 0 w 444"/>
              <a:gd name="T25" fmla="*/ 399 h 444"/>
              <a:gd name="T26" fmla="*/ 45 w 444"/>
              <a:gd name="T27" fmla="*/ 443 h 444"/>
              <a:gd name="T28" fmla="*/ 399 w 444"/>
              <a:gd name="T29" fmla="*/ 443 h 444"/>
              <a:gd name="T30" fmla="*/ 443 w 444"/>
              <a:gd name="T31" fmla="*/ 399 h 444"/>
              <a:gd name="T32" fmla="*/ 443 w 444"/>
              <a:gd name="T33" fmla="*/ 98 h 444"/>
              <a:gd name="T34" fmla="*/ 399 w 444"/>
              <a:gd name="T35" fmla="*/ 53 h 444"/>
              <a:gd name="T36" fmla="*/ 399 w 444"/>
              <a:gd name="T37" fmla="*/ 399 h 444"/>
              <a:gd name="T38" fmla="*/ 399 w 444"/>
              <a:gd name="T39" fmla="*/ 399 h 444"/>
              <a:gd name="T40" fmla="*/ 45 w 444"/>
              <a:gd name="T41" fmla="*/ 399 h 444"/>
              <a:gd name="T42" fmla="*/ 45 w 444"/>
              <a:gd name="T43" fmla="*/ 196 h 444"/>
              <a:gd name="T44" fmla="*/ 399 w 444"/>
              <a:gd name="T45" fmla="*/ 196 h 444"/>
              <a:gd name="T46" fmla="*/ 399 w 444"/>
              <a:gd name="T47" fmla="*/ 399 h 444"/>
              <a:gd name="T48" fmla="*/ 124 w 444"/>
              <a:gd name="T49" fmla="*/ 0 h 444"/>
              <a:gd name="T50" fmla="*/ 124 w 444"/>
              <a:gd name="T51" fmla="*/ 0 h 444"/>
              <a:gd name="T52" fmla="*/ 89 w 444"/>
              <a:gd name="T53" fmla="*/ 0 h 444"/>
              <a:gd name="T54" fmla="*/ 89 w 444"/>
              <a:gd name="T55" fmla="*/ 89 h 444"/>
              <a:gd name="T56" fmla="*/ 124 w 444"/>
              <a:gd name="T57" fmla="*/ 89 h 444"/>
              <a:gd name="T58" fmla="*/ 124 w 444"/>
              <a:gd name="T59" fmla="*/ 0 h 444"/>
              <a:gd name="T60" fmla="*/ 354 w 444"/>
              <a:gd name="T61" fmla="*/ 0 h 444"/>
              <a:gd name="T62" fmla="*/ 354 w 444"/>
              <a:gd name="T63" fmla="*/ 0 h 444"/>
              <a:gd name="T64" fmla="*/ 319 w 444"/>
              <a:gd name="T65" fmla="*/ 0 h 444"/>
              <a:gd name="T66" fmla="*/ 319 w 444"/>
              <a:gd name="T67" fmla="*/ 89 h 444"/>
              <a:gd name="T68" fmla="*/ 354 w 444"/>
              <a:gd name="T69" fmla="*/ 89 h 444"/>
              <a:gd name="T70" fmla="*/ 354 w 444"/>
              <a:gd name="T71"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4" h="444">
                <a:moveTo>
                  <a:pt x="399" y="53"/>
                </a:moveTo>
                <a:lnTo>
                  <a:pt x="399" y="53"/>
                </a:lnTo>
                <a:cubicBezTo>
                  <a:pt x="372" y="53"/>
                  <a:pt x="372" y="53"/>
                  <a:pt x="372" y="53"/>
                </a:cubicBezTo>
                <a:cubicBezTo>
                  <a:pt x="372" y="98"/>
                  <a:pt x="372" y="98"/>
                  <a:pt x="372" y="98"/>
                </a:cubicBezTo>
                <a:cubicBezTo>
                  <a:pt x="293" y="98"/>
                  <a:pt x="293" y="98"/>
                  <a:pt x="293" y="98"/>
                </a:cubicBezTo>
                <a:cubicBezTo>
                  <a:pt x="293" y="53"/>
                  <a:pt x="293" y="53"/>
                  <a:pt x="293" y="53"/>
                </a:cubicBezTo>
                <a:cubicBezTo>
                  <a:pt x="151" y="53"/>
                  <a:pt x="151" y="53"/>
                  <a:pt x="151" y="53"/>
                </a:cubicBezTo>
                <a:cubicBezTo>
                  <a:pt x="151" y="98"/>
                  <a:pt x="151" y="98"/>
                  <a:pt x="151" y="98"/>
                </a:cubicBezTo>
                <a:cubicBezTo>
                  <a:pt x="71" y="98"/>
                  <a:pt x="71" y="98"/>
                  <a:pt x="71" y="98"/>
                </a:cubicBezTo>
                <a:cubicBezTo>
                  <a:pt x="71" y="53"/>
                  <a:pt x="71" y="53"/>
                  <a:pt x="71" y="53"/>
                </a:cubicBezTo>
                <a:cubicBezTo>
                  <a:pt x="45" y="53"/>
                  <a:pt x="45" y="53"/>
                  <a:pt x="45" y="53"/>
                </a:cubicBezTo>
                <a:cubicBezTo>
                  <a:pt x="18" y="53"/>
                  <a:pt x="0" y="71"/>
                  <a:pt x="0" y="98"/>
                </a:cubicBezTo>
                <a:cubicBezTo>
                  <a:pt x="0" y="399"/>
                  <a:pt x="0" y="399"/>
                  <a:pt x="0" y="399"/>
                </a:cubicBezTo>
                <a:cubicBezTo>
                  <a:pt x="0" y="425"/>
                  <a:pt x="18" y="443"/>
                  <a:pt x="45" y="443"/>
                </a:cubicBezTo>
                <a:cubicBezTo>
                  <a:pt x="399" y="443"/>
                  <a:pt x="399" y="443"/>
                  <a:pt x="399" y="443"/>
                </a:cubicBezTo>
                <a:cubicBezTo>
                  <a:pt x="425" y="443"/>
                  <a:pt x="443" y="425"/>
                  <a:pt x="443" y="399"/>
                </a:cubicBezTo>
                <a:cubicBezTo>
                  <a:pt x="443" y="98"/>
                  <a:pt x="443" y="98"/>
                  <a:pt x="443" y="98"/>
                </a:cubicBezTo>
                <a:cubicBezTo>
                  <a:pt x="443" y="71"/>
                  <a:pt x="425" y="53"/>
                  <a:pt x="399" y="53"/>
                </a:cubicBezTo>
                <a:close/>
                <a:moveTo>
                  <a:pt x="399" y="399"/>
                </a:moveTo>
                <a:lnTo>
                  <a:pt x="399" y="399"/>
                </a:lnTo>
                <a:cubicBezTo>
                  <a:pt x="45" y="399"/>
                  <a:pt x="45" y="399"/>
                  <a:pt x="45" y="399"/>
                </a:cubicBezTo>
                <a:cubicBezTo>
                  <a:pt x="45" y="196"/>
                  <a:pt x="45" y="196"/>
                  <a:pt x="45" y="196"/>
                </a:cubicBezTo>
                <a:cubicBezTo>
                  <a:pt x="399" y="196"/>
                  <a:pt x="399" y="196"/>
                  <a:pt x="399" y="196"/>
                </a:cubicBezTo>
                <a:lnTo>
                  <a:pt x="399" y="399"/>
                </a:lnTo>
                <a:close/>
                <a:moveTo>
                  <a:pt x="124" y="0"/>
                </a:moveTo>
                <a:lnTo>
                  <a:pt x="124" y="0"/>
                </a:lnTo>
                <a:cubicBezTo>
                  <a:pt x="89" y="0"/>
                  <a:pt x="89" y="0"/>
                  <a:pt x="89" y="0"/>
                </a:cubicBezTo>
                <a:cubicBezTo>
                  <a:pt x="89" y="89"/>
                  <a:pt x="89" y="89"/>
                  <a:pt x="89" y="89"/>
                </a:cubicBezTo>
                <a:cubicBezTo>
                  <a:pt x="124" y="89"/>
                  <a:pt x="124" y="89"/>
                  <a:pt x="124" y="89"/>
                </a:cubicBezTo>
                <a:lnTo>
                  <a:pt x="124" y="0"/>
                </a:lnTo>
                <a:close/>
                <a:moveTo>
                  <a:pt x="354" y="0"/>
                </a:moveTo>
                <a:lnTo>
                  <a:pt x="354" y="0"/>
                </a:lnTo>
                <a:cubicBezTo>
                  <a:pt x="319" y="0"/>
                  <a:pt x="319" y="0"/>
                  <a:pt x="319" y="0"/>
                </a:cubicBezTo>
                <a:cubicBezTo>
                  <a:pt x="319" y="89"/>
                  <a:pt x="319" y="89"/>
                  <a:pt x="319" y="89"/>
                </a:cubicBezTo>
                <a:cubicBezTo>
                  <a:pt x="354" y="89"/>
                  <a:pt x="354" y="89"/>
                  <a:pt x="354" y="89"/>
                </a:cubicBezTo>
                <a:lnTo>
                  <a:pt x="354" y="0"/>
                </a:lnTo>
                <a:close/>
              </a:path>
            </a:pathLst>
          </a:custGeom>
          <a:solidFill>
            <a:schemeClr val="bg1"/>
          </a:solidFill>
          <a:ln>
            <a:noFill/>
          </a:ln>
          <a:effectLst/>
          <a:extLst/>
        </p:spPr>
        <p:txBody>
          <a:bodyPr wrap="none" lIns="45712" tIns="22856" rIns="45712" bIns="22856" anchor="ctr"/>
          <a:lstStyle/>
          <a:p>
            <a:pPr>
              <a:defRPr/>
            </a:pPr>
            <a:endParaRPr lang="en-US" sz="900" dirty="0">
              <a:latin typeface="Arial" panose="020B0604020202020204" pitchFamily="34" charset="0"/>
              <a:cs typeface="Arial" panose="020B0604020202020204" pitchFamily="34" charset="0"/>
            </a:endParaRPr>
          </a:p>
        </p:txBody>
      </p:sp>
      <p:sp>
        <p:nvSpPr>
          <p:cNvPr id="87" name="Freeform 79"/>
          <p:cNvSpPr>
            <a:spLocks noChangeArrowheads="1"/>
          </p:cNvSpPr>
          <p:nvPr/>
        </p:nvSpPr>
        <p:spPr bwMode="auto">
          <a:xfrm>
            <a:off x="1383616" y="5078248"/>
            <a:ext cx="334456" cy="337020"/>
          </a:xfrm>
          <a:custGeom>
            <a:avLst/>
            <a:gdLst>
              <a:gd name="T0" fmla="*/ 239 w 479"/>
              <a:gd name="T1" fmla="*/ 0 h 479"/>
              <a:gd name="T2" fmla="*/ 239 w 479"/>
              <a:gd name="T3" fmla="*/ 0 h 479"/>
              <a:gd name="T4" fmla="*/ 0 w 479"/>
              <a:gd name="T5" fmla="*/ 239 h 479"/>
              <a:gd name="T6" fmla="*/ 239 w 479"/>
              <a:gd name="T7" fmla="*/ 478 h 479"/>
              <a:gd name="T8" fmla="*/ 478 w 479"/>
              <a:gd name="T9" fmla="*/ 239 h 479"/>
              <a:gd name="T10" fmla="*/ 239 w 479"/>
              <a:gd name="T11" fmla="*/ 0 h 479"/>
              <a:gd name="T12" fmla="*/ 443 w 479"/>
              <a:gd name="T13" fmla="*/ 239 h 479"/>
              <a:gd name="T14" fmla="*/ 443 w 479"/>
              <a:gd name="T15" fmla="*/ 239 h 479"/>
              <a:gd name="T16" fmla="*/ 399 w 479"/>
              <a:gd name="T17" fmla="*/ 363 h 479"/>
              <a:gd name="T18" fmla="*/ 390 w 479"/>
              <a:gd name="T19" fmla="*/ 328 h 479"/>
              <a:gd name="T20" fmla="*/ 399 w 479"/>
              <a:gd name="T21" fmla="*/ 257 h 479"/>
              <a:gd name="T22" fmla="*/ 372 w 479"/>
              <a:gd name="T23" fmla="*/ 204 h 479"/>
              <a:gd name="T24" fmla="*/ 319 w 479"/>
              <a:gd name="T25" fmla="*/ 178 h 479"/>
              <a:gd name="T26" fmla="*/ 346 w 479"/>
              <a:gd name="T27" fmla="*/ 88 h 479"/>
              <a:gd name="T28" fmla="*/ 293 w 479"/>
              <a:gd name="T29" fmla="*/ 62 h 479"/>
              <a:gd name="T30" fmla="*/ 301 w 479"/>
              <a:gd name="T31" fmla="*/ 53 h 479"/>
              <a:gd name="T32" fmla="*/ 443 w 479"/>
              <a:gd name="T33" fmla="*/ 239 h 479"/>
              <a:gd name="T34" fmla="*/ 212 w 479"/>
              <a:gd name="T35" fmla="*/ 44 h 479"/>
              <a:gd name="T36" fmla="*/ 212 w 479"/>
              <a:gd name="T37" fmla="*/ 44 h 479"/>
              <a:gd name="T38" fmla="*/ 186 w 479"/>
              <a:gd name="T39" fmla="*/ 62 h 479"/>
              <a:gd name="T40" fmla="*/ 150 w 479"/>
              <a:gd name="T41" fmla="*/ 88 h 479"/>
              <a:gd name="T42" fmla="*/ 115 w 479"/>
              <a:gd name="T43" fmla="*/ 133 h 479"/>
              <a:gd name="T44" fmla="*/ 133 w 479"/>
              <a:gd name="T45" fmla="*/ 159 h 479"/>
              <a:gd name="T46" fmla="*/ 177 w 479"/>
              <a:gd name="T47" fmla="*/ 159 h 479"/>
              <a:gd name="T48" fmla="*/ 248 w 479"/>
              <a:gd name="T49" fmla="*/ 239 h 479"/>
              <a:gd name="T50" fmla="*/ 186 w 479"/>
              <a:gd name="T51" fmla="*/ 292 h 479"/>
              <a:gd name="T52" fmla="*/ 177 w 479"/>
              <a:gd name="T53" fmla="*/ 337 h 479"/>
              <a:gd name="T54" fmla="*/ 177 w 479"/>
              <a:gd name="T55" fmla="*/ 390 h 479"/>
              <a:gd name="T56" fmla="*/ 133 w 479"/>
              <a:gd name="T57" fmla="*/ 345 h 479"/>
              <a:gd name="T58" fmla="*/ 124 w 479"/>
              <a:gd name="T59" fmla="*/ 284 h 479"/>
              <a:gd name="T60" fmla="*/ 88 w 479"/>
              <a:gd name="T61" fmla="*/ 239 h 479"/>
              <a:gd name="T62" fmla="*/ 106 w 479"/>
              <a:gd name="T63" fmla="*/ 186 h 479"/>
              <a:gd name="T64" fmla="*/ 53 w 479"/>
              <a:gd name="T65" fmla="*/ 169 h 479"/>
              <a:gd name="T66" fmla="*/ 212 w 479"/>
              <a:gd name="T67" fmla="*/ 44 h 479"/>
              <a:gd name="T68" fmla="*/ 177 w 479"/>
              <a:gd name="T69" fmla="*/ 434 h 479"/>
              <a:gd name="T70" fmla="*/ 177 w 479"/>
              <a:gd name="T71" fmla="*/ 434 h 479"/>
              <a:gd name="T72" fmla="*/ 204 w 479"/>
              <a:gd name="T73" fmla="*/ 416 h 479"/>
              <a:gd name="T74" fmla="*/ 239 w 479"/>
              <a:gd name="T75" fmla="*/ 407 h 479"/>
              <a:gd name="T76" fmla="*/ 293 w 479"/>
              <a:gd name="T77" fmla="*/ 390 h 479"/>
              <a:gd name="T78" fmla="*/ 354 w 479"/>
              <a:gd name="T79" fmla="*/ 407 h 479"/>
              <a:gd name="T80" fmla="*/ 239 w 479"/>
              <a:gd name="T81" fmla="*/ 443 h 479"/>
              <a:gd name="T82" fmla="*/ 177 w 479"/>
              <a:gd name="T83" fmla="*/ 434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9" h="479">
                <a:moveTo>
                  <a:pt x="239" y="0"/>
                </a:moveTo>
                <a:lnTo>
                  <a:pt x="239" y="0"/>
                </a:lnTo>
                <a:cubicBezTo>
                  <a:pt x="106" y="0"/>
                  <a:pt x="0" y="106"/>
                  <a:pt x="0" y="239"/>
                </a:cubicBezTo>
                <a:cubicBezTo>
                  <a:pt x="0" y="372"/>
                  <a:pt x="106" y="478"/>
                  <a:pt x="239" y="478"/>
                </a:cubicBezTo>
                <a:cubicBezTo>
                  <a:pt x="372" y="478"/>
                  <a:pt x="478" y="372"/>
                  <a:pt x="478" y="239"/>
                </a:cubicBezTo>
                <a:cubicBezTo>
                  <a:pt x="478" y="106"/>
                  <a:pt x="372" y="0"/>
                  <a:pt x="239" y="0"/>
                </a:cubicBezTo>
                <a:close/>
                <a:moveTo>
                  <a:pt x="443" y="239"/>
                </a:moveTo>
                <a:lnTo>
                  <a:pt x="443" y="239"/>
                </a:lnTo>
                <a:cubicBezTo>
                  <a:pt x="443" y="292"/>
                  <a:pt x="425" y="328"/>
                  <a:pt x="399" y="363"/>
                </a:cubicBezTo>
                <a:cubicBezTo>
                  <a:pt x="390" y="363"/>
                  <a:pt x="381" y="345"/>
                  <a:pt x="390" y="328"/>
                </a:cubicBezTo>
                <a:cubicBezTo>
                  <a:pt x="399" y="310"/>
                  <a:pt x="399" y="275"/>
                  <a:pt x="399" y="257"/>
                </a:cubicBezTo>
                <a:cubicBezTo>
                  <a:pt x="399" y="239"/>
                  <a:pt x="390" y="204"/>
                  <a:pt x="372" y="204"/>
                </a:cubicBezTo>
                <a:cubicBezTo>
                  <a:pt x="346" y="204"/>
                  <a:pt x="337" y="204"/>
                  <a:pt x="319" y="178"/>
                </a:cubicBezTo>
                <a:cubicBezTo>
                  <a:pt x="301" y="124"/>
                  <a:pt x="372" y="115"/>
                  <a:pt x="346" y="88"/>
                </a:cubicBezTo>
                <a:cubicBezTo>
                  <a:pt x="337" y="80"/>
                  <a:pt x="301" y="115"/>
                  <a:pt x="293" y="62"/>
                </a:cubicBezTo>
                <a:lnTo>
                  <a:pt x="301" y="53"/>
                </a:lnTo>
                <a:cubicBezTo>
                  <a:pt x="381" y="80"/>
                  <a:pt x="443" y="150"/>
                  <a:pt x="443" y="239"/>
                </a:cubicBezTo>
                <a:close/>
                <a:moveTo>
                  <a:pt x="212" y="44"/>
                </a:moveTo>
                <a:lnTo>
                  <a:pt x="212" y="44"/>
                </a:lnTo>
                <a:cubicBezTo>
                  <a:pt x="204" y="53"/>
                  <a:pt x="194" y="53"/>
                  <a:pt x="186" y="62"/>
                </a:cubicBezTo>
                <a:cubicBezTo>
                  <a:pt x="168" y="80"/>
                  <a:pt x="159" y="71"/>
                  <a:pt x="150" y="88"/>
                </a:cubicBezTo>
                <a:cubicBezTo>
                  <a:pt x="141" y="106"/>
                  <a:pt x="115" y="124"/>
                  <a:pt x="115" y="133"/>
                </a:cubicBezTo>
                <a:cubicBezTo>
                  <a:pt x="115" y="142"/>
                  <a:pt x="133" y="159"/>
                  <a:pt x="133" y="159"/>
                </a:cubicBezTo>
                <a:cubicBezTo>
                  <a:pt x="141" y="150"/>
                  <a:pt x="159" y="150"/>
                  <a:pt x="177" y="159"/>
                </a:cubicBezTo>
                <a:cubicBezTo>
                  <a:pt x="186" y="159"/>
                  <a:pt x="275" y="169"/>
                  <a:pt x="248" y="239"/>
                </a:cubicBezTo>
                <a:cubicBezTo>
                  <a:pt x="239" y="266"/>
                  <a:pt x="194" y="257"/>
                  <a:pt x="186" y="292"/>
                </a:cubicBezTo>
                <a:cubicBezTo>
                  <a:pt x="186" y="301"/>
                  <a:pt x="186" y="328"/>
                  <a:pt x="177" y="337"/>
                </a:cubicBezTo>
                <a:cubicBezTo>
                  <a:pt x="177" y="345"/>
                  <a:pt x="186" y="390"/>
                  <a:pt x="177" y="390"/>
                </a:cubicBezTo>
                <a:cubicBezTo>
                  <a:pt x="168" y="390"/>
                  <a:pt x="133" y="345"/>
                  <a:pt x="133" y="345"/>
                </a:cubicBezTo>
                <a:cubicBezTo>
                  <a:pt x="133" y="337"/>
                  <a:pt x="124" y="310"/>
                  <a:pt x="124" y="284"/>
                </a:cubicBezTo>
                <a:cubicBezTo>
                  <a:pt x="124" y="266"/>
                  <a:pt x="88" y="266"/>
                  <a:pt x="88" y="239"/>
                </a:cubicBezTo>
                <a:cubicBezTo>
                  <a:pt x="88" y="213"/>
                  <a:pt x="106" y="195"/>
                  <a:pt x="106" y="186"/>
                </a:cubicBezTo>
                <a:cubicBezTo>
                  <a:pt x="97" y="169"/>
                  <a:pt x="62" y="169"/>
                  <a:pt x="53" y="169"/>
                </a:cubicBezTo>
                <a:cubicBezTo>
                  <a:pt x="80" y="97"/>
                  <a:pt x="141" y="53"/>
                  <a:pt x="212" y="44"/>
                </a:cubicBezTo>
                <a:close/>
                <a:moveTo>
                  <a:pt x="177" y="434"/>
                </a:moveTo>
                <a:lnTo>
                  <a:pt x="177" y="434"/>
                </a:lnTo>
                <a:cubicBezTo>
                  <a:pt x="186" y="425"/>
                  <a:pt x="186" y="416"/>
                  <a:pt x="204" y="416"/>
                </a:cubicBezTo>
                <a:cubicBezTo>
                  <a:pt x="212" y="416"/>
                  <a:pt x="221" y="416"/>
                  <a:pt x="239" y="407"/>
                </a:cubicBezTo>
                <a:cubicBezTo>
                  <a:pt x="248" y="407"/>
                  <a:pt x="275" y="398"/>
                  <a:pt x="293" y="390"/>
                </a:cubicBezTo>
                <a:cubicBezTo>
                  <a:pt x="310" y="390"/>
                  <a:pt x="346" y="398"/>
                  <a:pt x="354" y="407"/>
                </a:cubicBezTo>
                <a:cubicBezTo>
                  <a:pt x="319" y="434"/>
                  <a:pt x="284" y="443"/>
                  <a:pt x="239" y="443"/>
                </a:cubicBezTo>
                <a:cubicBezTo>
                  <a:pt x="221" y="443"/>
                  <a:pt x="194" y="443"/>
                  <a:pt x="177" y="434"/>
                </a:cubicBezTo>
                <a:close/>
              </a:path>
            </a:pathLst>
          </a:custGeom>
          <a:solidFill>
            <a:schemeClr val="bg1"/>
          </a:solidFill>
          <a:ln>
            <a:noFill/>
          </a:ln>
          <a:effectLst/>
          <a:extLst/>
        </p:spPr>
        <p:txBody>
          <a:bodyPr wrap="none" lIns="45712" tIns="22856" rIns="45712" bIns="22856" anchor="ctr"/>
          <a:lstStyle/>
          <a:p>
            <a:pPr>
              <a:defRPr/>
            </a:pPr>
            <a:endParaRPr lang="en-US" sz="900" dirty="0">
              <a:latin typeface="Arial" panose="020B0604020202020204" pitchFamily="34" charset="0"/>
              <a:cs typeface="Arial" panose="020B0604020202020204" pitchFamily="34" charset="0"/>
            </a:endParaRPr>
          </a:p>
        </p:txBody>
      </p:sp>
      <p:sp>
        <p:nvSpPr>
          <p:cNvPr id="88" name="Freeform 133"/>
          <p:cNvSpPr>
            <a:spLocks noChangeArrowheads="1"/>
          </p:cNvSpPr>
          <p:nvPr/>
        </p:nvSpPr>
        <p:spPr bwMode="auto">
          <a:xfrm>
            <a:off x="1376206" y="2023985"/>
            <a:ext cx="349319" cy="334543"/>
          </a:xfrm>
          <a:custGeom>
            <a:avLst/>
            <a:gdLst>
              <a:gd name="T0" fmla="*/ 425 w 497"/>
              <a:gd name="T1" fmla="*/ 160 h 480"/>
              <a:gd name="T2" fmla="*/ 425 w 497"/>
              <a:gd name="T3" fmla="*/ 160 h 480"/>
              <a:gd name="T4" fmla="*/ 372 w 497"/>
              <a:gd name="T5" fmla="*/ 18 h 480"/>
              <a:gd name="T6" fmla="*/ 346 w 497"/>
              <a:gd name="T7" fmla="*/ 9 h 480"/>
              <a:gd name="T8" fmla="*/ 9 w 497"/>
              <a:gd name="T9" fmla="*/ 134 h 480"/>
              <a:gd name="T10" fmla="*/ 0 w 497"/>
              <a:gd name="T11" fmla="*/ 160 h 480"/>
              <a:gd name="T12" fmla="*/ 53 w 497"/>
              <a:gd name="T13" fmla="*/ 302 h 480"/>
              <a:gd name="T14" fmla="*/ 53 w 497"/>
              <a:gd name="T15" fmla="*/ 222 h 480"/>
              <a:gd name="T16" fmla="*/ 115 w 497"/>
              <a:gd name="T17" fmla="*/ 160 h 480"/>
              <a:gd name="T18" fmla="*/ 203 w 497"/>
              <a:gd name="T19" fmla="*/ 160 h 480"/>
              <a:gd name="T20" fmla="*/ 309 w 497"/>
              <a:gd name="T21" fmla="*/ 89 h 480"/>
              <a:gd name="T22" fmla="*/ 372 w 497"/>
              <a:gd name="T23" fmla="*/ 160 h 480"/>
              <a:gd name="T24" fmla="*/ 425 w 497"/>
              <a:gd name="T25" fmla="*/ 160 h 480"/>
              <a:gd name="T26" fmla="*/ 478 w 497"/>
              <a:gd name="T27" fmla="*/ 204 h 480"/>
              <a:gd name="T28" fmla="*/ 478 w 497"/>
              <a:gd name="T29" fmla="*/ 204 h 480"/>
              <a:gd name="T30" fmla="*/ 115 w 497"/>
              <a:gd name="T31" fmla="*/ 204 h 480"/>
              <a:gd name="T32" fmla="*/ 97 w 497"/>
              <a:gd name="T33" fmla="*/ 222 h 480"/>
              <a:gd name="T34" fmla="*/ 97 w 497"/>
              <a:gd name="T35" fmla="*/ 462 h 480"/>
              <a:gd name="T36" fmla="*/ 115 w 497"/>
              <a:gd name="T37" fmla="*/ 479 h 480"/>
              <a:gd name="T38" fmla="*/ 478 w 497"/>
              <a:gd name="T39" fmla="*/ 479 h 480"/>
              <a:gd name="T40" fmla="*/ 496 w 497"/>
              <a:gd name="T41" fmla="*/ 462 h 480"/>
              <a:gd name="T42" fmla="*/ 496 w 497"/>
              <a:gd name="T43" fmla="*/ 222 h 480"/>
              <a:gd name="T44" fmla="*/ 478 w 497"/>
              <a:gd name="T45" fmla="*/ 204 h 480"/>
              <a:gd name="T46" fmla="*/ 452 w 497"/>
              <a:gd name="T47" fmla="*/ 426 h 480"/>
              <a:gd name="T48" fmla="*/ 452 w 497"/>
              <a:gd name="T49" fmla="*/ 426 h 480"/>
              <a:gd name="T50" fmla="*/ 150 w 497"/>
              <a:gd name="T51" fmla="*/ 426 h 480"/>
              <a:gd name="T52" fmla="*/ 150 w 497"/>
              <a:gd name="T53" fmla="*/ 391 h 480"/>
              <a:gd name="T54" fmla="*/ 195 w 497"/>
              <a:gd name="T55" fmla="*/ 275 h 480"/>
              <a:gd name="T56" fmla="*/ 265 w 497"/>
              <a:gd name="T57" fmla="*/ 364 h 480"/>
              <a:gd name="T58" fmla="*/ 328 w 497"/>
              <a:gd name="T59" fmla="*/ 302 h 480"/>
              <a:gd name="T60" fmla="*/ 416 w 497"/>
              <a:gd name="T61" fmla="*/ 266 h 480"/>
              <a:gd name="T62" fmla="*/ 452 w 497"/>
              <a:gd name="T63" fmla="*/ 347 h 480"/>
              <a:gd name="T64" fmla="*/ 452 w 497"/>
              <a:gd name="T65" fmla="*/ 426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7" h="480">
                <a:moveTo>
                  <a:pt x="425" y="160"/>
                </a:moveTo>
                <a:lnTo>
                  <a:pt x="425" y="160"/>
                </a:lnTo>
                <a:cubicBezTo>
                  <a:pt x="372" y="18"/>
                  <a:pt x="372" y="18"/>
                  <a:pt x="372" y="18"/>
                </a:cubicBezTo>
                <a:cubicBezTo>
                  <a:pt x="372" y="9"/>
                  <a:pt x="354" y="0"/>
                  <a:pt x="346" y="9"/>
                </a:cubicBezTo>
                <a:cubicBezTo>
                  <a:pt x="9" y="134"/>
                  <a:pt x="9" y="134"/>
                  <a:pt x="9" y="134"/>
                </a:cubicBezTo>
                <a:cubicBezTo>
                  <a:pt x="0" y="134"/>
                  <a:pt x="0" y="143"/>
                  <a:pt x="0" y="160"/>
                </a:cubicBezTo>
                <a:cubicBezTo>
                  <a:pt x="53" y="302"/>
                  <a:pt x="53" y="302"/>
                  <a:pt x="53" y="302"/>
                </a:cubicBezTo>
                <a:cubicBezTo>
                  <a:pt x="53" y="222"/>
                  <a:pt x="53" y="222"/>
                  <a:pt x="53" y="222"/>
                </a:cubicBezTo>
                <a:cubicBezTo>
                  <a:pt x="53" y="187"/>
                  <a:pt x="80" y="160"/>
                  <a:pt x="115" y="160"/>
                </a:cubicBezTo>
                <a:cubicBezTo>
                  <a:pt x="203" y="160"/>
                  <a:pt x="203" y="160"/>
                  <a:pt x="203" y="160"/>
                </a:cubicBezTo>
                <a:cubicBezTo>
                  <a:pt x="309" y="89"/>
                  <a:pt x="309" y="89"/>
                  <a:pt x="309" y="89"/>
                </a:cubicBezTo>
                <a:cubicBezTo>
                  <a:pt x="372" y="160"/>
                  <a:pt x="372" y="160"/>
                  <a:pt x="372" y="160"/>
                </a:cubicBezTo>
                <a:lnTo>
                  <a:pt x="425" y="160"/>
                </a:lnTo>
                <a:close/>
                <a:moveTo>
                  <a:pt x="478" y="204"/>
                </a:moveTo>
                <a:lnTo>
                  <a:pt x="478" y="204"/>
                </a:lnTo>
                <a:cubicBezTo>
                  <a:pt x="115" y="204"/>
                  <a:pt x="115" y="204"/>
                  <a:pt x="115" y="204"/>
                </a:cubicBezTo>
                <a:cubicBezTo>
                  <a:pt x="106" y="204"/>
                  <a:pt x="97" y="213"/>
                  <a:pt x="97" y="222"/>
                </a:cubicBezTo>
                <a:cubicBezTo>
                  <a:pt x="97" y="462"/>
                  <a:pt x="97" y="462"/>
                  <a:pt x="97" y="462"/>
                </a:cubicBezTo>
                <a:cubicBezTo>
                  <a:pt x="97" y="470"/>
                  <a:pt x="106" y="479"/>
                  <a:pt x="115" y="479"/>
                </a:cubicBezTo>
                <a:cubicBezTo>
                  <a:pt x="478" y="479"/>
                  <a:pt x="478" y="479"/>
                  <a:pt x="478" y="479"/>
                </a:cubicBezTo>
                <a:cubicBezTo>
                  <a:pt x="487" y="479"/>
                  <a:pt x="496" y="470"/>
                  <a:pt x="496" y="462"/>
                </a:cubicBezTo>
                <a:cubicBezTo>
                  <a:pt x="496" y="222"/>
                  <a:pt x="496" y="222"/>
                  <a:pt x="496" y="222"/>
                </a:cubicBezTo>
                <a:cubicBezTo>
                  <a:pt x="496" y="213"/>
                  <a:pt x="487" y="204"/>
                  <a:pt x="478" y="204"/>
                </a:cubicBezTo>
                <a:close/>
                <a:moveTo>
                  <a:pt x="452" y="426"/>
                </a:moveTo>
                <a:lnTo>
                  <a:pt x="452" y="426"/>
                </a:lnTo>
                <a:cubicBezTo>
                  <a:pt x="150" y="426"/>
                  <a:pt x="150" y="426"/>
                  <a:pt x="150" y="426"/>
                </a:cubicBezTo>
                <a:cubicBezTo>
                  <a:pt x="150" y="391"/>
                  <a:pt x="150" y="391"/>
                  <a:pt x="150" y="391"/>
                </a:cubicBezTo>
                <a:cubicBezTo>
                  <a:pt x="195" y="275"/>
                  <a:pt x="195" y="275"/>
                  <a:pt x="195" y="275"/>
                </a:cubicBezTo>
                <a:cubicBezTo>
                  <a:pt x="265" y="364"/>
                  <a:pt x="265" y="364"/>
                  <a:pt x="265" y="364"/>
                </a:cubicBezTo>
                <a:cubicBezTo>
                  <a:pt x="328" y="302"/>
                  <a:pt x="328" y="302"/>
                  <a:pt x="328" y="302"/>
                </a:cubicBezTo>
                <a:cubicBezTo>
                  <a:pt x="416" y="266"/>
                  <a:pt x="416" y="266"/>
                  <a:pt x="416" y="266"/>
                </a:cubicBezTo>
                <a:cubicBezTo>
                  <a:pt x="452" y="347"/>
                  <a:pt x="452" y="347"/>
                  <a:pt x="452" y="347"/>
                </a:cubicBezTo>
                <a:lnTo>
                  <a:pt x="452" y="426"/>
                </a:lnTo>
                <a:close/>
              </a:path>
            </a:pathLst>
          </a:custGeom>
          <a:solidFill>
            <a:schemeClr val="bg1"/>
          </a:solidFill>
          <a:ln>
            <a:noFill/>
          </a:ln>
          <a:effectLst/>
          <a:extLst/>
        </p:spPr>
        <p:txBody>
          <a:bodyPr wrap="none" lIns="45712" tIns="22856" rIns="45712" bIns="22856" anchor="ctr"/>
          <a:lstStyle/>
          <a:p>
            <a:pPr>
              <a:defRPr/>
            </a:pPr>
            <a:endParaRPr lang="en-US" sz="900" dirty="0">
              <a:latin typeface="Arial" panose="020B0604020202020204" pitchFamily="34" charset="0"/>
              <a:cs typeface="Arial" panose="020B0604020202020204" pitchFamily="34" charset="0"/>
            </a:endParaRPr>
          </a:p>
        </p:txBody>
      </p:sp>
      <p:sp>
        <p:nvSpPr>
          <p:cNvPr id="89" name="文本框 88"/>
          <p:cNvSpPr txBox="1"/>
          <p:nvPr/>
        </p:nvSpPr>
        <p:spPr>
          <a:xfrm>
            <a:off x="4456770" y="293231"/>
            <a:ext cx="3278462" cy="461665"/>
          </a:xfrm>
          <a:prstGeom prst="rect">
            <a:avLst/>
          </a:prstGeom>
          <a:noFill/>
        </p:spPr>
        <p:txBody>
          <a:bodyPr wrap="none" rtlCol="0">
            <a:spAutoFit/>
          </a:bodyPr>
          <a:lstStyle/>
          <a:p>
            <a:pPr algn="ctr" fontAlgn="auto">
              <a:spcBef>
                <a:spcPts val="0"/>
              </a:spcBef>
              <a:spcAft>
                <a:spcPts val="0"/>
              </a:spcAft>
              <a:defRPr/>
            </a:pPr>
            <a:r>
              <a:rPr lang="zh-CN" altLang="en-US" sz="2400" b="1" dirty="0">
                <a:solidFill>
                  <a:schemeClr val="tx2"/>
                </a:solidFill>
                <a:ea typeface="张海山锐线体简" panose="02000000000000000000" pitchFamily="2" charset="-122"/>
                <a:cs typeface="+mn-ea"/>
                <a:sym typeface="+mn-lt"/>
              </a:rPr>
              <a:t>单击这里添加您的标题</a:t>
            </a:r>
          </a:p>
        </p:txBody>
      </p:sp>
    </p:spTree>
    <p:extLst>
      <p:ext uri="{BB962C8B-B14F-4D97-AF65-F5344CB8AC3E}">
        <p14:creationId xmlns:p14="http://schemas.microsoft.com/office/powerpoint/2010/main" val="94724768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p15:prstTrans prst="peelOff"/>
      </p:transition>
    </mc:Choice>
    <mc:Fallback>
      <p:transition spd="slow" advClick="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pierung 3"/>
          <p:cNvGrpSpPr/>
          <p:nvPr/>
        </p:nvGrpSpPr>
        <p:grpSpPr>
          <a:xfrm>
            <a:off x="1270688" y="1880072"/>
            <a:ext cx="2111997" cy="2101666"/>
            <a:chOff x="798835" y="1137541"/>
            <a:chExt cx="2476754" cy="2463996"/>
          </a:xfrm>
        </p:grpSpPr>
        <p:sp>
          <p:nvSpPr>
            <p:cNvPr id="3" name="Shape 1021"/>
            <p:cNvSpPr/>
            <p:nvPr/>
          </p:nvSpPr>
          <p:spPr>
            <a:xfrm>
              <a:off x="798836" y="1137542"/>
              <a:ext cx="2476753" cy="2463995"/>
            </a:xfrm>
            <a:prstGeom prst="rect">
              <a:avLst/>
            </a:prstGeom>
            <a:noFill/>
            <a:ln w="38100" cap="flat" cmpd="sng">
              <a:solidFill>
                <a:schemeClr val="accent1"/>
              </a:solid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p>
              <a:pPr lvl="0" algn="ctr">
                <a:lnSpc>
                  <a:spcPct val="90000"/>
                </a:lnSpc>
                <a:defRPr sz="1800"/>
              </a:pPr>
              <a:endParaRPr sz="1450" b="1" spc="-54" dirty="0">
                <a:solidFill>
                  <a:srgbClr val="FFFFFF"/>
                </a:solidFill>
                <a:latin typeface="Arial" panose="020B0604020202020204" pitchFamily="34" charset="0"/>
                <a:ea typeface="Rajdhani Semibold"/>
                <a:cs typeface="Arial" panose="020B0604020202020204" pitchFamily="34" charset="0"/>
                <a:sym typeface="Rajdhani Semibold"/>
              </a:endParaRPr>
            </a:p>
          </p:txBody>
        </p:sp>
        <p:sp>
          <p:nvSpPr>
            <p:cNvPr id="4" name="Shape 1021"/>
            <p:cNvSpPr/>
            <p:nvPr/>
          </p:nvSpPr>
          <p:spPr>
            <a:xfrm>
              <a:off x="798835" y="1137541"/>
              <a:ext cx="2476754" cy="597491"/>
            </a:xfrm>
            <a:prstGeom prst="rect">
              <a:avLst/>
            </a:prstGeom>
            <a:solidFill>
              <a:schemeClr val="accent1"/>
            </a:solid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p>
              <a:pPr lvl="0" algn="ctr">
                <a:lnSpc>
                  <a:spcPct val="90000"/>
                </a:lnSpc>
                <a:defRPr sz="1800"/>
              </a:pPr>
              <a:r>
                <a:rPr lang="en-US" sz="1850" b="1" spc="-54" dirty="0">
                  <a:solidFill>
                    <a:srgbClr val="FFFFFF"/>
                  </a:solidFill>
                  <a:latin typeface="Arial" panose="020B0604020202020204" pitchFamily="34" charset="0"/>
                  <a:ea typeface="Rajdhani Semibold"/>
                  <a:cs typeface="Arial" panose="020B0604020202020204" pitchFamily="34" charset="0"/>
                  <a:sym typeface="Rajdhani Semibold"/>
                </a:rPr>
                <a:t>JANUARY</a:t>
              </a:r>
              <a:endParaRPr sz="1850" b="1" spc="-54" dirty="0">
                <a:solidFill>
                  <a:srgbClr val="FFFFFF"/>
                </a:solidFill>
                <a:latin typeface="Arial" panose="020B0604020202020204" pitchFamily="34" charset="0"/>
                <a:ea typeface="Rajdhani Semibold"/>
                <a:cs typeface="Arial" panose="020B0604020202020204" pitchFamily="34" charset="0"/>
                <a:sym typeface="Rajdhani Semibold"/>
              </a:endParaRPr>
            </a:p>
          </p:txBody>
        </p:sp>
      </p:grpSp>
      <p:sp>
        <p:nvSpPr>
          <p:cNvPr id="5" name="Textfeld 4"/>
          <p:cNvSpPr txBox="1"/>
          <p:nvPr/>
        </p:nvSpPr>
        <p:spPr>
          <a:xfrm>
            <a:off x="1270688" y="2459292"/>
            <a:ext cx="2111997" cy="1353844"/>
          </a:xfrm>
          <a:prstGeom prst="rect">
            <a:avLst/>
          </a:prstGeom>
          <a:noFill/>
        </p:spPr>
        <p:txBody>
          <a:bodyPr wrap="square" lIns="121867" tIns="60934" rIns="121867" bIns="60934" rtlCol="0" anchor="ctr">
            <a:spAutoFit/>
          </a:bodyPr>
          <a:lstStyle/>
          <a:p>
            <a:pPr algn="ctr"/>
            <a:r>
              <a:rPr lang="de-DE" sz="7998" dirty="0">
                <a:solidFill>
                  <a:schemeClr val="accent1"/>
                </a:solidFill>
                <a:latin typeface="Arial" panose="020B0604020202020204" pitchFamily="34" charset="0"/>
                <a:cs typeface="Arial" panose="020B0604020202020204" pitchFamily="34" charset="0"/>
              </a:rPr>
              <a:t>12</a:t>
            </a:r>
            <a:endParaRPr lang="de-DE" sz="7199" dirty="0">
              <a:solidFill>
                <a:schemeClr val="accent1"/>
              </a:solidFill>
              <a:latin typeface="Arial" panose="020B0604020202020204" pitchFamily="34" charset="0"/>
              <a:cs typeface="Arial" panose="020B0604020202020204" pitchFamily="34" charset="0"/>
            </a:endParaRPr>
          </a:p>
        </p:txBody>
      </p:sp>
      <p:grpSp>
        <p:nvGrpSpPr>
          <p:cNvPr id="6" name="Gruppierung 67"/>
          <p:cNvGrpSpPr/>
          <p:nvPr/>
        </p:nvGrpSpPr>
        <p:grpSpPr>
          <a:xfrm>
            <a:off x="3792098" y="1880074"/>
            <a:ext cx="2111997" cy="2101666"/>
            <a:chOff x="798835" y="1137541"/>
            <a:chExt cx="2476754" cy="2463996"/>
          </a:xfrm>
        </p:grpSpPr>
        <p:sp>
          <p:nvSpPr>
            <p:cNvPr id="7" name="Shape 1021"/>
            <p:cNvSpPr/>
            <p:nvPr/>
          </p:nvSpPr>
          <p:spPr>
            <a:xfrm>
              <a:off x="798836" y="1137542"/>
              <a:ext cx="2476753" cy="2463995"/>
            </a:xfrm>
            <a:prstGeom prst="rect">
              <a:avLst/>
            </a:prstGeom>
            <a:noFill/>
            <a:ln w="38100" cap="flat" cmpd="sng">
              <a:solidFill>
                <a:schemeClr val="accent2"/>
              </a:solid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p>
              <a:pPr lvl="0" algn="ctr">
                <a:lnSpc>
                  <a:spcPct val="90000"/>
                </a:lnSpc>
                <a:defRPr sz="1800"/>
              </a:pPr>
              <a:endParaRPr sz="1450" b="1" spc="-54" dirty="0">
                <a:solidFill>
                  <a:srgbClr val="FFFFFF"/>
                </a:solidFill>
                <a:latin typeface="Arial" panose="020B0604020202020204" pitchFamily="34" charset="0"/>
                <a:ea typeface="Rajdhani Semibold"/>
                <a:cs typeface="Arial" panose="020B0604020202020204" pitchFamily="34" charset="0"/>
                <a:sym typeface="Rajdhani Semibold"/>
              </a:endParaRPr>
            </a:p>
          </p:txBody>
        </p:sp>
        <p:sp>
          <p:nvSpPr>
            <p:cNvPr id="8" name="Shape 1021"/>
            <p:cNvSpPr/>
            <p:nvPr/>
          </p:nvSpPr>
          <p:spPr>
            <a:xfrm>
              <a:off x="798835" y="1137541"/>
              <a:ext cx="2476754" cy="597491"/>
            </a:xfrm>
            <a:prstGeom prst="rect">
              <a:avLst/>
            </a:prstGeom>
            <a:solidFill>
              <a:schemeClr val="accent2"/>
            </a:solid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p>
              <a:pPr lvl="0" algn="ctr">
                <a:lnSpc>
                  <a:spcPct val="90000"/>
                </a:lnSpc>
                <a:defRPr sz="1800"/>
              </a:pPr>
              <a:r>
                <a:rPr lang="en-US" sz="1850" b="1" spc="-54" dirty="0">
                  <a:solidFill>
                    <a:srgbClr val="FFFFFF"/>
                  </a:solidFill>
                  <a:latin typeface="Arial" panose="020B0604020202020204" pitchFamily="34" charset="0"/>
                  <a:ea typeface="Rajdhani Semibold"/>
                  <a:cs typeface="Arial" panose="020B0604020202020204" pitchFamily="34" charset="0"/>
                  <a:sym typeface="Rajdhani Semibold"/>
                </a:rPr>
                <a:t>FEBRUARY</a:t>
              </a:r>
              <a:endParaRPr sz="1850" b="1" spc="-54" dirty="0">
                <a:solidFill>
                  <a:srgbClr val="FFFFFF"/>
                </a:solidFill>
                <a:latin typeface="Arial" panose="020B0604020202020204" pitchFamily="34" charset="0"/>
                <a:ea typeface="Rajdhani Semibold"/>
                <a:cs typeface="Arial" panose="020B0604020202020204" pitchFamily="34" charset="0"/>
                <a:sym typeface="Rajdhani Semibold"/>
              </a:endParaRPr>
            </a:p>
          </p:txBody>
        </p:sp>
      </p:grpSp>
      <p:sp>
        <p:nvSpPr>
          <p:cNvPr id="9" name="Textfeld 70"/>
          <p:cNvSpPr txBox="1"/>
          <p:nvPr/>
        </p:nvSpPr>
        <p:spPr>
          <a:xfrm>
            <a:off x="3792098" y="2459294"/>
            <a:ext cx="2111997" cy="1353844"/>
          </a:xfrm>
          <a:prstGeom prst="rect">
            <a:avLst/>
          </a:prstGeom>
          <a:noFill/>
        </p:spPr>
        <p:txBody>
          <a:bodyPr wrap="square" lIns="121867" tIns="60934" rIns="121867" bIns="60934" rtlCol="0" anchor="ctr">
            <a:spAutoFit/>
          </a:bodyPr>
          <a:lstStyle/>
          <a:p>
            <a:pPr algn="ctr"/>
            <a:r>
              <a:rPr lang="de-DE" sz="7998" dirty="0">
                <a:solidFill>
                  <a:schemeClr val="accent2"/>
                </a:solidFill>
                <a:latin typeface="Arial" panose="020B0604020202020204" pitchFamily="34" charset="0"/>
                <a:cs typeface="Arial" panose="020B0604020202020204" pitchFamily="34" charset="0"/>
              </a:rPr>
              <a:t>7</a:t>
            </a:r>
            <a:endParaRPr lang="de-DE" sz="7199" dirty="0">
              <a:solidFill>
                <a:schemeClr val="accent2"/>
              </a:solidFill>
              <a:latin typeface="Arial" panose="020B0604020202020204" pitchFamily="34" charset="0"/>
              <a:cs typeface="Arial" panose="020B0604020202020204" pitchFamily="34" charset="0"/>
            </a:endParaRPr>
          </a:p>
        </p:txBody>
      </p:sp>
      <p:grpSp>
        <p:nvGrpSpPr>
          <p:cNvPr id="10" name="Gruppierung 71"/>
          <p:cNvGrpSpPr/>
          <p:nvPr/>
        </p:nvGrpSpPr>
        <p:grpSpPr>
          <a:xfrm>
            <a:off x="6301917" y="1880075"/>
            <a:ext cx="2111997" cy="2101666"/>
            <a:chOff x="798835" y="1137541"/>
            <a:chExt cx="2476754" cy="2463996"/>
          </a:xfrm>
        </p:grpSpPr>
        <p:sp>
          <p:nvSpPr>
            <p:cNvPr id="11" name="Shape 1021"/>
            <p:cNvSpPr/>
            <p:nvPr/>
          </p:nvSpPr>
          <p:spPr>
            <a:xfrm>
              <a:off x="798836" y="1137542"/>
              <a:ext cx="2476753" cy="2463995"/>
            </a:xfrm>
            <a:prstGeom prst="rect">
              <a:avLst/>
            </a:prstGeom>
            <a:noFill/>
            <a:ln w="38100" cap="flat" cmpd="sng">
              <a:solidFill>
                <a:schemeClr val="accent3"/>
              </a:solid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p>
              <a:pPr lvl="0" algn="ctr">
                <a:lnSpc>
                  <a:spcPct val="90000"/>
                </a:lnSpc>
                <a:defRPr sz="1800"/>
              </a:pPr>
              <a:endParaRPr sz="1450" b="1" spc="-54" dirty="0">
                <a:solidFill>
                  <a:srgbClr val="FFFFFF"/>
                </a:solidFill>
                <a:latin typeface="Arial" panose="020B0604020202020204" pitchFamily="34" charset="0"/>
                <a:ea typeface="Rajdhani Semibold"/>
                <a:cs typeface="Arial" panose="020B0604020202020204" pitchFamily="34" charset="0"/>
                <a:sym typeface="Rajdhani Semibold"/>
              </a:endParaRPr>
            </a:p>
          </p:txBody>
        </p:sp>
        <p:sp>
          <p:nvSpPr>
            <p:cNvPr id="12" name="Shape 1021"/>
            <p:cNvSpPr/>
            <p:nvPr/>
          </p:nvSpPr>
          <p:spPr>
            <a:xfrm>
              <a:off x="798835" y="1137541"/>
              <a:ext cx="2476754" cy="597491"/>
            </a:xfrm>
            <a:prstGeom prst="rect">
              <a:avLst/>
            </a:prstGeom>
            <a:solidFill>
              <a:schemeClr val="accent3"/>
            </a:solid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p>
              <a:pPr lvl="0" algn="ctr">
                <a:lnSpc>
                  <a:spcPct val="90000"/>
                </a:lnSpc>
                <a:defRPr sz="1800"/>
              </a:pPr>
              <a:r>
                <a:rPr lang="en-US" sz="1850" b="1" spc="-54" dirty="0">
                  <a:solidFill>
                    <a:srgbClr val="FFFFFF"/>
                  </a:solidFill>
                  <a:latin typeface="Arial" panose="020B0604020202020204" pitchFamily="34" charset="0"/>
                  <a:ea typeface="Rajdhani Semibold"/>
                  <a:cs typeface="Arial" panose="020B0604020202020204" pitchFamily="34" charset="0"/>
                  <a:sym typeface="Rajdhani Semibold"/>
                </a:rPr>
                <a:t>MARCH</a:t>
              </a:r>
              <a:endParaRPr sz="1850" b="1" spc="-54" dirty="0">
                <a:solidFill>
                  <a:srgbClr val="FFFFFF"/>
                </a:solidFill>
                <a:latin typeface="Arial" panose="020B0604020202020204" pitchFamily="34" charset="0"/>
                <a:ea typeface="Rajdhani Semibold"/>
                <a:cs typeface="Arial" panose="020B0604020202020204" pitchFamily="34" charset="0"/>
                <a:sym typeface="Rajdhani Semibold"/>
              </a:endParaRPr>
            </a:p>
          </p:txBody>
        </p:sp>
      </p:grpSp>
      <p:sp>
        <p:nvSpPr>
          <p:cNvPr id="13" name="Textfeld 74"/>
          <p:cNvSpPr txBox="1"/>
          <p:nvPr/>
        </p:nvSpPr>
        <p:spPr>
          <a:xfrm>
            <a:off x="6301917" y="2459296"/>
            <a:ext cx="2111997" cy="1353844"/>
          </a:xfrm>
          <a:prstGeom prst="rect">
            <a:avLst/>
          </a:prstGeom>
          <a:noFill/>
        </p:spPr>
        <p:txBody>
          <a:bodyPr wrap="square" lIns="121867" tIns="60934" rIns="121867" bIns="60934" rtlCol="0" anchor="ctr">
            <a:spAutoFit/>
          </a:bodyPr>
          <a:lstStyle/>
          <a:p>
            <a:pPr algn="ctr"/>
            <a:r>
              <a:rPr lang="de-DE" sz="7998" dirty="0">
                <a:solidFill>
                  <a:schemeClr val="tx1">
                    <a:lumMod val="75000"/>
                    <a:lumOff val="25000"/>
                  </a:schemeClr>
                </a:solidFill>
                <a:latin typeface="Arial" panose="020B0604020202020204" pitchFamily="34" charset="0"/>
                <a:cs typeface="Arial" panose="020B0604020202020204" pitchFamily="34" charset="0"/>
              </a:rPr>
              <a:t>21</a:t>
            </a:r>
            <a:endParaRPr lang="de-DE" sz="7199" dirty="0">
              <a:solidFill>
                <a:schemeClr val="tx1">
                  <a:lumMod val="75000"/>
                  <a:lumOff val="25000"/>
                </a:schemeClr>
              </a:solidFill>
              <a:latin typeface="Arial" panose="020B0604020202020204" pitchFamily="34" charset="0"/>
              <a:cs typeface="Arial" panose="020B0604020202020204" pitchFamily="34" charset="0"/>
            </a:endParaRPr>
          </a:p>
        </p:txBody>
      </p:sp>
      <p:grpSp>
        <p:nvGrpSpPr>
          <p:cNvPr id="14" name="Gruppierung 75"/>
          <p:cNvGrpSpPr/>
          <p:nvPr/>
        </p:nvGrpSpPr>
        <p:grpSpPr>
          <a:xfrm>
            <a:off x="8926641" y="1880078"/>
            <a:ext cx="2111997" cy="2101666"/>
            <a:chOff x="798835" y="1137541"/>
            <a:chExt cx="2476754" cy="2463996"/>
          </a:xfrm>
        </p:grpSpPr>
        <p:sp>
          <p:nvSpPr>
            <p:cNvPr id="15" name="Shape 1021"/>
            <p:cNvSpPr/>
            <p:nvPr/>
          </p:nvSpPr>
          <p:spPr>
            <a:xfrm>
              <a:off x="798836" y="1137542"/>
              <a:ext cx="2476753" cy="2463995"/>
            </a:xfrm>
            <a:prstGeom prst="rect">
              <a:avLst/>
            </a:prstGeom>
            <a:noFill/>
            <a:ln w="38100" cap="flat" cmpd="sng">
              <a:solidFill>
                <a:schemeClr val="accent4"/>
              </a:solid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p>
              <a:pPr lvl="0" algn="ctr">
                <a:lnSpc>
                  <a:spcPct val="90000"/>
                </a:lnSpc>
                <a:defRPr sz="1800"/>
              </a:pPr>
              <a:endParaRPr sz="1450" b="1" spc="-54" dirty="0">
                <a:solidFill>
                  <a:srgbClr val="FFFFFF"/>
                </a:solidFill>
                <a:latin typeface="Arial" panose="020B0604020202020204" pitchFamily="34" charset="0"/>
                <a:ea typeface="Rajdhani Semibold"/>
                <a:cs typeface="Arial" panose="020B0604020202020204" pitchFamily="34" charset="0"/>
                <a:sym typeface="Rajdhani Semibold"/>
              </a:endParaRPr>
            </a:p>
          </p:txBody>
        </p:sp>
        <p:sp>
          <p:nvSpPr>
            <p:cNvPr id="16" name="Shape 1021"/>
            <p:cNvSpPr/>
            <p:nvPr/>
          </p:nvSpPr>
          <p:spPr>
            <a:xfrm>
              <a:off x="798835" y="1137541"/>
              <a:ext cx="2476754" cy="597491"/>
            </a:xfrm>
            <a:prstGeom prst="rect">
              <a:avLst/>
            </a:prstGeom>
            <a:solidFill>
              <a:schemeClr val="accent4"/>
            </a:solidFill>
            <a:ln w="12700" cap="flat">
              <a:solidFill>
                <a:schemeClr val="accent4"/>
              </a:solid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p>
              <a:pPr lvl="0" algn="ctr">
                <a:lnSpc>
                  <a:spcPct val="90000"/>
                </a:lnSpc>
                <a:defRPr sz="1800"/>
              </a:pPr>
              <a:r>
                <a:rPr lang="en-US" sz="1850" b="1" spc="-54" dirty="0">
                  <a:solidFill>
                    <a:srgbClr val="FFFFFF"/>
                  </a:solidFill>
                  <a:latin typeface="Arial" panose="020B0604020202020204" pitchFamily="34" charset="0"/>
                  <a:ea typeface="Rajdhani Semibold"/>
                  <a:cs typeface="Arial" panose="020B0604020202020204" pitchFamily="34" charset="0"/>
                  <a:sym typeface="Rajdhani Semibold"/>
                </a:rPr>
                <a:t>APRIL</a:t>
              </a:r>
              <a:endParaRPr sz="1850" b="1" spc="-54" dirty="0">
                <a:solidFill>
                  <a:srgbClr val="FFFFFF"/>
                </a:solidFill>
                <a:latin typeface="Arial" panose="020B0604020202020204" pitchFamily="34" charset="0"/>
                <a:ea typeface="Rajdhani Semibold"/>
                <a:cs typeface="Arial" panose="020B0604020202020204" pitchFamily="34" charset="0"/>
                <a:sym typeface="Rajdhani Semibold"/>
              </a:endParaRPr>
            </a:p>
          </p:txBody>
        </p:sp>
      </p:grpSp>
      <p:sp>
        <p:nvSpPr>
          <p:cNvPr id="17" name="Textfeld 78"/>
          <p:cNvSpPr txBox="1"/>
          <p:nvPr/>
        </p:nvSpPr>
        <p:spPr>
          <a:xfrm>
            <a:off x="8926641" y="2459298"/>
            <a:ext cx="2111997" cy="1353844"/>
          </a:xfrm>
          <a:prstGeom prst="rect">
            <a:avLst/>
          </a:prstGeom>
          <a:noFill/>
        </p:spPr>
        <p:txBody>
          <a:bodyPr wrap="square" lIns="121867" tIns="60934" rIns="121867" bIns="60934" rtlCol="0" anchor="ctr">
            <a:spAutoFit/>
          </a:bodyPr>
          <a:lstStyle/>
          <a:p>
            <a:pPr algn="ctr"/>
            <a:r>
              <a:rPr lang="de-DE" sz="7998" dirty="0">
                <a:solidFill>
                  <a:schemeClr val="accent4"/>
                </a:solidFill>
                <a:latin typeface="Arial" panose="020B0604020202020204" pitchFamily="34" charset="0"/>
                <a:cs typeface="Arial" panose="020B0604020202020204" pitchFamily="34" charset="0"/>
              </a:rPr>
              <a:t>15</a:t>
            </a:r>
            <a:endParaRPr lang="de-DE" sz="7199" dirty="0">
              <a:solidFill>
                <a:schemeClr val="accent4"/>
              </a:solidFill>
              <a:latin typeface="Arial" panose="020B0604020202020204" pitchFamily="34" charset="0"/>
              <a:cs typeface="Arial" panose="020B0604020202020204" pitchFamily="34" charset="0"/>
            </a:endParaRPr>
          </a:p>
        </p:txBody>
      </p:sp>
      <p:grpSp>
        <p:nvGrpSpPr>
          <p:cNvPr id="18" name="Gruppierung 6"/>
          <p:cNvGrpSpPr/>
          <p:nvPr/>
        </p:nvGrpSpPr>
        <p:grpSpPr>
          <a:xfrm>
            <a:off x="1360234" y="1627566"/>
            <a:ext cx="1932905" cy="462691"/>
            <a:chOff x="903523" y="1225112"/>
            <a:chExt cx="1370377" cy="347109"/>
          </a:xfrm>
          <a:solidFill>
            <a:schemeClr val="accent1"/>
          </a:solidFill>
        </p:grpSpPr>
        <p:sp>
          <p:nvSpPr>
            <p:cNvPr id="19" name="Abgerundetes Rechteck 5"/>
            <p:cNvSpPr/>
            <p:nvPr/>
          </p:nvSpPr>
          <p:spPr>
            <a:xfrm>
              <a:off x="903523" y="1225112"/>
              <a:ext cx="113077" cy="347109"/>
            </a:xfrm>
            <a:prstGeom prst="roundRect">
              <a:avLst>
                <a:gd name="adj" fmla="val 50000"/>
              </a:avLst>
            </a:prstGeom>
            <a:grpFill/>
            <a:ln w="3810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899">
                <a:latin typeface="Arial" panose="020B0604020202020204" pitchFamily="34" charset="0"/>
                <a:cs typeface="Arial" panose="020B0604020202020204" pitchFamily="34" charset="0"/>
              </a:endParaRPr>
            </a:p>
          </p:txBody>
        </p:sp>
        <p:sp>
          <p:nvSpPr>
            <p:cNvPr id="20" name="Abgerundetes Rechteck 88"/>
            <p:cNvSpPr/>
            <p:nvPr/>
          </p:nvSpPr>
          <p:spPr>
            <a:xfrm>
              <a:off x="2160823" y="1225112"/>
              <a:ext cx="113077" cy="347109"/>
            </a:xfrm>
            <a:prstGeom prst="roundRect">
              <a:avLst>
                <a:gd name="adj" fmla="val 50000"/>
              </a:avLst>
            </a:prstGeom>
            <a:grpFill/>
            <a:ln w="3810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899">
                <a:latin typeface="Arial" panose="020B0604020202020204" pitchFamily="34" charset="0"/>
                <a:cs typeface="Arial" panose="020B0604020202020204" pitchFamily="34" charset="0"/>
              </a:endParaRPr>
            </a:p>
          </p:txBody>
        </p:sp>
      </p:grpSp>
      <p:grpSp>
        <p:nvGrpSpPr>
          <p:cNvPr id="21" name="Gruppierung 90"/>
          <p:cNvGrpSpPr/>
          <p:nvPr/>
        </p:nvGrpSpPr>
        <p:grpSpPr>
          <a:xfrm>
            <a:off x="3923752" y="1627566"/>
            <a:ext cx="1884288" cy="462691"/>
            <a:chOff x="903523" y="1225112"/>
            <a:chExt cx="1370377" cy="347109"/>
          </a:xfrm>
          <a:solidFill>
            <a:schemeClr val="accent2"/>
          </a:solidFill>
        </p:grpSpPr>
        <p:sp>
          <p:nvSpPr>
            <p:cNvPr id="22" name="Abgerundetes Rechteck 91"/>
            <p:cNvSpPr/>
            <p:nvPr/>
          </p:nvSpPr>
          <p:spPr>
            <a:xfrm>
              <a:off x="903523" y="1225112"/>
              <a:ext cx="113077" cy="347109"/>
            </a:xfrm>
            <a:prstGeom prst="roundRect">
              <a:avLst>
                <a:gd name="adj" fmla="val 50000"/>
              </a:avLst>
            </a:prstGeom>
            <a:grpFill/>
            <a:ln w="3810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899">
                <a:latin typeface="Arial" panose="020B0604020202020204" pitchFamily="34" charset="0"/>
                <a:cs typeface="Arial" panose="020B0604020202020204" pitchFamily="34" charset="0"/>
              </a:endParaRPr>
            </a:p>
          </p:txBody>
        </p:sp>
        <p:sp>
          <p:nvSpPr>
            <p:cNvPr id="23" name="Abgerundetes Rechteck 92"/>
            <p:cNvSpPr/>
            <p:nvPr/>
          </p:nvSpPr>
          <p:spPr>
            <a:xfrm>
              <a:off x="2160823" y="1225112"/>
              <a:ext cx="113077" cy="347109"/>
            </a:xfrm>
            <a:prstGeom prst="roundRect">
              <a:avLst>
                <a:gd name="adj" fmla="val 50000"/>
              </a:avLst>
            </a:prstGeom>
            <a:grpFill/>
            <a:ln w="3810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899">
                <a:latin typeface="Arial" panose="020B0604020202020204" pitchFamily="34" charset="0"/>
                <a:cs typeface="Arial" panose="020B0604020202020204" pitchFamily="34" charset="0"/>
              </a:endParaRPr>
            </a:p>
          </p:txBody>
        </p:sp>
      </p:grpSp>
      <p:grpSp>
        <p:nvGrpSpPr>
          <p:cNvPr id="24" name="Gruppierung 93"/>
          <p:cNvGrpSpPr/>
          <p:nvPr/>
        </p:nvGrpSpPr>
        <p:grpSpPr>
          <a:xfrm>
            <a:off x="6403839" y="1627566"/>
            <a:ext cx="1907182" cy="462691"/>
            <a:chOff x="903523" y="1225112"/>
            <a:chExt cx="1370377" cy="347109"/>
          </a:xfrm>
          <a:solidFill>
            <a:schemeClr val="accent3"/>
          </a:solidFill>
        </p:grpSpPr>
        <p:sp>
          <p:nvSpPr>
            <p:cNvPr id="25" name="Abgerundetes Rechteck 94"/>
            <p:cNvSpPr/>
            <p:nvPr/>
          </p:nvSpPr>
          <p:spPr>
            <a:xfrm>
              <a:off x="903523" y="1225112"/>
              <a:ext cx="113077" cy="347109"/>
            </a:xfrm>
            <a:prstGeom prst="roundRect">
              <a:avLst>
                <a:gd name="adj" fmla="val 50000"/>
              </a:avLst>
            </a:prstGeom>
            <a:grpFill/>
            <a:ln w="3810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899">
                <a:latin typeface="Arial" panose="020B0604020202020204" pitchFamily="34" charset="0"/>
                <a:cs typeface="Arial" panose="020B0604020202020204" pitchFamily="34" charset="0"/>
              </a:endParaRPr>
            </a:p>
          </p:txBody>
        </p:sp>
        <p:sp>
          <p:nvSpPr>
            <p:cNvPr id="26" name="Abgerundetes Rechteck 95"/>
            <p:cNvSpPr/>
            <p:nvPr/>
          </p:nvSpPr>
          <p:spPr>
            <a:xfrm>
              <a:off x="2160823" y="1225112"/>
              <a:ext cx="113077" cy="347109"/>
            </a:xfrm>
            <a:prstGeom prst="roundRect">
              <a:avLst>
                <a:gd name="adj" fmla="val 50000"/>
              </a:avLst>
            </a:prstGeom>
            <a:grpFill/>
            <a:ln w="3810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899">
                <a:latin typeface="Arial" panose="020B0604020202020204" pitchFamily="34" charset="0"/>
                <a:cs typeface="Arial" panose="020B0604020202020204" pitchFamily="34" charset="0"/>
              </a:endParaRPr>
            </a:p>
          </p:txBody>
        </p:sp>
      </p:grpSp>
      <p:grpSp>
        <p:nvGrpSpPr>
          <p:cNvPr id="27" name="Gruppierung 96"/>
          <p:cNvGrpSpPr/>
          <p:nvPr/>
        </p:nvGrpSpPr>
        <p:grpSpPr>
          <a:xfrm>
            <a:off x="9024508" y="1627566"/>
            <a:ext cx="1907182" cy="462691"/>
            <a:chOff x="903523" y="1225112"/>
            <a:chExt cx="1370377" cy="347109"/>
          </a:xfrm>
          <a:solidFill>
            <a:schemeClr val="accent4"/>
          </a:solidFill>
        </p:grpSpPr>
        <p:sp>
          <p:nvSpPr>
            <p:cNvPr id="28" name="Abgerundetes Rechteck 97"/>
            <p:cNvSpPr/>
            <p:nvPr/>
          </p:nvSpPr>
          <p:spPr>
            <a:xfrm>
              <a:off x="903523" y="1225112"/>
              <a:ext cx="113077" cy="347109"/>
            </a:xfrm>
            <a:prstGeom prst="roundRect">
              <a:avLst>
                <a:gd name="adj" fmla="val 50000"/>
              </a:avLst>
            </a:prstGeom>
            <a:grpFill/>
            <a:ln w="3810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899">
                <a:latin typeface="Arial" panose="020B0604020202020204" pitchFamily="34" charset="0"/>
                <a:cs typeface="Arial" panose="020B0604020202020204" pitchFamily="34" charset="0"/>
              </a:endParaRPr>
            </a:p>
          </p:txBody>
        </p:sp>
        <p:sp>
          <p:nvSpPr>
            <p:cNvPr id="29" name="Abgerundetes Rechteck 98"/>
            <p:cNvSpPr/>
            <p:nvPr/>
          </p:nvSpPr>
          <p:spPr>
            <a:xfrm>
              <a:off x="2160823" y="1225112"/>
              <a:ext cx="113077" cy="347109"/>
            </a:xfrm>
            <a:prstGeom prst="roundRect">
              <a:avLst>
                <a:gd name="adj" fmla="val 50000"/>
              </a:avLst>
            </a:prstGeom>
            <a:grpFill/>
            <a:ln w="3810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899">
                <a:latin typeface="Arial" panose="020B0604020202020204" pitchFamily="34" charset="0"/>
                <a:cs typeface="Arial" panose="020B0604020202020204" pitchFamily="34" charset="0"/>
              </a:endParaRPr>
            </a:p>
          </p:txBody>
        </p:sp>
      </p:grpSp>
      <p:sp>
        <p:nvSpPr>
          <p:cNvPr id="32" name="TextBox 31"/>
          <p:cNvSpPr txBox="1"/>
          <p:nvPr/>
        </p:nvSpPr>
        <p:spPr>
          <a:xfrm>
            <a:off x="1169697" y="4203170"/>
            <a:ext cx="2445964" cy="1384995"/>
          </a:xfrm>
          <a:prstGeom prst="rect">
            <a:avLst/>
          </a:prstGeom>
          <a:noFill/>
        </p:spPr>
        <p:txBody>
          <a:bodyPr wrap="square" rtlCol="0">
            <a:spAutoFit/>
          </a:bodyPr>
          <a:lstStyle/>
          <a:p>
            <a:pPr algn="ctr">
              <a:lnSpc>
                <a:spcPct val="120000"/>
              </a:lnSpc>
            </a:pPr>
            <a:r>
              <a:rPr lang="en-US" sz="2200" dirty="0">
                <a:latin typeface="Arial" panose="020B0604020202020204" pitchFamily="34" charset="0"/>
                <a:cs typeface="Arial" panose="020B0604020202020204" pitchFamily="34" charset="0"/>
              </a:rPr>
              <a:t>Your Title</a:t>
            </a:r>
          </a:p>
          <a:p>
            <a:pPr algn="ctr">
              <a:lnSpc>
                <a:spcPct val="120000"/>
              </a:lnSpc>
            </a:pPr>
            <a:r>
              <a:rPr lang="en-US" sz="1200" dirty="0">
                <a:latin typeface="Arial" panose="020B0604020202020204" pitchFamily="34" charset="0"/>
                <a:cs typeface="Arial" panose="020B0604020202020204" pitchFamily="34" charset="0"/>
              </a:rPr>
              <a:t>A company is an association or collection of individuals, whether natural persons, legal persons, or a mixture of</a:t>
            </a:r>
          </a:p>
        </p:txBody>
      </p:sp>
      <p:sp>
        <p:nvSpPr>
          <p:cNvPr id="33" name="TextBox 32"/>
          <p:cNvSpPr txBox="1"/>
          <p:nvPr/>
        </p:nvSpPr>
        <p:spPr>
          <a:xfrm>
            <a:off x="3628248" y="4203170"/>
            <a:ext cx="2445964" cy="1384995"/>
          </a:xfrm>
          <a:prstGeom prst="rect">
            <a:avLst/>
          </a:prstGeom>
          <a:noFill/>
        </p:spPr>
        <p:txBody>
          <a:bodyPr wrap="square" rtlCol="0">
            <a:spAutoFit/>
          </a:bodyPr>
          <a:lstStyle/>
          <a:p>
            <a:pPr algn="ctr">
              <a:lnSpc>
                <a:spcPct val="120000"/>
              </a:lnSpc>
            </a:pPr>
            <a:r>
              <a:rPr lang="en-US" sz="2200" dirty="0">
                <a:latin typeface="Arial" panose="020B0604020202020204" pitchFamily="34" charset="0"/>
                <a:cs typeface="Arial" panose="020B0604020202020204" pitchFamily="34" charset="0"/>
              </a:rPr>
              <a:t>Your Title</a:t>
            </a:r>
          </a:p>
          <a:p>
            <a:pPr algn="ctr">
              <a:lnSpc>
                <a:spcPct val="120000"/>
              </a:lnSpc>
            </a:pPr>
            <a:r>
              <a:rPr lang="en-US" sz="1200" dirty="0">
                <a:latin typeface="Arial" panose="020B0604020202020204" pitchFamily="34" charset="0"/>
                <a:cs typeface="Arial" panose="020B0604020202020204" pitchFamily="34" charset="0"/>
              </a:rPr>
              <a:t>A company is an association or collection of individuals, whether natural persons, legal persons, or a mixture of</a:t>
            </a:r>
          </a:p>
        </p:txBody>
      </p:sp>
      <p:sp>
        <p:nvSpPr>
          <p:cNvPr id="34" name="TextBox 33"/>
          <p:cNvSpPr txBox="1"/>
          <p:nvPr/>
        </p:nvSpPr>
        <p:spPr>
          <a:xfrm>
            <a:off x="6119696" y="4203171"/>
            <a:ext cx="2445964" cy="1384995"/>
          </a:xfrm>
          <a:prstGeom prst="rect">
            <a:avLst/>
          </a:prstGeom>
          <a:noFill/>
        </p:spPr>
        <p:txBody>
          <a:bodyPr wrap="square" rtlCol="0">
            <a:spAutoFit/>
          </a:bodyPr>
          <a:lstStyle/>
          <a:p>
            <a:pPr algn="ctr">
              <a:lnSpc>
                <a:spcPct val="120000"/>
              </a:lnSpc>
            </a:pPr>
            <a:r>
              <a:rPr lang="en-US" sz="2200" dirty="0">
                <a:latin typeface="Arial" panose="020B0604020202020204" pitchFamily="34" charset="0"/>
                <a:cs typeface="Arial" panose="020B0604020202020204" pitchFamily="34" charset="0"/>
              </a:rPr>
              <a:t>Your Title</a:t>
            </a:r>
          </a:p>
          <a:p>
            <a:pPr algn="ctr">
              <a:lnSpc>
                <a:spcPct val="120000"/>
              </a:lnSpc>
            </a:pPr>
            <a:r>
              <a:rPr lang="en-US" sz="1200" dirty="0">
                <a:latin typeface="Arial" panose="020B0604020202020204" pitchFamily="34" charset="0"/>
                <a:cs typeface="Arial" panose="020B0604020202020204" pitchFamily="34" charset="0"/>
              </a:rPr>
              <a:t>A company is an association or collection of individuals, whether natural persons, legal persons, or a mixture of</a:t>
            </a:r>
          </a:p>
        </p:txBody>
      </p:sp>
      <p:sp>
        <p:nvSpPr>
          <p:cNvPr id="35" name="TextBox 34"/>
          <p:cNvSpPr txBox="1"/>
          <p:nvPr/>
        </p:nvSpPr>
        <p:spPr>
          <a:xfrm>
            <a:off x="8708092" y="4203170"/>
            <a:ext cx="2445964" cy="1384995"/>
          </a:xfrm>
          <a:prstGeom prst="rect">
            <a:avLst/>
          </a:prstGeom>
          <a:noFill/>
        </p:spPr>
        <p:txBody>
          <a:bodyPr wrap="square" rtlCol="0">
            <a:spAutoFit/>
          </a:bodyPr>
          <a:lstStyle/>
          <a:p>
            <a:pPr algn="ctr">
              <a:lnSpc>
                <a:spcPct val="120000"/>
              </a:lnSpc>
            </a:pPr>
            <a:r>
              <a:rPr lang="en-US" sz="2200" dirty="0">
                <a:latin typeface="Arial" panose="020B0604020202020204" pitchFamily="34" charset="0"/>
                <a:cs typeface="Arial" panose="020B0604020202020204" pitchFamily="34" charset="0"/>
              </a:rPr>
              <a:t>Your Title</a:t>
            </a:r>
          </a:p>
          <a:p>
            <a:pPr algn="ctr">
              <a:lnSpc>
                <a:spcPct val="120000"/>
              </a:lnSpc>
            </a:pPr>
            <a:r>
              <a:rPr lang="en-US" sz="1200" dirty="0">
                <a:latin typeface="Arial" panose="020B0604020202020204" pitchFamily="34" charset="0"/>
                <a:cs typeface="Arial" panose="020B0604020202020204" pitchFamily="34" charset="0"/>
              </a:rPr>
              <a:t>A company is an association or collection of individuals, whether natural persons, legal persons, or a mixture of</a:t>
            </a:r>
          </a:p>
        </p:txBody>
      </p:sp>
      <p:sp>
        <p:nvSpPr>
          <p:cNvPr id="36" name="文本框 35"/>
          <p:cNvSpPr txBox="1"/>
          <p:nvPr/>
        </p:nvSpPr>
        <p:spPr>
          <a:xfrm>
            <a:off x="4456770" y="293231"/>
            <a:ext cx="3278462" cy="461665"/>
          </a:xfrm>
          <a:prstGeom prst="rect">
            <a:avLst/>
          </a:prstGeom>
          <a:noFill/>
        </p:spPr>
        <p:txBody>
          <a:bodyPr wrap="none" rtlCol="0">
            <a:spAutoFit/>
          </a:bodyPr>
          <a:lstStyle/>
          <a:p>
            <a:pPr algn="ctr" fontAlgn="auto">
              <a:spcBef>
                <a:spcPts val="0"/>
              </a:spcBef>
              <a:spcAft>
                <a:spcPts val="0"/>
              </a:spcAft>
              <a:defRPr/>
            </a:pPr>
            <a:r>
              <a:rPr lang="zh-CN" altLang="en-US" sz="2400" b="1" dirty="0">
                <a:solidFill>
                  <a:schemeClr val="tx2"/>
                </a:solidFill>
                <a:ea typeface="张海山锐线体简" panose="02000000000000000000" pitchFamily="2" charset="-122"/>
                <a:cs typeface="+mn-ea"/>
                <a:sym typeface="+mn-lt"/>
              </a:rPr>
              <a:t>单击这里添加您的标题</a:t>
            </a:r>
          </a:p>
        </p:txBody>
      </p:sp>
    </p:spTree>
    <p:extLst>
      <p:ext uri="{BB962C8B-B14F-4D97-AF65-F5344CB8AC3E}">
        <p14:creationId xmlns:p14="http://schemas.microsoft.com/office/powerpoint/2010/main" val="208804767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p15:prstTrans prst="peelOff"/>
      </p:transition>
    </mc:Choice>
    <mc:Fallback>
      <p:transition spd="slow" advClick="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39 Marcador de pie de página"/>
          <p:cNvSpPr txBox="1">
            <a:spLocks/>
          </p:cNvSpPr>
          <p:nvPr/>
        </p:nvSpPr>
        <p:spPr>
          <a:xfrm>
            <a:off x="4040724" y="6356352"/>
            <a:ext cx="4113728" cy="365125"/>
          </a:xfrm>
          <a:prstGeom prst="rect">
            <a:avLst/>
          </a:prstGeom>
        </p:spPr>
        <p:txBody>
          <a:bodyPr/>
          <a:lstStyle>
            <a:defPPr>
              <a:defRPr lang="en-US"/>
            </a:defPPr>
            <a:lvl1pPr marL="0" algn="l" defTabSz="1218936" rtl="0" eaLnBrk="1" latinLnBrk="0" hangingPunct="1">
              <a:defRPr sz="2400" kern="1200">
                <a:solidFill>
                  <a:schemeClr val="tx1"/>
                </a:solidFill>
                <a:latin typeface="+mn-lt"/>
                <a:ea typeface="+mn-ea"/>
                <a:cs typeface="+mn-cs"/>
              </a:defRPr>
            </a:lvl1pPr>
            <a:lvl2pPr marL="609468" algn="l" defTabSz="1218936" rtl="0" eaLnBrk="1" latinLnBrk="0" hangingPunct="1">
              <a:defRPr sz="2400" kern="1200">
                <a:solidFill>
                  <a:schemeClr val="tx1"/>
                </a:solidFill>
                <a:latin typeface="+mn-lt"/>
                <a:ea typeface="+mn-ea"/>
                <a:cs typeface="+mn-cs"/>
              </a:defRPr>
            </a:lvl2pPr>
            <a:lvl3pPr marL="1218936" algn="l" defTabSz="1218936" rtl="0" eaLnBrk="1" latinLnBrk="0" hangingPunct="1">
              <a:defRPr sz="2400" kern="1200">
                <a:solidFill>
                  <a:schemeClr val="tx1"/>
                </a:solidFill>
                <a:latin typeface="+mn-lt"/>
                <a:ea typeface="+mn-ea"/>
                <a:cs typeface="+mn-cs"/>
              </a:defRPr>
            </a:lvl3pPr>
            <a:lvl4pPr marL="1828404" algn="l" defTabSz="1218936" rtl="0" eaLnBrk="1" latinLnBrk="0" hangingPunct="1">
              <a:defRPr sz="2400" kern="1200">
                <a:solidFill>
                  <a:schemeClr val="tx1"/>
                </a:solidFill>
                <a:latin typeface="+mn-lt"/>
                <a:ea typeface="+mn-ea"/>
                <a:cs typeface="+mn-cs"/>
              </a:defRPr>
            </a:lvl4pPr>
            <a:lvl5pPr marL="2437872" algn="l" defTabSz="1218936" rtl="0" eaLnBrk="1" latinLnBrk="0" hangingPunct="1">
              <a:defRPr sz="2400" kern="1200">
                <a:solidFill>
                  <a:schemeClr val="tx1"/>
                </a:solidFill>
                <a:latin typeface="+mn-lt"/>
                <a:ea typeface="+mn-ea"/>
                <a:cs typeface="+mn-cs"/>
              </a:defRPr>
            </a:lvl5pPr>
            <a:lvl6pPr marL="3047340" algn="l" defTabSz="1218936" rtl="0" eaLnBrk="1" latinLnBrk="0" hangingPunct="1">
              <a:defRPr sz="2400" kern="1200">
                <a:solidFill>
                  <a:schemeClr val="tx1"/>
                </a:solidFill>
                <a:latin typeface="+mn-lt"/>
                <a:ea typeface="+mn-ea"/>
                <a:cs typeface="+mn-cs"/>
              </a:defRPr>
            </a:lvl6pPr>
            <a:lvl7pPr marL="3656808" algn="l" defTabSz="1218936" rtl="0" eaLnBrk="1" latinLnBrk="0" hangingPunct="1">
              <a:defRPr sz="2400" kern="1200">
                <a:solidFill>
                  <a:schemeClr val="tx1"/>
                </a:solidFill>
                <a:latin typeface="+mn-lt"/>
                <a:ea typeface="+mn-ea"/>
                <a:cs typeface="+mn-cs"/>
              </a:defRPr>
            </a:lvl7pPr>
            <a:lvl8pPr marL="4266275" algn="l" defTabSz="1218936" rtl="0" eaLnBrk="1" latinLnBrk="0" hangingPunct="1">
              <a:defRPr sz="2400" kern="1200">
                <a:solidFill>
                  <a:schemeClr val="tx1"/>
                </a:solidFill>
                <a:latin typeface="+mn-lt"/>
                <a:ea typeface="+mn-ea"/>
                <a:cs typeface="+mn-cs"/>
              </a:defRPr>
            </a:lvl8pPr>
            <a:lvl9pPr marL="4875744" algn="l" defTabSz="1218936" rtl="0" eaLnBrk="1" latinLnBrk="0" hangingPunct="1">
              <a:defRPr sz="2400" kern="1200">
                <a:solidFill>
                  <a:schemeClr val="tx1"/>
                </a:solidFill>
                <a:latin typeface="+mn-lt"/>
                <a:ea typeface="+mn-ea"/>
                <a:cs typeface="+mn-cs"/>
              </a:defRPr>
            </a:lvl9pPr>
          </a:lstStyle>
          <a:p>
            <a:pPr>
              <a:lnSpc>
                <a:spcPct val="125000"/>
              </a:lnSpc>
            </a:pPr>
            <a:r>
              <a:rPr lang="it-IT" sz="900">
                <a:latin typeface="Arial" panose="020B0604020202020204" pitchFamily="34" charset="0"/>
                <a:cs typeface="Arial" panose="020B0604020202020204" pitchFamily="34" charset="0"/>
              </a:rPr>
              <a:t>www.yourcompany.com | powerpoint template</a:t>
            </a:r>
            <a:endParaRPr lang="en-US" sz="900" dirty="0">
              <a:latin typeface="Arial" panose="020B0604020202020204" pitchFamily="34" charset="0"/>
              <a:cs typeface="Arial" panose="020B0604020202020204" pitchFamily="34" charset="0"/>
            </a:endParaRPr>
          </a:p>
        </p:txBody>
      </p:sp>
      <p:sp>
        <p:nvSpPr>
          <p:cNvPr id="46" name="Textbox 1"/>
          <p:cNvSpPr/>
          <p:nvPr/>
        </p:nvSpPr>
        <p:spPr>
          <a:xfrm>
            <a:off x="574488" y="1488405"/>
            <a:ext cx="5335194" cy="1984258"/>
          </a:xfrm>
          <a:prstGeom prst="rect">
            <a:avLst/>
          </a:prstGeom>
        </p:spPr>
        <p:txBody>
          <a:bodyPr wrap="square" lIns="121027" tIns="60514" rIns="121027" bIns="60514">
            <a:spAutoFit/>
          </a:bodyPr>
          <a:lstStyle/>
          <a:p>
            <a:pPr>
              <a:lnSpc>
                <a:spcPct val="125000"/>
              </a:lnSpc>
              <a:spcAft>
                <a:spcPts val="600"/>
              </a:spcAft>
            </a:pPr>
            <a:r>
              <a:rPr lang="es-MX" sz="1200" dirty="0" err="1">
                <a:solidFill>
                  <a:schemeClr val="tx1">
                    <a:lumMod val="60000"/>
                    <a:lumOff val="40000"/>
                  </a:schemeClr>
                </a:solidFill>
                <a:latin typeface="Arial" panose="020B0604020202020204" pitchFamily="34" charset="0"/>
                <a:ea typeface="Open Sans Extrabold" panose="020B0906030804020204" pitchFamily="34" charset="0"/>
                <a:cs typeface="Arial" panose="020B0604020202020204" pitchFamily="34" charset="0"/>
              </a:rPr>
              <a:t>Lorem</a:t>
            </a:r>
            <a:r>
              <a:rPr lang="es-MX" sz="1200" dirty="0">
                <a:solidFill>
                  <a:schemeClr val="tx1">
                    <a:lumMod val="60000"/>
                    <a:lumOff val="40000"/>
                  </a:schemeClr>
                </a:solidFill>
                <a:latin typeface="Arial" panose="020B0604020202020204" pitchFamily="34" charset="0"/>
                <a:ea typeface="Open Sans Extrabold" panose="020B0906030804020204" pitchFamily="34" charset="0"/>
                <a:cs typeface="Arial" panose="020B0604020202020204" pitchFamily="34" charset="0"/>
              </a:rPr>
              <a:t> </a:t>
            </a:r>
            <a:r>
              <a:rPr lang="es-MX" sz="1200" dirty="0" err="1">
                <a:solidFill>
                  <a:schemeClr val="tx1">
                    <a:lumMod val="60000"/>
                    <a:lumOff val="40000"/>
                  </a:schemeClr>
                </a:solidFill>
                <a:latin typeface="Arial" panose="020B0604020202020204" pitchFamily="34" charset="0"/>
                <a:ea typeface="Open Sans Extrabold" panose="020B0906030804020204" pitchFamily="34" charset="0"/>
                <a:cs typeface="Arial" panose="020B0604020202020204" pitchFamily="34" charset="0"/>
              </a:rPr>
              <a:t>ipsum</a:t>
            </a:r>
            <a:r>
              <a:rPr lang="es-MX" sz="1200" dirty="0">
                <a:solidFill>
                  <a:schemeClr val="tx1">
                    <a:lumMod val="60000"/>
                    <a:lumOff val="40000"/>
                  </a:schemeClr>
                </a:solidFill>
                <a:latin typeface="Arial" panose="020B0604020202020204" pitchFamily="34" charset="0"/>
                <a:ea typeface="Open Sans Extrabold" panose="020B0906030804020204" pitchFamily="34" charset="0"/>
                <a:cs typeface="Arial" panose="020B0604020202020204" pitchFamily="34" charset="0"/>
              </a:rPr>
              <a:t> dolor </a:t>
            </a:r>
            <a:r>
              <a:rPr lang="es-MX" sz="1200" dirty="0" err="1">
                <a:solidFill>
                  <a:schemeClr val="tx1">
                    <a:lumMod val="60000"/>
                    <a:lumOff val="40000"/>
                  </a:schemeClr>
                </a:solidFill>
                <a:latin typeface="Arial" panose="020B0604020202020204" pitchFamily="34" charset="0"/>
                <a:ea typeface="Open Sans Extrabold" panose="020B0906030804020204" pitchFamily="34" charset="0"/>
                <a:cs typeface="Arial" panose="020B0604020202020204" pitchFamily="34" charset="0"/>
              </a:rPr>
              <a:t>sit</a:t>
            </a:r>
            <a:r>
              <a:rPr lang="es-MX" sz="1200" dirty="0">
                <a:solidFill>
                  <a:schemeClr val="tx1">
                    <a:lumMod val="60000"/>
                    <a:lumOff val="40000"/>
                  </a:schemeClr>
                </a:solidFill>
                <a:latin typeface="Arial" panose="020B0604020202020204" pitchFamily="34" charset="0"/>
                <a:ea typeface="Open Sans Extrabold" panose="020B0906030804020204" pitchFamily="34" charset="0"/>
                <a:cs typeface="Arial" panose="020B0604020202020204" pitchFamily="34" charset="0"/>
              </a:rPr>
              <a:t> </a:t>
            </a:r>
            <a:r>
              <a:rPr lang="es-MX" sz="1200" dirty="0" err="1">
                <a:solidFill>
                  <a:schemeClr val="tx1">
                    <a:lumMod val="60000"/>
                    <a:lumOff val="40000"/>
                  </a:schemeClr>
                </a:solidFill>
                <a:latin typeface="Arial" panose="020B0604020202020204" pitchFamily="34" charset="0"/>
                <a:ea typeface="Open Sans Extrabold" panose="020B0906030804020204" pitchFamily="34" charset="0"/>
                <a:cs typeface="Arial" panose="020B0604020202020204" pitchFamily="34" charset="0"/>
              </a:rPr>
              <a:t>amec</a:t>
            </a:r>
            <a:endParaRPr lang="es-MX" sz="1200" dirty="0">
              <a:solidFill>
                <a:schemeClr val="tx1">
                  <a:lumMod val="60000"/>
                  <a:lumOff val="40000"/>
                </a:schemeClr>
              </a:solidFill>
              <a:latin typeface="Arial" panose="020B0604020202020204" pitchFamily="34" charset="0"/>
              <a:ea typeface="Open Sans Extrabold" panose="020B0906030804020204" pitchFamily="34" charset="0"/>
              <a:cs typeface="Arial" panose="020B0604020202020204" pitchFamily="34" charset="0"/>
            </a:endParaRPr>
          </a:p>
          <a:p>
            <a:pPr algn="just">
              <a:lnSpc>
                <a:spcPct val="120000"/>
              </a:lnSpc>
              <a:spcAft>
                <a:spcPts val="600"/>
              </a:spcAft>
            </a:pPr>
            <a:r>
              <a:rPr lang="en-US" sz="1000" dirty="0" err="1">
                <a:solidFill>
                  <a:schemeClr val="tx1">
                    <a:lumMod val="60000"/>
                    <a:lumOff val="40000"/>
                  </a:schemeClr>
                </a:solidFill>
                <a:latin typeface="Arial" panose="020B0604020202020204" pitchFamily="34" charset="0"/>
                <a:cs typeface="Arial" panose="020B0604020202020204" pitchFamily="34" charset="0"/>
              </a:rPr>
              <a:t>Duis</a:t>
            </a:r>
            <a:r>
              <a:rPr lang="en-US" sz="1000" dirty="0">
                <a:solidFill>
                  <a:schemeClr val="tx1">
                    <a:lumMod val="60000"/>
                    <a:lumOff val="40000"/>
                  </a:schemeClr>
                </a:solidFill>
                <a:latin typeface="Arial" panose="020B0604020202020204" pitchFamily="34" charset="0"/>
                <a:cs typeface="Arial" panose="020B0604020202020204" pitchFamily="34" charset="0"/>
              </a:rPr>
              <a:t> arcu tortor, suscipit eget, imperdiet nec, imperdiet iaculis, ipsum. Sed aliquam ultrices mauris. Integer ante arcu, accumsan a, consectetuer eget, posuere ut, mauris. Praesent adipiscing. Phasellus </a:t>
            </a:r>
            <a:r>
              <a:rPr lang="en-US" sz="1000" dirty="0" err="1">
                <a:solidFill>
                  <a:schemeClr val="tx1">
                    <a:lumMod val="60000"/>
                    <a:lumOff val="40000"/>
                  </a:schemeClr>
                </a:solidFill>
                <a:latin typeface="Arial" panose="020B0604020202020204" pitchFamily="34" charset="0"/>
                <a:cs typeface="Arial" panose="020B0604020202020204" pitchFamily="34" charset="0"/>
              </a:rPr>
              <a:t>ullamcorper</a:t>
            </a:r>
            <a:r>
              <a:rPr lang="en-US" sz="1000" dirty="0">
                <a:solidFill>
                  <a:schemeClr val="tx1">
                    <a:lumMod val="60000"/>
                    <a:lumOff val="40000"/>
                  </a:schemeClr>
                </a:solidFill>
                <a:latin typeface="Arial" panose="020B0604020202020204" pitchFamily="34" charset="0"/>
                <a:cs typeface="Arial" panose="020B0604020202020204" pitchFamily="34" charset="0"/>
              </a:rPr>
              <a:t>.</a:t>
            </a:r>
          </a:p>
          <a:p>
            <a:pPr algn="just">
              <a:lnSpc>
                <a:spcPct val="120000"/>
              </a:lnSpc>
              <a:spcAft>
                <a:spcPts val="600"/>
              </a:spcAft>
            </a:pPr>
            <a:r>
              <a:rPr lang="en-US" sz="1000" dirty="0">
                <a:solidFill>
                  <a:schemeClr val="tx1">
                    <a:lumMod val="60000"/>
                    <a:lumOff val="40000"/>
                  </a:schemeClr>
                </a:solidFill>
                <a:latin typeface="Arial" panose="020B0604020202020204" pitchFamily="34" charset="0"/>
                <a:cs typeface="Arial" panose="020B0604020202020204" pitchFamily="34" charset="0"/>
              </a:rPr>
              <a:t>Fusce vulputate eleifend sapien. Vestibulum purus quam, scelerisque ut, mollis sed, nonummy id, metus. Nullam accumsan lorem in dui. </a:t>
            </a:r>
            <a:r>
              <a:rPr lang="en-US" sz="1000" dirty="0" err="1">
                <a:solidFill>
                  <a:schemeClr val="tx1">
                    <a:lumMod val="60000"/>
                    <a:lumOff val="40000"/>
                  </a:schemeClr>
                </a:solidFill>
                <a:latin typeface="Arial" panose="020B0604020202020204" pitchFamily="34" charset="0"/>
                <a:cs typeface="Arial" panose="020B0604020202020204" pitchFamily="34" charset="0"/>
              </a:rPr>
              <a:t>Sed</a:t>
            </a:r>
            <a:r>
              <a:rPr lang="en-US" sz="1000" dirty="0">
                <a:solidFill>
                  <a:schemeClr val="tx1">
                    <a:lumMod val="60000"/>
                    <a:lumOff val="40000"/>
                  </a:schemeClr>
                </a:solidFill>
                <a:latin typeface="Arial" panose="020B0604020202020204" pitchFamily="34" charset="0"/>
                <a:cs typeface="Arial" panose="020B0604020202020204" pitchFamily="34" charset="0"/>
              </a:rPr>
              <a:t> </a:t>
            </a:r>
            <a:r>
              <a:rPr lang="en-US" sz="1000" dirty="0" err="1">
                <a:solidFill>
                  <a:schemeClr val="tx1">
                    <a:lumMod val="60000"/>
                    <a:lumOff val="40000"/>
                  </a:schemeClr>
                </a:solidFill>
                <a:latin typeface="Arial" panose="020B0604020202020204" pitchFamily="34" charset="0"/>
                <a:cs typeface="Arial" panose="020B0604020202020204" pitchFamily="34" charset="0"/>
              </a:rPr>
              <a:t>aliquam</a:t>
            </a:r>
            <a:r>
              <a:rPr lang="en-US" sz="1000" dirty="0">
                <a:solidFill>
                  <a:schemeClr val="tx1">
                    <a:lumMod val="60000"/>
                    <a:lumOff val="40000"/>
                  </a:schemeClr>
                </a:solidFill>
                <a:latin typeface="Arial" panose="020B0604020202020204" pitchFamily="34" charset="0"/>
                <a:cs typeface="Arial" panose="020B0604020202020204" pitchFamily="34" charset="0"/>
              </a:rPr>
              <a:t> </a:t>
            </a:r>
            <a:r>
              <a:rPr lang="en-US" sz="1000" dirty="0" err="1">
                <a:solidFill>
                  <a:schemeClr val="tx1">
                    <a:lumMod val="60000"/>
                    <a:lumOff val="40000"/>
                  </a:schemeClr>
                </a:solidFill>
                <a:latin typeface="Arial" panose="020B0604020202020204" pitchFamily="34" charset="0"/>
                <a:cs typeface="Arial" panose="020B0604020202020204" pitchFamily="34" charset="0"/>
              </a:rPr>
              <a:t>ultrices</a:t>
            </a:r>
            <a:r>
              <a:rPr lang="en-US" sz="1000" dirty="0">
                <a:solidFill>
                  <a:schemeClr val="tx1">
                    <a:lumMod val="60000"/>
                    <a:lumOff val="40000"/>
                  </a:schemeClr>
                </a:solidFill>
                <a:latin typeface="Arial" panose="020B0604020202020204" pitchFamily="34" charset="0"/>
                <a:cs typeface="Arial" panose="020B0604020202020204" pitchFamily="34" charset="0"/>
              </a:rPr>
              <a:t> </a:t>
            </a:r>
            <a:r>
              <a:rPr lang="en-US" sz="1000" dirty="0" err="1">
                <a:solidFill>
                  <a:schemeClr val="tx1">
                    <a:lumMod val="60000"/>
                    <a:lumOff val="40000"/>
                  </a:schemeClr>
                </a:solidFill>
                <a:latin typeface="Arial" panose="020B0604020202020204" pitchFamily="34" charset="0"/>
                <a:cs typeface="Arial" panose="020B0604020202020204" pitchFamily="34" charset="0"/>
              </a:rPr>
              <a:t>mauris</a:t>
            </a:r>
            <a:r>
              <a:rPr lang="en-US" sz="1000" dirty="0">
                <a:solidFill>
                  <a:schemeClr val="tx1">
                    <a:lumMod val="60000"/>
                    <a:lumOff val="40000"/>
                  </a:schemeClr>
                </a:solidFill>
                <a:latin typeface="Arial" panose="020B0604020202020204" pitchFamily="34" charset="0"/>
                <a:cs typeface="Arial" panose="020B0604020202020204" pitchFamily="34" charset="0"/>
              </a:rPr>
              <a:t>. Integer ante arcu, accumsan a, consectetuer eget, posuere ut, mauris. Sed aliquam ultrices mauris. Integer ante arcu, accumsan a, consectetuer eget, posuere ut, mauris. Praesent adipiscing. Phasellus </a:t>
            </a:r>
            <a:r>
              <a:rPr lang="en-US" sz="1000" dirty="0" err="1">
                <a:solidFill>
                  <a:schemeClr val="tx1">
                    <a:lumMod val="60000"/>
                    <a:lumOff val="40000"/>
                  </a:schemeClr>
                </a:solidFill>
                <a:latin typeface="Arial" panose="020B0604020202020204" pitchFamily="34" charset="0"/>
                <a:cs typeface="Arial" panose="020B0604020202020204" pitchFamily="34" charset="0"/>
              </a:rPr>
              <a:t>ullamcorper</a:t>
            </a:r>
            <a:r>
              <a:rPr lang="en-US" sz="1000" dirty="0">
                <a:solidFill>
                  <a:schemeClr val="tx1">
                    <a:lumMod val="60000"/>
                    <a:lumOff val="40000"/>
                  </a:schemeClr>
                </a:solidFill>
                <a:latin typeface="Arial" panose="020B0604020202020204" pitchFamily="34" charset="0"/>
                <a:cs typeface="Arial" panose="020B0604020202020204" pitchFamily="34" charset="0"/>
              </a:rPr>
              <a:t>.</a:t>
            </a:r>
          </a:p>
        </p:txBody>
      </p:sp>
      <p:sp>
        <p:nvSpPr>
          <p:cNvPr id="47" name="4 Elipse"/>
          <p:cNvSpPr>
            <a:spLocks noChangeAspect="1"/>
          </p:cNvSpPr>
          <p:nvPr/>
        </p:nvSpPr>
        <p:spPr bwMode="auto">
          <a:xfrm>
            <a:off x="766232" y="3668407"/>
            <a:ext cx="355703" cy="355703"/>
          </a:xfrm>
          <a:prstGeom prst="ellipse">
            <a:avLst/>
          </a:prstGeom>
          <a:noFill/>
          <a:ln>
            <a:solidFill>
              <a:schemeClr val="tx2"/>
            </a:solidFill>
          </a:ln>
          <a:extLst/>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a:r>
              <a:rPr lang="es-MX" sz="1599" dirty="0">
                <a:solidFill>
                  <a:schemeClr val="tx2"/>
                </a:solidFill>
                <a:latin typeface="Arial" panose="020B0604020202020204" pitchFamily="34" charset="0"/>
                <a:ea typeface="Open Sans Extrabold" panose="020B0906030804020204" pitchFamily="34" charset="0"/>
                <a:cs typeface="Arial" panose="020B0604020202020204" pitchFamily="34" charset="0"/>
              </a:rPr>
              <a:t>01</a:t>
            </a:r>
            <a:endParaRPr lang="es-SV" sz="1599" dirty="0">
              <a:solidFill>
                <a:schemeClr val="tx2"/>
              </a:solidFill>
              <a:latin typeface="Arial" panose="020B0604020202020204" pitchFamily="34" charset="0"/>
              <a:ea typeface="Open Sans Extrabold" panose="020B0906030804020204" pitchFamily="34" charset="0"/>
              <a:cs typeface="Arial" panose="020B0604020202020204" pitchFamily="34" charset="0"/>
            </a:endParaRPr>
          </a:p>
        </p:txBody>
      </p:sp>
      <p:sp>
        <p:nvSpPr>
          <p:cNvPr id="48" name="8 Rectángulo"/>
          <p:cNvSpPr/>
          <p:nvPr/>
        </p:nvSpPr>
        <p:spPr>
          <a:xfrm>
            <a:off x="1295979" y="3669344"/>
            <a:ext cx="4017965" cy="400110"/>
          </a:xfrm>
          <a:prstGeom prst="rect">
            <a:avLst/>
          </a:prstGeom>
          <a:noFill/>
        </p:spPr>
        <p:txBody>
          <a:bodyPr wrap="square">
            <a:spAutoFit/>
          </a:bodyPr>
          <a:lstStyle/>
          <a:p>
            <a:pPr indent="-276681" algn="just" defTabSz="905658">
              <a:spcAft>
                <a:spcPts val="599"/>
              </a:spcAft>
            </a:pPr>
            <a:r>
              <a:rPr lang="en-US" sz="1000" dirty="0">
                <a:solidFill>
                  <a:schemeClr val="tx1">
                    <a:lumMod val="60000"/>
                    <a:lumOff val="40000"/>
                  </a:schemeClr>
                </a:solidFill>
                <a:latin typeface="Arial" panose="020B0604020202020204" pitchFamily="34" charset="0"/>
                <a:cs typeface="Arial" panose="020B0604020202020204" pitchFamily="34" charset="0"/>
              </a:rPr>
              <a:t>Duis arcu tortor, suscipit eget, </a:t>
            </a:r>
            <a:r>
              <a:rPr lang="en-US" sz="1000" dirty="0" err="1">
                <a:solidFill>
                  <a:schemeClr val="tx1">
                    <a:lumMod val="60000"/>
                    <a:lumOff val="40000"/>
                  </a:schemeClr>
                </a:solidFill>
                <a:latin typeface="Arial" panose="020B0604020202020204" pitchFamily="34" charset="0"/>
                <a:cs typeface="Arial" panose="020B0604020202020204" pitchFamily="34" charset="0"/>
              </a:rPr>
              <a:t>imperdiet</a:t>
            </a:r>
            <a:r>
              <a:rPr lang="en-US" sz="1000" dirty="0">
                <a:solidFill>
                  <a:schemeClr val="tx1">
                    <a:lumMod val="60000"/>
                    <a:lumOff val="40000"/>
                  </a:schemeClr>
                </a:solidFill>
                <a:latin typeface="Arial" panose="020B0604020202020204" pitchFamily="34" charset="0"/>
                <a:cs typeface="Arial" panose="020B0604020202020204" pitchFamily="34" charset="0"/>
              </a:rPr>
              <a:t> nec, </a:t>
            </a:r>
            <a:r>
              <a:rPr lang="en-US" sz="1000" dirty="0" err="1">
                <a:solidFill>
                  <a:schemeClr val="tx1">
                    <a:lumMod val="60000"/>
                    <a:lumOff val="40000"/>
                  </a:schemeClr>
                </a:solidFill>
                <a:latin typeface="Arial" panose="020B0604020202020204" pitchFamily="34" charset="0"/>
                <a:cs typeface="Arial" panose="020B0604020202020204" pitchFamily="34" charset="0"/>
              </a:rPr>
              <a:t>imperdiet</a:t>
            </a:r>
            <a:r>
              <a:rPr lang="en-US" sz="1000" dirty="0">
                <a:solidFill>
                  <a:schemeClr val="tx1">
                    <a:lumMod val="60000"/>
                    <a:lumOff val="40000"/>
                  </a:schemeClr>
                </a:solidFill>
                <a:latin typeface="Arial" panose="020B0604020202020204" pitchFamily="34" charset="0"/>
                <a:cs typeface="Arial" panose="020B0604020202020204" pitchFamily="34" charset="0"/>
              </a:rPr>
              <a:t> iaculis, ipsum. Sed aliquam ultrices mauris Integer ante arcu, accumsan.</a:t>
            </a:r>
            <a:endParaRPr lang="es-SV" sz="1000" dirty="0">
              <a:solidFill>
                <a:schemeClr val="tx1">
                  <a:lumMod val="60000"/>
                  <a:lumOff val="40000"/>
                </a:schemeClr>
              </a:solidFill>
              <a:latin typeface="Arial" panose="020B0604020202020204" pitchFamily="34" charset="0"/>
              <a:cs typeface="Arial" panose="020B0604020202020204" pitchFamily="34" charset="0"/>
            </a:endParaRPr>
          </a:p>
        </p:txBody>
      </p:sp>
      <p:sp>
        <p:nvSpPr>
          <p:cNvPr id="49" name="27 Elipse"/>
          <p:cNvSpPr>
            <a:spLocks noChangeAspect="1"/>
          </p:cNvSpPr>
          <p:nvPr/>
        </p:nvSpPr>
        <p:spPr bwMode="auto">
          <a:xfrm>
            <a:off x="766232" y="4112844"/>
            <a:ext cx="355703" cy="355703"/>
          </a:xfrm>
          <a:prstGeom prst="ellipse">
            <a:avLst/>
          </a:prstGeom>
          <a:noFill/>
          <a:ln>
            <a:solidFill>
              <a:schemeClr val="tx2"/>
            </a:solidFill>
          </a:ln>
          <a:extLst/>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a:r>
              <a:rPr lang="es-MX" sz="1599" dirty="0">
                <a:solidFill>
                  <a:schemeClr val="tx2"/>
                </a:solidFill>
                <a:latin typeface="Arial" panose="020B0604020202020204" pitchFamily="34" charset="0"/>
                <a:ea typeface="Open Sans Extrabold" panose="020B0906030804020204" pitchFamily="34" charset="0"/>
                <a:cs typeface="Arial" panose="020B0604020202020204" pitchFamily="34" charset="0"/>
              </a:rPr>
              <a:t>02</a:t>
            </a:r>
            <a:endParaRPr lang="es-SV" sz="1599" dirty="0">
              <a:solidFill>
                <a:schemeClr val="tx2"/>
              </a:solidFill>
              <a:latin typeface="Arial" panose="020B0604020202020204" pitchFamily="34" charset="0"/>
              <a:ea typeface="Open Sans Extrabold" panose="020B0906030804020204" pitchFamily="34" charset="0"/>
              <a:cs typeface="Arial" panose="020B0604020202020204" pitchFamily="34" charset="0"/>
            </a:endParaRPr>
          </a:p>
        </p:txBody>
      </p:sp>
      <p:sp>
        <p:nvSpPr>
          <p:cNvPr id="50" name="28 Rectángulo"/>
          <p:cNvSpPr/>
          <p:nvPr/>
        </p:nvSpPr>
        <p:spPr>
          <a:xfrm>
            <a:off x="1295979" y="4113781"/>
            <a:ext cx="4017965" cy="400110"/>
          </a:xfrm>
          <a:prstGeom prst="rect">
            <a:avLst/>
          </a:prstGeom>
          <a:noFill/>
        </p:spPr>
        <p:txBody>
          <a:bodyPr wrap="square">
            <a:spAutoFit/>
          </a:bodyPr>
          <a:lstStyle/>
          <a:p>
            <a:pPr indent="-276681" algn="just" defTabSz="905658">
              <a:spcAft>
                <a:spcPts val="599"/>
              </a:spcAft>
            </a:pPr>
            <a:r>
              <a:rPr lang="en-US" sz="1000" dirty="0">
                <a:solidFill>
                  <a:schemeClr val="tx1">
                    <a:lumMod val="60000"/>
                    <a:lumOff val="40000"/>
                  </a:schemeClr>
                </a:solidFill>
                <a:latin typeface="Arial" panose="020B0604020202020204" pitchFamily="34" charset="0"/>
                <a:cs typeface="Arial" panose="020B0604020202020204" pitchFamily="34" charset="0"/>
              </a:rPr>
              <a:t>Duis arcu tortor, suscipit eget, </a:t>
            </a:r>
            <a:r>
              <a:rPr lang="en-US" sz="1000" dirty="0" err="1">
                <a:solidFill>
                  <a:schemeClr val="tx1">
                    <a:lumMod val="60000"/>
                    <a:lumOff val="40000"/>
                  </a:schemeClr>
                </a:solidFill>
                <a:latin typeface="Arial" panose="020B0604020202020204" pitchFamily="34" charset="0"/>
                <a:cs typeface="Arial" panose="020B0604020202020204" pitchFamily="34" charset="0"/>
              </a:rPr>
              <a:t>imperdiet</a:t>
            </a:r>
            <a:r>
              <a:rPr lang="en-US" sz="1000" dirty="0">
                <a:solidFill>
                  <a:schemeClr val="tx1">
                    <a:lumMod val="60000"/>
                    <a:lumOff val="40000"/>
                  </a:schemeClr>
                </a:solidFill>
                <a:latin typeface="Arial" panose="020B0604020202020204" pitchFamily="34" charset="0"/>
                <a:cs typeface="Arial" panose="020B0604020202020204" pitchFamily="34" charset="0"/>
              </a:rPr>
              <a:t> nec, </a:t>
            </a:r>
            <a:r>
              <a:rPr lang="en-US" sz="1000" dirty="0" err="1">
                <a:solidFill>
                  <a:schemeClr val="tx1">
                    <a:lumMod val="60000"/>
                    <a:lumOff val="40000"/>
                  </a:schemeClr>
                </a:solidFill>
                <a:latin typeface="Arial" panose="020B0604020202020204" pitchFamily="34" charset="0"/>
                <a:cs typeface="Arial" panose="020B0604020202020204" pitchFamily="34" charset="0"/>
              </a:rPr>
              <a:t>imperdiet</a:t>
            </a:r>
            <a:r>
              <a:rPr lang="en-US" sz="1000" dirty="0">
                <a:solidFill>
                  <a:schemeClr val="tx1">
                    <a:lumMod val="60000"/>
                    <a:lumOff val="40000"/>
                  </a:schemeClr>
                </a:solidFill>
                <a:latin typeface="Arial" panose="020B0604020202020204" pitchFamily="34" charset="0"/>
                <a:cs typeface="Arial" panose="020B0604020202020204" pitchFamily="34" charset="0"/>
              </a:rPr>
              <a:t> iaculis, ipsum. Sed aliquam ultrices mauris Integer ante arcu, accumsan.</a:t>
            </a:r>
            <a:endParaRPr lang="es-SV" sz="1000" dirty="0">
              <a:solidFill>
                <a:schemeClr val="tx1">
                  <a:lumMod val="60000"/>
                  <a:lumOff val="40000"/>
                </a:schemeClr>
              </a:solidFill>
              <a:latin typeface="Arial" panose="020B0604020202020204" pitchFamily="34" charset="0"/>
              <a:cs typeface="Arial" panose="020B0604020202020204" pitchFamily="34" charset="0"/>
            </a:endParaRPr>
          </a:p>
        </p:txBody>
      </p:sp>
      <p:sp>
        <p:nvSpPr>
          <p:cNvPr id="51" name="29 Elipse"/>
          <p:cNvSpPr>
            <a:spLocks noChangeAspect="1"/>
          </p:cNvSpPr>
          <p:nvPr/>
        </p:nvSpPr>
        <p:spPr bwMode="auto">
          <a:xfrm>
            <a:off x="766232" y="4557282"/>
            <a:ext cx="355703" cy="355703"/>
          </a:xfrm>
          <a:prstGeom prst="ellipse">
            <a:avLst/>
          </a:prstGeom>
          <a:noFill/>
          <a:ln>
            <a:solidFill>
              <a:schemeClr val="tx2"/>
            </a:solidFill>
          </a:ln>
          <a:extLst/>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a:r>
              <a:rPr lang="es-MX" sz="1599" dirty="0">
                <a:solidFill>
                  <a:schemeClr val="tx2"/>
                </a:solidFill>
                <a:latin typeface="Arial" panose="020B0604020202020204" pitchFamily="34" charset="0"/>
                <a:ea typeface="Open Sans Extrabold" panose="020B0906030804020204" pitchFamily="34" charset="0"/>
                <a:cs typeface="Arial" panose="020B0604020202020204" pitchFamily="34" charset="0"/>
              </a:rPr>
              <a:t>03</a:t>
            </a:r>
            <a:endParaRPr lang="es-SV" sz="1599" dirty="0">
              <a:solidFill>
                <a:schemeClr val="tx2"/>
              </a:solidFill>
              <a:latin typeface="Arial" panose="020B0604020202020204" pitchFamily="34" charset="0"/>
              <a:ea typeface="Open Sans Extrabold" panose="020B0906030804020204" pitchFamily="34" charset="0"/>
              <a:cs typeface="Arial" panose="020B0604020202020204" pitchFamily="34" charset="0"/>
            </a:endParaRPr>
          </a:p>
        </p:txBody>
      </p:sp>
      <p:sp>
        <p:nvSpPr>
          <p:cNvPr id="52" name="30 Rectángulo"/>
          <p:cNvSpPr/>
          <p:nvPr/>
        </p:nvSpPr>
        <p:spPr>
          <a:xfrm>
            <a:off x="1295979" y="4558218"/>
            <a:ext cx="4017965" cy="400110"/>
          </a:xfrm>
          <a:prstGeom prst="rect">
            <a:avLst/>
          </a:prstGeom>
          <a:noFill/>
        </p:spPr>
        <p:txBody>
          <a:bodyPr wrap="square">
            <a:spAutoFit/>
          </a:bodyPr>
          <a:lstStyle/>
          <a:p>
            <a:pPr indent="-276681" algn="just" defTabSz="905658">
              <a:spcAft>
                <a:spcPts val="599"/>
              </a:spcAft>
            </a:pPr>
            <a:r>
              <a:rPr lang="en-US" sz="1000" dirty="0">
                <a:solidFill>
                  <a:schemeClr val="tx1">
                    <a:lumMod val="60000"/>
                    <a:lumOff val="40000"/>
                  </a:schemeClr>
                </a:solidFill>
                <a:latin typeface="Arial" panose="020B0604020202020204" pitchFamily="34" charset="0"/>
                <a:cs typeface="Arial" panose="020B0604020202020204" pitchFamily="34" charset="0"/>
              </a:rPr>
              <a:t>Duis arcu tortor, suscipit eget, </a:t>
            </a:r>
            <a:r>
              <a:rPr lang="en-US" sz="1000" dirty="0" err="1">
                <a:solidFill>
                  <a:schemeClr val="tx1">
                    <a:lumMod val="60000"/>
                    <a:lumOff val="40000"/>
                  </a:schemeClr>
                </a:solidFill>
                <a:latin typeface="Arial" panose="020B0604020202020204" pitchFamily="34" charset="0"/>
                <a:cs typeface="Arial" panose="020B0604020202020204" pitchFamily="34" charset="0"/>
              </a:rPr>
              <a:t>imperdiet</a:t>
            </a:r>
            <a:r>
              <a:rPr lang="en-US" sz="1000" dirty="0">
                <a:solidFill>
                  <a:schemeClr val="tx1">
                    <a:lumMod val="60000"/>
                    <a:lumOff val="40000"/>
                  </a:schemeClr>
                </a:solidFill>
                <a:latin typeface="Arial" panose="020B0604020202020204" pitchFamily="34" charset="0"/>
                <a:cs typeface="Arial" panose="020B0604020202020204" pitchFamily="34" charset="0"/>
              </a:rPr>
              <a:t> nec, </a:t>
            </a:r>
            <a:r>
              <a:rPr lang="en-US" sz="1000" dirty="0" err="1">
                <a:solidFill>
                  <a:schemeClr val="tx1">
                    <a:lumMod val="60000"/>
                    <a:lumOff val="40000"/>
                  </a:schemeClr>
                </a:solidFill>
                <a:latin typeface="Arial" panose="020B0604020202020204" pitchFamily="34" charset="0"/>
                <a:cs typeface="Arial" panose="020B0604020202020204" pitchFamily="34" charset="0"/>
              </a:rPr>
              <a:t>imperdiet</a:t>
            </a:r>
            <a:r>
              <a:rPr lang="en-US" sz="1000" dirty="0">
                <a:solidFill>
                  <a:schemeClr val="tx1">
                    <a:lumMod val="60000"/>
                    <a:lumOff val="40000"/>
                  </a:schemeClr>
                </a:solidFill>
                <a:latin typeface="Arial" panose="020B0604020202020204" pitchFamily="34" charset="0"/>
                <a:cs typeface="Arial" panose="020B0604020202020204" pitchFamily="34" charset="0"/>
              </a:rPr>
              <a:t> iaculis, ipsum. Sed aliquam ultrices mauris Integer ante arcu, accumsan.</a:t>
            </a:r>
            <a:endParaRPr lang="es-SV" sz="1000" dirty="0">
              <a:solidFill>
                <a:schemeClr val="tx1">
                  <a:lumMod val="60000"/>
                  <a:lumOff val="40000"/>
                </a:schemeClr>
              </a:solidFill>
              <a:latin typeface="Arial" panose="020B0604020202020204" pitchFamily="34" charset="0"/>
              <a:cs typeface="Arial" panose="020B0604020202020204" pitchFamily="34" charset="0"/>
            </a:endParaRPr>
          </a:p>
        </p:txBody>
      </p:sp>
      <p:sp>
        <p:nvSpPr>
          <p:cNvPr id="53" name="29 Elipse"/>
          <p:cNvSpPr>
            <a:spLocks noChangeAspect="1"/>
          </p:cNvSpPr>
          <p:nvPr/>
        </p:nvSpPr>
        <p:spPr bwMode="auto">
          <a:xfrm>
            <a:off x="766232" y="5001719"/>
            <a:ext cx="355703" cy="355703"/>
          </a:xfrm>
          <a:prstGeom prst="ellipse">
            <a:avLst/>
          </a:prstGeom>
          <a:noFill/>
          <a:ln>
            <a:solidFill>
              <a:schemeClr val="tx2"/>
            </a:solidFill>
          </a:ln>
          <a:extLst/>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a:r>
              <a:rPr lang="es-MX" sz="1599" dirty="0">
                <a:solidFill>
                  <a:schemeClr val="tx2"/>
                </a:solidFill>
                <a:latin typeface="Arial" panose="020B0604020202020204" pitchFamily="34" charset="0"/>
                <a:ea typeface="Open Sans Extrabold" panose="020B0906030804020204" pitchFamily="34" charset="0"/>
                <a:cs typeface="Arial" panose="020B0604020202020204" pitchFamily="34" charset="0"/>
              </a:rPr>
              <a:t>04</a:t>
            </a:r>
            <a:endParaRPr lang="es-SV" sz="1599" dirty="0">
              <a:solidFill>
                <a:schemeClr val="tx2"/>
              </a:solidFill>
              <a:latin typeface="Arial" panose="020B0604020202020204" pitchFamily="34" charset="0"/>
              <a:ea typeface="Open Sans Extrabold" panose="020B0906030804020204" pitchFamily="34" charset="0"/>
              <a:cs typeface="Arial" panose="020B0604020202020204" pitchFamily="34" charset="0"/>
            </a:endParaRPr>
          </a:p>
        </p:txBody>
      </p:sp>
      <p:sp>
        <p:nvSpPr>
          <p:cNvPr id="54" name="30 Rectángulo"/>
          <p:cNvSpPr/>
          <p:nvPr/>
        </p:nvSpPr>
        <p:spPr>
          <a:xfrm>
            <a:off x="1295979" y="5002656"/>
            <a:ext cx="4017965" cy="400110"/>
          </a:xfrm>
          <a:prstGeom prst="rect">
            <a:avLst/>
          </a:prstGeom>
          <a:noFill/>
        </p:spPr>
        <p:txBody>
          <a:bodyPr wrap="square">
            <a:spAutoFit/>
          </a:bodyPr>
          <a:lstStyle/>
          <a:p>
            <a:pPr indent="-276681" algn="just" defTabSz="905658">
              <a:spcAft>
                <a:spcPts val="599"/>
              </a:spcAft>
            </a:pPr>
            <a:r>
              <a:rPr lang="en-US" sz="1000" dirty="0">
                <a:solidFill>
                  <a:schemeClr val="tx1">
                    <a:lumMod val="60000"/>
                    <a:lumOff val="40000"/>
                  </a:schemeClr>
                </a:solidFill>
                <a:latin typeface="Arial" panose="020B0604020202020204" pitchFamily="34" charset="0"/>
                <a:cs typeface="Arial" panose="020B0604020202020204" pitchFamily="34" charset="0"/>
              </a:rPr>
              <a:t>Duis arcu tortor, suscipit eget, </a:t>
            </a:r>
            <a:r>
              <a:rPr lang="en-US" sz="1000" dirty="0" err="1">
                <a:solidFill>
                  <a:schemeClr val="tx1">
                    <a:lumMod val="60000"/>
                    <a:lumOff val="40000"/>
                  </a:schemeClr>
                </a:solidFill>
                <a:latin typeface="Arial" panose="020B0604020202020204" pitchFamily="34" charset="0"/>
                <a:cs typeface="Arial" panose="020B0604020202020204" pitchFamily="34" charset="0"/>
              </a:rPr>
              <a:t>imperdiet</a:t>
            </a:r>
            <a:r>
              <a:rPr lang="en-US" sz="1000" dirty="0">
                <a:solidFill>
                  <a:schemeClr val="tx1">
                    <a:lumMod val="60000"/>
                    <a:lumOff val="40000"/>
                  </a:schemeClr>
                </a:solidFill>
                <a:latin typeface="Arial" panose="020B0604020202020204" pitchFamily="34" charset="0"/>
                <a:cs typeface="Arial" panose="020B0604020202020204" pitchFamily="34" charset="0"/>
              </a:rPr>
              <a:t> nec, </a:t>
            </a:r>
            <a:r>
              <a:rPr lang="en-US" sz="1000" dirty="0" err="1">
                <a:solidFill>
                  <a:schemeClr val="tx1">
                    <a:lumMod val="60000"/>
                    <a:lumOff val="40000"/>
                  </a:schemeClr>
                </a:solidFill>
                <a:latin typeface="Arial" panose="020B0604020202020204" pitchFamily="34" charset="0"/>
                <a:cs typeface="Arial" panose="020B0604020202020204" pitchFamily="34" charset="0"/>
              </a:rPr>
              <a:t>imperdiet</a:t>
            </a:r>
            <a:r>
              <a:rPr lang="en-US" sz="1000" dirty="0">
                <a:solidFill>
                  <a:schemeClr val="tx1">
                    <a:lumMod val="60000"/>
                    <a:lumOff val="40000"/>
                  </a:schemeClr>
                </a:solidFill>
                <a:latin typeface="Arial" panose="020B0604020202020204" pitchFamily="34" charset="0"/>
                <a:cs typeface="Arial" panose="020B0604020202020204" pitchFamily="34" charset="0"/>
              </a:rPr>
              <a:t> iaculis, ipsum. Sed aliquam ultrices mauris Integer ante arcu, accumsan.</a:t>
            </a:r>
            <a:endParaRPr lang="es-SV" sz="1000" dirty="0">
              <a:solidFill>
                <a:schemeClr val="tx1">
                  <a:lumMod val="60000"/>
                  <a:lumOff val="40000"/>
                </a:schemeClr>
              </a:solidFill>
              <a:latin typeface="Arial" panose="020B0604020202020204" pitchFamily="34" charset="0"/>
              <a:cs typeface="Arial" panose="020B0604020202020204" pitchFamily="34" charset="0"/>
            </a:endParaRPr>
          </a:p>
        </p:txBody>
      </p:sp>
      <p:sp>
        <p:nvSpPr>
          <p:cNvPr id="55" name="Rectángulo 10"/>
          <p:cNvSpPr/>
          <p:nvPr/>
        </p:nvSpPr>
        <p:spPr>
          <a:xfrm>
            <a:off x="5663984" y="5093643"/>
            <a:ext cx="1063885" cy="107976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7994" rIns="17994" rtlCol="0" anchor="ctr"/>
          <a:lstStyle/>
          <a:p>
            <a:pPr algn="ctr"/>
            <a:r>
              <a:rPr lang="es-SV" sz="1499" b="1" dirty="0" err="1">
                <a:solidFill>
                  <a:srgbClr val="FFFFFF"/>
                </a:solidFill>
                <a:latin typeface="Arial" panose="020B0604020202020204" pitchFamily="34" charset="0"/>
                <a:cs typeface="Arial" panose="020B0604020202020204" pitchFamily="34" charset="0"/>
              </a:rPr>
              <a:t>Add</a:t>
            </a:r>
            <a:r>
              <a:rPr lang="es-SV" sz="1499" b="1" dirty="0">
                <a:solidFill>
                  <a:srgbClr val="FFFFFF"/>
                </a:solidFill>
                <a:latin typeface="Arial" panose="020B0604020202020204" pitchFamily="34" charset="0"/>
                <a:cs typeface="Arial" panose="020B0604020202020204" pitchFamily="34" charset="0"/>
              </a:rPr>
              <a:t> </a:t>
            </a:r>
            <a:r>
              <a:rPr lang="es-SV" sz="1499" b="1" dirty="0" err="1">
                <a:solidFill>
                  <a:srgbClr val="FFFFFF"/>
                </a:solidFill>
                <a:latin typeface="Arial" panose="020B0604020202020204" pitchFamily="34" charset="0"/>
                <a:cs typeface="Arial" panose="020B0604020202020204" pitchFamily="34" charset="0"/>
              </a:rPr>
              <a:t>Your</a:t>
            </a:r>
            <a:r>
              <a:rPr lang="es-SV" sz="1499" b="1" dirty="0">
                <a:solidFill>
                  <a:srgbClr val="FFFFFF"/>
                </a:solidFill>
                <a:latin typeface="Arial" panose="020B0604020202020204" pitchFamily="34" charset="0"/>
                <a:cs typeface="Arial" panose="020B0604020202020204" pitchFamily="34" charset="0"/>
              </a:rPr>
              <a:t> Text</a:t>
            </a:r>
          </a:p>
        </p:txBody>
      </p:sp>
      <p:sp>
        <p:nvSpPr>
          <p:cNvPr id="56" name="Rectángulo 11"/>
          <p:cNvSpPr/>
          <p:nvPr/>
        </p:nvSpPr>
        <p:spPr>
          <a:xfrm>
            <a:off x="6901115" y="5093643"/>
            <a:ext cx="1063885" cy="10797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7994" rIns="17994" rtlCol="0" anchor="ctr"/>
          <a:lstStyle/>
          <a:p>
            <a:pPr algn="ctr"/>
            <a:r>
              <a:rPr lang="es-SV" sz="1499" b="1" dirty="0" err="1">
                <a:solidFill>
                  <a:srgbClr val="FFFFFF"/>
                </a:solidFill>
                <a:latin typeface="Arial" panose="020B0604020202020204" pitchFamily="34" charset="0"/>
                <a:cs typeface="Arial" panose="020B0604020202020204" pitchFamily="34" charset="0"/>
              </a:rPr>
              <a:t>Add</a:t>
            </a:r>
            <a:r>
              <a:rPr lang="es-SV" sz="1499" b="1" dirty="0">
                <a:solidFill>
                  <a:srgbClr val="FFFFFF"/>
                </a:solidFill>
                <a:latin typeface="Arial" panose="020B0604020202020204" pitchFamily="34" charset="0"/>
                <a:cs typeface="Arial" panose="020B0604020202020204" pitchFamily="34" charset="0"/>
              </a:rPr>
              <a:t> </a:t>
            </a:r>
            <a:r>
              <a:rPr lang="es-SV" sz="1499" b="1" dirty="0" err="1">
                <a:solidFill>
                  <a:srgbClr val="FFFFFF"/>
                </a:solidFill>
                <a:latin typeface="Arial" panose="020B0604020202020204" pitchFamily="34" charset="0"/>
                <a:cs typeface="Arial" panose="020B0604020202020204" pitchFamily="34" charset="0"/>
              </a:rPr>
              <a:t>Your</a:t>
            </a:r>
            <a:r>
              <a:rPr lang="es-SV" sz="1499" b="1" dirty="0">
                <a:solidFill>
                  <a:srgbClr val="FFFFFF"/>
                </a:solidFill>
                <a:latin typeface="Arial" panose="020B0604020202020204" pitchFamily="34" charset="0"/>
                <a:cs typeface="Arial" panose="020B0604020202020204" pitchFamily="34" charset="0"/>
              </a:rPr>
              <a:t> Text</a:t>
            </a:r>
          </a:p>
        </p:txBody>
      </p:sp>
      <p:sp>
        <p:nvSpPr>
          <p:cNvPr id="57" name="Rectángulo 12"/>
          <p:cNvSpPr/>
          <p:nvPr/>
        </p:nvSpPr>
        <p:spPr>
          <a:xfrm>
            <a:off x="8138245" y="5093643"/>
            <a:ext cx="1063885" cy="107976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7994" rIns="17994" rtlCol="0" anchor="ctr"/>
          <a:lstStyle/>
          <a:p>
            <a:pPr algn="ctr"/>
            <a:r>
              <a:rPr lang="es-SV" sz="1499" b="1" dirty="0" err="1">
                <a:solidFill>
                  <a:srgbClr val="FFFFFF"/>
                </a:solidFill>
                <a:latin typeface="Arial" panose="020B0604020202020204" pitchFamily="34" charset="0"/>
                <a:cs typeface="Arial" panose="020B0604020202020204" pitchFamily="34" charset="0"/>
              </a:rPr>
              <a:t>Add</a:t>
            </a:r>
            <a:r>
              <a:rPr lang="es-SV" sz="1499" b="1" dirty="0">
                <a:solidFill>
                  <a:srgbClr val="FFFFFF"/>
                </a:solidFill>
                <a:latin typeface="Arial" panose="020B0604020202020204" pitchFamily="34" charset="0"/>
                <a:cs typeface="Arial" panose="020B0604020202020204" pitchFamily="34" charset="0"/>
              </a:rPr>
              <a:t> </a:t>
            </a:r>
            <a:r>
              <a:rPr lang="es-SV" sz="1499" b="1" dirty="0" err="1">
                <a:solidFill>
                  <a:srgbClr val="FFFFFF"/>
                </a:solidFill>
                <a:latin typeface="Arial" panose="020B0604020202020204" pitchFamily="34" charset="0"/>
                <a:cs typeface="Arial" panose="020B0604020202020204" pitchFamily="34" charset="0"/>
              </a:rPr>
              <a:t>Your</a:t>
            </a:r>
            <a:r>
              <a:rPr lang="es-SV" sz="1499" b="1" dirty="0">
                <a:solidFill>
                  <a:srgbClr val="FFFFFF"/>
                </a:solidFill>
                <a:latin typeface="Arial" panose="020B0604020202020204" pitchFamily="34" charset="0"/>
                <a:cs typeface="Arial" panose="020B0604020202020204" pitchFamily="34" charset="0"/>
              </a:rPr>
              <a:t> Text</a:t>
            </a:r>
          </a:p>
        </p:txBody>
      </p:sp>
      <p:sp>
        <p:nvSpPr>
          <p:cNvPr id="58" name="Rectángulo 13"/>
          <p:cNvSpPr/>
          <p:nvPr/>
        </p:nvSpPr>
        <p:spPr>
          <a:xfrm>
            <a:off x="9375376" y="5093643"/>
            <a:ext cx="1063885" cy="1079768"/>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7994" rIns="17994" rtlCol="0" anchor="ctr"/>
          <a:lstStyle/>
          <a:p>
            <a:pPr algn="ctr"/>
            <a:r>
              <a:rPr lang="es-SV" sz="1499" b="1" dirty="0" err="1">
                <a:solidFill>
                  <a:srgbClr val="FFFFFF"/>
                </a:solidFill>
                <a:latin typeface="Arial" panose="020B0604020202020204" pitchFamily="34" charset="0"/>
                <a:cs typeface="Arial" panose="020B0604020202020204" pitchFamily="34" charset="0"/>
              </a:rPr>
              <a:t>Add</a:t>
            </a:r>
            <a:r>
              <a:rPr lang="es-SV" sz="1499" b="1" dirty="0">
                <a:solidFill>
                  <a:srgbClr val="FFFFFF"/>
                </a:solidFill>
                <a:latin typeface="Arial" panose="020B0604020202020204" pitchFamily="34" charset="0"/>
                <a:cs typeface="Arial" panose="020B0604020202020204" pitchFamily="34" charset="0"/>
              </a:rPr>
              <a:t> </a:t>
            </a:r>
            <a:r>
              <a:rPr lang="es-SV" sz="1499" b="1" dirty="0" err="1">
                <a:solidFill>
                  <a:srgbClr val="FFFFFF"/>
                </a:solidFill>
                <a:latin typeface="Arial" panose="020B0604020202020204" pitchFamily="34" charset="0"/>
                <a:cs typeface="Arial" panose="020B0604020202020204" pitchFamily="34" charset="0"/>
              </a:rPr>
              <a:t>Your</a:t>
            </a:r>
            <a:r>
              <a:rPr lang="es-SV" sz="1499" b="1" dirty="0">
                <a:solidFill>
                  <a:srgbClr val="FFFFFF"/>
                </a:solidFill>
                <a:latin typeface="Arial" panose="020B0604020202020204" pitchFamily="34" charset="0"/>
                <a:cs typeface="Arial" panose="020B0604020202020204" pitchFamily="34" charset="0"/>
              </a:rPr>
              <a:t> Text</a:t>
            </a:r>
          </a:p>
        </p:txBody>
      </p:sp>
      <p:sp>
        <p:nvSpPr>
          <p:cNvPr id="59" name="Rectángulo 14"/>
          <p:cNvSpPr/>
          <p:nvPr/>
        </p:nvSpPr>
        <p:spPr>
          <a:xfrm>
            <a:off x="10612507" y="5093643"/>
            <a:ext cx="1063885" cy="107976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7994" rIns="17994" rtlCol="0" anchor="ctr"/>
          <a:lstStyle/>
          <a:p>
            <a:pPr algn="ctr"/>
            <a:r>
              <a:rPr lang="es-SV" sz="1499" b="1" dirty="0" err="1">
                <a:solidFill>
                  <a:srgbClr val="FFFFFF"/>
                </a:solidFill>
                <a:latin typeface="Arial" panose="020B0604020202020204" pitchFamily="34" charset="0"/>
                <a:cs typeface="Arial" panose="020B0604020202020204" pitchFamily="34" charset="0"/>
              </a:rPr>
              <a:t>Add</a:t>
            </a:r>
            <a:r>
              <a:rPr lang="es-SV" sz="1499" b="1" dirty="0">
                <a:solidFill>
                  <a:srgbClr val="FFFFFF"/>
                </a:solidFill>
                <a:latin typeface="Arial" panose="020B0604020202020204" pitchFamily="34" charset="0"/>
                <a:cs typeface="Arial" panose="020B0604020202020204" pitchFamily="34" charset="0"/>
              </a:rPr>
              <a:t> </a:t>
            </a:r>
            <a:r>
              <a:rPr lang="es-SV" sz="1499" b="1" dirty="0" err="1">
                <a:solidFill>
                  <a:srgbClr val="FFFFFF"/>
                </a:solidFill>
                <a:latin typeface="Arial" panose="020B0604020202020204" pitchFamily="34" charset="0"/>
                <a:cs typeface="Arial" panose="020B0604020202020204" pitchFamily="34" charset="0"/>
              </a:rPr>
              <a:t>Your</a:t>
            </a:r>
            <a:r>
              <a:rPr lang="es-SV" sz="1499" b="1" dirty="0">
                <a:solidFill>
                  <a:srgbClr val="FFFFFF"/>
                </a:solidFill>
                <a:latin typeface="Arial" panose="020B0604020202020204" pitchFamily="34" charset="0"/>
                <a:cs typeface="Arial" panose="020B0604020202020204" pitchFamily="34" charset="0"/>
              </a:rPr>
              <a:t> Text</a:t>
            </a:r>
          </a:p>
        </p:txBody>
      </p:sp>
      <p:sp>
        <p:nvSpPr>
          <p:cNvPr id="60" name="Rectángulo 15"/>
          <p:cNvSpPr/>
          <p:nvPr/>
        </p:nvSpPr>
        <p:spPr>
          <a:xfrm>
            <a:off x="5663984" y="4250764"/>
            <a:ext cx="2674673" cy="844895"/>
          </a:xfrm>
          <a:custGeom>
            <a:avLst/>
            <a:gdLst>
              <a:gd name="connsiteX0" fmla="*/ 0 w 2128463"/>
              <a:gd name="connsiteY0" fmla="*/ 0 h 2160240"/>
              <a:gd name="connsiteX1" fmla="*/ 2128463 w 2128463"/>
              <a:gd name="connsiteY1" fmla="*/ 0 h 2160240"/>
              <a:gd name="connsiteX2" fmla="*/ 2128463 w 2128463"/>
              <a:gd name="connsiteY2" fmla="*/ 2160240 h 2160240"/>
              <a:gd name="connsiteX3" fmla="*/ 0 w 2128463"/>
              <a:gd name="connsiteY3" fmla="*/ 2160240 h 2160240"/>
              <a:gd name="connsiteX4" fmla="*/ 0 w 2128463"/>
              <a:gd name="connsiteY4" fmla="*/ 0 h 2160240"/>
              <a:gd name="connsiteX0" fmla="*/ 0 w 5386013"/>
              <a:gd name="connsiteY0" fmla="*/ 0 h 2160240"/>
              <a:gd name="connsiteX1" fmla="*/ 5386013 w 5386013"/>
              <a:gd name="connsiteY1" fmla="*/ 457200 h 2160240"/>
              <a:gd name="connsiteX2" fmla="*/ 2128463 w 5386013"/>
              <a:gd name="connsiteY2" fmla="*/ 2160240 h 2160240"/>
              <a:gd name="connsiteX3" fmla="*/ 0 w 5386013"/>
              <a:gd name="connsiteY3" fmla="*/ 2160240 h 2160240"/>
              <a:gd name="connsiteX4" fmla="*/ 0 w 5386013"/>
              <a:gd name="connsiteY4" fmla="*/ 0 h 2160240"/>
              <a:gd name="connsiteX0" fmla="*/ 4905375 w 5386013"/>
              <a:gd name="connsiteY0" fmla="*/ 47625 h 1703040"/>
              <a:gd name="connsiteX1" fmla="*/ 5386013 w 5386013"/>
              <a:gd name="connsiteY1" fmla="*/ 0 h 1703040"/>
              <a:gd name="connsiteX2" fmla="*/ 2128463 w 5386013"/>
              <a:gd name="connsiteY2" fmla="*/ 1703040 h 1703040"/>
              <a:gd name="connsiteX3" fmla="*/ 0 w 5386013"/>
              <a:gd name="connsiteY3" fmla="*/ 1703040 h 1703040"/>
              <a:gd name="connsiteX4" fmla="*/ 4905375 w 5386013"/>
              <a:gd name="connsiteY4" fmla="*/ 47625 h 1703040"/>
              <a:gd name="connsiteX0" fmla="*/ 4949825 w 5386013"/>
              <a:gd name="connsiteY0" fmla="*/ 174625 h 1703040"/>
              <a:gd name="connsiteX1" fmla="*/ 5386013 w 5386013"/>
              <a:gd name="connsiteY1" fmla="*/ 0 h 1703040"/>
              <a:gd name="connsiteX2" fmla="*/ 2128463 w 5386013"/>
              <a:gd name="connsiteY2" fmla="*/ 1703040 h 1703040"/>
              <a:gd name="connsiteX3" fmla="*/ 0 w 5386013"/>
              <a:gd name="connsiteY3" fmla="*/ 1703040 h 1703040"/>
              <a:gd name="connsiteX4" fmla="*/ 4949825 w 5386013"/>
              <a:gd name="connsiteY4" fmla="*/ 174625 h 1703040"/>
              <a:gd name="connsiteX0" fmla="*/ 4997450 w 5386013"/>
              <a:gd name="connsiteY0" fmla="*/ 12700 h 1703040"/>
              <a:gd name="connsiteX1" fmla="*/ 5386013 w 5386013"/>
              <a:gd name="connsiteY1" fmla="*/ 0 h 1703040"/>
              <a:gd name="connsiteX2" fmla="*/ 2128463 w 5386013"/>
              <a:gd name="connsiteY2" fmla="*/ 1703040 h 1703040"/>
              <a:gd name="connsiteX3" fmla="*/ 0 w 5386013"/>
              <a:gd name="connsiteY3" fmla="*/ 1703040 h 1703040"/>
              <a:gd name="connsiteX4" fmla="*/ 4997450 w 5386013"/>
              <a:gd name="connsiteY4" fmla="*/ 12700 h 1703040"/>
              <a:gd name="connsiteX0" fmla="*/ 4997450 w 5236788"/>
              <a:gd name="connsiteY0" fmla="*/ 38100 h 1728440"/>
              <a:gd name="connsiteX1" fmla="*/ 5236788 w 5236788"/>
              <a:gd name="connsiteY1" fmla="*/ 0 h 1728440"/>
              <a:gd name="connsiteX2" fmla="*/ 2128463 w 5236788"/>
              <a:gd name="connsiteY2" fmla="*/ 1728440 h 1728440"/>
              <a:gd name="connsiteX3" fmla="*/ 0 w 5236788"/>
              <a:gd name="connsiteY3" fmla="*/ 1728440 h 1728440"/>
              <a:gd name="connsiteX4" fmla="*/ 4997450 w 5236788"/>
              <a:gd name="connsiteY4" fmla="*/ 38100 h 1728440"/>
              <a:gd name="connsiteX0" fmla="*/ 4997450 w 5357438"/>
              <a:gd name="connsiteY0" fmla="*/ 3175 h 1693515"/>
              <a:gd name="connsiteX1" fmla="*/ 5357438 w 5357438"/>
              <a:gd name="connsiteY1" fmla="*/ 0 h 1693515"/>
              <a:gd name="connsiteX2" fmla="*/ 2128463 w 5357438"/>
              <a:gd name="connsiteY2" fmla="*/ 1693515 h 1693515"/>
              <a:gd name="connsiteX3" fmla="*/ 0 w 5357438"/>
              <a:gd name="connsiteY3" fmla="*/ 1693515 h 1693515"/>
              <a:gd name="connsiteX4" fmla="*/ 4997450 w 5357438"/>
              <a:gd name="connsiteY4" fmla="*/ 3175 h 1693515"/>
              <a:gd name="connsiteX0" fmla="*/ 4997450 w 5351088"/>
              <a:gd name="connsiteY0" fmla="*/ 0 h 1690340"/>
              <a:gd name="connsiteX1" fmla="*/ 5351088 w 5351088"/>
              <a:gd name="connsiteY1" fmla="*/ 0 h 1690340"/>
              <a:gd name="connsiteX2" fmla="*/ 2128463 w 5351088"/>
              <a:gd name="connsiteY2" fmla="*/ 1690340 h 1690340"/>
              <a:gd name="connsiteX3" fmla="*/ 0 w 5351088"/>
              <a:gd name="connsiteY3" fmla="*/ 1690340 h 1690340"/>
              <a:gd name="connsiteX4" fmla="*/ 4997450 w 5351088"/>
              <a:gd name="connsiteY4" fmla="*/ 0 h 1690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1088" h="1690340">
                <a:moveTo>
                  <a:pt x="4997450" y="0"/>
                </a:moveTo>
                <a:lnTo>
                  <a:pt x="5351088" y="0"/>
                </a:lnTo>
                <a:lnTo>
                  <a:pt x="2128463" y="1690340"/>
                </a:lnTo>
                <a:lnTo>
                  <a:pt x="0" y="1690340"/>
                </a:lnTo>
                <a:lnTo>
                  <a:pt x="4997450" y="0"/>
                </a:lnTo>
                <a:close/>
              </a:path>
            </a:pathLst>
          </a:custGeom>
          <a:solidFill>
            <a:schemeClr val="accent1"/>
          </a:solidFill>
          <a:ln>
            <a:noFill/>
          </a:ln>
          <a:effectLst>
            <a:innerShdw blurRad="609600" dir="5400000">
              <a:prstClr val="black">
                <a:alpha val="2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1199">
              <a:latin typeface="Arial" panose="020B0604020202020204" pitchFamily="34" charset="0"/>
              <a:cs typeface="Arial" panose="020B0604020202020204" pitchFamily="34" charset="0"/>
            </a:endParaRPr>
          </a:p>
        </p:txBody>
      </p:sp>
      <p:sp>
        <p:nvSpPr>
          <p:cNvPr id="61" name="Rectángulo 16"/>
          <p:cNvSpPr/>
          <p:nvPr/>
        </p:nvSpPr>
        <p:spPr>
          <a:xfrm>
            <a:off x="6901270" y="4248469"/>
            <a:ext cx="1647895" cy="844895"/>
          </a:xfrm>
          <a:custGeom>
            <a:avLst/>
            <a:gdLst>
              <a:gd name="connsiteX0" fmla="*/ 0 w 2128463"/>
              <a:gd name="connsiteY0" fmla="*/ 0 h 2160240"/>
              <a:gd name="connsiteX1" fmla="*/ 2128463 w 2128463"/>
              <a:gd name="connsiteY1" fmla="*/ 0 h 2160240"/>
              <a:gd name="connsiteX2" fmla="*/ 2128463 w 2128463"/>
              <a:gd name="connsiteY2" fmla="*/ 2160240 h 2160240"/>
              <a:gd name="connsiteX3" fmla="*/ 0 w 2128463"/>
              <a:gd name="connsiteY3" fmla="*/ 2160240 h 2160240"/>
              <a:gd name="connsiteX4" fmla="*/ 0 w 2128463"/>
              <a:gd name="connsiteY4" fmla="*/ 0 h 2160240"/>
              <a:gd name="connsiteX0" fmla="*/ 0 w 3296863"/>
              <a:gd name="connsiteY0" fmla="*/ 0 h 2160240"/>
              <a:gd name="connsiteX1" fmla="*/ 3296863 w 3296863"/>
              <a:gd name="connsiteY1" fmla="*/ 469900 h 2160240"/>
              <a:gd name="connsiteX2" fmla="*/ 2128463 w 3296863"/>
              <a:gd name="connsiteY2" fmla="*/ 2160240 h 2160240"/>
              <a:gd name="connsiteX3" fmla="*/ 0 w 3296863"/>
              <a:gd name="connsiteY3" fmla="*/ 2160240 h 2160240"/>
              <a:gd name="connsiteX4" fmla="*/ 0 w 3296863"/>
              <a:gd name="connsiteY4" fmla="*/ 0 h 2160240"/>
              <a:gd name="connsiteX0" fmla="*/ 2857500 w 3296863"/>
              <a:gd name="connsiteY0" fmla="*/ 273050 h 1690340"/>
              <a:gd name="connsiteX1" fmla="*/ 3296863 w 3296863"/>
              <a:gd name="connsiteY1" fmla="*/ 0 h 1690340"/>
              <a:gd name="connsiteX2" fmla="*/ 2128463 w 3296863"/>
              <a:gd name="connsiteY2" fmla="*/ 1690340 h 1690340"/>
              <a:gd name="connsiteX3" fmla="*/ 0 w 3296863"/>
              <a:gd name="connsiteY3" fmla="*/ 1690340 h 1690340"/>
              <a:gd name="connsiteX4" fmla="*/ 2857500 w 3296863"/>
              <a:gd name="connsiteY4" fmla="*/ 273050 h 1690340"/>
              <a:gd name="connsiteX0" fmla="*/ 2947988 w 3296863"/>
              <a:gd name="connsiteY0" fmla="*/ 1587 h 1690340"/>
              <a:gd name="connsiteX1" fmla="*/ 3296863 w 3296863"/>
              <a:gd name="connsiteY1" fmla="*/ 0 h 1690340"/>
              <a:gd name="connsiteX2" fmla="*/ 2128463 w 3296863"/>
              <a:gd name="connsiteY2" fmla="*/ 1690340 h 1690340"/>
              <a:gd name="connsiteX3" fmla="*/ 0 w 3296863"/>
              <a:gd name="connsiteY3" fmla="*/ 1690340 h 1690340"/>
              <a:gd name="connsiteX4" fmla="*/ 2947988 w 3296863"/>
              <a:gd name="connsiteY4" fmla="*/ 1587 h 1690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6863" h="1690340">
                <a:moveTo>
                  <a:pt x="2947988" y="1587"/>
                </a:moveTo>
                <a:lnTo>
                  <a:pt x="3296863" y="0"/>
                </a:lnTo>
                <a:lnTo>
                  <a:pt x="2128463" y="1690340"/>
                </a:lnTo>
                <a:lnTo>
                  <a:pt x="0" y="1690340"/>
                </a:lnTo>
                <a:lnTo>
                  <a:pt x="2947988" y="1587"/>
                </a:lnTo>
                <a:close/>
              </a:path>
            </a:pathLst>
          </a:custGeom>
          <a:solidFill>
            <a:schemeClr val="accent2"/>
          </a:solidFill>
          <a:ln>
            <a:noFill/>
          </a:ln>
          <a:effectLst>
            <a:innerShdw blurRad="609600" dir="5400000">
              <a:prstClr val="black">
                <a:alpha val="2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1199">
              <a:solidFill>
                <a:srgbClr val="FE9126"/>
              </a:solidFill>
              <a:latin typeface="Arial" panose="020B0604020202020204" pitchFamily="34" charset="0"/>
              <a:cs typeface="Arial" panose="020B0604020202020204" pitchFamily="34" charset="0"/>
            </a:endParaRPr>
          </a:p>
        </p:txBody>
      </p:sp>
      <p:sp>
        <p:nvSpPr>
          <p:cNvPr id="62" name="Rectángulo 17"/>
          <p:cNvSpPr/>
          <p:nvPr/>
        </p:nvSpPr>
        <p:spPr>
          <a:xfrm>
            <a:off x="8138245" y="4251831"/>
            <a:ext cx="1063885" cy="846879"/>
          </a:xfrm>
          <a:custGeom>
            <a:avLst/>
            <a:gdLst>
              <a:gd name="connsiteX0" fmla="*/ 0 w 2128463"/>
              <a:gd name="connsiteY0" fmla="*/ 0 h 2160240"/>
              <a:gd name="connsiteX1" fmla="*/ 2128463 w 2128463"/>
              <a:gd name="connsiteY1" fmla="*/ 0 h 2160240"/>
              <a:gd name="connsiteX2" fmla="*/ 2128463 w 2128463"/>
              <a:gd name="connsiteY2" fmla="*/ 2160240 h 2160240"/>
              <a:gd name="connsiteX3" fmla="*/ 0 w 2128463"/>
              <a:gd name="connsiteY3" fmla="*/ 2160240 h 2160240"/>
              <a:gd name="connsiteX4" fmla="*/ 0 w 2128463"/>
              <a:gd name="connsiteY4" fmla="*/ 0 h 2160240"/>
              <a:gd name="connsiteX0" fmla="*/ 0 w 2128463"/>
              <a:gd name="connsiteY0" fmla="*/ 0 h 2160240"/>
              <a:gd name="connsiteX1" fmla="*/ 1290263 w 2128463"/>
              <a:gd name="connsiteY1" fmla="*/ 1076325 h 2160240"/>
              <a:gd name="connsiteX2" fmla="*/ 2128463 w 2128463"/>
              <a:gd name="connsiteY2" fmla="*/ 2160240 h 2160240"/>
              <a:gd name="connsiteX3" fmla="*/ 0 w 2128463"/>
              <a:gd name="connsiteY3" fmla="*/ 2160240 h 2160240"/>
              <a:gd name="connsiteX4" fmla="*/ 0 w 2128463"/>
              <a:gd name="connsiteY4" fmla="*/ 0 h 2160240"/>
              <a:gd name="connsiteX0" fmla="*/ 0 w 2128463"/>
              <a:gd name="connsiteY0" fmla="*/ 0 h 2160240"/>
              <a:gd name="connsiteX1" fmla="*/ 1252163 w 2128463"/>
              <a:gd name="connsiteY1" fmla="*/ 492125 h 2160240"/>
              <a:gd name="connsiteX2" fmla="*/ 2128463 w 2128463"/>
              <a:gd name="connsiteY2" fmla="*/ 2160240 h 2160240"/>
              <a:gd name="connsiteX3" fmla="*/ 0 w 2128463"/>
              <a:gd name="connsiteY3" fmla="*/ 2160240 h 2160240"/>
              <a:gd name="connsiteX4" fmla="*/ 0 w 2128463"/>
              <a:gd name="connsiteY4" fmla="*/ 0 h 2160240"/>
              <a:gd name="connsiteX0" fmla="*/ 977900 w 2128463"/>
              <a:gd name="connsiteY0" fmla="*/ 511175 h 1668115"/>
              <a:gd name="connsiteX1" fmla="*/ 1252163 w 2128463"/>
              <a:gd name="connsiteY1" fmla="*/ 0 h 1668115"/>
              <a:gd name="connsiteX2" fmla="*/ 2128463 w 2128463"/>
              <a:gd name="connsiteY2" fmla="*/ 1668115 h 1668115"/>
              <a:gd name="connsiteX3" fmla="*/ 0 w 2128463"/>
              <a:gd name="connsiteY3" fmla="*/ 1668115 h 1668115"/>
              <a:gd name="connsiteX4" fmla="*/ 977900 w 2128463"/>
              <a:gd name="connsiteY4" fmla="*/ 511175 h 1668115"/>
              <a:gd name="connsiteX0" fmla="*/ 876300 w 2128463"/>
              <a:gd name="connsiteY0" fmla="*/ 0 h 1677640"/>
              <a:gd name="connsiteX1" fmla="*/ 1252163 w 2128463"/>
              <a:gd name="connsiteY1" fmla="*/ 9525 h 1677640"/>
              <a:gd name="connsiteX2" fmla="*/ 2128463 w 2128463"/>
              <a:gd name="connsiteY2" fmla="*/ 1677640 h 1677640"/>
              <a:gd name="connsiteX3" fmla="*/ 0 w 2128463"/>
              <a:gd name="connsiteY3" fmla="*/ 1677640 h 1677640"/>
              <a:gd name="connsiteX4" fmla="*/ 876300 w 2128463"/>
              <a:gd name="connsiteY4" fmla="*/ 0 h 1677640"/>
              <a:gd name="connsiteX0" fmla="*/ 876300 w 2128463"/>
              <a:gd name="connsiteY0" fmla="*/ 16669 h 1694309"/>
              <a:gd name="connsiteX1" fmla="*/ 1230731 w 2128463"/>
              <a:gd name="connsiteY1" fmla="*/ 0 h 1694309"/>
              <a:gd name="connsiteX2" fmla="*/ 2128463 w 2128463"/>
              <a:gd name="connsiteY2" fmla="*/ 1694309 h 1694309"/>
              <a:gd name="connsiteX3" fmla="*/ 0 w 2128463"/>
              <a:gd name="connsiteY3" fmla="*/ 1694309 h 1694309"/>
              <a:gd name="connsiteX4" fmla="*/ 876300 w 2128463"/>
              <a:gd name="connsiteY4" fmla="*/ 16669 h 1694309"/>
              <a:gd name="connsiteX0" fmla="*/ 885825 w 2128463"/>
              <a:gd name="connsiteY0" fmla="*/ 0 h 1699071"/>
              <a:gd name="connsiteX1" fmla="*/ 1230731 w 2128463"/>
              <a:gd name="connsiteY1" fmla="*/ 4762 h 1699071"/>
              <a:gd name="connsiteX2" fmla="*/ 2128463 w 2128463"/>
              <a:gd name="connsiteY2" fmla="*/ 1699071 h 1699071"/>
              <a:gd name="connsiteX3" fmla="*/ 0 w 2128463"/>
              <a:gd name="connsiteY3" fmla="*/ 1699071 h 1699071"/>
              <a:gd name="connsiteX4" fmla="*/ 885825 w 2128463"/>
              <a:gd name="connsiteY4" fmla="*/ 0 h 1699071"/>
              <a:gd name="connsiteX0" fmla="*/ 885825 w 2128463"/>
              <a:gd name="connsiteY0" fmla="*/ 14288 h 1694309"/>
              <a:gd name="connsiteX1" fmla="*/ 1230731 w 2128463"/>
              <a:gd name="connsiteY1" fmla="*/ 0 h 1694309"/>
              <a:gd name="connsiteX2" fmla="*/ 2128463 w 2128463"/>
              <a:gd name="connsiteY2" fmla="*/ 1694309 h 1694309"/>
              <a:gd name="connsiteX3" fmla="*/ 0 w 2128463"/>
              <a:gd name="connsiteY3" fmla="*/ 1694309 h 1694309"/>
              <a:gd name="connsiteX4" fmla="*/ 885825 w 2128463"/>
              <a:gd name="connsiteY4" fmla="*/ 14288 h 1694309"/>
              <a:gd name="connsiteX0" fmla="*/ 883444 w 2128463"/>
              <a:gd name="connsiteY0" fmla="*/ 0 h 1694309"/>
              <a:gd name="connsiteX1" fmla="*/ 1230731 w 2128463"/>
              <a:gd name="connsiteY1" fmla="*/ 0 h 1694309"/>
              <a:gd name="connsiteX2" fmla="*/ 2128463 w 2128463"/>
              <a:gd name="connsiteY2" fmla="*/ 1694309 h 1694309"/>
              <a:gd name="connsiteX3" fmla="*/ 0 w 2128463"/>
              <a:gd name="connsiteY3" fmla="*/ 1694309 h 1694309"/>
              <a:gd name="connsiteX4" fmla="*/ 883444 w 2128463"/>
              <a:gd name="connsiteY4" fmla="*/ 0 h 1694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63" h="1694309">
                <a:moveTo>
                  <a:pt x="883444" y="0"/>
                </a:moveTo>
                <a:lnTo>
                  <a:pt x="1230731" y="0"/>
                </a:lnTo>
                <a:lnTo>
                  <a:pt x="2128463" y="1694309"/>
                </a:lnTo>
                <a:lnTo>
                  <a:pt x="0" y="1694309"/>
                </a:lnTo>
                <a:lnTo>
                  <a:pt x="883444" y="0"/>
                </a:lnTo>
                <a:close/>
              </a:path>
            </a:pathLst>
          </a:custGeom>
          <a:solidFill>
            <a:schemeClr val="accent4"/>
          </a:solidFill>
          <a:ln>
            <a:noFill/>
          </a:ln>
          <a:effectLst>
            <a:innerShdw blurRad="609600" dir="5400000">
              <a:prstClr val="black">
                <a:alpha val="2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1199">
              <a:latin typeface="Arial" panose="020B0604020202020204" pitchFamily="34" charset="0"/>
              <a:cs typeface="Arial" panose="020B0604020202020204" pitchFamily="34" charset="0"/>
            </a:endParaRPr>
          </a:p>
        </p:txBody>
      </p:sp>
      <p:sp>
        <p:nvSpPr>
          <p:cNvPr id="63" name="Rectángulo 16"/>
          <p:cNvSpPr/>
          <p:nvPr/>
        </p:nvSpPr>
        <p:spPr>
          <a:xfrm flipH="1">
            <a:off x="8793746" y="4250243"/>
            <a:ext cx="1645514" cy="848466"/>
          </a:xfrm>
          <a:custGeom>
            <a:avLst/>
            <a:gdLst>
              <a:gd name="connsiteX0" fmla="*/ 0 w 2128463"/>
              <a:gd name="connsiteY0" fmla="*/ 0 h 2160240"/>
              <a:gd name="connsiteX1" fmla="*/ 2128463 w 2128463"/>
              <a:gd name="connsiteY1" fmla="*/ 0 h 2160240"/>
              <a:gd name="connsiteX2" fmla="*/ 2128463 w 2128463"/>
              <a:gd name="connsiteY2" fmla="*/ 2160240 h 2160240"/>
              <a:gd name="connsiteX3" fmla="*/ 0 w 2128463"/>
              <a:gd name="connsiteY3" fmla="*/ 2160240 h 2160240"/>
              <a:gd name="connsiteX4" fmla="*/ 0 w 2128463"/>
              <a:gd name="connsiteY4" fmla="*/ 0 h 2160240"/>
              <a:gd name="connsiteX0" fmla="*/ 0 w 3296863"/>
              <a:gd name="connsiteY0" fmla="*/ 0 h 2160240"/>
              <a:gd name="connsiteX1" fmla="*/ 3296863 w 3296863"/>
              <a:gd name="connsiteY1" fmla="*/ 469900 h 2160240"/>
              <a:gd name="connsiteX2" fmla="*/ 2128463 w 3296863"/>
              <a:gd name="connsiteY2" fmla="*/ 2160240 h 2160240"/>
              <a:gd name="connsiteX3" fmla="*/ 0 w 3296863"/>
              <a:gd name="connsiteY3" fmla="*/ 2160240 h 2160240"/>
              <a:gd name="connsiteX4" fmla="*/ 0 w 3296863"/>
              <a:gd name="connsiteY4" fmla="*/ 0 h 2160240"/>
              <a:gd name="connsiteX0" fmla="*/ 2857500 w 3296863"/>
              <a:gd name="connsiteY0" fmla="*/ 273050 h 1690340"/>
              <a:gd name="connsiteX1" fmla="*/ 3296863 w 3296863"/>
              <a:gd name="connsiteY1" fmla="*/ 0 h 1690340"/>
              <a:gd name="connsiteX2" fmla="*/ 2128463 w 3296863"/>
              <a:gd name="connsiteY2" fmla="*/ 1690340 h 1690340"/>
              <a:gd name="connsiteX3" fmla="*/ 0 w 3296863"/>
              <a:gd name="connsiteY3" fmla="*/ 1690340 h 1690340"/>
              <a:gd name="connsiteX4" fmla="*/ 2857500 w 3296863"/>
              <a:gd name="connsiteY4" fmla="*/ 273050 h 1690340"/>
              <a:gd name="connsiteX0" fmla="*/ 2947988 w 3296863"/>
              <a:gd name="connsiteY0" fmla="*/ 1587 h 1690340"/>
              <a:gd name="connsiteX1" fmla="*/ 3296863 w 3296863"/>
              <a:gd name="connsiteY1" fmla="*/ 0 h 1690340"/>
              <a:gd name="connsiteX2" fmla="*/ 2128463 w 3296863"/>
              <a:gd name="connsiteY2" fmla="*/ 1690340 h 1690340"/>
              <a:gd name="connsiteX3" fmla="*/ 0 w 3296863"/>
              <a:gd name="connsiteY3" fmla="*/ 1690340 h 1690340"/>
              <a:gd name="connsiteX4" fmla="*/ 2947988 w 3296863"/>
              <a:gd name="connsiteY4" fmla="*/ 1587 h 1690340"/>
              <a:gd name="connsiteX0" fmla="*/ 2945607 w 3296863"/>
              <a:gd name="connsiteY0" fmla="*/ 0 h 1695897"/>
              <a:gd name="connsiteX1" fmla="*/ 3296863 w 3296863"/>
              <a:gd name="connsiteY1" fmla="*/ 5557 h 1695897"/>
              <a:gd name="connsiteX2" fmla="*/ 2128463 w 3296863"/>
              <a:gd name="connsiteY2" fmla="*/ 1695897 h 1695897"/>
              <a:gd name="connsiteX3" fmla="*/ 0 w 3296863"/>
              <a:gd name="connsiteY3" fmla="*/ 1695897 h 1695897"/>
              <a:gd name="connsiteX4" fmla="*/ 2945607 w 3296863"/>
              <a:gd name="connsiteY4" fmla="*/ 0 h 1695897"/>
              <a:gd name="connsiteX0" fmla="*/ 2945607 w 3292100"/>
              <a:gd name="connsiteY0" fmla="*/ 1587 h 1697484"/>
              <a:gd name="connsiteX1" fmla="*/ 3292100 w 3292100"/>
              <a:gd name="connsiteY1" fmla="*/ 0 h 1697484"/>
              <a:gd name="connsiteX2" fmla="*/ 2128463 w 3292100"/>
              <a:gd name="connsiteY2" fmla="*/ 1697484 h 1697484"/>
              <a:gd name="connsiteX3" fmla="*/ 0 w 3292100"/>
              <a:gd name="connsiteY3" fmla="*/ 1697484 h 1697484"/>
              <a:gd name="connsiteX4" fmla="*/ 2945607 w 3292100"/>
              <a:gd name="connsiteY4" fmla="*/ 1587 h 1697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2100" h="1697484">
                <a:moveTo>
                  <a:pt x="2945607" y="1587"/>
                </a:moveTo>
                <a:lnTo>
                  <a:pt x="3292100" y="0"/>
                </a:lnTo>
                <a:lnTo>
                  <a:pt x="2128463" y="1697484"/>
                </a:lnTo>
                <a:lnTo>
                  <a:pt x="0" y="1697484"/>
                </a:lnTo>
                <a:lnTo>
                  <a:pt x="2945607" y="1587"/>
                </a:lnTo>
                <a:close/>
              </a:path>
            </a:pathLst>
          </a:custGeom>
          <a:solidFill>
            <a:schemeClr val="accent3"/>
          </a:solidFill>
          <a:ln>
            <a:noFill/>
          </a:ln>
          <a:effectLst>
            <a:innerShdw blurRad="609600" dir="5400000">
              <a:prstClr val="black">
                <a:alpha val="2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1199">
              <a:latin typeface="Arial" panose="020B0604020202020204" pitchFamily="34" charset="0"/>
              <a:cs typeface="Arial" panose="020B0604020202020204" pitchFamily="34" charset="0"/>
            </a:endParaRPr>
          </a:p>
        </p:txBody>
      </p:sp>
      <p:sp>
        <p:nvSpPr>
          <p:cNvPr id="64" name="Rectángulo 15"/>
          <p:cNvSpPr/>
          <p:nvPr/>
        </p:nvSpPr>
        <p:spPr>
          <a:xfrm flipH="1">
            <a:off x="9000527" y="4252625"/>
            <a:ext cx="2675864" cy="846085"/>
          </a:xfrm>
          <a:custGeom>
            <a:avLst/>
            <a:gdLst>
              <a:gd name="connsiteX0" fmla="*/ 0 w 2128463"/>
              <a:gd name="connsiteY0" fmla="*/ 0 h 2160240"/>
              <a:gd name="connsiteX1" fmla="*/ 2128463 w 2128463"/>
              <a:gd name="connsiteY1" fmla="*/ 0 h 2160240"/>
              <a:gd name="connsiteX2" fmla="*/ 2128463 w 2128463"/>
              <a:gd name="connsiteY2" fmla="*/ 2160240 h 2160240"/>
              <a:gd name="connsiteX3" fmla="*/ 0 w 2128463"/>
              <a:gd name="connsiteY3" fmla="*/ 2160240 h 2160240"/>
              <a:gd name="connsiteX4" fmla="*/ 0 w 2128463"/>
              <a:gd name="connsiteY4" fmla="*/ 0 h 2160240"/>
              <a:gd name="connsiteX0" fmla="*/ 0 w 5386013"/>
              <a:gd name="connsiteY0" fmla="*/ 0 h 2160240"/>
              <a:gd name="connsiteX1" fmla="*/ 5386013 w 5386013"/>
              <a:gd name="connsiteY1" fmla="*/ 457200 h 2160240"/>
              <a:gd name="connsiteX2" fmla="*/ 2128463 w 5386013"/>
              <a:gd name="connsiteY2" fmla="*/ 2160240 h 2160240"/>
              <a:gd name="connsiteX3" fmla="*/ 0 w 5386013"/>
              <a:gd name="connsiteY3" fmla="*/ 2160240 h 2160240"/>
              <a:gd name="connsiteX4" fmla="*/ 0 w 5386013"/>
              <a:gd name="connsiteY4" fmla="*/ 0 h 2160240"/>
              <a:gd name="connsiteX0" fmla="*/ 4905375 w 5386013"/>
              <a:gd name="connsiteY0" fmla="*/ 47625 h 1703040"/>
              <a:gd name="connsiteX1" fmla="*/ 5386013 w 5386013"/>
              <a:gd name="connsiteY1" fmla="*/ 0 h 1703040"/>
              <a:gd name="connsiteX2" fmla="*/ 2128463 w 5386013"/>
              <a:gd name="connsiteY2" fmla="*/ 1703040 h 1703040"/>
              <a:gd name="connsiteX3" fmla="*/ 0 w 5386013"/>
              <a:gd name="connsiteY3" fmla="*/ 1703040 h 1703040"/>
              <a:gd name="connsiteX4" fmla="*/ 4905375 w 5386013"/>
              <a:gd name="connsiteY4" fmla="*/ 47625 h 1703040"/>
              <a:gd name="connsiteX0" fmla="*/ 4949825 w 5386013"/>
              <a:gd name="connsiteY0" fmla="*/ 174625 h 1703040"/>
              <a:gd name="connsiteX1" fmla="*/ 5386013 w 5386013"/>
              <a:gd name="connsiteY1" fmla="*/ 0 h 1703040"/>
              <a:gd name="connsiteX2" fmla="*/ 2128463 w 5386013"/>
              <a:gd name="connsiteY2" fmla="*/ 1703040 h 1703040"/>
              <a:gd name="connsiteX3" fmla="*/ 0 w 5386013"/>
              <a:gd name="connsiteY3" fmla="*/ 1703040 h 1703040"/>
              <a:gd name="connsiteX4" fmla="*/ 4949825 w 5386013"/>
              <a:gd name="connsiteY4" fmla="*/ 174625 h 1703040"/>
              <a:gd name="connsiteX0" fmla="*/ 4997450 w 5386013"/>
              <a:gd name="connsiteY0" fmla="*/ 12700 h 1703040"/>
              <a:gd name="connsiteX1" fmla="*/ 5386013 w 5386013"/>
              <a:gd name="connsiteY1" fmla="*/ 0 h 1703040"/>
              <a:gd name="connsiteX2" fmla="*/ 2128463 w 5386013"/>
              <a:gd name="connsiteY2" fmla="*/ 1703040 h 1703040"/>
              <a:gd name="connsiteX3" fmla="*/ 0 w 5386013"/>
              <a:gd name="connsiteY3" fmla="*/ 1703040 h 1703040"/>
              <a:gd name="connsiteX4" fmla="*/ 4997450 w 5386013"/>
              <a:gd name="connsiteY4" fmla="*/ 12700 h 1703040"/>
              <a:gd name="connsiteX0" fmla="*/ 4997450 w 5236788"/>
              <a:gd name="connsiteY0" fmla="*/ 38100 h 1728440"/>
              <a:gd name="connsiteX1" fmla="*/ 5236788 w 5236788"/>
              <a:gd name="connsiteY1" fmla="*/ 0 h 1728440"/>
              <a:gd name="connsiteX2" fmla="*/ 2128463 w 5236788"/>
              <a:gd name="connsiteY2" fmla="*/ 1728440 h 1728440"/>
              <a:gd name="connsiteX3" fmla="*/ 0 w 5236788"/>
              <a:gd name="connsiteY3" fmla="*/ 1728440 h 1728440"/>
              <a:gd name="connsiteX4" fmla="*/ 4997450 w 5236788"/>
              <a:gd name="connsiteY4" fmla="*/ 38100 h 1728440"/>
              <a:gd name="connsiteX0" fmla="*/ 4997450 w 5357438"/>
              <a:gd name="connsiteY0" fmla="*/ 3175 h 1693515"/>
              <a:gd name="connsiteX1" fmla="*/ 5357438 w 5357438"/>
              <a:gd name="connsiteY1" fmla="*/ 0 h 1693515"/>
              <a:gd name="connsiteX2" fmla="*/ 2128463 w 5357438"/>
              <a:gd name="connsiteY2" fmla="*/ 1693515 h 1693515"/>
              <a:gd name="connsiteX3" fmla="*/ 0 w 5357438"/>
              <a:gd name="connsiteY3" fmla="*/ 1693515 h 1693515"/>
              <a:gd name="connsiteX4" fmla="*/ 4997450 w 5357438"/>
              <a:gd name="connsiteY4" fmla="*/ 3175 h 1693515"/>
              <a:gd name="connsiteX0" fmla="*/ 4997450 w 5351088"/>
              <a:gd name="connsiteY0" fmla="*/ 0 h 1690340"/>
              <a:gd name="connsiteX1" fmla="*/ 5351088 w 5351088"/>
              <a:gd name="connsiteY1" fmla="*/ 0 h 1690340"/>
              <a:gd name="connsiteX2" fmla="*/ 2128463 w 5351088"/>
              <a:gd name="connsiteY2" fmla="*/ 1690340 h 1690340"/>
              <a:gd name="connsiteX3" fmla="*/ 0 w 5351088"/>
              <a:gd name="connsiteY3" fmla="*/ 1690340 h 1690340"/>
              <a:gd name="connsiteX4" fmla="*/ 4997450 w 5351088"/>
              <a:gd name="connsiteY4" fmla="*/ 0 h 1690340"/>
              <a:gd name="connsiteX0" fmla="*/ 4997450 w 5353470"/>
              <a:gd name="connsiteY0" fmla="*/ 2381 h 1692721"/>
              <a:gd name="connsiteX1" fmla="*/ 5353470 w 5353470"/>
              <a:gd name="connsiteY1" fmla="*/ 0 h 1692721"/>
              <a:gd name="connsiteX2" fmla="*/ 2128463 w 5353470"/>
              <a:gd name="connsiteY2" fmla="*/ 1692721 h 1692721"/>
              <a:gd name="connsiteX3" fmla="*/ 0 w 5353470"/>
              <a:gd name="connsiteY3" fmla="*/ 1692721 h 1692721"/>
              <a:gd name="connsiteX4" fmla="*/ 4997450 w 5353470"/>
              <a:gd name="connsiteY4" fmla="*/ 2381 h 1692721"/>
              <a:gd name="connsiteX0" fmla="*/ 5002212 w 5353470"/>
              <a:gd name="connsiteY0" fmla="*/ 0 h 1692721"/>
              <a:gd name="connsiteX1" fmla="*/ 5353470 w 5353470"/>
              <a:gd name="connsiteY1" fmla="*/ 0 h 1692721"/>
              <a:gd name="connsiteX2" fmla="*/ 2128463 w 5353470"/>
              <a:gd name="connsiteY2" fmla="*/ 1692721 h 1692721"/>
              <a:gd name="connsiteX3" fmla="*/ 0 w 5353470"/>
              <a:gd name="connsiteY3" fmla="*/ 1692721 h 1692721"/>
              <a:gd name="connsiteX4" fmla="*/ 5002212 w 5353470"/>
              <a:gd name="connsiteY4" fmla="*/ 0 h 1692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3470" h="1692721">
                <a:moveTo>
                  <a:pt x="5002212" y="0"/>
                </a:moveTo>
                <a:lnTo>
                  <a:pt x="5353470" y="0"/>
                </a:lnTo>
                <a:lnTo>
                  <a:pt x="2128463" y="1692721"/>
                </a:lnTo>
                <a:lnTo>
                  <a:pt x="0" y="1692721"/>
                </a:lnTo>
                <a:lnTo>
                  <a:pt x="5002212" y="0"/>
                </a:lnTo>
                <a:close/>
              </a:path>
            </a:pathLst>
          </a:custGeom>
          <a:solidFill>
            <a:schemeClr val="accent4"/>
          </a:solidFill>
          <a:ln>
            <a:noFill/>
          </a:ln>
          <a:effectLst>
            <a:innerShdw blurRad="609600" dir="5400000">
              <a:prstClr val="black">
                <a:alpha val="2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1199">
              <a:latin typeface="Arial" panose="020B0604020202020204" pitchFamily="34" charset="0"/>
              <a:cs typeface="Arial" panose="020B0604020202020204" pitchFamily="34" charset="0"/>
            </a:endParaRPr>
          </a:p>
        </p:txBody>
      </p:sp>
      <p:sp>
        <p:nvSpPr>
          <p:cNvPr id="65" name="Rectángulo 20"/>
          <p:cNvSpPr/>
          <p:nvPr/>
        </p:nvSpPr>
        <p:spPr>
          <a:xfrm>
            <a:off x="8162904" y="3170715"/>
            <a:ext cx="175752" cy="107976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1199">
              <a:latin typeface="Arial" panose="020B0604020202020204" pitchFamily="34" charset="0"/>
              <a:cs typeface="Arial" panose="020B0604020202020204" pitchFamily="34" charset="0"/>
            </a:endParaRPr>
          </a:p>
        </p:txBody>
      </p:sp>
      <p:sp>
        <p:nvSpPr>
          <p:cNvPr id="66" name="Rectángulo 21"/>
          <p:cNvSpPr/>
          <p:nvPr/>
        </p:nvSpPr>
        <p:spPr>
          <a:xfrm>
            <a:off x="8373512" y="3170715"/>
            <a:ext cx="175752" cy="10797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1199">
              <a:solidFill>
                <a:srgbClr val="FE9126"/>
              </a:solidFill>
              <a:latin typeface="Arial" panose="020B0604020202020204" pitchFamily="34" charset="0"/>
              <a:cs typeface="Arial" panose="020B0604020202020204" pitchFamily="34" charset="0"/>
            </a:endParaRPr>
          </a:p>
        </p:txBody>
      </p:sp>
      <p:sp>
        <p:nvSpPr>
          <p:cNvPr id="67" name="Rectángulo 22"/>
          <p:cNvSpPr/>
          <p:nvPr/>
        </p:nvSpPr>
        <p:spPr>
          <a:xfrm>
            <a:off x="8580857" y="3178253"/>
            <a:ext cx="175752" cy="107976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1199">
              <a:latin typeface="Arial" panose="020B0604020202020204" pitchFamily="34" charset="0"/>
              <a:cs typeface="Arial" panose="020B0604020202020204" pitchFamily="34" charset="0"/>
            </a:endParaRPr>
          </a:p>
        </p:txBody>
      </p:sp>
      <p:sp>
        <p:nvSpPr>
          <p:cNvPr id="68" name="Rectángulo 23"/>
          <p:cNvSpPr/>
          <p:nvPr/>
        </p:nvSpPr>
        <p:spPr>
          <a:xfrm>
            <a:off x="8793262" y="3170715"/>
            <a:ext cx="175752" cy="10797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1199">
              <a:latin typeface="Arial" panose="020B0604020202020204" pitchFamily="34" charset="0"/>
              <a:cs typeface="Arial" panose="020B0604020202020204" pitchFamily="34" charset="0"/>
            </a:endParaRPr>
          </a:p>
        </p:txBody>
      </p:sp>
      <p:sp>
        <p:nvSpPr>
          <p:cNvPr id="69" name="Rectángulo 24"/>
          <p:cNvSpPr/>
          <p:nvPr/>
        </p:nvSpPr>
        <p:spPr>
          <a:xfrm>
            <a:off x="9001233" y="3178253"/>
            <a:ext cx="175752" cy="107976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1199">
              <a:latin typeface="Arial" panose="020B0604020202020204" pitchFamily="34" charset="0"/>
              <a:cs typeface="Arial" panose="020B0604020202020204" pitchFamily="34" charset="0"/>
            </a:endParaRPr>
          </a:p>
        </p:txBody>
      </p:sp>
      <p:sp>
        <p:nvSpPr>
          <p:cNvPr id="70" name="Flecha arriba 27"/>
          <p:cNvSpPr/>
          <p:nvPr/>
        </p:nvSpPr>
        <p:spPr>
          <a:xfrm>
            <a:off x="8006517" y="992015"/>
            <a:ext cx="1343476" cy="2282501"/>
          </a:xfrm>
          <a:prstGeom prst="upArrow">
            <a:avLst>
              <a:gd name="adj1" fmla="val 76051"/>
              <a:gd name="adj2" fmla="val 74146"/>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1199">
              <a:latin typeface="Arial" panose="020B0604020202020204" pitchFamily="34" charset="0"/>
              <a:cs typeface="Arial" panose="020B0604020202020204" pitchFamily="34" charset="0"/>
            </a:endParaRPr>
          </a:p>
        </p:txBody>
      </p:sp>
      <p:sp>
        <p:nvSpPr>
          <p:cNvPr id="71" name="Rectángulo redondeado 25"/>
          <p:cNvSpPr/>
          <p:nvPr/>
        </p:nvSpPr>
        <p:spPr>
          <a:xfrm rot="20200585">
            <a:off x="7992671" y="3708962"/>
            <a:ext cx="1339008" cy="172450"/>
          </a:xfrm>
          <a:prstGeom prst="roundRect">
            <a:avLst>
              <a:gd name="adj" fmla="val 50000"/>
            </a:avLst>
          </a:prstGeom>
          <a:solidFill>
            <a:schemeClr val="accent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1199">
              <a:solidFill>
                <a:srgbClr val="FEC864"/>
              </a:solidFill>
              <a:latin typeface="Arial" panose="020B0604020202020204" pitchFamily="34" charset="0"/>
              <a:cs typeface="Arial" panose="020B0604020202020204" pitchFamily="34" charset="0"/>
            </a:endParaRPr>
          </a:p>
        </p:txBody>
      </p:sp>
      <p:sp>
        <p:nvSpPr>
          <p:cNvPr id="72" name="Rectángulo redondeado 29"/>
          <p:cNvSpPr/>
          <p:nvPr/>
        </p:nvSpPr>
        <p:spPr>
          <a:xfrm rot="20200585">
            <a:off x="7992671" y="3323070"/>
            <a:ext cx="1339008" cy="172450"/>
          </a:xfrm>
          <a:prstGeom prst="roundRect">
            <a:avLst>
              <a:gd name="adj" fmla="val 50000"/>
            </a:avLst>
          </a:prstGeom>
          <a:solidFill>
            <a:schemeClr val="accent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1199">
              <a:latin typeface="Arial" panose="020B0604020202020204" pitchFamily="34" charset="0"/>
              <a:cs typeface="Arial" panose="020B0604020202020204" pitchFamily="34" charset="0"/>
            </a:endParaRPr>
          </a:p>
        </p:txBody>
      </p:sp>
      <p:sp>
        <p:nvSpPr>
          <p:cNvPr id="73" name="Rectángulo redondeado 28"/>
          <p:cNvSpPr/>
          <p:nvPr/>
        </p:nvSpPr>
        <p:spPr>
          <a:xfrm rot="20200585">
            <a:off x="7992671" y="3516016"/>
            <a:ext cx="1339008" cy="172450"/>
          </a:xfrm>
          <a:prstGeom prst="roundRect">
            <a:avLst>
              <a:gd name="adj" fmla="val 50000"/>
            </a:avLst>
          </a:prstGeom>
          <a:solidFill>
            <a:schemeClr val="accent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1199">
              <a:latin typeface="Arial" panose="020B0604020202020204" pitchFamily="34" charset="0"/>
              <a:cs typeface="Arial" panose="020B0604020202020204" pitchFamily="34" charset="0"/>
            </a:endParaRPr>
          </a:p>
        </p:txBody>
      </p:sp>
      <p:sp>
        <p:nvSpPr>
          <p:cNvPr id="74" name="Rectángulo redondeado 30"/>
          <p:cNvSpPr/>
          <p:nvPr/>
        </p:nvSpPr>
        <p:spPr>
          <a:xfrm rot="20200585">
            <a:off x="7992671" y="3130125"/>
            <a:ext cx="1339008" cy="172450"/>
          </a:xfrm>
          <a:prstGeom prst="roundRect">
            <a:avLst>
              <a:gd name="adj" fmla="val 50000"/>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1199">
              <a:latin typeface="Arial" panose="020B0604020202020204" pitchFamily="34" charset="0"/>
              <a:cs typeface="Arial" panose="020B0604020202020204" pitchFamily="34" charset="0"/>
            </a:endParaRPr>
          </a:p>
        </p:txBody>
      </p:sp>
      <p:sp>
        <p:nvSpPr>
          <p:cNvPr id="75" name="Rectángulo redondeado 31"/>
          <p:cNvSpPr/>
          <p:nvPr/>
        </p:nvSpPr>
        <p:spPr>
          <a:xfrm rot="20200585">
            <a:off x="7992671" y="2937179"/>
            <a:ext cx="1339008" cy="172450"/>
          </a:xfrm>
          <a:prstGeom prst="roundRect">
            <a:avLst>
              <a:gd name="adj" fmla="val 50000"/>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1199">
              <a:latin typeface="Arial" panose="020B0604020202020204" pitchFamily="34" charset="0"/>
              <a:cs typeface="Arial" panose="020B0604020202020204" pitchFamily="34" charset="0"/>
            </a:endParaRPr>
          </a:p>
        </p:txBody>
      </p:sp>
      <p:grpSp>
        <p:nvGrpSpPr>
          <p:cNvPr id="76" name="Grupo 32"/>
          <p:cNvGrpSpPr/>
          <p:nvPr/>
        </p:nvGrpSpPr>
        <p:grpSpPr>
          <a:xfrm>
            <a:off x="6865470" y="344066"/>
            <a:ext cx="4100084" cy="887429"/>
            <a:chOff x="12521518" y="686916"/>
            <a:chExt cx="8202839" cy="1775435"/>
          </a:xfrm>
        </p:grpSpPr>
        <p:sp>
          <p:nvSpPr>
            <p:cNvPr id="77" name="26 Rectángulo redondeado"/>
            <p:cNvSpPr>
              <a:spLocks noChangeAspect="1"/>
            </p:cNvSpPr>
            <p:nvPr/>
          </p:nvSpPr>
          <p:spPr>
            <a:xfrm>
              <a:off x="12521518" y="1116793"/>
              <a:ext cx="1797637" cy="1137641"/>
            </a:xfrm>
            <a:custGeom>
              <a:avLst/>
              <a:gdLst/>
              <a:ahLst/>
              <a:cxnLst/>
              <a:rect l="l" t="t" r="r" b="b"/>
              <a:pathLst>
                <a:path w="1455402" h="921056">
                  <a:moveTo>
                    <a:pt x="0" y="639115"/>
                  </a:moveTo>
                  <a:cubicBezTo>
                    <a:pt x="0" y="639115"/>
                    <a:pt x="0" y="639116"/>
                    <a:pt x="0" y="639116"/>
                  </a:cubicBezTo>
                  <a:lnTo>
                    <a:pt x="0" y="639116"/>
                  </a:lnTo>
                  <a:close/>
                  <a:moveTo>
                    <a:pt x="653304" y="0"/>
                  </a:moveTo>
                  <a:lnTo>
                    <a:pt x="783808" y="0"/>
                  </a:lnTo>
                  <a:cubicBezTo>
                    <a:pt x="977130" y="0"/>
                    <a:pt x="1133846" y="156717"/>
                    <a:pt x="1133846" y="350038"/>
                  </a:cubicBezTo>
                  <a:lnTo>
                    <a:pt x="1133126" y="357176"/>
                  </a:lnTo>
                  <a:lnTo>
                    <a:pt x="1173462" y="357176"/>
                  </a:lnTo>
                  <a:cubicBezTo>
                    <a:pt x="1329172" y="357176"/>
                    <a:pt x="1455402" y="483405"/>
                    <a:pt x="1455402" y="639116"/>
                  </a:cubicBezTo>
                  <a:lnTo>
                    <a:pt x="1455400" y="639116"/>
                  </a:lnTo>
                  <a:cubicBezTo>
                    <a:pt x="1455400" y="794827"/>
                    <a:pt x="1329170" y="921056"/>
                    <a:pt x="1173460" y="921056"/>
                  </a:cubicBezTo>
                  <a:lnTo>
                    <a:pt x="281940" y="921055"/>
                  </a:lnTo>
                  <a:cubicBezTo>
                    <a:pt x="126230" y="921055"/>
                    <a:pt x="0" y="794827"/>
                    <a:pt x="0" y="639116"/>
                  </a:cubicBezTo>
                  <a:cubicBezTo>
                    <a:pt x="0" y="483405"/>
                    <a:pt x="126230" y="357176"/>
                    <a:pt x="281940" y="357176"/>
                  </a:cubicBezTo>
                  <a:lnTo>
                    <a:pt x="303986" y="357176"/>
                  </a:lnTo>
                  <a:cubicBezTo>
                    <a:pt x="303290" y="354811"/>
                    <a:pt x="303266" y="352428"/>
                    <a:pt x="303266" y="350038"/>
                  </a:cubicBezTo>
                  <a:cubicBezTo>
                    <a:pt x="303266" y="156717"/>
                    <a:pt x="459982" y="0"/>
                    <a:pt x="653304" y="0"/>
                  </a:cubicBezTo>
                  <a:close/>
                </a:path>
              </a:pathLst>
            </a:custGeom>
            <a:solidFill>
              <a:srgbClr val="71A3C6"/>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1199">
                <a:latin typeface="Arial" panose="020B0604020202020204" pitchFamily="34" charset="0"/>
                <a:cs typeface="Arial" panose="020B0604020202020204" pitchFamily="34" charset="0"/>
              </a:endParaRPr>
            </a:p>
          </p:txBody>
        </p:sp>
        <p:sp>
          <p:nvSpPr>
            <p:cNvPr id="78" name="26 Rectángulo redondeado"/>
            <p:cNvSpPr>
              <a:spLocks noChangeAspect="1"/>
            </p:cNvSpPr>
            <p:nvPr/>
          </p:nvSpPr>
          <p:spPr>
            <a:xfrm>
              <a:off x="13883209" y="1364359"/>
              <a:ext cx="1585641" cy="1003477"/>
            </a:xfrm>
            <a:custGeom>
              <a:avLst/>
              <a:gdLst/>
              <a:ahLst/>
              <a:cxnLst/>
              <a:rect l="l" t="t" r="r" b="b"/>
              <a:pathLst>
                <a:path w="1455402" h="921056">
                  <a:moveTo>
                    <a:pt x="0" y="639115"/>
                  </a:moveTo>
                  <a:cubicBezTo>
                    <a:pt x="0" y="639115"/>
                    <a:pt x="0" y="639116"/>
                    <a:pt x="0" y="639116"/>
                  </a:cubicBezTo>
                  <a:lnTo>
                    <a:pt x="0" y="639116"/>
                  </a:lnTo>
                  <a:close/>
                  <a:moveTo>
                    <a:pt x="653304" y="0"/>
                  </a:moveTo>
                  <a:lnTo>
                    <a:pt x="783808" y="0"/>
                  </a:lnTo>
                  <a:cubicBezTo>
                    <a:pt x="977130" y="0"/>
                    <a:pt x="1133846" y="156717"/>
                    <a:pt x="1133846" y="350038"/>
                  </a:cubicBezTo>
                  <a:lnTo>
                    <a:pt x="1133126" y="357176"/>
                  </a:lnTo>
                  <a:lnTo>
                    <a:pt x="1173462" y="357176"/>
                  </a:lnTo>
                  <a:cubicBezTo>
                    <a:pt x="1329172" y="357176"/>
                    <a:pt x="1455402" y="483405"/>
                    <a:pt x="1455402" y="639116"/>
                  </a:cubicBezTo>
                  <a:lnTo>
                    <a:pt x="1455400" y="639116"/>
                  </a:lnTo>
                  <a:cubicBezTo>
                    <a:pt x="1455400" y="794827"/>
                    <a:pt x="1329170" y="921056"/>
                    <a:pt x="1173460" y="921056"/>
                  </a:cubicBezTo>
                  <a:lnTo>
                    <a:pt x="281940" y="921055"/>
                  </a:lnTo>
                  <a:cubicBezTo>
                    <a:pt x="126230" y="921055"/>
                    <a:pt x="0" y="794827"/>
                    <a:pt x="0" y="639116"/>
                  </a:cubicBezTo>
                  <a:cubicBezTo>
                    <a:pt x="0" y="483405"/>
                    <a:pt x="126230" y="357176"/>
                    <a:pt x="281940" y="357176"/>
                  </a:cubicBezTo>
                  <a:lnTo>
                    <a:pt x="303986" y="357176"/>
                  </a:lnTo>
                  <a:cubicBezTo>
                    <a:pt x="303290" y="354811"/>
                    <a:pt x="303266" y="352428"/>
                    <a:pt x="303266" y="350038"/>
                  </a:cubicBezTo>
                  <a:cubicBezTo>
                    <a:pt x="303266" y="156717"/>
                    <a:pt x="459982" y="0"/>
                    <a:pt x="653304" y="0"/>
                  </a:cubicBezTo>
                  <a:close/>
                </a:path>
              </a:pathLst>
            </a:custGeom>
            <a:solidFill>
              <a:srgbClr val="71A3C6"/>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1199">
                <a:latin typeface="Arial" panose="020B0604020202020204" pitchFamily="34" charset="0"/>
                <a:cs typeface="Arial" panose="020B0604020202020204" pitchFamily="34" charset="0"/>
              </a:endParaRPr>
            </a:p>
          </p:txBody>
        </p:sp>
        <p:sp>
          <p:nvSpPr>
            <p:cNvPr id="79" name="26 Rectángulo redondeado"/>
            <p:cNvSpPr>
              <a:spLocks noChangeAspect="1"/>
            </p:cNvSpPr>
            <p:nvPr/>
          </p:nvSpPr>
          <p:spPr>
            <a:xfrm>
              <a:off x="13254146" y="1796001"/>
              <a:ext cx="1052931" cy="666350"/>
            </a:xfrm>
            <a:custGeom>
              <a:avLst/>
              <a:gdLst/>
              <a:ahLst/>
              <a:cxnLst/>
              <a:rect l="l" t="t" r="r" b="b"/>
              <a:pathLst>
                <a:path w="1455402" h="921056">
                  <a:moveTo>
                    <a:pt x="0" y="639115"/>
                  </a:moveTo>
                  <a:cubicBezTo>
                    <a:pt x="0" y="639115"/>
                    <a:pt x="0" y="639116"/>
                    <a:pt x="0" y="639116"/>
                  </a:cubicBezTo>
                  <a:lnTo>
                    <a:pt x="0" y="639116"/>
                  </a:lnTo>
                  <a:close/>
                  <a:moveTo>
                    <a:pt x="653304" y="0"/>
                  </a:moveTo>
                  <a:lnTo>
                    <a:pt x="783808" y="0"/>
                  </a:lnTo>
                  <a:cubicBezTo>
                    <a:pt x="977130" y="0"/>
                    <a:pt x="1133846" y="156717"/>
                    <a:pt x="1133846" y="350038"/>
                  </a:cubicBezTo>
                  <a:lnTo>
                    <a:pt x="1133126" y="357176"/>
                  </a:lnTo>
                  <a:lnTo>
                    <a:pt x="1173462" y="357176"/>
                  </a:lnTo>
                  <a:cubicBezTo>
                    <a:pt x="1329172" y="357176"/>
                    <a:pt x="1455402" y="483405"/>
                    <a:pt x="1455402" y="639116"/>
                  </a:cubicBezTo>
                  <a:lnTo>
                    <a:pt x="1455400" y="639116"/>
                  </a:lnTo>
                  <a:cubicBezTo>
                    <a:pt x="1455400" y="794827"/>
                    <a:pt x="1329170" y="921056"/>
                    <a:pt x="1173460" y="921056"/>
                  </a:cubicBezTo>
                  <a:lnTo>
                    <a:pt x="281940" y="921055"/>
                  </a:lnTo>
                  <a:cubicBezTo>
                    <a:pt x="126230" y="921055"/>
                    <a:pt x="0" y="794827"/>
                    <a:pt x="0" y="639116"/>
                  </a:cubicBezTo>
                  <a:cubicBezTo>
                    <a:pt x="0" y="483405"/>
                    <a:pt x="126230" y="357176"/>
                    <a:pt x="281940" y="357176"/>
                  </a:cubicBezTo>
                  <a:lnTo>
                    <a:pt x="303986" y="357176"/>
                  </a:lnTo>
                  <a:cubicBezTo>
                    <a:pt x="303290" y="354811"/>
                    <a:pt x="303266" y="352428"/>
                    <a:pt x="303266" y="350038"/>
                  </a:cubicBezTo>
                  <a:cubicBezTo>
                    <a:pt x="303266" y="156717"/>
                    <a:pt x="459982" y="0"/>
                    <a:pt x="653304" y="0"/>
                  </a:cubicBezTo>
                  <a:close/>
                </a:path>
              </a:pathLst>
            </a:custGeom>
            <a:solidFill>
              <a:srgbClr val="71A3C6"/>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1199">
                <a:latin typeface="Arial" panose="020B0604020202020204" pitchFamily="34" charset="0"/>
                <a:cs typeface="Arial" panose="020B0604020202020204" pitchFamily="34" charset="0"/>
              </a:endParaRPr>
            </a:p>
          </p:txBody>
        </p:sp>
        <p:sp>
          <p:nvSpPr>
            <p:cNvPr id="80" name="26 Rectángulo redondeado"/>
            <p:cNvSpPr>
              <a:spLocks noChangeAspect="1"/>
            </p:cNvSpPr>
            <p:nvPr/>
          </p:nvSpPr>
          <p:spPr>
            <a:xfrm>
              <a:off x="16968353" y="686916"/>
              <a:ext cx="2296527" cy="1453365"/>
            </a:xfrm>
            <a:custGeom>
              <a:avLst/>
              <a:gdLst/>
              <a:ahLst/>
              <a:cxnLst/>
              <a:rect l="l" t="t" r="r" b="b"/>
              <a:pathLst>
                <a:path w="1455402" h="921056">
                  <a:moveTo>
                    <a:pt x="0" y="639115"/>
                  </a:moveTo>
                  <a:cubicBezTo>
                    <a:pt x="0" y="639115"/>
                    <a:pt x="0" y="639116"/>
                    <a:pt x="0" y="639116"/>
                  </a:cubicBezTo>
                  <a:lnTo>
                    <a:pt x="0" y="639116"/>
                  </a:lnTo>
                  <a:close/>
                  <a:moveTo>
                    <a:pt x="653304" y="0"/>
                  </a:moveTo>
                  <a:lnTo>
                    <a:pt x="783808" y="0"/>
                  </a:lnTo>
                  <a:cubicBezTo>
                    <a:pt x="977130" y="0"/>
                    <a:pt x="1133846" y="156717"/>
                    <a:pt x="1133846" y="350038"/>
                  </a:cubicBezTo>
                  <a:lnTo>
                    <a:pt x="1133126" y="357176"/>
                  </a:lnTo>
                  <a:lnTo>
                    <a:pt x="1173462" y="357176"/>
                  </a:lnTo>
                  <a:cubicBezTo>
                    <a:pt x="1329172" y="357176"/>
                    <a:pt x="1455402" y="483405"/>
                    <a:pt x="1455402" y="639116"/>
                  </a:cubicBezTo>
                  <a:lnTo>
                    <a:pt x="1455400" y="639116"/>
                  </a:lnTo>
                  <a:cubicBezTo>
                    <a:pt x="1455400" y="794827"/>
                    <a:pt x="1329170" y="921056"/>
                    <a:pt x="1173460" y="921056"/>
                  </a:cubicBezTo>
                  <a:lnTo>
                    <a:pt x="281940" y="921055"/>
                  </a:lnTo>
                  <a:cubicBezTo>
                    <a:pt x="126230" y="921055"/>
                    <a:pt x="0" y="794827"/>
                    <a:pt x="0" y="639116"/>
                  </a:cubicBezTo>
                  <a:cubicBezTo>
                    <a:pt x="0" y="483405"/>
                    <a:pt x="126230" y="357176"/>
                    <a:pt x="281940" y="357176"/>
                  </a:cubicBezTo>
                  <a:lnTo>
                    <a:pt x="303986" y="357176"/>
                  </a:lnTo>
                  <a:cubicBezTo>
                    <a:pt x="303290" y="354811"/>
                    <a:pt x="303266" y="352428"/>
                    <a:pt x="303266" y="350038"/>
                  </a:cubicBezTo>
                  <a:cubicBezTo>
                    <a:pt x="303266" y="156717"/>
                    <a:pt x="459982" y="0"/>
                    <a:pt x="653304" y="0"/>
                  </a:cubicBezTo>
                  <a:close/>
                </a:path>
              </a:pathLst>
            </a:custGeom>
            <a:solidFill>
              <a:srgbClr val="71A3C6"/>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1199">
                <a:latin typeface="Arial" panose="020B0604020202020204" pitchFamily="34" charset="0"/>
                <a:cs typeface="Arial" panose="020B0604020202020204" pitchFamily="34" charset="0"/>
              </a:endParaRPr>
            </a:p>
          </p:txBody>
        </p:sp>
        <p:sp>
          <p:nvSpPr>
            <p:cNvPr id="81" name="26 Rectángulo redondeado"/>
            <p:cNvSpPr>
              <a:spLocks noChangeAspect="1"/>
            </p:cNvSpPr>
            <p:nvPr/>
          </p:nvSpPr>
          <p:spPr>
            <a:xfrm>
              <a:off x="18330044" y="971716"/>
              <a:ext cx="2025697" cy="1281967"/>
            </a:xfrm>
            <a:custGeom>
              <a:avLst/>
              <a:gdLst/>
              <a:ahLst/>
              <a:cxnLst/>
              <a:rect l="l" t="t" r="r" b="b"/>
              <a:pathLst>
                <a:path w="1455402" h="921056">
                  <a:moveTo>
                    <a:pt x="0" y="639115"/>
                  </a:moveTo>
                  <a:cubicBezTo>
                    <a:pt x="0" y="639115"/>
                    <a:pt x="0" y="639116"/>
                    <a:pt x="0" y="639116"/>
                  </a:cubicBezTo>
                  <a:lnTo>
                    <a:pt x="0" y="639116"/>
                  </a:lnTo>
                  <a:close/>
                  <a:moveTo>
                    <a:pt x="653304" y="0"/>
                  </a:moveTo>
                  <a:lnTo>
                    <a:pt x="783808" y="0"/>
                  </a:lnTo>
                  <a:cubicBezTo>
                    <a:pt x="977130" y="0"/>
                    <a:pt x="1133846" y="156717"/>
                    <a:pt x="1133846" y="350038"/>
                  </a:cubicBezTo>
                  <a:lnTo>
                    <a:pt x="1133126" y="357176"/>
                  </a:lnTo>
                  <a:lnTo>
                    <a:pt x="1173462" y="357176"/>
                  </a:lnTo>
                  <a:cubicBezTo>
                    <a:pt x="1329172" y="357176"/>
                    <a:pt x="1455402" y="483405"/>
                    <a:pt x="1455402" y="639116"/>
                  </a:cubicBezTo>
                  <a:lnTo>
                    <a:pt x="1455400" y="639116"/>
                  </a:lnTo>
                  <a:cubicBezTo>
                    <a:pt x="1455400" y="794827"/>
                    <a:pt x="1329170" y="921056"/>
                    <a:pt x="1173460" y="921056"/>
                  </a:cubicBezTo>
                  <a:lnTo>
                    <a:pt x="281940" y="921055"/>
                  </a:lnTo>
                  <a:cubicBezTo>
                    <a:pt x="126230" y="921055"/>
                    <a:pt x="0" y="794827"/>
                    <a:pt x="0" y="639116"/>
                  </a:cubicBezTo>
                  <a:cubicBezTo>
                    <a:pt x="0" y="483405"/>
                    <a:pt x="126230" y="357176"/>
                    <a:pt x="281940" y="357176"/>
                  </a:cubicBezTo>
                  <a:lnTo>
                    <a:pt x="303986" y="357176"/>
                  </a:lnTo>
                  <a:cubicBezTo>
                    <a:pt x="303290" y="354811"/>
                    <a:pt x="303266" y="352428"/>
                    <a:pt x="303266" y="350038"/>
                  </a:cubicBezTo>
                  <a:cubicBezTo>
                    <a:pt x="303266" y="156717"/>
                    <a:pt x="459982" y="0"/>
                    <a:pt x="653304" y="0"/>
                  </a:cubicBezTo>
                  <a:close/>
                </a:path>
              </a:pathLst>
            </a:custGeom>
            <a:solidFill>
              <a:srgbClr val="71A3C6"/>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1199">
                <a:latin typeface="Arial" panose="020B0604020202020204" pitchFamily="34" charset="0"/>
                <a:cs typeface="Arial" panose="020B0604020202020204" pitchFamily="34" charset="0"/>
              </a:endParaRPr>
            </a:p>
          </p:txBody>
        </p:sp>
        <p:sp>
          <p:nvSpPr>
            <p:cNvPr id="82" name="26 Rectángulo redondeado"/>
            <p:cNvSpPr>
              <a:spLocks noChangeAspect="1"/>
            </p:cNvSpPr>
            <p:nvPr/>
          </p:nvSpPr>
          <p:spPr>
            <a:xfrm>
              <a:off x="17290671" y="1463757"/>
              <a:ext cx="1345146" cy="851279"/>
            </a:xfrm>
            <a:custGeom>
              <a:avLst/>
              <a:gdLst/>
              <a:ahLst/>
              <a:cxnLst/>
              <a:rect l="l" t="t" r="r" b="b"/>
              <a:pathLst>
                <a:path w="1455402" h="921056">
                  <a:moveTo>
                    <a:pt x="0" y="639115"/>
                  </a:moveTo>
                  <a:cubicBezTo>
                    <a:pt x="0" y="639115"/>
                    <a:pt x="0" y="639116"/>
                    <a:pt x="0" y="639116"/>
                  </a:cubicBezTo>
                  <a:lnTo>
                    <a:pt x="0" y="639116"/>
                  </a:lnTo>
                  <a:close/>
                  <a:moveTo>
                    <a:pt x="653304" y="0"/>
                  </a:moveTo>
                  <a:lnTo>
                    <a:pt x="783808" y="0"/>
                  </a:lnTo>
                  <a:cubicBezTo>
                    <a:pt x="977130" y="0"/>
                    <a:pt x="1133846" y="156717"/>
                    <a:pt x="1133846" y="350038"/>
                  </a:cubicBezTo>
                  <a:lnTo>
                    <a:pt x="1133126" y="357176"/>
                  </a:lnTo>
                  <a:lnTo>
                    <a:pt x="1173462" y="357176"/>
                  </a:lnTo>
                  <a:cubicBezTo>
                    <a:pt x="1329172" y="357176"/>
                    <a:pt x="1455402" y="483405"/>
                    <a:pt x="1455402" y="639116"/>
                  </a:cubicBezTo>
                  <a:lnTo>
                    <a:pt x="1455400" y="639116"/>
                  </a:lnTo>
                  <a:cubicBezTo>
                    <a:pt x="1455400" y="794827"/>
                    <a:pt x="1329170" y="921056"/>
                    <a:pt x="1173460" y="921056"/>
                  </a:cubicBezTo>
                  <a:lnTo>
                    <a:pt x="281940" y="921055"/>
                  </a:lnTo>
                  <a:cubicBezTo>
                    <a:pt x="126230" y="921055"/>
                    <a:pt x="0" y="794827"/>
                    <a:pt x="0" y="639116"/>
                  </a:cubicBezTo>
                  <a:cubicBezTo>
                    <a:pt x="0" y="483405"/>
                    <a:pt x="126230" y="357176"/>
                    <a:pt x="281940" y="357176"/>
                  </a:cubicBezTo>
                  <a:lnTo>
                    <a:pt x="303986" y="357176"/>
                  </a:lnTo>
                  <a:cubicBezTo>
                    <a:pt x="303290" y="354811"/>
                    <a:pt x="303266" y="352428"/>
                    <a:pt x="303266" y="350038"/>
                  </a:cubicBezTo>
                  <a:cubicBezTo>
                    <a:pt x="303266" y="156717"/>
                    <a:pt x="459982" y="0"/>
                    <a:pt x="653304" y="0"/>
                  </a:cubicBezTo>
                  <a:close/>
                </a:path>
              </a:pathLst>
            </a:custGeom>
            <a:solidFill>
              <a:srgbClr val="71A3C6"/>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1199">
                <a:latin typeface="Arial" panose="020B0604020202020204" pitchFamily="34" charset="0"/>
                <a:cs typeface="Arial" panose="020B0604020202020204" pitchFamily="34" charset="0"/>
              </a:endParaRPr>
            </a:p>
          </p:txBody>
        </p:sp>
        <p:sp>
          <p:nvSpPr>
            <p:cNvPr id="83" name="26 Rectángulo redondeado"/>
            <p:cNvSpPr>
              <a:spLocks noChangeAspect="1"/>
            </p:cNvSpPr>
            <p:nvPr/>
          </p:nvSpPr>
          <p:spPr>
            <a:xfrm>
              <a:off x="19671426" y="1457983"/>
              <a:ext cx="1052931" cy="666350"/>
            </a:xfrm>
            <a:custGeom>
              <a:avLst/>
              <a:gdLst/>
              <a:ahLst/>
              <a:cxnLst/>
              <a:rect l="l" t="t" r="r" b="b"/>
              <a:pathLst>
                <a:path w="1455402" h="921056">
                  <a:moveTo>
                    <a:pt x="0" y="639115"/>
                  </a:moveTo>
                  <a:cubicBezTo>
                    <a:pt x="0" y="639115"/>
                    <a:pt x="0" y="639116"/>
                    <a:pt x="0" y="639116"/>
                  </a:cubicBezTo>
                  <a:lnTo>
                    <a:pt x="0" y="639116"/>
                  </a:lnTo>
                  <a:close/>
                  <a:moveTo>
                    <a:pt x="653304" y="0"/>
                  </a:moveTo>
                  <a:lnTo>
                    <a:pt x="783808" y="0"/>
                  </a:lnTo>
                  <a:cubicBezTo>
                    <a:pt x="977130" y="0"/>
                    <a:pt x="1133846" y="156717"/>
                    <a:pt x="1133846" y="350038"/>
                  </a:cubicBezTo>
                  <a:lnTo>
                    <a:pt x="1133126" y="357176"/>
                  </a:lnTo>
                  <a:lnTo>
                    <a:pt x="1173462" y="357176"/>
                  </a:lnTo>
                  <a:cubicBezTo>
                    <a:pt x="1329172" y="357176"/>
                    <a:pt x="1455402" y="483405"/>
                    <a:pt x="1455402" y="639116"/>
                  </a:cubicBezTo>
                  <a:lnTo>
                    <a:pt x="1455400" y="639116"/>
                  </a:lnTo>
                  <a:cubicBezTo>
                    <a:pt x="1455400" y="794827"/>
                    <a:pt x="1329170" y="921056"/>
                    <a:pt x="1173460" y="921056"/>
                  </a:cubicBezTo>
                  <a:lnTo>
                    <a:pt x="281940" y="921055"/>
                  </a:lnTo>
                  <a:cubicBezTo>
                    <a:pt x="126230" y="921055"/>
                    <a:pt x="0" y="794827"/>
                    <a:pt x="0" y="639116"/>
                  </a:cubicBezTo>
                  <a:cubicBezTo>
                    <a:pt x="0" y="483405"/>
                    <a:pt x="126230" y="357176"/>
                    <a:pt x="281940" y="357176"/>
                  </a:cubicBezTo>
                  <a:lnTo>
                    <a:pt x="303986" y="357176"/>
                  </a:lnTo>
                  <a:cubicBezTo>
                    <a:pt x="303290" y="354811"/>
                    <a:pt x="303266" y="352428"/>
                    <a:pt x="303266" y="350038"/>
                  </a:cubicBezTo>
                  <a:cubicBezTo>
                    <a:pt x="303266" y="156717"/>
                    <a:pt x="459982" y="0"/>
                    <a:pt x="653304" y="0"/>
                  </a:cubicBezTo>
                  <a:close/>
                </a:path>
              </a:pathLst>
            </a:custGeom>
            <a:solidFill>
              <a:srgbClr val="71A3C6"/>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1199">
                <a:latin typeface="Arial" panose="020B0604020202020204" pitchFamily="34" charset="0"/>
                <a:cs typeface="Arial" panose="020B0604020202020204" pitchFamily="34" charset="0"/>
              </a:endParaRPr>
            </a:p>
          </p:txBody>
        </p:sp>
      </p:grpSp>
      <p:sp>
        <p:nvSpPr>
          <p:cNvPr id="84" name="29 Elipse"/>
          <p:cNvSpPr>
            <a:spLocks noChangeAspect="1"/>
          </p:cNvSpPr>
          <p:nvPr/>
        </p:nvSpPr>
        <p:spPr bwMode="auto">
          <a:xfrm>
            <a:off x="770620" y="5446155"/>
            <a:ext cx="355703" cy="355703"/>
          </a:xfrm>
          <a:prstGeom prst="ellipse">
            <a:avLst/>
          </a:prstGeom>
          <a:noFill/>
          <a:ln>
            <a:solidFill>
              <a:schemeClr val="tx2"/>
            </a:solidFill>
          </a:ln>
          <a:extLst/>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a:r>
              <a:rPr lang="es-MX" sz="1599" dirty="0">
                <a:solidFill>
                  <a:schemeClr val="tx2"/>
                </a:solidFill>
                <a:latin typeface="Arial" panose="020B0604020202020204" pitchFamily="34" charset="0"/>
                <a:ea typeface="Open Sans Extrabold" panose="020B0906030804020204" pitchFamily="34" charset="0"/>
                <a:cs typeface="Arial" panose="020B0604020202020204" pitchFamily="34" charset="0"/>
              </a:rPr>
              <a:t>05</a:t>
            </a:r>
            <a:endParaRPr lang="es-SV" sz="1599" dirty="0">
              <a:solidFill>
                <a:schemeClr val="tx2"/>
              </a:solidFill>
              <a:latin typeface="Arial" panose="020B0604020202020204" pitchFamily="34" charset="0"/>
              <a:ea typeface="Open Sans Extrabold" panose="020B0906030804020204" pitchFamily="34" charset="0"/>
              <a:cs typeface="Arial" panose="020B0604020202020204" pitchFamily="34" charset="0"/>
            </a:endParaRPr>
          </a:p>
        </p:txBody>
      </p:sp>
      <p:sp>
        <p:nvSpPr>
          <p:cNvPr id="85" name="30 Rectángulo"/>
          <p:cNvSpPr/>
          <p:nvPr/>
        </p:nvSpPr>
        <p:spPr>
          <a:xfrm>
            <a:off x="1300367" y="5447092"/>
            <a:ext cx="4017965" cy="400110"/>
          </a:xfrm>
          <a:prstGeom prst="rect">
            <a:avLst/>
          </a:prstGeom>
          <a:noFill/>
        </p:spPr>
        <p:txBody>
          <a:bodyPr wrap="square">
            <a:spAutoFit/>
          </a:bodyPr>
          <a:lstStyle/>
          <a:p>
            <a:pPr indent="-276681" algn="just" defTabSz="905658">
              <a:spcAft>
                <a:spcPts val="599"/>
              </a:spcAft>
            </a:pPr>
            <a:r>
              <a:rPr lang="en-US" sz="1000" dirty="0">
                <a:solidFill>
                  <a:schemeClr val="tx1">
                    <a:lumMod val="60000"/>
                    <a:lumOff val="40000"/>
                  </a:schemeClr>
                </a:solidFill>
                <a:latin typeface="Arial" panose="020B0604020202020204" pitchFamily="34" charset="0"/>
                <a:cs typeface="Arial" panose="020B0604020202020204" pitchFamily="34" charset="0"/>
              </a:rPr>
              <a:t>Duis arcu tortor, suscipit eget, </a:t>
            </a:r>
            <a:r>
              <a:rPr lang="en-US" sz="1000" dirty="0" err="1">
                <a:solidFill>
                  <a:schemeClr val="tx1">
                    <a:lumMod val="60000"/>
                    <a:lumOff val="40000"/>
                  </a:schemeClr>
                </a:solidFill>
                <a:latin typeface="Arial" panose="020B0604020202020204" pitchFamily="34" charset="0"/>
                <a:cs typeface="Arial" panose="020B0604020202020204" pitchFamily="34" charset="0"/>
              </a:rPr>
              <a:t>imperdiet</a:t>
            </a:r>
            <a:r>
              <a:rPr lang="en-US" sz="1000" dirty="0">
                <a:solidFill>
                  <a:schemeClr val="tx1">
                    <a:lumMod val="60000"/>
                    <a:lumOff val="40000"/>
                  </a:schemeClr>
                </a:solidFill>
                <a:latin typeface="Arial" panose="020B0604020202020204" pitchFamily="34" charset="0"/>
                <a:cs typeface="Arial" panose="020B0604020202020204" pitchFamily="34" charset="0"/>
              </a:rPr>
              <a:t> nec, </a:t>
            </a:r>
            <a:r>
              <a:rPr lang="en-US" sz="1000" dirty="0" err="1">
                <a:solidFill>
                  <a:schemeClr val="tx1">
                    <a:lumMod val="60000"/>
                    <a:lumOff val="40000"/>
                  </a:schemeClr>
                </a:solidFill>
                <a:latin typeface="Arial" panose="020B0604020202020204" pitchFamily="34" charset="0"/>
                <a:cs typeface="Arial" panose="020B0604020202020204" pitchFamily="34" charset="0"/>
              </a:rPr>
              <a:t>imperdiet</a:t>
            </a:r>
            <a:r>
              <a:rPr lang="en-US" sz="1000" dirty="0">
                <a:solidFill>
                  <a:schemeClr val="tx1">
                    <a:lumMod val="60000"/>
                    <a:lumOff val="40000"/>
                  </a:schemeClr>
                </a:solidFill>
                <a:latin typeface="Arial" panose="020B0604020202020204" pitchFamily="34" charset="0"/>
                <a:cs typeface="Arial" panose="020B0604020202020204" pitchFamily="34" charset="0"/>
              </a:rPr>
              <a:t> iaculis, ipsum. Sed aliquam ultrices mauris Integer ante arcu, accumsan.</a:t>
            </a:r>
            <a:endParaRPr lang="es-SV" sz="1000" dirty="0">
              <a:solidFill>
                <a:schemeClr val="tx1">
                  <a:lumMod val="60000"/>
                  <a:lumOff val="40000"/>
                </a:schemeClr>
              </a:solidFill>
              <a:latin typeface="Arial" panose="020B0604020202020204" pitchFamily="34" charset="0"/>
              <a:cs typeface="Arial" panose="020B0604020202020204" pitchFamily="34" charset="0"/>
            </a:endParaRPr>
          </a:p>
        </p:txBody>
      </p:sp>
      <p:sp>
        <p:nvSpPr>
          <p:cNvPr id="45" name="文本框 44"/>
          <p:cNvSpPr txBox="1"/>
          <p:nvPr/>
        </p:nvSpPr>
        <p:spPr>
          <a:xfrm>
            <a:off x="4456770" y="293231"/>
            <a:ext cx="3278462" cy="461665"/>
          </a:xfrm>
          <a:prstGeom prst="rect">
            <a:avLst/>
          </a:prstGeom>
          <a:noFill/>
        </p:spPr>
        <p:txBody>
          <a:bodyPr wrap="none" rtlCol="0">
            <a:spAutoFit/>
          </a:bodyPr>
          <a:lstStyle/>
          <a:p>
            <a:pPr algn="ctr" fontAlgn="auto">
              <a:spcBef>
                <a:spcPts val="0"/>
              </a:spcBef>
              <a:spcAft>
                <a:spcPts val="0"/>
              </a:spcAft>
              <a:defRPr/>
            </a:pPr>
            <a:r>
              <a:rPr lang="zh-CN" altLang="en-US" sz="2400" b="1" dirty="0">
                <a:solidFill>
                  <a:schemeClr val="tx2"/>
                </a:solidFill>
                <a:ea typeface="张海山锐线体简" panose="02000000000000000000" pitchFamily="2" charset="-122"/>
                <a:cs typeface="+mn-ea"/>
                <a:sym typeface="+mn-lt"/>
              </a:rPr>
              <a:t>单击这里添加您的标题</a:t>
            </a:r>
          </a:p>
        </p:txBody>
      </p:sp>
    </p:spTree>
    <p:extLst>
      <p:ext uri="{BB962C8B-B14F-4D97-AF65-F5344CB8AC3E}">
        <p14:creationId xmlns:p14="http://schemas.microsoft.com/office/powerpoint/2010/main" val="394543999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p15:prstTrans prst="peelOff"/>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500"/>
                                        <p:tgtEl>
                                          <p:spTgt spid="4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fade">
                                      <p:cBhvr>
                                        <p:cTn id="14" dur="500"/>
                                        <p:tgtEl>
                                          <p:spTgt spid="48"/>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fade">
                                      <p:cBhvr>
                                        <p:cTn id="18" dur="500"/>
                                        <p:tgtEl>
                                          <p:spTgt spid="4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0"/>
                                        </p:tgtEl>
                                        <p:attrNameLst>
                                          <p:attrName>style.visibility</p:attrName>
                                        </p:attrNameLst>
                                      </p:cBhvr>
                                      <p:to>
                                        <p:strVal val="visible"/>
                                      </p:to>
                                    </p:set>
                                    <p:animEffect transition="in" filter="fade">
                                      <p:cBhvr>
                                        <p:cTn id="21" dur="500"/>
                                        <p:tgtEl>
                                          <p:spTgt spid="50"/>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animEffect transition="in" filter="fade">
                                      <p:cBhvr>
                                        <p:cTn id="25" dur="500"/>
                                        <p:tgtEl>
                                          <p:spTgt spid="5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fade">
                                      <p:cBhvr>
                                        <p:cTn id="28" dur="500"/>
                                        <p:tgtEl>
                                          <p:spTgt spid="52"/>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500"/>
                                        <p:tgtEl>
                                          <p:spTgt spid="5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84"/>
                                        </p:tgtEl>
                                        <p:attrNameLst>
                                          <p:attrName>style.visibility</p:attrName>
                                        </p:attrNameLst>
                                      </p:cBhvr>
                                      <p:to>
                                        <p:strVal val="visible"/>
                                      </p:to>
                                    </p:set>
                                    <p:animEffect transition="in" filter="fade">
                                      <p:cBhvr>
                                        <p:cTn id="39" dur="500"/>
                                        <p:tgtEl>
                                          <p:spTgt spid="8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85"/>
                                        </p:tgtEl>
                                        <p:attrNameLst>
                                          <p:attrName>style.visibility</p:attrName>
                                        </p:attrNameLst>
                                      </p:cBhvr>
                                      <p:to>
                                        <p:strVal val="visible"/>
                                      </p:to>
                                    </p:set>
                                    <p:animEffect transition="in" filter="fade">
                                      <p:cBhvr>
                                        <p:cTn id="42" dur="500"/>
                                        <p:tgtEl>
                                          <p:spTgt spid="85"/>
                                        </p:tgtEl>
                                      </p:cBhvr>
                                    </p:animEffect>
                                  </p:childTnLst>
                                </p:cTn>
                              </p:par>
                            </p:childTnLst>
                          </p:cTn>
                        </p:par>
                        <p:par>
                          <p:cTn id="43" fill="hold">
                            <p:stCondLst>
                              <p:cond delay="3000"/>
                            </p:stCondLst>
                            <p:childTnLst>
                              <p:par>
                                <p:cTn id="44" presetID="22" presetClass="entr" presetSubtype="4" fill="hold" grpId="0" nodeType="after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wipe(down)">
                                      <p:cBhvr>
                                        <p:cTn id="46" dur="500"/>
                                        <p:tgtEl>
                                          <p:spTgt spid="55"/>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wipe(down)">
                                      <p:cBhvr>
                                        <p:cTn id="49" dur="500"/>
                                        <p:tgtEl>
                                          <p:spTgt spid="56"/>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57"/>
                                        </p:tgtEl>
                                        <p:attrNameLst>
                                          <p:attrName>style.visibility</p:attrName>
                                        </p:attrNameLst>
                                      </p:cBhvr>
                                      <p:to>
                                        <p:strVal val="visible"/>
                                      </p:to>
                                    </p:set>
                                    <p:animEffect transition="in" filter="wipe(down)">
                                      <p:cBhvr>
                                        <p:cTn id="52" dur="500"/>
                                        <p:tgtEl>
                                          <p:spTgt spid="57"/>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58"/>
                                        </p:tgtEl>
                                        <p:attrNameLst>
                                          <p:attrName>style.visibility</p:attrName>
                                        </p:attrNameLst>
                                      </p:cBhvr>
                                      <p:to>
                                        <p:strVal val="visible"/>
                                      </p:to>
                                    </p:set>
                                    <p:animEffect transition="in" filter="wipe(down)">
                                      <p:cBhvr>
                                        <p:cTn id="55" dur="500"/>
                                        <p:tgtEl>
                                          <p:spTgt spid="58"/>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59"/>
                                        </p:tgtEl>
                                        <p:attrNameLst>
                                          <p:attrName>style.visibility</p:attrName>
                                        </p:attrNameLst>
                                      </p:cBhvr>
                                      <p:to>
                                        <p:strVal val="visible"/>
                                      </p:to>
                                    </p:set>
                                    <p:animEffect transition="in" filter="wipe(down)">
                                      <p:cBhvr>
                                        <p:cTn id="58" dur="500"/>
                                        <p:tgtEl>
                                          <p:spTgt spid="59"/>
                                        </p:tgtEl>
                                      </p:cBhvr>
                                    </p:animEffect>
                                  </p:childTnLst>
                                </p:cTn>
                              </p:par>
                              <p:par>
                                <p:cTn id="59" presetID="22" presetClass="entr" presetSubtype="4" fill="hold" grpId="0" nodeType="withEffect">
                                  <p:stCondLst>
                                    <p:cond delay="500"/>
                                  </p:stCondLst>
                                  <p:childTnLst>
                                    <p:set>
                                      <p:cBhvr>
                                        <p:cTn id="60" dur="1" fill="hold">
                                          <p:stCondLst>
                                            <p:cond delay="0"/>
                                          </p:stCondLst>
                                        </p:cTn>
                                        <p:tgtEl>
                                          <p:spTgt spid="60"/>
                                        </p:tgtEl>
                                        <p:attrNameLst>
                                          <p:attrName>style.visibility</p:attrName>
                                        </p:attrNameLst>
                                      </p:cBhvr>
                                      <p:to>
                                        <p:strVal val="visible"/>
                                      </p:to>
                                    </p:set>
                                    <p:animEffect transition="in" filter="wipe(down)">
                                      <p:cBhvr>
                                        <p:cTn id="61" dur="500"/>
                                        <p:tgtEl>
                                          <p:spTgt spid="60"/>
                                        </p:tgtEl>
                                      </p:cBhvr>
                                    </p:animEffect>
                                  </p:childTnLst>
                                </p:cTn>
                              </p:par>
                              <p:par>
                                <p:cTn id="62" presetID="22" presetClass="entr" presetSubtype="4" fill="hold" grpId="0" nodeType="withEffect">
                                  <p:stCondLst>
                                    <p:cond delay="500"/>
                                  </p:stCondLst>
                                  <p:childTnLst>
                                    <p:set>
                                      <p:cBhvr>
                                        <p:cTn id="63" dur="1" fill="hold">
                                          <p:stCondLst>
                                            <p:cond delay="0"/>
                                          </p:stCondLst>
                                        </p:cTn>
                                        <p:tgtEl>
                                          <p:spTgt spid="61"/>
                                        </p:tgtEl>
                                        <p:attrNameLst>
                                          <p:attrName>style.visibility</p:attrName>
                                        </p:attrNameLst>
                                      </p:cBhvr>
                                      <p:to>
                                        <p:strVal val="visible"/>
                                      </p:to>
                                    </p:set>
                                    <p:animEffect transition="in" filter="wipe(down)">
                                      <p:cBhvr>
                                        <p:cTn id="64" dur="500"/>
                                        <p:tgtEl>
                                          <p:spTgt spid="61"/>
                                        </p:tgtEl>
                                      </p:cBhvr>
                                    </p:animEffect>
                                  </p:childTnLst>
                                </p:cTn>
                              </p:par>
                              <p:par>
                                <p:cTn id="65" presetID="22" presetClass="entr" presetSubtype="4" fill="hold" grpId="0" nodeType="withEffect">
                                  <p:stCondLst>
                                    <p:cond delay="500"/>
                                  </p:stCondLst>
                                  <p:childTnLst>
                                    <p:set>
                                      <p:cBhvr>
                                        <p:cTn id="66" dur="1" fill="hold">
                                          <p:stCondLst>
                                            <p:cond delay="0"/>
                                          </p:stCondLst>
                                        </p:cTn>
                                        <p:tgtEl>
                                          <p:spTgt spid="62"/>
                                        </p:tgtEl>
                                        <p:attrNameLst>
                                          <p:attrName>style.visibility</p:attrName>
                                        </p:attrNameLst>
                                      </p:cBhvr>
                                      <p:to>
                                        <p:strVal val="visible"/>
                                      </p:to>
                                    </p:set>
                                    <p:animEffect transition="in" filter="wipe(down)">
                                      <p:cBhvr>
                                        <p:cTn id="67" dur="500"/>
                                        <p:tgtEl>
                                          <p:spTgt spid="62"/>
                                        </p:tgtEl>
                                      </p:cBhvr>
                                    </p:animEffect>
                                  </p:childTnLst>
                                </p:cTn>
                              </p:par>
                              <p:par>
                                <p:cTn id="68" presetID="22" presetClass="entr" presetSubtype="4" fill="hold" grpId="0" nodeType="withEffect">
                                  <p:stCondLst>
                                    <p:cond delay="500"/>
                                  </p:stCondLst>
                                  <p:childTnLst>
                                    <p:set>
                                      <p:cBhvr>
                                        <p:cTn id="69" dur="1" fill="hold">
                                          <p:stCondLst>
                                            <p:cond delay="0"/>
                                          </p:stCondLst>
                                        </p:cTn>
                                        <p:tgtEl>
                                          <p:spTgt spid="63"/>
                                        </p:tgtEl>
                                        <p:attrNameLst>
                                          <p:attrName>style.visibility</p:attrName>
                                        </p:attrNameLst>
                                      </p:cBhvr>
                                      <p:to>
                                        <p:strVal val="visible"/>
                                      </p:to>
                                    </p:set>
                                    <p:animEffect transition="in" filter="wipe(down)">
                                      <p:cBhvr>
                                        <p:cTn id="70" dur="500"/>
                                        <p:tgtEl>
                                          <p:spTgt spid="63"/>
                                        </p:tgtEl>
                                      </p:cBhvr>
                                    </p:animEffect>
                                  </p:childTnLst>
                                </p:cTn>
                              </p:par>
                              <p:par>
                                <p:cTn id="71" presetID="22" presetClass="entr" presetSubtype="4" fill="hold" grpId="0" nodeType="withEffect">
                                  <p:stCondLst>
                                    <p:cond delay="500"/>
                                  </p:stCondLst>
                                  <p:childTnLst>
                                    <p:set>
                                      <p:cBhvr>
                                        <p:cTn id="72" dur="1" fill="hold">
                                          <p:stCondLst>
                                            <p:cond delay="0"/>
                                          </p:stCondLst>
                                        </p:cTn>
                                        <p:tgtEl>
                                          <p:spTgt spid="64"/>
                                        </p:tgtEl>
                                        <p:attrNameLst>
                                          <p:attrName>style.visibility</p:attrName>
                                        </p:attrNameLst>
                                      </p:cBhvr>
                                      <p:to>
                                        <p:strVal val="visible"/>
                                      </p:to>
                                    </p:set>
                                    <p:animEffect transition="in" filter="wipe(down)">
                                      <p:cBhvr>
                                        <p:cTn id="73" dur="500"/>
                                        <p:tgtEl>
                                          <p:spTgt spid="64"/>
                                        </p:tgtEl>
                                      </p:cBhvr>
                                    </p:animEffect>
                                  </p:childTnLst>
                                </p:cTn>
                              </p:par>
                              <p:par>
                                <p:cTn id="74" presetID="22" presetClass="entr" presetSubtype="4" fill="hold" grpId="0" nodeType="withEffect">
                                  <p:stCondLst>
                                    <p:cond delay="1000"/>
                                  </p:stCondLst>
                                  <p:childTnLst>
                                    <p:set>
                                      <p:cBhvr>
                                        <p:cTn id="75" dur="1" fill="hold">
                                          <p:stCondLst>
                                            <p:cond delay="0"/>
                                          </p:stCondLst>
                                        </p:cTn>
                                        <p:tgtEl>
                                          <p:spTgt spid="65"/>
                                        </p:tgtEl>
                                        <p:attrNameLst>
                                          <p:attrName>style.visibility</p:attrName>
                                        </p:attrNameLst>
                                      </p:cBhvr>
                                      <p:to>
                                        <p:strVal val="visible"/>
                                      </p:to>
                                    </p:set>
                                    <p:animEffect transition="in" filter="wipe(down)">
                                      <p:cBhvr>
                                        <p:cTn id="76" dur="500"/>
                                        <p:tgtEl>
                                          <p:spTgt spid="65"/>
                                        </p:tgtEl>
                                      </p:cBhvr>
                                    </p:animEffect>
                                  </p:childTnLst>
                                </p:cTn>
                              </p:par>
                              <p:par>
                                <p:cTn id="77" presetID="22" presetClass="entr" presetSubtype="4" fill="hold" grpId="0" nodeType="withEffect">
                                  <p:stCondLst>
                                    <p:cond delay="1000"/>
                                  </p:stCondLst>
                                  <p:childTnLst>
                                    <p:set>
                                      <p:cBhvr>
                                        <p:cTn id="78" dur="1" fill="hold">
                                          <p:stCondLst>
                                            <p:cond delay="0"/>
                                          </p:stCondLst>
                                        </p:cTn>
                                        <p:tgtEl>
                                          <p:spTgt spid="66"/>
                                        </p:tgtEl>
                                        <p:attrNameLst>
                                          <p:attrName>style.visibility</p:attrName>
                                        </p:attrNameLst>
                                      </p:cBhvr>
                                      <p:to>
                                        <p:strVal val="visible"/>
                                      </p:to>
                                    </p:set>
                                    <p:animEffect transition="in" filter="wipe(down)">
                                      <p:cBhvr>
                                        <p:cTn id="79" dur="500"/>
                                        <p:tgtEl>
                                          <p:spTgt spid="66"/>
                                        </p:tgtEl>
                                      </p:cBhvr>
                                    </p:animEffect>
                                  </p:childTnLst>
                                </p:cTn>
                              </p:par>
                              <p:par>
                                <p:cTn id="80" presetID="22" presetClass="entr" presetSubtype="4" fill="hold" grpId="0" nodeType="withEffect">
                                  <p:stCondLst>
                                    <p:cond delay="1000"/>
                                  </p:stCondLst>
                                  <p:childTnLst>
                                    <p:set>
                                      <p:cBhvr>
                                        <p:cTn id="81" dur="1" fill="hold">
                                          <p:stCondLst>
                                            <p:cond delay="0"/>
                                          </p:stCondLst>
                                        </p:cTn>
                                        <p:tgtEl>
                                          <p:spTgt spid="67"/>
                                        </p:tgtEl>
                                        <p:attrNameLst>
                                          <p:attrName>style.visibility</p:attrName>
                                        </p:attrNameLst>
                                      </p:cBhvr>
                                      <p:to>
                                        <p:strVal val="visible"/>
                                      </p:to>
                                    </p:set>
                                    <p:animEffect transition="in" filter="wipe(down)">
                                      <p:cBhvr>
                                        <p:cTn id="82" dur="500"/>
                                        <p:tgtEl>
                                          <p:spTgt spid="67"/>
                                        </p:tgtEl>
                                      </p:cBhvr>
                                    </p:animEffect>
                                  </p:childTnLst>
                                </p:cTn>
                              </p:par>
                              <p:par>
                                <p:cTn id="83" presetID="22" presetClass="entr" presetSubtype="4" fill="hold" grpId="0" nodeType="withEffect">
                                  <p:stCondLst>
                                    <p:cond delay="1000"/>
                                  </p:stCondLst>
                                  <p:childTnLst>
                                    <p:set>
                                      <p:cBhvr>
                                        <p:cTn id="84" dur="1" fill="hold">
                                          <p:stCondLst>
                                            <p:cond delay="0"/>
                                          </p:stCondLst>
                                        </p:cTn>
                                        <p:tgtEl>
                                          <p:spTgt spid="68"/>
                                        </p:tgtEl>
                                        <p:attrNameLst>
                                          <p:attrName>style.visibility</p:attrName>
                                        </p:attrNameLst>
                                      </p:cBhvr>
                                      <p:to>
                                        <p:strVal val="visible"/>
                                      </p:to>
                                    </p:set>
                                    <p:animEffect transition="in" filter="wipe(down)">
                                      <p:cBhvr>
                                        <p:cTn id="85" dur="500"/>
                                        <p:tgtEl>
                                          <p:spTgt spid="68"/>
                                        </p:tgtEl>
                                      </p:cBhvr>
                                    </p:animEffect>
                                  </p:childTnLst>
                                </p:cTn>
                              </p:par>
                              <p:par>
                                <p:cTn id="86" presetID="22" presetClass="entr" presetSubtype="4" fill="hold" grpId="0" nodeType="withEffect">
                                  <p:stCondLst>
                                    <p:cond delay="1000"/>
                                  </p:stCondLst>
                                  <p:childTnLst>
                                    <p:set>
                                      <p:cBhvr>
                                        <p:cTn id="87" dur="1" fill="hold">
                                          <p:stCondLst>
                                            <p:cond delay="0"/>
                                          </p:stCondLst>
                                        </p:cTn>
                                        <p:tgtEl>
                                          <p:spTgt spid="69"/>
                                        </p:tgtEl>
                                        <p:attrNameLst>
                                          <p:attrName>style.visibility</p:attrName>
                                        </p:attrNameLst>
                                      </p:cBhvr>
                                      <p:to>
                                        <p:strVal val="visible"/>
                                      </p:to>
                                    </p:set>
                                    <p:animEffect transition="in" filter="wipe(down)">
                                      <p:cBhvr>
                                        <p:cTn id="88" dur="500"/>
                                        <p:tgtEl>
                                          <p:spTgt spid="69"/>
                                        </p:tgtEl>
                                      </p:cBhvr>
                                    </p:animEffect>
                                  </p:childTnLst>
                                </p:cTn>
                              </p:par>
                              <p:par>
                                <p:cTn id="89" presetID="22" presetClass="entr" presetSubtype="8" fill="hold" grpId="0" nodeType="withEffect">
                                  <p:stCondLst>
                                    <p:cond delay="1500"/>
                                  </p:stCondLst>
                                  <p:childTnLst>
                                    <p:set>
                                      <p:cBhvr>
                                        <p:cTn id="90" dur="1" fill="hold">
                                          <p:stCondLst>
                                            <p:cond delay="0"/>
                                          </p:stCondLst>
                                        </p:cTn>
                                        <p:tgtEl>
                                          <p:spTgt spid="71"/>
                                        </p:tgtEl>
                                        <p:attrNameLst>
                                          <p:attrName>style.visibility</p:attrName>
                                        </p:attrNameLst>
                                      </p:cBhvr>
                                      <p:to>
                                        <p:strVal val="visible"/>
                                      </p:to>
                                    </p:set>
                                    <p:animEffect transition="in" filter="wipe(left)">
                                      <p:cBhvr>
                                        <p:cTn id="91" dur="500"/>
                                        <p:tgtEl>
                                          <p:spTgt spid="71"/>
                                        </p:tgtEl>
                                      </p:cBhvr>
                                    </p:animEffect>
                                  </p:childTnLst>
                                </p:cTn>
                              </p:par>
                              <p:par>
                                <p:cTn id="92" presetID="22" presetClass="entr" presetSubtype="8" fill="hold" grpId="0" nodeType="withEffect">
                                  <p:stCondLst>
                                    <p:cond delay="1500"/>
                                  </p:stCondLst>
                                  <p:childTnLst>
                                    <p:set>
                                      <p:cBhvr>
                                        <p:cTn id="93" dur="1" fill="hold">
                                          <p:stCondLst>
                                            <p:cond delay="0"/>
                                          </p:stCondLst>
                                        </p:cTn>
                                        <p:tgtEl>
                                          <p:spTgt spid="73"/>
                                        </p:tgtEl>
                                        <p:attrNameLst>
                                          <p:attrName>style.visibility</p:attrName>
                                        </p:attrNameLst>
                                      </p:cBhvr>
                                      <p:to>
                                        <p:strVal val="visible"/>
                                      </p:to>
                                    </p:set>
                                    <p:animEffect transition="in" filter="wipe(left)">
                                      <p:cBhvr>
                                        <p:cTn id="94" dur="500"/>
                                        <p:tgtEl>
                                          <p:spTgt spid="73"/>
                                        </p:tgtEl>
                                      </p:cBhvr>
                                    </p:animEffect>
                                  </p:childTnLst>
                                </p:cTn>
                              </p:par>
                              <p:par>
                                <p:cTn id="95" presetID="22" presetClass="entr" presetSubtype="8" fill="hold" grpId="0" nodeType="withEffect">
                                  <p:stCondLst>
                                    <p:cond delay="1500"/>
                                  </p:stCondLst>
                                  <p:childTnLst>
                                    <p:set>
                                      <p:cBhvr>
                                        <p:cTn id="96" dur="1" fill="hold">
                                          <p:stCondLst>
                                            <p:cond delay="0"/>
                                          </p:stCondLst>
                                        </p:cTn>
                                        <p:tgtEl>
                                          <p:spTgt spid="72"/>
                                        </p:tgtEl>
                                        <p:attrNameLst>
                                          <p:attrName>style.visibility</p:attrName>
                                        </p:attrNameLst>
                                      </p:cBhvr>
                                      <p:to>
                                        <p:strVal val="visible"/>
                                      </p:to>
                                    </p:set>
                                    <p:animEffect transition="in" filter="wipe(left)">
                                      <p:cBhvr>
                                        <p:cTn id="97" dur="500"/>
                                        <p:tgtEl>
                                          <p:spTgt spid="72"/>
                                        </p:tgtEl>
                                      </p:cBhvr>
                                    </p:animEffect>
                                  </p:childTnLst>
                                </p:cTn>
                              </p:par>
                              <p:par>
                                <p:cTn id="98" presetID="22" presetClass="entr" presetSubtype="8" fill="hold" grpId="0" nodeType="withEffect">
                                  <p:stCondLst>
                                    <p:cond delay="1500"/>
                                  </p:stCondLst>
                                  <p:childTnLst>
                                    <p:set>
                                      <p:cBhvr>
                                        <p:cTn id="99" dur="1" fill="hold">
                                          <p:stCondLst>
                                            <p:cond delay="0"/>
                                          </p:stCondLst>
                                        </p:cTn>
                                        <p:tgtEl>
                                          <p:spTgt spid="74"/>
                                        </p:tgtEl>
                                        <p:attrNameLst>
                                          <p:attrName>style.visibility</p:attrName>
                                        </p:attrNameLst>
                                      </p:cBhvr>
                                      <p:to>
                                        <p:strVal val="visible"/>
                                      </p:to>
                                    </p:set>
                                    <p:animEffect transition="in" filter="wipe(left)">
                                      <p:cBhvr>
                                        <p:cTn id="100" dur="500"/>
                                        <p:tgtEl>
                                          <p:spTgt spid="74"/>
                                        </p:tgtEl>
                                      </p:cBhvr>
                                    </p:animEffect>
                                  </p:childTnLst>
                                </p:cTn>
                              </p:par>
                              <p:par>
                                <p:cTn id="101" presetID="22" presetClass="entr" presetSubtype="8" fill="hold" grpId="0" nodeType="withEffect">
                                  <p:stCondLst>
                                    <p:cond delay="1500"/>
                                  </p:stCondLst>
                                  <p:childTnLst>
                                    <p:set>
                                      <p:cBhvr>
                                        <p:cTn id="102" dur="1" fill="hold">
                                          <p:stCondLst>
                                            <p:cond delay="0"/>
                                          </p:stCondLst>
                                        </p:cTn>
                                        <p:tgtEl>
                                          <p:spTgt spid="75"/>
                                        </p:tgtEl>
                                        <p:attrNameLst>
                                          <p:attrName>style.visibility</p:attrName>
                                        </p:attrNameLst>
                                      </p:cBhvr>
                                      <p:to>
                                        <p:strVal val="visible"/>
                                      </p:to>
                                    </p:set>
                                    <p:animEffect transition="in" filter="wipe(left)">
                                      <p:cBhvr>
                                        <p:cTn id="103" dur="500"/>
                                        <p:tgtEl>
                                          <p:spTgt spid="75"/>
                                        </p:tgtEl>
                                      </p:cBhvr>
                                    </p:animEffect>
                                  </p:childTnLst>
                                </p:cTn>
                              </p:par>
                            </p:childTnLst>
                          </p:cTn>
                        </p:par>
                        <p:par>
                          <p:cTn id="104" fill="hold">
                            <p:stCondLst>
                              <p:cond delay="5000"/>
                            </p:stCondLst>
                            <p:childTnLst>
                              <p:par>
                                <p:cTn id="105" presetID="22" presetClass="entr" presetSubtype="4" fill="hold" grpId="0" nodeType="afterEffect">
                                  <p:stCondLst>
                                    <p:cond delay="0"/>
                                  </p:stCondLst>
                                  <p:childTnLst>
                                    <p:set>
                                      <p:cBhvr>
                                        <p:cTn id="106" dur="1" fill="hold">
                                          <p:stCondLst>
                                            <p:cond delay="0"/>
                                          </p:stCondLst>
                                        </p:cTn>
                                        <p:tgtEl>
                                          <p:spTgt spid="70"/>
                                        </p:tgtEl>
                                        <p:attrNameLst>
                                          <p:attrName>style.visibility</p:attrName>
                                        </p:attrNameLst>
                                      </p:cBhvr>
                                      <p:to>
                                        <p:strVal val="visible"/>
                                      </p:to>
                                    </p:set>
                                    <p:animEffect transition="in" filter="wipe(down)">
                                      <p:cBhvr>
                                        <p:cTn id="107" dur="500"/>
                                        <p:tgtEl>
                                          <p:spTgt spid="70"/>
                                        </p:tgtEl>
                                      </p:cBhvr>
                                    </p:animEffect>
                                  </p:childTnLst>
                                </p:cTn>
                              </p:par>
                            </p:childTnLst>
                          </p:cTn>
                        </p:par>
                        <p:par>
                          <p:cTn id="108" fill="hold">
                            <p:stCondLst>
                              <p:cond delay="5500"/>
                            </p:stCondLst>
                            <p:childTnLst>
                              <p:par>
                                <p:cTn id="109" presetID="10" presetClass="entr" presetSubtype="0" fill="hold" nodeType="afterEffect">
                                  <p:stCondLst>
                                    <p:cond delay="0"/>
                                  </p:stCondLst>
                                  <p:childTnLst>
                                    <p:set>
                                      <p:cBhvr>
                                        <p:cTn id="110" dur="1" fill="hold">
                                          <p:stCondLst>
                                            <p:cond delay="0"/>
                                          </p:stCondLst>
                                        </p:cTn>
                                        <p:tgtEl>
                                          <p:spTgt spid="76"/>
                                        </p:tgtEl>
                                        <p:attrNameLst>
                                          <p:attrName>style.visibility</p:attrName>
                                        </p:attrNameLst>
                                      </p:cBhvr>
                                      <p:to>
                                        <p:strVal val="visible"/>
                                      </p:to>
                                    </p:set>
                                    <p:animEffect transition="in" filter="fade">
                                      <p:cBhvr>
                                        <p:cTn id="111"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animBg="1"/>
      <p:bldP spid="48" grpId="0"/>
      <p:bldP spid="49" grpId="0" animBg="1"/>
      <p:bldP spid="50" grpId="0"/>
      <p:bldP spid="51" grpId="0" animBg="1"/>
      <p:bldP spid="52" grpId="0"/>
      <p:bldP spid="53" grpId="0" animBg="1"/>
      <p:bldP spid="54" grpId="0"/>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84" grpId="0" animBg="1"/>
      <p:bldP spid="8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Sev04"/>
          <p:cNvSpPr/>
          <p:nvPr/>
        </p:nvSpPr>
        <p:spPr>
          <a:xfrm rot="18900000">
            <a:off x="9328703" y="1920032"/>
            <a:ext cx="1612576" cy="161257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2" dirty="0">
              <a:solidFill>
                <a:schemeClr val="accent4">
                  <a:lumMod val="50000"/>
                </a:schemeClr>
              </a:solidFill>
              <a:latin typeface="Arial" panose="020B0604020202020204" pitchFamily="34" charset="0"/>
              <a:cs typeface="Arial" panose="020B0604020202020204" pitchFamily="34" charset="0"/>
            </a:endParaRPr>
          </a:p>
        </p:txBody>
      </p:sp>
      <p:sp>
        <p:nvSpPr>
          <p:cNvPr id="22" name="Sev03"/>
          <p:cNvSpPr/>
          <p:nvPr/>
        </p:nvSpPr>
        <p:spPr>
          <a:xfrm rot="18900000">
            <a:off x="6679627" y="2389710"/>
            <a:ext cx="1612576" cy="161257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2" dirty="0">
              <a:solidFill>
                <a:schemeClr val="accent3">
                  <a:lumMod val="50000"/>
                </a:schemeClr>
              </a:solidFill>
              <a:latin typeface="Arial" panose="020B0604020202020204" pitchFamily="34" charset="0"/>
              <a:cs typeface="Arial" panose="020B0604020202020204" pitchFamily="34" charset="0"/>
            </a:endParaRPr>
          </a:p>
        </p:txBody>
      </p:sp>
      <p:sp>
        <p:nvSpPr>
          <p:cNvPr id="23" name="Sev02"/>
          <p:cNvSpPr/>
          <p:nvPr/>
        </p:nvSpPr>
        <p:spPr>
          <a:xfrm rot="18900000">
            <a:off x="3964726" y="1920032"/>
            <a:ext cx="1612576" cy="1612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998" dirty="0">
              <a:solidFill>
                <a:schemeClr val="accent2">
                  <a:lumMod val="50000"/>
                </a:schemeClr>
              </a:solidFill>
              <a:latin typeface="Arial" panose="020B0604020202020204" pitchFamily="34" charset="0"/>
              <a:cs typeface="Arial" panose="020B0604020202020204" pitchFamily="34" charset="0"/>
            </a:endParaRPr>
          </a:p>
        </p:txBody>
      </p:sp>
      <p:sp>
        <p:nvSpPr>
          <p:cNvPr id="24" name="Sev01"/>
          <p:cNvSpPr/>
          <p:nvPr/>
        </p:nvSpPr>
        <p:spPr>
          <a:xfrm rot="18900000">
            <a:off x="1266289" y="2389710"/>
            <a:ext cx="1612576" cy="16125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2" dirty="0">
              <a:solidFill>
                <a:schemeClr val="accent1">
                  <a:lumMod val="50000"/>
                </a:schemeClr>
              </a:solidFill>
              <a:latin typeface="Arial" panose="020B0604020202020204" pitchFamily="34" charset="0"/>
              <a:cs typeface="Arial" panose="020B0604020202020204" pitchFamily="34" charset="0"/>
            </a:endParaRPr>
          </a:p>
        </p:txBody>
      </p:sp>
      <p:sp>
        <p:nvSpPr>
          <p:cNvPr id="28" name="TextBox 25"/>
          <p:cNvSpPr txBox="1"/>
          <p:nvPr/>
        </p:nvSpPr>
        <p:spPr>
          <a:xfrm>
            <a:off x="756191" y="4446659"/>
            <a:ext cx="2632768" cy="1240981"/>
          </a:xfrm>
          <a:prstGeom prst="rect">
            <a:avLst/>
          </a:prstGeom>
          <a:noFill/>
        </p:spPr>
        <p:txBody>
          <a:bodyPr wrap="square" rtlCol="0">
            <a:spAutoFit/>
          </a:bodyPr>
          <a:lstStyle/>
          <a:p>
            <a:pPr algn="ctr"/>
            <a:r>
              <a:rPr lang="en-US" sz="1866" b="1" dirty="0">
                <a:solidFill>
                  <a:schemeClr val="accent1"/>
                </a:solidFill>
                <a:latin typeface="Arial" panose="020B0604020202020204" pitchFamily="34" charset="0"/>
                <a:cs typeface="Arial" panose="020B0604020202020204" pitchFamily="34" charset="0"/>
              </a:rPr>
              <a:t>Web Design</a:t>
            </a:r>
          </a:p>
          <a:p>
            <a:pPr algn="ctr" defTabSz="1218895">
              <a:spcBef>
                <a:spcPct val="20000"/>
              </a:spcBef>
              <a:defRPr/>
            </a:pPr>
            <a:r>
              <a:rPr lang="en-US" sz="1333" dirty="0">
                <a:solidFill>
                  <a:schemeClr val="bg1">
                    <a:lumMod val="50000"/>
                  </a:schemeClr>
                </a:solidFill>
                <a:latin typeface="Arial" panose="020B0604020202020204" pitchFamily="34" charset="0"/>
                <a:cs typeface="Arial" panose="020B0604020202020204" pitchFamily="34" charset="0"/>
              </a:rPr>
              <a:t>There are many variations of Lorem Ipsum available, but the majority have suffered  There are many variations</a:t>
            </a:r>
          </a:p>
        </p:txBody>
      </p:sp>
      <p:sp>
        <p:nvSpPr>
          <p:cNvPr id="29" name="Sev01"/>
          <p:cNvSpPr/>
          <p:nvPr/>
        </p:nvSpPr>
        <p:spPr>
          <a:xfrm rot="18900000">
            <a:off x="1266289" y="2136351"/>
            <a:ext cx="1612576" cy="1612576"/>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2" dirty="0">
              <a:solidFill>
                <a:schemeClr val="accent1">
                  <a:lumMod val="50000"/>
                </a:schemeClr>
              </a:solidFill>
              <a:latin typeface="Arial" panose="020B0604020202020204" pitchFamily="34" charset="0"/>
              <a:cs typeface="Arial" panose="020B0604020202020204" pitchFamily="34" charset="0"/>
            </a:endParaRPr>
          </a:p>
        </p:txBody>
      </p:sp>
      <p:sp>
        <p:nvSpPr>
          <p:cNvPr id="30" name="TextBox 29"/>
          <p:cNvSpPr txBox="1"/>
          <p:nvPr/>
        </p:nvSpPr>
        <p:spPr>
          <a:xfrm>
            <a:off x="3427199" y="4446659"/>
            <a:ext cx="2687628" cy="1240981"/>
          </a:xfrm>
          <a:prstGeom prst="rect">
            <a:avLst/>
          </a:prstGeom>
          <a:noFill/>
        </p:spPr>
        <p:txBody>
          <a:bodyPr wrap="square" rtlCol="0">
            <a:spAutoFit/>
          </a:bodyPr>
          <a:lstStyle/>
          <a:p>
            <a:pPr algn="ctr"/>
            <a:r>
              <a:rPr lang="en-US" sz="1866" b="1" dirty="0">
                <a:solidFill>
                  <a:schemeClr val="accent2"/>
                </a:solidFill>
                <a:latin typeface="Arial" panose="020B0604020202020204" pitchFamily="34" charset="0"/>
                <a:cs typeface="Arial" panose="020B0604020202020204" pitchFamily="34" charset="0"/>
              </a:rPr>
              <a:t>Mobile Apps</a:t>
            </a:r>
          </a:p>
          <a:p>
            <a:pPr algn="ctr" defTabSz="1218895">
              <a:spcBef>
                <a:spcPct val="20000"/>
              </a:spcBef>
              <a:defRPr/>
            </a:pPr>
            <a:r>
              <a:rPr lang="en-US" sz="1333" dirty="0">
                <a:solidFill>
                  <a:schemeClr val="bg1">
                    <a:lumMod val="50000"/>
                  </a:schemeClr>
                </a:solidFill>
                <a:latin typeface="Arial" panose="020B0604020202020204" pitchFamily="34" charset="0"/>
                <a:cs typeface="Arial" panose="020B0604020202020204" pitchFamily="34" charset="0"/>
              </a:rPr>
              <a:t>There are many variations of Lorem Ipsum available, but the majority have suffered  There are many variations</a:t>
            </a:r>
          </a:p>
        </p:txBody>
      </p:sp>
      <p:sp>
        <p:nvSpPr>
          <p:cNvPr id="31" name="Sev02"/>
          <p:cNvSpPr/>
          <p:nvPr/>
        </p:nvSpPr>
        <p:spPr>
          <a:xfrm rot="18900000">
            <a:off x="3964726" y="2136351"/>
            <a:ext cx="1612576" cy="1612576"/>
          </a:xfrm>
          <a:prstGeom prst="rect">
            <a:avLst/>
          </a:prstGeom>
          <a:solidFill>
            <a:schemeClr val="bg1">
              <a:lumMod val="9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998" dirty="0">
              <a:solidFill>
                <a:schemeClr val="accent2">
                  <a:lumMod val="50000"/>
                </a:schemeClr>
              </a:solidFill>
              <a:latin typeface="Arial" panose="020B0604020202020204" pitchFamily="34" charset="0"/>
              <a:cs typeface="Arial" panose="020B0604020202020204" pitchFamily="34" charset="0"/>
            </a:endParaRPr>
          </a:p>
        </p:txBody>
      </p:sp>
      <p:sp>
        <p:nvSpPr>
          <p:cNvPr id="32" name="TextBox 34"/>
          <p:cNvSpPr txBox="1"/>
          <p:nvPr/>
        </p:nvSpPr>
        <p:spPr>
          <a:xfrm>
            <a:off x="6153067" y="4446659"/>
            <a:ext cx="2665695" cy="1240981"/>
          </a:xfrm>
          <a:prstGeom prst="rect">
            <a:avLst/>
          </a:prstGeom>
          <a:noFill/>
        </p:spPr>
        <p:txBody>
          <a:bodyPr wrap="square" rtlCol="0">
            <a:spAutoFit/>
          </a:bodyPr>
          <a:lstStyle/>
          <a:p>
            <a:pPr algn="ctr"/>
            <a:r>
              <a:rPr lang="en-US" sz="1866" b="1" dirty="0">
                <a:solidFill>
                  <a:schemeClr val="accent3"/>
                </a:solidFill>
                <a:latin typeface="Arial" panose="020B0604020202020204" pitchFamily="34" charset="0"/>
                <a:cs typeface="Arial" panose="020B0604020202020204" pitchFamily="34" charset="0"/>
              </a:rPr>
              <a:t>Data Analysis</a:t>
            </a:r>
          </a:p>
          <a:p>
            <a:pPr algn="ctr" defTabSz="1218895">
              <a:spcBef>
                <a:spcPct val="20000"/>
              </a:spcBef>
              <a:defRPr/>
            </a:pPr>
            <a:r>
              <a:rPr lang="en-US" sz="1333" dirty="0">
                <a:solidFill>
                  <a:schemeClr val="bg1">
                    <a:lumMod val="50000"/>
                  </a:schemeClr>
                </a:solidFill>
                <a:latin typeface="Arial" panose="020B0604020202020204" pitchFamily="34" charset="0"/>
                <a:cs typeface="Arial" panose="020B0604020202020204" pitchFamily="34" charset="0"/>
              </a:rPr>
              <a:t>There are many variations of Lorem Ipsum available, but the majority have suffered  There are many variations</a:t>
            </a:r>
          </a:p>
        </p:txBody>
      </p:sp>
      <p:sp>
        <p:nvSpPr>
          <p:cNvPr id="33" name="Sev03"/>
          <p:cNvSpPr/>
          <p:nvPr/>
        </p:nvSpPr>
        <p:spPr>
          <a:xfrm rot="18900000">
            <a:off x="6679627" y="2136351"/>
            <a:ext cx="1612576" cy="1612576"/>
          </a:xfrm>
          <a:prstGeom prst="rect">
            <a:avLst/>
          </a:prstGeom>
          <a:solidFill>
            <a:schemeClr val="bg1">
              <a:lumMod val="95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2" dirty="0">
              <a:solidFill>
                <a:schemeClr val="accent3">
                  <a:lumMod val="50000"/>
                </a:schemeClr>
              </a:solidFill>
              <a:latin typeface="Arial" panose="020B0604020202020204" pitchFamily="34" charset="0"/>
              <a:cs typeface="Arial" panose="020B0604020202020204" pitchFamily="34" charset="0"/>
            </a:endParaRPr>
          </a:p>
        </p:txBody>
      </p:sp>
      <p:sp>
        <p:nvSpPr>
          <p:cNvPr id="34" name="TextBox 38"/>
          <p:cNvSpPr txBox="1"/>
          <p:nvPr/>
        </p:nvSpPr>
        <p:spPr>
          <a:xfrm>
            <a:off x="8857002" y="4446659"/>
            <a:ext cx="2555978" cy="1240981"/>
          </a:xfrm>
          <a:prstGeom prst="rect">
            <a:avLst/>
          </a:prstGeom>
          <a:noFill/>
        </p:spPr>
        <p:txBody>
          <a:bodyPr wrap="square" rtlCol="0">
            <a:spAutoFit/>
          </a:bodyPr>
          <a:lstStyle/>
          <a:p>
            <a:pPr algn="ctr"/>
            <a:r>
              <a:rPr lang="en-US" sz="1866" b="1" dirty="0">
                <a:solidFill>
                  <a:schemeClr val="accent4"/>
                </a:solidFill>
                <a:latin typeface="Arial" panose="020B0604020202020204" pitchFamily="34" charset="0"/>
                <a:cs typeface="Arial" panose="020B0604020202020204" pitchFamily="34" charset="0"/>
              </a:rPr>
              <a:t>Management</a:t>
            </a:r>
          </a:p>
          <a:p>
            <a:pPr algn="ctr" defTabSz="1218895">
              <a:spcBef>
                <a:spcPct val="20000"/>
              </a:spcBef>
              <a:defRPr/>
            </a:pPr>
            <a:r>
              <a:rPr lang="en-US" sz="1333" dirty="0">
                <a:solidFill>
                  <a:schemeClr val="bg1">
                    <a:lumMod val="50000"/>
                  </a:schemeClr>
                </a:solidFill>
                <a:latin typeface="Arial" panose="020B0604020202020204" pitchFamily="34" charset="0"/>
                <a:cs typeface="Arial" panose="020B0604020202020204" pitchFamily="34" charset="0"/>
              </a:rPr>
              <a:t>There are many variations of Lorem Ipsum available, but the majority have suffered  There are many variations</a:t>
            </a:r>
          </a:p>
        </p:txBody>
      </p:sp>
      <p:sp>
        <p:nvSpPr>
          <p:cNvPr id="35" name="Sev04"/>
          <p:cNvSpPr/>
          <p:nvPr/>
        </p:nvSpPr>
        <p:spPr>
          <a:xfrm rot="18900000">
            <a:off x="9328703" y="2136351"/>
            <a:ext cx="1612576" cy="1612576"/>
          </a:xfrm>
          <a:prstGeom prst="rect">
            <a:avLst/>
          </a:prstGeom>
          <a:solidFill>
            <a:schemeClr val="bg1">
              <a:lumMod val="95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2" dirty="0">
              <a:solidFill>
                <a:schemeClr val="accent4">
                  <a:lumMod val="50000"/>
                </a:schemeClr>
              </a:solidFill>
              <a:latin typeface="Arial" panose="020B0604020202020204" pitchFamily="34" charset="0"/>
              <a:cs typeface="Arial" panose="020B0604020202020204" pitchFamily="34" charset="0"/>
            </a:endParaRPr>
          </a:p>
        </p:txBody>
      </p:sp>
      <p:sp>
        <p:nvSpPr>
          <p:cNvPr id="36" name="Freeform 52"/>
          <p:cNvSpPr>
            <a:spLocks noEditPoints="1"/>
          </p:cNvSpPr>
          <p:nvPr/>
        </p:nvSpPr>
        <p:spPr bwMode="auto">
          <a:xfrm>
            <a:off x="9826276" y="2610505"/>
            <a:ext cx="617430" cy="664268"/>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accent4"/>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37" name="Freeform 42"/>
          <p:cNvSpPr>
            <a:spLocks noEditPoints="1"/>
          </p:cNvSpPr>
          <p:nvPr/>
        </p:nvSpPr>
        <p:spPr bwMode="auto">
          <a:xfrm>
            <a:off x="1736184" y="2653086"/>
            <a:ext cx="672785" cy="579106"/>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accent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38" name="Freeform 178"/>
          <p:cNvSpPr>
            <a:spLocks noEditPoints="1"/>
          </p:cNvSpPr>
          <p:nvPr/>
        </p:nvSpPr>
        <p:spPr bwMode="auto">
          <a:xfrm>
            <a:off x="7149522" y="2689279"/>
            <a:ext cx="672785" cy="506719"/>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accent3"/>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39" name="Freeform 86"/>
          <p:cNvSpPr>
            <a:spLocks noEditPoints="1"/>
          </p:cNvSpPr>
          <p:nvPr/>
        </p:nvSpPr>
        <p:spPr bwMode="auto">
          <a:xfrm>
            <a:off x="4540645" y="2555038"/>
            <a:ext cx="460736" cy="775202"/>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accent2"/>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20" name="文本框 19"/>
          <p:cNvSpPr txBox="1"/>
          <p:nvPr/>
        </p:nvSpPr>
        <p:spPr>
          <a:xfrm>
            <a:off x="4456770" y="293231"/>
            <a:ext cx="3278462" cy="461665"/>
          </a:xfrm>
          <a:prstGeom prst="rect">
            <a:avLst/>
          </a:prstGeom>
          <a:noFill/>
        </p:spPr>
        <p:txBody>
          <a:bodyPr wrap="none" rtlCol="0">
            <a:spAutoFit/>
          </a:bodyPr>
          <a:lstStyle/>
          <a:p>
            <a:pPr algn="ctr" fontAlgn="auto">
              <a:spcBef>
                <a:spcPts val="0"/>
              </a:spcBef>
              <a:spcAft>
                <a:spcPts val="0"/>
              </a:spcAft>
              <a:defRPr/>
            </a:pPr>
            <a:r>
              <a:rPr lang="zh-CN" altLang="en-US" sz="2400" b="1" dirty="0">
                <a:solidFill>
                  <a:schemeClr val="tx2"/>
                </a:solidFill>
                <a:ea typeface="张海山锐线体简" panose="02000000000000000000" pitchFamily="2" charset="-122"/>
                <a:cs typeface="+mn-ea"/>
                <a:sym typeface="+mn-lt"/>
              </a:rPr>
              <a:t>单击这里添加您的标题</a:t>
            </a:r>
          </a:p>
        </p:txBody>
      </p:sp>
    </p:spTree>
    <p:extLst>
      <p:ext uri="{BB962C8B-B14F-4D97-AF65-F5344CB8AC3E}">
        <p14:creationId xmlns:p14="http://schemas.microsoft.com/office/powerpoint/2010/main" val="364125631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p15:prstTrans prst="peelOff"/>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par>
                                <p:cTn id="10" presetID="2" presetClass="entr" presetSubtype="4" accel="50000" decel="5000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ppt_x"/>
                                          </p:val>
                                        </p:tav>
                                        <p:tav tm="100000">
                                          <p:val>
                                            <p:strVal val="#ppt_x"/>
                                          </p:val>
                                        </p:tav>
                                      </p:tavLst>
                                    </p:anim>
                                    <p:anim calcmode="lin" valueType="num">
                                      <p:cBhvr additive="base">
                                        <p:cTn id="13" dur="500" fill="hold"/>
                                        <p:tgtEl>
                                          <p:spTgt spid="24"/>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53" presetClass="entr" presetSubtype="0"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p:cTn id="17" dur="500" fill="hold"/>
                                        <p:tgtEl>
                                          <p:spTgt spid="37"/>
                                        </p:tgtEl>
                                        <p:attrNameLst>
                                          <p:attrName>ppt_w</p:attrName>
                                        </p:attrNameLst>
                                      </p:cBhvr>
                                      <p:tavLst>
                                        <p:tav tm="0">
                                          <p:val>
                                            <p:fltVal val="0"/>
                                          </p:val>
                                        </p:tav>
                                        <p:tav tm="100000">
                                          <p:val>
                                            <p:strVal val="#ppt_w"/>
                                          </p:val>
                                        </p:tav>
                                      </p:tavLst>
                                    </p:anim>
                                    <p:anim calcmode="lin" valueType="num">
                                      <p:cBhvr>
                                        <p:cTn id="18" dur="500" fill="hold"/>
                                        <p:tgtEl>
                                          <p:spTgt spid="37"/>
                                        </p:tgtEl>
                                        <p:attrNameLst>
                                          <p:attrName>ppt_h</p:attrName>
                                        </p:attrNameLst>
                                      </p:cBhvr>
                                      <p:tavLst>
                                        <p:tav tm="0">
                                          <p:val>
                                            <p:fltVal val="0"/>
                                          </p:val>
                                        </p:tav>
                                        <p:tav tm="100000">
                                          <p:val>
                                            <p:strVal val="#ppt_h"/>
                                          </p:val>
                                        </p:tav>
                                      </p:tavLst>
                                    </p:anim>
                                    <p:animEffect transition="in" filter="fade">
                                      <p:cBhvr>
                                        <p:cTn id="19" dur="500"/>
                                        <p:tgtEl>
                                          <p:spTgt spid="37"/>
                                        </p:tgtEl>
                                      </p:cBhvr>
                                    </p:animEffect>
                                  </p:childTnLst>
                                </p:cTn>
                              </p:par>
                              <p:par>
                                <p:cTn id="20" presetID="2" presetClass="entr" presetSubtype="4" accel="50000" decel="50000"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1000" fill="hold"/>
                                        <p:tgtEl>
                                          <p:spTgt spid="28"/>
                                        </p:tgtEl>
                                        <p:attrNameLst>
                                          <p:attrName>ppt_x</p:attrName>
                                        </p:attrNameLst>
                                      </p:cBhvr>
                                      <p:tavLst>
                                        <p:tav tm="0">
                                          <p:val>
                                            <p:strVal val="#ppt_x"/>
                                          </p:val>
                                        </p:tav>
                                        <p:tav tm="100000">
                                          <p:val>
                                            <p:strVal val="#ppt_x"/>
                                          </p:val>
                                        </p:tav>
                                      </p:tavLst>
                                    </p:anim>
                                    <p:anim calcmode="lin" valueType="num">
                                      <p:cBhvr additive="base">
                                        <p:cTn id="23" dur="1000" fill="hold"/>
                                        <p:tgtEl>
                                          <p:spTgt spid="28"/>
                                        </p:tgtEl>
                                        <p:attrNameLst>
                                          <p:attrName>ppt_y</p:attrName>
                                        </p:attrNameLst>
                                      </p:cBhvr>
                                      <p:tavLst>
                                        <p:tav tm="0">
                                          <p:val>
                                            <p:strVal val="1+#ppt_h/2"/>
                                          </p:val>
                                        </p:tav>
                                        <p:tav tm="100000">
                                          <p:val>
                                            <p:strVal val="#ppt_y"/>
                                          </p:val>
                                        </p:tav>
                                      </p:tavLst>
                                    </p:anim>
                                  </p:childTnLst>
                                </p:cTn>
                              </p:par>
                            </p:childTnLst>
                          </p:cTn>
                        </p:par>
                        <p:par>
                          <p:cTn id="24" fill="hold">
                            <p:stCondLst>
                              <p:cond delay="1500"/>
                            </p:stCondLst>
                            <p:childTnLst>
                              <p:par>
                                <p:cTn id="25" presetID="53" presetClass="entr" presetSubtype="0"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p:cTn id="27" dur="500" fill="hold"/>
                                        <p:tgtEl>
                                          <p:spTgt spid="31"/>
                                        </p:tgtEl>
                                        <p:attrNameLst>
                                          <p:attrName>ppt_w</p:attrName>
                                        </p:attrNameLst>
                                      </p:cBhvr>
                                      <p:tavLst>
                                        <p:tav tm="0">
                                          <p:val>
                                            <p:fltVal val="0"/>
                                          </p:val>
                                        </p:tav>
                                        <p:tav tm="100000">
                                          <p:val>
                                            <p:strVal val="#ppt_w"/>
                                          </p:val>
                                        </p:tav>
                                      </p:tavLst>
                                    </p:anim>
                                    <p:anim calcmode="lin" valueType="num">
                                      <p:cBhvr>
                                        <p:cTn id="28" dur="500" fill="hold"/>
                                        <p:tgtEl>
                                          <p:spTgt spid="31"/>
                                        </p:tgtEl>
                                        <p:attrNameLst>
                                          <p:attrName>ppt_h</p:attrName>
                                        </p:attrNameLst>
                                      </p:cBhvr>
                                      <p:tavLst>
                                        <p:tav tm="0">
                                          <p:val>
                                            <p:fltVal val="0"/>
                                          </p:val>
                                        </p:tav>
                                        <p:tav tm="100000">
                                          <p:val>
                                            <p:strVal val="#ppt_h"/>
                                          </p:val>
                                        </p:tav>
                                      </p:tavLst>
                                    </p:anim>
                                    <p:animEffect transition="in" filter="fade">
                                      <p:cBhvr>
                                        <p:cTn id="29" dur="500"/>
                                        <p:tgtEl>
                                          <p:spTgt spid="31"/>
                                        </p:tgtEl>
                                      </p:cBhvr>
                                    </p:animEffect>
                                  </p:childTnLst>
                                </p:cTn>
                              </p:par>
                              <p:par>
                                <p:cTn id="30" presetID="2" presetClass="entr" presetSubtype="1" accel="50000" decel="50000"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fill="hold"/>
                                        <p:tgtEl>
                                          <p:spTgt spid="23"/>
                                        </p:tgtEl>
                                        <p:attrNameLst>
                                          <p:attrName>ppt_x</p:attrName>
                                        </p:attrNameLst>
                                      </p:cBhvr>
                                      <p:tavLst>
                                        <p:tav tm="0">
                                          <p:val>
                                            <p:strVal val="#ppt_x"/>
                                          </p:val>
                                        </p:tav>
                                        <p:tav tm="100000">
                                          <p:val>
                                            <p:strVal val="#ppt_x"/>
                                          </p:val>
                                        </p:tav>
                                      </p:tavLst>
                                    </p:anim>
                                    <p:anim calcmode="lin" valueType="num">
                                      <p:cBhvr additive="base">
                                        <p:cTn id="33" dur="500" fill="hold"/>
                                        <p:tgtEl>
                                          <p:spTgt spid="23"/>
                                        </p:tgtEl>
                                        <p:attrNameLst>
                                          <p:attrName>ppt_y</p:attrName>
                                        </p:attrNameLst>
                                      </p:cBhvr>
                                      <p:tavLst>
                                        <p:tav tm="0">
                                          <p:val>
                                            <p:strVal val="0-#ppt_h/2"/>
                                          </p:val>
                                        </p:tav>
                                        <p:tav tm="100000">
                                          <p:val>
                                            <p:strVal val="#ppt_y"/>
                                          </p:val>
                                        </p:tav>
                                      </p:tavLst>
                                    </p:anim>
                                  </p:childTnLst>
                                </p:cTn>
                              </p:par>
                            </p:childTnLst>
                          </p:cTn>
                        </p:par>
                        <p:par>
                          <p:cTn id="34" fill="hold">
                            <p:stCondLst>
                              <p:cond delay="2000"/>
                            </p:stCondLst>
                            <p:childTnLst>
                              <p:par>
                                <p:cTn id="35" presetID="53" presetClass="entr" presetSubtype="0" fill="hold" grpId="0" nodeType="after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p:cTn id="37" dur="500" fill="hold"/>
                                        <p:tgtEl>
                                          <p:spTgt spid="39"/>
                                        </p:tgtEl>
                                        <p:attrNameLst>
                                          <p:attrName>ppt_w</p:attrName>
                                        </p:attrNameLst>
                                      </p:cBhvr>
                                      <p:tavLst>
                                        <p:tav tm="0">
                                          <p:val>
                                            <p:fltVal val="0"/>
                                          </p:val>
                                        </p:tav>
                                        <p:tav tm="100000">
                                          <p:val>
                                            <p:strVal val="#ppt_w"/>
                                          </p:val>
                                        </p:tav>
                                      </p:tavLst>
                                    </p:anim>
                                    <p:anim calcmode="lin" valueType="num">
                                      <p:cBhvr>
                                        <p:cTn id="38" dur="500" fill="hold"/>
                                        <p:tgtEl>
                                          <p:spTgt spid="39"/>
                                        </p:tgtEl>
                                        <p:attrNameLst>
                                          <p:attrName>ppt_h</p:attrName>
                                        </p:attrNameLst>
                                      </p:cBhvr>
                                      <p:tavLst>
                                        <p:tav tm="0">
                                          <p:val>
                                            <p:fltVal val="0"/>
                                          </p:val>
                                        </p:tav>
                                        <p:tav tm="100000">
                                          <p:val>
                                            <p:strVal val="#ppt_h"/>
                                          </p:val>
                                        </p:tav>
                                      </p:tavLst>
                                    </p:anim>
                                    <p:animEffect transition="in" filter="fade">
                                      <p:cBhvr>
                                        <p:cTn id="39" dur="500"/>
                                        <p:tgtEl>
                                          <p:spTgt spid="39"/>
                                        </p:tgtEl>
                                      </p:cBhvr>
                                    </p:animEffect>
                                  </p:childTnLst>
                                </p:cTn>
                              </p:par>
                              <p:par>
                                <p:cTn id="40" presetID="2" presetClass="entr" presetSubtype="4" accel="50000" decel="50000" fill="hold" grpId="0" nodeType="with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1000" fill="hold"/>
                                        <p:tgtEl>
                                          <p:spTgt spid="30"/>
                                        </p:tgtEl>
                                        <p:attrNameLst>
                                          <p:attrName>ppt_x</p:attrName>
                                        </p:attrNameLst>
                                      </p:cBhvr>
                                      <p:tavLst>
                                        <p:tav tm="0">
                                          <p:val>
                                            <p:strVal val="#ppt_x"/>
                                          </p:val>
                                        </p:tav>
                                        <p:tav tm="100000">
                                          <p:val>
                                            <p:strVal val="#ppt_x"/>
                                          </p:val>
                                        </p:tav>
                                      </p:tavLst>
                                    </p:anim>
                                    <p:anim calcmode="lin" valueType="num">
                                      <p:cBhvr additive="base">
                                        <p:cTn id="43" dur="1000" fill="hold"/>
                                        <p:tgtEl>
                                          <p:spTgt spid="30"/>
                                        </p:tgtEl>
                                        <p:attrNameLst>
                                          <p:attrName>ppt_y</p:attrName>
                                        </p:attrNameLst>
                                      </p:cBhvr>
                                      <p:tavLst>
                                        <p:tav tm="0">
                                          <p:val>
                                            <p:strVal val="1+#ppt_h/2"/>
                                          </p:val>
                                        </p:tav>
                                        <p:tav tm="100000">
                                          <p:val>
                                            <p:strVal val="#ppt_y"/>
                                          </p:val>
                                        </p:tav>
                                      </p:tavLst>
                                    </p:anim>
                                  </p:childTnLst>
                                </p:cTn>
                              </p:par>
                            </p:childTnLst>
                          </p:cTn>
                        </p:par>
                        <p:par>
                          <p:cTn id="44" fill="hold">
                            <p:stCondLst>
                              <p:cond delay="3000"/>
                            </p:stCondLst>
                            <p:childTnLst>
                              <p:par>
                                <p:cTn id="45" presetID="53"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 calcmode="lin" valueType="num">
                                      <p:cBhvr>
                                        <p:cTn id="47" dur="500" fill="hold"/>
                                        <p:tgtEl>
                                          <p:spTgt spid="33"/>
                                        </p:tgtEl>
                                        <p:attrNameLst>
                                          <p:attrName>ppt_w</p:attrName>
                                        </p:attrNameLst>
                                      </p:cBhvr>
                                      <p:tavLst>
                                        <p:tav tm="0">
                                          <p:val>
                                            <p:fltVal val="0"/>
                                          </p:val>
                                        </p:tav>
                                        <p:tav tm="100000">
                                          <p:val>
                                            <p:strVal val="#ppt_w"/>
                                          </p:val>
                                        </p:tav>
                                      </p:tavLst>
                                    </p:anim>
                                    <p:anim calcmode="lin" valueType="num">
                                      <p:cBhvr>
                                        <p:cTn id="48" dur="500" fill="hold"/>
                                        <p:tgtEl>
                                          <p:spTgt spid="33"/>
                                        </p:tgtEl>
                                        <p:attrNameLst>
                                          <p:attrName>ppt_h</p:attrName>
                                        </p:attrNameLst>
                                      </p:cBhvr>
                                      <p:tavLst>
                                        <p:tav tm="0">
                                          <p:val>
                                            <p:fltVal val="0"/>
                                          </p:val>
                                        </p:tav>
                                        <p:tav tm="100000">
                                          <p:val>
                                            <p:strVal val="#ppt_h"/>
                                          </p:val>
                                        </p:tav>
                                      </p:tavLst>
                                    </p:anim>
                                    <p:animEffect transition="in" filter="fade">
                                      <p:cBhvr>
                                        <p:cTn id="49" dur="500"/>
                                        <p:tgtEl>
                                          <p:spTgt spid="33"/>
                                        </p:tgtEl>
                                      </p:cBhvr>
                                    </p:animEffect>
                                  </p:childTnLst>
                                </p:cTn>
                              </p:par>
                              <p:par>
                                <p:cTn id="50" presetID="2" presetClass="entr" presetSubtype="4" accel="50000" decel="50000" fill="hold" grpId="0" nodeType="with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fill="hold"/>
                                        <p:tgtEl>
                                          <p:spTgt spid="22"/>
                                        </p:tgtEl>
                                        <p:attrNameLst>
                                          <p:attrName>ppt_x</p:attrName>
                                        </p:attrNameLst>
                                      </p:cBhvr>
                                      <p:tavLst>
                                        <p:tav tm="0">
                                          <p:val>
                                            <p:strVal val="#ppt_x"/>
                                          </p:val>
                                        </p:tav>
                                        <p:tav tm="100000">
                                          <p:val>
                                            <p:strVal val="#ppt_x"/>
                                          </p:val>
                                        </p:tav>
                                      </p:tavLst>
                                    </p:anim>
                                    <p:anim calcmode="lin" valueType="num">
                                      <p:cBhvr additive="base">
                                        <p:cTn id="53" dur="500" fill="hold"/>
                                        <p:tgtEl>
                                          <p:spTgt spid="22"/>
                                        </p:tgtEl>
                                        <p:attrNameLst>
                                          <p:attrName>ppt_y</p:attrName>
                                        </p:attrNameLst>
                                      </p:cBhvr>
                                      <p:tavLst>
                                        <p:tav tm="0">
                                          <p:val>
                                            <p:strVal val="1+#ppt_h/2"/>
                                          </p:val>
                                        </p:tav>
                                        <p:tav tm="100000">
                                          <p:val>
                                            <p:strVal val="#ppt_y"/>
                                          </p:val>
                                        </p:tav>
                                      </p:tavLst>
                                    </p:anim>
                                  </p:childTnLst>
                                </p:cTn>
                              </p:par>
                            </p:childTnLst>
                          </p:cTn>
                        </p:par>
                        <p:par>
                          <p:cTn id="54" fill="hold">
                            <p:stCondLst>
                              <p:cond delay="3500"/>
                            </p:stCondLst>
                            <p:childTnLst>
                              <p:par>
                                <p:cTn id="55" presetID="53" presetClass="entr" presetSubtype="0" fill="hold" grpId="0" nodeType="afterEffect">
                                  <p:stCondLst>
                                    <p:cond delay="0"/>
                                  </p:stCondLst>
                                  <p:childTnLst>
                                    <p:set>
                                      <p:cBhvr>
                                        <p:cTn id="56" dur="1" fill="hold">
                                          <p:stCondLst>
                                            <p:cond delay="0"/>
                                          </p:stCondLst>
                                        </p:cTn>
                                        <p:tgtEl>
                                          <p:spTgt spid="38"/>
                                        </p:tgtEl>
                                        <p:attrNameLst>
                                          <p:attrName>style.visibility</p:attrName>
                                        </p:attrNameLst>
                                      </p:cBhvr>
                                      <p:to>
                                        <p:strVal val="visible"/>
                                      </p:to>
                                    </p:set>
                                    <p:anim calcmode="lin" valueType="num">
                                      <p:cBhvr>
                                        <p:cTn id="57" dur="500" fill="hold"/>
                                        <p:tgtEl>
                                          <p:spTgt spid="38"/>
                                        </p:tgtEl>
                                        <p:attrNameLst>
                                          <p:attrName>ppt_w</p:attrName>
                                        </p:attrNameLst>
                                      </p:cBhvr>
                                      <p:tavLst>
                                        <p:tav tm="0">
                                          <p:val>
                                            <p:fltVal val="0"/>
                                          </p:val>
                                        </p:tav>
                                        <p:tav tm="100000">
                                          <p:val>
                                            <p:strVal val="#ppt_w"/>
                                          </p:val>
                                        </p:tav>
                                      </p:tavLst>
                                    </p:anim>
                                    <p:anim calcmode="lin" valueType="num">
                                      <p:cBhvr>
                                        <p:cTn id="58" dur="500" fill="hold"/>
                                        <p:tgtEl>
                                          <p:spTgt spid="38"/>
                                        </p:tgtEl>
                                        <p:attrNameLst>
                                          <p:attrName>ppt_h</p:attrName>
                                        </p:attrNameLst>
                                      </p:cBhvr>
                                      <p:tavLst>
                                        <p:tav tm="0">
                                          <p:val>
                                            <p:fltVal val="0"/>
                                          </p:val>
                                        </p:tav>
                                        <p:tav tm="100000">
                                          <p:val>
                                            <p:strVal val="#ppt_h"/>
                                          </p:val>
                                        </p:tav>
                                      </p:tavLst>
                                    </p:anim>
                                    <p:animEffect transition="in" filter="fade">
                                      <p:cBhvr>
                                        <p:cTn id="59" dur="500"/>
                                        <p:tgtEl>
                                          <p:spTgt spid="38"/>
                                        </p:tgtEl>
                                      </p:cBhvr>
                                    </p:animEffect>
                                  </p:childTnLst>
                                </p:cTn>
                              </p:par>
                              <p:par>
                                <p:cTn id="60" presetID="2" presetClass="entr" presetSubtype="4" accel="50000" decel="50000" fill="hold" grpId="0" nodeType="withEffect">
                                  <p:stCondLst>
                                    <p:cond delay="0"/>
                                  </p:stCondLst>
                                  <p:childTnLst>
                                    <p:set>
                                      <p:cBhvr>
                                        <p:cTn id="61" dur="1" fill="hold">
                                          <p:stCondLst>
                                            <p:cond delay="0"/>
                                          </p:stCondLst>
                                        </p:cTn>
                                        <p:tgtEl>
                                          <p:spTgt spid="32"/>
                                        </p:tgtEl>
                                        <p:attrNameLst>
                                          <p:attrName>style.visibility</p:attrName>
                                        </p:attrNameLst>
                                      </p:cBhvr>
                                      <p:to>
                                        <p:strVal val="visible"/>
                                      </p:to>
                                    </p:set>
                                    <p:anim calcmode="lin" valueType="num">
                                      <p:cBhvr additive="base">
                                        <p:cTn id="62" dur="1000" fill="hold"/>
                                        <p:tgtEl>
                                          <p:spTgt spid="32"/>
                                        </p:tgtEl>
                                        <p:attrNameLst>
                                          <p:attrName>ppt_x</p:attrName>
                                        </p:attrNameLst>
                                      </p:cBhvr>
                                      <p:tavLst>
                                        <p:tav tm="0">
                                          <p:val>
                                            <p:strVal val="#ppt_x"/>
                                          </p:val>
                                        </p:tav>
                                        <p:tav tm="100000">
                                          <p:val>
                                            <p:strVal val="#ppt_x"/>
                                          </p:val>
                                        </p:tav>
                                      </p:tavLst>
                                    </p:anim>
                                    <p:anim calcmode="lin" valueType="num">
                                      <p:cBhvr additive="base">
                                        <p:cTn id="63" dur="1000" fill="hold"/>
                                        <p:tgtEl>
                                          <p:spTgt spid="32"/>
                                        </p:tgtEl>
                                        <p:attrNameLst>
                                          <p:attrName>ppt_y</p:attrName>
                                        </p:attrNameLst>
                                      </p:cBhvr>
                                      <p:tavLst>
                                        <p:tav tm="0">
                                          <p:val>
                                            <p:strVal val="1+#ppt_h/2"/>
                                          </p:val>
                                        </p:tav>
                                        <p:tav tm="100000">
                                          <p:val>
                                            <p:strVal val="#ppt_y"/>
                                          </p:val>
                                        </p:tav>
                                      </p:tavLst>
                                    </p:anim>
                                  </p:childTnLst>
                                </p:cTn>
                              </p:par>
                            </p:childTnLst>
                          </p:cTn>
                        </p:par>
                        <p:par>
                          <p:cTn id="64" fill="hold">
                            <p:stCondLst>
                              <p:cond delay="4500"/>
                            </p:stCondLst>
                            <p:childTnLst>
                              <p:par>
                                <p:cTn id="65" presetID="53" presetClass="entr" presetSubtype="0" fill="hold" grpId="0" nodeType="after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Effect transition="in" filter="fade">
                                      <p:cBhvr>
                                        <p:cTn id="69" dur="500"/>
                                        <p:tgtEl>
                                          <p:spTgt spid="35"/>
                                        </p:tgtEl>
                                      </p:cBhvr>
                                    </p:animEffect>
                                  </p:childTnLst>
                                </p:cTn>
                              </p:par>
                              <p:par>
                                <p:cTn id="70" presetID="2" presetClass="entr" presetSubtype="1" accel="50000" decel="50000" fill="hold" grpId="0" nodeType="with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additive="base">
                                        <p:cTn id="72" dur="500" fill="hold"/>
                                        <p:tgtEl>
                                          <p:spTgt spid="21"/>
                                        </p:tgtEl>
                                        <p:attrNameLst>
                                          <p:attrName>ppt_x</p:attrName>
                                        </p:attrNameLst>
                                      </p:cBhvr>
                                      <p:tavLst>
                                        <p:tav tm="0">
                                          <p:val>
                                            <p:strVal val="#ppt_x"/>
                                          </p:val>
                                        </p:tav>
                                        <p:tav tm="100000">
                                          <p:val>
                                            <p:strVal val="#ppt_x"/>
                                          </p:val>
                                        </p:tav>
                                      </p:tavLst>
                                    </p:anim>
                                    <p:anim calcmode="lin" valueType="num">
                                      <p:cBhvr additive="base">
                                        <p:cTn id="73" dur="500" fill="hold"/>
                                        <p:tgtEl>
                                          <p:spTgt spid="21"/>
                                        </p:tgtEl>
                                        <p:attrNameLst>
                                          <p:attrName>ppt_y</p:attrName>
                                        </p:attrNameLst>
                                      </p:cBhvr>
                                      <p:tavLst>
                                        <p:tav tm="0">
                                          <p:val>
                                            <p:strVal val="0-#ppt_h/2"/>
                                          </p:val>
                                        </p:tav>
                                        <p:tav tm="100000">
                                          <p:val>
                                            <p:strVal val="#ppt_y"/>
                                          </p:val>
                                        </p:tav>
                                      </p:tavLst>
                                    </p:anim>
                                  </p:childTnLst>
                                </p:cTn>
                              </p:par>
                            </p:childTnLst>
                          </p:cTn>
                        </p:par>
                        <p:par>
                          <p:cTn id="74" fill="hold">
                            <p:stCondLst>
                              <p:cond delay="5000"/>
                            </p:stCondLst>
                            <p:childTnLst>
                              <p:par>
                                <p:cTn id="75" presetID="53" presetClass="entr" presetSubtype="0" fill="hold" grpId="0" nodeType="afterEffect">
                                  <p:stCondLst>
                                    <p:cond delay="0"/>
                                  </p:stCondLst>
                                  <p:childTnLst>
                                    <p:set>
                                      <p:cBhvr>
                                        <p:cTn id="76" dur="1" fill="hold">
                                          <p:stCondLst>
                                            <p:cond delay="0"/>
                                          </p:stCondLst>
                                        </p:cTn>
                                        <p:tgtEl>
                                          <p:spTgt spid="36"/>
                                        </p:tgtEl>
                                        <p:attrNameLst>
                                          <p:attrName>style.visibility</p:attrName>
                                        </p:attrNameLst>
                                      </p:cBhvr>
                                      <p:to>
                                        <p:strVal val="visible"/>
                                      </p:to>
                                    </p:set>
                                    <p:anim calcmode="lin" valueType="num">
                                      <p:cBhvr>
                                        <p:cTn id="77" dur="500" fill="hold"/>
                                        <p:tgtEl>
                                          <p:spTgt spid="36"/>
                                        </p:tgtEl>
                                        <p:attrNameLst>
                                          <p:attrName>ppt_w</p:attrName>
                                        </p:attrNameLst>
                                      </p:cBhvr>
                                      <p:tavLst>
                                        <p:tav tm="0">
                                          <p:val>
                                            <p:fltVal val="0"/>
                                          </p:val>
                                        </p:tav>
                                        <p:tav tm="100000">
                                          <p:val>
                                            <p:strVal val="#ppt_w"/>
                                          </p:val>
                                        </p:tav>
                                      </p:tavLst>
                                    </p:anim>
                                    <p:anim calcmode="lin" valueType="num">
                                      <p:cBhvr>
                                        <p:cTn id="78" dur="500" fill="hold"/>
                                        <p:tgtEl>
                                          <p:spTgt spid="36"/>
                                        </p:tgtEl>
                                        <p:attrNameLst>
                                          <p:attrName>ppt_h</p:attrName>
                                        </p:attrNameLst>
                                      </p:cBhvr>
                                      <p:tavLst>
                                        <p:tav tm="0">
                                          <p:val>
                                            <p:fltVal val="0"/>
                                          </p:val>
                                        </p:tav>
                                        <p:tav tm="100000">
                                          <p:val>
                                            <p:strVal val="#ppt_h"/>
                                          </p:val>
                                        </p:tav>
                                      </p:tavLst>
                                    </p:anim>
                                    <p:animEffect transition="in" filter="fade">
                                      <p:cBhvr>
                                        <p:cTn id="79" dur="500"/>
                                        <p:tgtEl>
                                          <p:spTgt spid="36"/>
                                        </p:tgtEl>
                                      </p:cBhvr>
                                    </p:animEffect>
                                  </p:childTnLst>
                                </p:cTn>
                              </p:par>
                              <p:par>
                                <p:cTn id="80" presetID="2" presetClass="entr" presetSubtype="4" accel="50000" decel="50000" fill="hold" grpId="0" nodeType="withEffect">
                                  <p:stCondLst>
                                    <p:cond delay="0"/>
                                  </p:stCondLst>
                                  <p:childTnLst>
                                    <p:set>
                                      <p:cBhvr>
                                        <p:cTn id="81" dur="1" fill="hold">
                                          <p:stCondLst>
                                            <p:cond delay="0"/>
                                          </p:stCondLst>
                                        </p:cTn>
                                        <p:tgtEl>
                                          <p:spTgt spid="34"/>
                                        </p:tgtEl>
                                        <p:attrNameLst>
                                          <p:attrName>style.visibility</p:attrName>
                                        </p:attrNameLst>
                                      </p:cBhvr>
                                      <p:to>
                                        <p:strVal val="visible"/>
                                      </p:to>
                                    </p:set>
                                    <p:anim calcmode="lin" valueType="num">
                                      <p:cBhvr additive="base">
                                        <p:cTn id="82" dur="1000" fill="hold"/>
                                        <p:tgtEl>
                                          <p:spTgt spid="34"/>
                                        </p:tgtEl>
                                        <p:attrNameLst>
                                          <p:attrName>ppt_x</p:attrName>
                                        </p:attrNameLst>
                                      </p:cBhvr>
                                      <p:tavLst>
                                        <p:tav tm="0">
                                          <p:val>
                                            <p:strVal val="#ppt_x"/>
                                          </p:val>
                                        </p:tav>
                                        <p:tav tm="100000">
                                          <p:val>
                                            <p:strVal val="#ppt_x"/>
                                          </p:val>
                                        </p:tav>
                                      </p:tavLst>
                                    </p:anim>
                                    <p:anim calcmode="lin" valueType="num">
                                      <p:cBhvr additive="base">
                                        <p:cTn id="83" dur="10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8" grpId="0"/>
      <p:bldP spid="29" grpId="0" animBg="1"/>
      <p:bldP spid="30" grpId="0"/>
      <p:bldP spid="31" grpId="0" animBg="1"/>
      <p:bldP spid="32" grpId="0"/>
      <p:bldP spid="33" grpId="0" animBg="1"/>
      <p:bldP spid="34" grpId="0"/>
      <p:bldP spid="35" grpId="0" animBg="1"/>
      <p:bldP spid="36" grpId="0" animBg="1"/>
      <p:bldP spid="37" grpId="0" animBg="1"/>
      <p:bldP spid="38" grpId="0" animBg="1"/>
      <p:bldP spid="3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8"/>
          <p:cNvGrpSpPr/>
          <p:nvPr/>
        </p:nvGrpSpPr>
        <p:grpSpPr>
          <a:xfrm>
            <a:off x="861762" y="1994796"/>
            <a:ext cx="5164725" cy="1088011"/>
            <a:chOff x="644107" y="1330751"/>
            <a:chExt cx="3874553" cy="816221"/>
          </a:xfrm>
        </p:grpSpPr>
        <p:sp>
          <p:nvSpPr>
            <p:cNvPr id="3" name="Rounded Rectangle 37"/>
            <p:cNvSpPr/>
            <p:nvPr/>
          </p:nvSpPr>
          <p:spPr>
            <a:xfrm>
              <a:off x="644107" y="1384863"/>
              <a:ext cx="3725972" cy="762109"/>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latin typeface="Arial" panose="020B0604020202020204" pitchFamily="34" charset="0"/>
                <a:cs typeface="Arial" panose="020B0604020202020204" pitchFamily="34" charset="0"/>
              </a:endParaRPr>
            </a:p>
          </p:txBody>
        </p:sp>
        <p:sp>
          <p:nvSpPr>
            <p:cNvPr id="4" name="Rounded Rectangle 32"/>
            <p:cNvSpPr/>
            <p:nvPr/>
          </p:nvSpPr>
          <p:spPr>
            <a:xfrm>
              <a:off x="644107" y="1330751"/>
              <a:ext cx="3725972" cy="76210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latin typeface="Arial" panose="020B0604020202020204" pitchFamily="34" charset="0"/>
                <a:cs typeface="Arial" panose="020B0604020202020204" pitchFamily="34" charset="0"/>
              </a:endParaRPr>
            </a:p>
          </p:txBody>
        </p:sp>
        <p:sp>
          <p:nvSpPr>
            <p:cNvPr id="5" name="Isosceles Triangle 36"/>
            <p:cNvSpPr/>
            <p:nvPr/>
          </p:nvSpPr>
          <p:spPr>
            <a:xfrm rot="5400000">
              <a:off x="4322531" y="1607670"/>
              <a:ext cx="183987" cy="20827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latin typeface="Arial" panose="020B0604020202020204" pitchFamily="34" charset="0"/>
                <a:cs typeface="Arial" panose="020B0604020202020204" pitchFamily="34" charset="0"/>
              </a:endParaRPr>
            </a:p>
          </p:txBody>
        </p:sp>
      </p:grpSp>
      <p:grpSp>
        <p:nvGrpSpPr>
          <p:cNvPr id="9" name="Group 38"/>
          <p:cNvGrpSpPr/>
          <p:nvPr/>
        </p:nvGrpSpPr>
        <p:grpSpPr>
          <a:xfrm>
            <a:off x="1994302" y="2161158"/>
            <a:ext cx="3494626" cy="691638"/>
            <a:chOff x="885153" y="1438609"/>
            <a:chExt cx="2621652" cy="518864"/>
          </a:xfrm>
        </p:grpSpPr>
        <p:sp>
          <p:nvSpPr>
            <p:cNvPr id="10" name="TextBox 6"/>
            <p:cNvSpPr txBox="1"/>
            <p:nvPr/>
          </p:nvSpPr>
          <p:spPr>
            <a:xfrm>
              <a:off x="885153" y="1438609"/>
              <a:ext cx="1748915" cy="215404"/>
            </a:xfrm>
            <a:prstGeom prst="rect">
              <a:avLst/>
            </a:prstGeom>
            <a:noFill/>
          </p:spPr>
          <p:txBody>
            <a:bodyPr wrap="none" lIns="0" tIns="0" rIns="0" bIns="0" rtlCol="0" anchor="ctr">
              <a:spAutoFit/>
            </a:bodyPr>
            <a:lstStyle/>
            <a:p>
              <a:r>
                <a:rPr lang="en-US" sz="1866" b="1" dirty="0">
                  <a:solidFill>
                    <a:schemeClr val="bg1"/>
                  </a:solidFill>
                  <a:latin typeface="Arial" panose="020B0604020202020204" pitchFamily="34" charset="0"/>
                  <a:cs typeface="Arial" panose="020B0604020202020204" pitchFamily="34" charset="0"/>
                </a:rPr>
                <a:t>Worldwide Business</a:t>
              </a:r>
            </a:p>
          </p:txBody>
        </p:sp>
        <p:sp>
          <p:nvSpPr>
            <p:cNvPr id="11" name="TextBox 7"/>
            <p:cNvSpPr txBox="1"/>
            <p:nvPr/>
          </p:nvSpPr>
          <p:spPr>
            <a:xfrm>
              <a:off x="885153" y="1649712"/>
              <a:ext cx="2621652" cy="307761"/>
            </a:xfrm>
            <a:prstGeom prst="rect">
              <a:avLst/>
            </a:prstGeom>
            <a:noFill/>
          </p:spPr>
          <p:txBody>
            <a:bodyPr wrap="square" lIns="0" tIns="0" rIns="0" bIns="0" rtlCol="0" anchor="t">
              <a:spAutoFit/>
            </a:bodyPr>
            <a:lstStyle/>
            <a:p>
              <a:pPr defTabSz="1218895">
                <a:spcBef>
                  <a:spcPct val="20000"/>
                </a:spcBef>
                <a:defRPr/>
              </a:pPr>
              <a:r>
                <a:rPr lang="en-US" sz="1333" dirty="0">
                  <a:solidFill>
                    <a:schemeClr val="bg1"/>
                  </a:solidFill>
                  <a:latin typeface="Arial" panose="020B0604020202020204" pitchFamily="34" charset="0"/>
                  <a:cs typeface="Arial" panose="020B0604020202020204" pitchFamily="34" charset="0"/>
                </a:rPr>
                <a:t>There are many variations of passages of lorem ipsum available, but the majority</a:t>
              </a:r>
            </a:p>
          </p:txBody>
        </p:sp>
      </p:grpSp>
      <p:cxnSp>
        <p:nvCxnSpPr>
          <p:cNvPr id="12" name="Straight Connector 67"/>
          <p:cNvCxnSpPr/>
          <p:nvPr/>
        </p:nvCxnSpPr>
        <p:spPr>
          <a:xfrm flipV="1">
            <a:off x="6097587" y="2106717"/>
            <a:ext cx="0" cy="3660589"/>
          </a:xfrm>
          <a:prstGeom prst="line">
            <a:avLst/>
          </a:prstGeom>
          <a:ln w="19050">
            <a:solidFill>
              <a:schemeClr val="bg1">
                <a:lumMod val="75000"/>
              </a:schemeClr>
            </a:solidFill>
            <a:prstDash val="sysDot"/>
            <a:headEnd type="diamond"/>
            <a:tailEnd type="diamond"/>
          </a:ln>
        </p:spPr>
        <p:style>
          <a:lnRef idx="1">
            <a:schemeClr val="accent1"/>
          </a:lnRef>
          <a:fillRef idx="0">
            <a:schemeClr val="accent1"/>
          </a:fillRef>
          <a:effectRef idx="0">
            <a:schemeClr val="accent1"/>
          </a:effectRef>
          <a:fontRef idx="minor">
            <a:schemeClr val="tx1"/>
          </a:fontRef>
        </p:style>
      </p:cxnSp>
      <p:grpSp>
        <p:nvGrpSpPr>
          <p:cNvPr id="13" name="Group 47"/>
          <p:cNvGrpSpPr/>
          <p:nvPr/>
        </p:nvGrpSpPr>
        <p:grpSpPr>
          <a:xfrm>
            <a:off x="861762" y="3403656"/>
            <a:ext cx="5164725" cy="1088011"/>
            <a:chOff x="644107" y="1330751"/>
            <a:chExt cx="3874553" cy="816221"/>
          </a:xfrm>
        </p:grpSpPr>
        <p:sp>
          <p:nvSpPr>
            <p:cNvPr id="14" name="Rounded Rectangle 48"/>
            <p:cNvSpPr/>
            <p:nvPr/>
          </p:nvSpPr>
          <p:spPr>
            <a:xfrm>
              <a:off x="644107" y="1384863"/>
              <a:ext cx="3725972" cy="762109"/>
            </a:xfrm>
            <a:prstGeom prst="roundRect">
              <a:avLst>
                <a:gd name="adj" fmla="val 5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latin typeface="Arial" panose="020B0604020202020204" pitchFamily="34" charset="0"/>
                <a:cs typeface="Arial" panose="020B0604020202020204" pitchFamily="34" charset="0"/>
              </a:endParaRPr>
            </a:p>
          </p:txBody>
        </p:sp>
        <p:sp>
          <p:nvSpPr>
            <p:cNvPr id="15" name="Rounded Rectangle 49"/>
            <p:cNvSpPr/>
            <p:nvPr/>
          </p:nvSpPr>
          <p:spPr>
            <a:xfrm>
              <a:off x="644107" y="1330751"/>
              <a:ext cx="3725972" cy="76210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latin typeface="Arial" panose="020B0604020202020204" pitchFamily="34" charset="0"/>
                <a:cs typeface="Arial" panose="020B0604020202020204" pitchFamily="34" charset="0"/>
              </a:endParaRPr>
            </a:p>
          </p:txBody>
        </p:sp>
        <p:sp>
          <p:nvSpPr>
            <p:cNvPr id="16" name="Isosceles Triangle 50"/>
            <p:cNvSpPr/>
            <p:nvPr/>
          </p:nvSpPr>
          <p:spPr>
            <a:xfrm rot="5400000">
              <a:off x="4322531" y="1607670"/>
              <a:ext cx="183987" cy="20827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latin typeface="Arial" panose="020B0604020202020204" pitchFamily="34" charset="0"/>
                <a:cs typeface="Arial" panose="020B0604020202020204" pitchFamily="34" charset="0"/>
              </a:endParaRPr>
            </a:p>
          </p:txBody>
        </p:sp>
      </p:grpSp>
      <p:grpSp>
        <p:nvGrpSpPr>
          <p:cNvPr id="17" name="Group 38"/>
          <p:cNvGrpSpPr/>
          <p:nvPr/>
        </p:nvGrpSpPr>
        <p:grpSpPr>
          <a:xfrm>
            <a:off x="1994302" y="3555065"/>
            <a:ext cx="3494626" cy="691638"/>
            <a:chOff x="885153" y="1438609"/>
            <a:chExt cx="2621652" cy="518864"/>
          </a:xfrm>
        </p:grpSpPr>
        <p:sp>
          <p:nvSpPr>
            <p:cNvPr id="18" name="TextBox 52"/>
            <p:cNvSpPr txBox="1"/>
            <p:nvPr/>
          </p:nvSpPr>
          <p:spPr>
            <a:xfrm>
              <a:off x="885153" y="1438609"/>
              <a:ext cx="1350385" cy="215404"/>
            </a:xfrm>
            <a:prstGeom prst="rect">
              <a:avLst/>
            </a:prstGeom>
            <a:noFill/>
          </p:spPr>
          <p:txBody>
            <a:bodyPr wrap="none" lIns="0" tIns="0" rIns="0" bIns="0" rtlCol="0" anchor="ctr">
              <a:spAutoFit/>
            </a:bodyPr>
            <a:lstStyle/>
            <a:p>
              <a:r>
                <a:rPr lang="en-US" sz="1866" b="1" dirty="0">
                  <a:solidFill>
                    <a:schemeClr val="bg1"/>
                  </a:solidFill>
                  <a:latin typeface="Arial" panose="020B0604020202020204" pitchFamily="34" charset="0"/>
                  <a:cs typeface="Arial" panose="020B0604020202020204" pitchFamily="34" charset="0"/>
                </a:rPr>
                <a:t>Business To Go</a:t>
              </a:r>
            </a:p>
          </p:txBody>
        </p:sp>
        <p:sp>
          <p:nvSpPr>
            <p:cNvPr id="19" name="TextBox 53"/>
            <p:cNvSpPr txBox="1"/>
            <p:nvPr/>
          </p:nvSpPr>
          <p:spPr>
            <a:xfrm>
              <a:off x="885153" y="1649712"/>
              <a:ext cx="2621652" cy="307761"/>
            </a:xfrm>
            <a:prstGeom prst="rect">
              <a:avLst/>
            </a:prstGeom>
            <a:noFill/>
          </p:spPr>
          <p:txBody>
            <a:bodyPr wrap="square" lIns="0" tIns="0" rIns="0" bIns="0" rtlCol="0" anchor="t">
              <a:spAutoFit/>
            </a:bodyPr>
            <a:lstStyle/>
            <a:p>
              <a:pPr defTabSz="1218895">
                <a:spcBef>
                  <a:spcPct val="20000"/>
                </a:spcBef>
                <a:defRPr/>
              </a:pPr>
              <a:r>
                <a:rPr lang="en-US" sz="1333" dirty="0">
                  <a:solidFill>
                    <a:schemeClr val="bg1"/>
                  </a:solidFill>
                  <a:latin typeface="Arial" panose="020B0604020202020204" pitchFamily="34" charset="0"/>
                  <a:cs typeface="Arial" panose="020B0604020202020204" pitchFamily="34" charset="0"/>
                </a:rPr>
                <a:t>There are many variations of passages of lorem ipsum available, but the majority</a:t>
              </a:r>
            </a:p>
          </p:txBody>
        </p:sp>
      </p:grpSp>
      <p:grpSp>
        <p:nvGrpSpPr>
          <p:cNvPr id="20" name="Group 55"/>
          <p:cNvGrpSpPr/>
          <p:nvPr/>
        </p:nvGrpSpPr>
        <p:grpSpPr>
          <a:xfrm>
            <a:off x="861762" y="4823040"/>
            <a:ext cx="5164725" cy="1088011"/>
            <a:chOff x="644107" y="1330751"/>
            <a:chExt cx="3874553" cy="816221"/>
          </a:xfrm>
        </p:grpSpPr>
        <p:sp>
          <p:nvSpPr>
            <p:cNvPr id="21" name="Rounded Rectangle 59"/>
            <p:cNvSpPr/>
            <p:nvPr/>
          </p:nvSpPr>
          <p:spPr>
            <a:xfrm>
              <a:off x="644107" y="1384863"/>
              <a:ext cx="3725972" cy="762109"/>
            </a:xfrm>
            <a:prstGeom prst="roundRect">
              <a:avLst>
                <a:gd name="adj" fmla="val 50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latin typeface="Arial" panose="020B0604020202020204" pitchFamily="34" charset="0"/>
                <a:cs typeface="Arial" panose="020B0604020202020204" pitchFamily="34" charset="0"/>
              </a:endParaRPr>
            </a:p>
          </p:txBody>
        </p:sp>
        <p:sp>
          <p:nvSpPr>
            <p:cNvPr id="22" name="Rounded Rectangle 63"/>
            <p:cNvSpPr/>
            <p:nvPr/>
          </p:nvSpPr>
          <p:spPr>
            <a:xfrm>
              <a:off x="644107" y="1330751"/>
              <a:ext cx="3725972" cy="762109"/>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latin typeface="Arial" panose="020B0604020202020204" pitchFamily="34" charset="0"/>
                <a:cs typeface="Arial" panose="020B0604020202020204" pitchFamily="34" charset="0"/>
              </a:endParaRPr>
            </a:p>
          </p:txBody>
        </p:sp>
        <p:sp>
          <p:nvSpPr>
            <p:cNvPr id="23" name="Isosceles Triangle 68"/>
            <p:cNvSpPr/>
            <p:nvPr/>
          </p:nvSpPr>
          <p:spPr>
            <a:xfrm rot="5400000">
              <a:off x="4322531" y="1607670"/>
              <a:ext cx="183987" cy="20827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latin typeface="Arial" panose="020B0604020202020204" pitchFamily="34" charset="0"/>
                <a:cs typeface="Arial" panose="020B0604020202020204" pitchFamily="34" charset="0"/>
              </a:endParaRPr>
            </a:p>
          </p:txBody>
        </p:sp>
      </p:grpSp>
      <p:grpSp>
        <p:nvGrpSpPr>
          <p:cNvPr id="24" name="Group 38"/>
          <p:cNvGrpSpPr/>
          <p:nvPr/>
        </p:nvGrpSpPr>
        <p:grpSpPr>
          <a:xfrm>
            <a:off x="1994302" y="4994986"/>
            <a:ext cx="3494626" cy="691638"/>
            <a:chOff x="885153" y="1438609"/>
            <a:chExt cx="2621652" cy="518864"/>
          </a:xfrm>
        </p:grpSpPr>
        <p:sp>
          <p:nvSpPr>
            <p:cNvPr id="25" name="TextBox 70"/>
            <p:cNvSpPr txBox="1"/>
            <p:nvPr/>
          </p:nvSpPr>
          <p:spPr>
            <a:xfrm>
              <a:off x="885153" y="1438609"/>
              <a:ext cx="1574158" cy="215404"/>
            </a:xfrm>
            <a:prstGeom prst="rect">
              <a:avLst/>
            </a:prstGeom>
            <a:noFill/>
          </p:spPr>
          <p:txBody>
            <a:bodyPr wrap="none" lIns="0" tIns="0" rIns="0" bIns="0" rtlCol="0" anchor="ctr">
              <a:spAutoFit/>
            </a:bodyPr>
            <a:lstStyle/>
            <a:p>
              <a:r>
                <a:rPr lang="en-US" sz="1866" b="1" dirty="0">
                  <a:solidFill>
                    <a:schemeClr val="bg1"/>
                  </a:solidFill>
                  <a:latin typeface="Arial" panose="020B0604020202020204" pitchFamily="34" charset="0"/>
                  <a:cs typeface="Arial" panose="020B0604020202020204" pitchFamily="34" charset="0"/>
                </a:rPr>
                <a:t>Creative Solutions</a:t>
              </a:r>
            </a:p>
          </p:txBody>
        </p:sp>
        <p:sp>
          <p:nvSpPr>
            <p:cNvPr id="26" name="TextBox 71"/>
            <p:cNvSpPr txBox="1"/>
            <p:nvPr/>
          </p:nvSpPr>
          <p:spPr>
            <a:xfrm>
              <a:off x="885153" y="1649712"/>
              <a:ext cx="2621652" cy="307761"/>
            </a:xfrm>
            <a:prstGeom prst="rect">
              <a:avLst/>
            </a:prstGeom>
            <a:noFill/>
          </p:spPr>
          <p:txBody>
            <a:bodyPr wrap="square" lIns="0" tIns="0" rIns="0" bIns="0" rtlCol="0" anchor="t">
              <a:spAutoFit/>
            </a:bodyPr>
            <a:lstStyle/>
            <a:p>
              <a:pPr defTabSz="1218895">
                <a:spcBef>
                  <a:spcPct val="20000"/>
                </a:spcBef>
                <a:defRPr/>
              </a:pPr>
              <a:r>
                <a:rPr lang="en-US" sz="1333" dirty="0">
                  <a:solidFill>
                    <a:schemeClr val="bg1"/>
                  </a:solidFill>
                  <a:latin typeface="Arial" panose="020B0604020202020204" pitchFamily="34" charset="0"/>
                  <a:cs typeface="Arial" panose="020B0604020202020204" pitchFamily="34" charset="0"/>
                </a:rPr>
                <a:t>There are many variations of passages of lorem ipsum available, but the majority</a:t>
              </a:r>
            </a:p>
          </p:txBody>
        </p:sp>
      </p:grpSp>
      <p:grpSp>
        <p:nvGrpSpPr>
          <p:cNvPr id="27" name="Group 73"/>
          <p:cNvGrpSpPr/>
          <p:nvPr/>
        </p:nvGrpSpPr>
        <p:grpSpPr>
          <a:xfrm flipH="1">
            <a:off x="6167844" y="1994796"/>
            <a:ext cx="5164725" cy="1088011"/>
            <a:chOff x="644107" y="1330751"/>
            <a:chExt cx="3874553" cy="816221"/>
          </a:xfrm>
        </p:grpSpPr>
        <p:sp>
          <p:nvSpPr>
            <p:cNvPr id="28" name="Rounded Rectangle 74"/>
            <p:cNvSpPr/>
            <p:nvPr/>
          </p:nvSpPr>
          <p:spPr>
            <a:xfrm>
              <a:off x="644107" y="1384863"/>
              <a:ext cx="3725972" cy="762109"/>
            </a:xfrm>
            <a:prstGeom prst="roundRect">
              <a:avLst>
                <a:gd name="adj" fmla="val 50000"/>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latin typeface="Arial" panose="020B0604020202020204" pitchFamily="34" charset="0"/>
                <a:cs typeface="Arial" panose="020B0604020202020204" pitchFamily="34" charset="0"/>
              </a:endParaRPr>
            </a:p>
          </p:txBody>
        </p:sp>
        <p:sp>
          <p:nvSpPr>
            <p:cNvPr id="29" name="Rounded Rectangle 75"/>
            <p:cNvSpPr/>
            <p:nvPr/>
          </p:nvSpPr>
          <p:spPr>
            <a:xfrm>
              <a:off x="644107" y="1330751"/>
              <a:ext cx="3725972" cy="76210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latin typeface="Arial" panose="020B0604020202020204" pitchFamily="34" charset="0"/>
                <a:cs typeface="Arial" panose="020B0604020202020204" pitchFamily="34" charset="0"/>
              </a:endParaRPr>
            </a:p>
          </p:txBody>
        </p:sp>
        <p:sp>
          <p:nvSpPr>
            <p:cNvPr id="30" name="Isosceles Triangle 76"/>
            <p:cNvSpPr/>
            <p:nvPr/>
          </p:nvSpPr>
          <p:spPr>
            <a:xfrm rot="5400000">
              <a:off x="4322531" y="1607670"/>
              <a:ext cx="183987" cy="208271"/>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latin typeface="Arial" panose="020B0604020202020204" pitchFamily="34" charset="0"/>
                <a:cs typeface="Arial" panose="020B0604020202020204" pitchFamily="34" charset="0"/>
              </a:endParaRPr>
            </a:p>
          </p:txBody>
        </p:sp>
      </p:grpSp>
      <p:grpSp>
        <p:nvGrpSpPr>
          <p:cNvPr id="31" name="Group 38"/>
          <p:cNvGrpSpPr/>
          <p:nvPr/>
        </p:nvGrpSpPr>
        <p:grpSpPr>
          <a:xfrm flipH="1">
            <a:off x="6782157" y="2153780"/>
            <a:ext cx="3494626" cy="691638"/>
            <a:chOff x="885153" y="1438609"/>
            <a:chExt cx="2621652" cy="518864"/>
          </a:xfrm>
        </p:grpSpPr>
        <p:sp>
          <p:nvSpPr>
            <p:cNvPr id="32" name="TextBox 78"/>
            <p:cNvSpPr txBox="1"/>
            <p:nvPr/>
          </p:nvSpPr>
          <p:spPr>
            <a:xfrm>
              <a:off x="885153" y="1438609"/>
              <a:ext cx="1748915" cy="215404"/>
            </a:xfrm>
            <a:prstGeom prst="rect">
              <a:avLst/>
            </a:prstGeom>
            <a:noFill/>
          </p:spPr>
          <p:txBody>
            <a:bodyPr wrap="none" lIns="0" tIns="0" rIns="0" bIns="0" rtlCol="0" anchor="ctr">
              <a:spAutoFit/>
            </a:bodyPr>
            <a:lstStyle/>
            <a:p>
              <a:pPr algn="r"/>
              <a:r>
                <a:rPr lang="en-US" sz="1866" b="1" dirty="0">
                  <a:solidFill>
                    <a:schemeClr val="bg1"/>
                  </a:solidFill>
                  <a:latin typeface="Arial" panose="020B0604020202020204" pitchFamily="34" charset="0"/>
                  <a:cs typeface="Arial" panose="020B0604020202020204" pitchFamily="34" charset="0"/>
                </a:rPr>
                <a:t>Worldwide Business</a:t>
              </a:r>
            </a:p>
          </p:txBody>
        </p:sp>
        <p:sp>
          <p:nvSpPr>
            <p:cNvPr id="33" name="TextBox 79"/>
            <p:cNvSpPr txBox="1"/>
            <p:nvPr/>
          </p:nvSpPr>
          <p:spPr>
            <a:xfrm>
              <a:off x="885153" y="1649712"/>
              <a:ext cx="2621652" cy="307761"/>
            </a:xfrm>
            <a:prstGeom prst="rect">
              <a:avLst/>
            </a:prstGeom>
            <a:noFill/>
          </p:spPr>
          <p:txBody>
            <a:bodyPr wrap="square" lIns="0" tIns="0" rIns="0" bIns="0" rtlCol="0" anchor="t">
              <a:spAutoFit/>
            </a:bodyPr>
            <a:lstStyle/>
            <a:p>
              <a:pPr algn="r" defTabSz="1218895">
                <a:spcBef>
                  <a:spcPct val="20000"/>
                </a:spcBef>
                <a:defRPr/>
              </a:pPr>
              <a:r>
                <a:rPr lang="en-US" sz="1333" dirty="0">
                  <a:solidFill>
                    <a:schemeClr val="bg1"/>
                  </a:solidFill>
                  <a:latin typeface="Arial" panose="020B0604020202020204" pitchFamily="34" charset="0"/>
                  <a:cs typeface="Arial" panose="020B0604020202020204" pitchFamily="34" charset="0"/>
                </a:rPr>
                <a:t>There are many variations of passages of lorem ipsum available, but the majority</a:t>
              </a:r>
            </a:p>
          </p:txBody>
        </p:sp>
      </p:grpSp>
      <p:grpSp>
        <p:nvGrpSpPr>
          <p:cNvPr id="34" name="Group 81"/>
          <p:cNvGrpSpPr/>
          <p:nvPr/>
        </p:nvGrpSpPr>
        <p:grpSpPr>
          <a:xfrm flipH="1">
            <a:off x="6167844" y="3403656"/>
            <a:ext cx="5164725" cy="1088011"/>
            <a:chOff x="644107" y="1330751"/>
            <a:chExt cx="3874553" cy="816221"/>
          </a:xfrm>
        </p:grpSpPr>
        <p:sp>
          <p:nvSpPr>
            <p:cNvPr id="35" name="Rounded Rectangle 82"/>
            <p:cNvSpPr/>
            <p:nvPr/>
          </p:nvSpPr>
          <p:spPr>
            <a:xfrm>
              <a:off x="644107" y="1384863"/>
              <a:ext cx="3725972" cy="762109"/>
            </a:xfrm>
            <a:prstGeom prst="roundRect">
              <a:avLst>
                <a:gd name="adj" fmla="val 50000"/>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latin typeface="Arial" panose="020B0604020202020204" pitchFamily="34" charset="0"/>
                <a:cs typeface="Arial" panose="020B0604020202020204" pitchFamily="34" charset="0"/>
              </a:endParaRPr>
            </a:p>
          </p:txBody>
        </p:sp>
        <p:sp>
          <p:nvSpPr>
            <p:cNvPr id="36" name="Rounded Rectangle 83"/>
            <p:cNvSpPr/>
            <p:nvPr/>
          </p:nvSpPr>
          <p:spPr>
            <a:xfrm>
              <a:off x="644107" y="1330751"/>
              <a:ext cx="3725972" cy="762109"/>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latin typeface="Arial" panose="020B0604020202020204" pitchFamily="34" charset="0"/>
                <a:cs typeface="Arial" panose="020B0604020202020204" pitchFamily="34" charset="0"/>
              </a:endParaRPr>
            </a:p>
          </p:txBody>
        </p:sp>
        <p:sp>
          <p:nvSpPr>
            <p:cNvPr id="37" name="Isosceles Triangle 84"/>
            <p:cNvSpPr/>
            <p:nvPr/>
          </p:nvSpPr>
          <p:spPr>
            <a:xfrm rot="5400000">
              <a:off x="4322531" y="1607670"/>
              <a:ext cx="183987" cy="208271"/>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latin typeface="Arial" panose="020B0604020202020204" pitchFamily="34" charset="0"/>
                <a:cs typeface="Arial" panose="020B0604020202020204" pitchFamily="34" charset="0"/>
              </a:endParaRPr>
            </a:p>
          </p:txBody>
        </p:sp>
      </p:grpSp>
      <p:grpSp>
        <p:nvGrpSpPr>
          <p:cNvPr id="38" name="Group 38"/>
          <p:cNvGrpSpPr/>
          <p:nvPr/>
        </p:nvGrpSpPr>
        <p:grpSpPr>
          <a:xfrm flipH="1">
            <a:off x="6782157" y="3575337"/>
            <a:ext cx="3494626" cy="691638"/>
            <a:chOff x="885153" y="1438609"/>
            <a:chExt cx="2621652" cy="518864"/>
          </a:xfrm>
        </p:grpSpPr>
        <p:sp>
          <p:nvSpPr>
            <p:cNvPr id="39" name="TextBox 86"/>
            <p:cNvSpPr txBox="1"/>
            <p:nvPr/>
          </p:nvSpPr>
          <p:spPr>
            <a:xfrm>
              <a:off x="885153" y="1438609"/>
              <a:ext cx="1350385" cy="215404"/>
            </a:xfrm>
            <a:prstGeom prst="rect">
              <a:avLst/>
            </a:prstGeom>
            <a:noFill/>
          </p:spPr>
          <p:txBody>
            <a:bodyPr wrap="none" lIns="0" tIns="0" rIns="0" bIns="0" rtlCol="0" anchor="ctr">
              <a:spAutoFit/>
            </a:bodyPr>
            <a:lstStyle/>
            <a:p>
              <a:pPr algn="r"/>
              <a:r>
                <a:rPr lang="en-US" sz="1866" b="1" dirty="0">
                  <a:solidFill>
                    <a:schemeClr val="bg1"/>
                  </a:solidFill>
                  <a:latin typeface="Arial" panose="020B0604020202020204" pitchFamily="34" charset="0"/>
                  <a:cs typeface="Arial" panose="020B0604020202020204" pitchFamily="34" charset="0"/>
                </a:rPr>
                <a:t>Business To Go</a:t>
              </a:r>
            </a:p>
          </p:txBody>
        </p:sp>
        <p:sp>
          <p:nvSpPr>
            <p:cNvPr id="40" name="TextBox 87"/>
            <p:cNvSpPr txBox="1"/>
            <p:nvPr/>
          </p:nvSpPr>
          <p:spPr>
            <a:xfrm>
              <a:off x="885153" y="1649712"/>
              <a:ext cx="2621652" cy="307761"/>
            </a:xfrm>
            <a:prstGeom prst="rect">
              <a:avLst/>
            </a:prstGeom>
            <a:noFill/>
          </p:spPr>
          <p:txBody>
            <a:bodyPr wrap="square" lIns="0" tIns="0" rIns="0" bIns="0" rtlCol="0" anchor="t">
              <a:spAutoFit/>
            </a:bodyPr>
            <a:lstStyle/>
            <a:p>
              <a:pPr algn="r" defTabSz="1218895">
                <a:spcBef>
                  <a:spcPct val="20000"/>
                </a:spcBef>
                <a:defRPr/>
              </a:pPr>
              <a:r>
                <a:rPr lang="en-US" sz="1333" dirty="0">
                  <a:solidFill>
                    <a:schemeClr val="bg1"/>
                  </a:solidFill>
                  <a:latin typeface="Arial" panose="020B0604020202020204" pitchFamily="34" charset="0"/>
                  <a:cs typeface="Arial" panose="020B0604020202020204" pitchFamily="34" charset="0"/>
                </a:rPr>
                <a:t>There are many variations of passages of lorem ipsum available, but the majority</a:t>
              </a:r>
            </a:p>
          </p:txBody>
        </p:sp>
      </p:grpSp>
      <p:grpSp>
        <p:nvGrpSpPr>
          <p:cNvPr id="41" name="Group 89"/>
          <p:cNvGrpSpPr/>
          <p:nvPr/>
        </p:nvGrpSpPr>
        <p:grpSpPr>
          <a:xfrm flipH="1">
            <a:off x="6167844" y="4823040"/>
            <a:ext cx="5164725" cy="1088011"/>
            <a:chOff x="644107" y="1330751"/>
            <a:chExt cx="3874553" cy="816221"/>
          </a:xfrm>
        </p:grpSpPr>
        <p:sp>
          <p:nvSpPr>
            <p:cNvPr id="42" name="Rounded Rectangle 90"/>
            <p:cNvSpPr/>
            <p:nvPr/>
          </p:nvSpPr>
          <p:spPr>
            <a:xfrm>
              <a:off x="644107" y="1384863"/>
              <a:ext cx="3725972" cy="762109"/>
            </a:xfrm>
            <a:prstGeom prst="roundRect">
              <a:avLst>
                <a:gd name="adj"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latin typeface="Arial" panose="020B0604020202020204" pitchFamily="34" charset="0"/>
                <a:cs typeface="Arial" panose="020B0604020202020204" pitchFamily="34" charset="0"/>
              </a:endParaRPr>
            </a:p>
          </p:txBody>
        </p:sp>
        <p:sp>
          <p:nvSpPr>
            <p:cNvPr id="43" name="Rounded Rectangle 91"/>
            <p:cNvSpPr/>
            <p:nvPr/>
          </p:nvSpPr>
          <p:spPr>
            <a:xfrm>
              <a:off x="644107" y="1330751"/>
              <a:ext cx="3725972" cy="762109"/>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latin typeface="Arial" panose="020B0604020202020204" pitchFamily="34" charset="0"/>
                <a:cs typeface="Arial" panose="020B0604020202020204" pitchFamily="34" charset="0"/>
              </a:endParaRPr>
            </a:p>
          </p:txBody>
        </p:sp>
        <p:sp>
          <p:nvSpPr>
            <p:cNvPr id="44" name="Isosceles Triangle 92"/>
            <p:cNvSpPr/>
            <p:nvPr/>
          </p:nvSpPr>
          <p:spPr>
            <a:xfrm rot="5400000">
              <a:off x="4322531" y="1607670"/>
              <a:ext cx="183987" cy="208271"/>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latin typeface="Arial" panose="020B0604020202020204" pitchFamily="34" charset="0"/>
                <a:cs typeface="Arial" panose="020B0604020202020204" pitchFamily="34" charset="0"/>
              </a:endParaRPr>
            </a:p>
          </p:txBody>
        </p:sp>
      </p:grpSp>
      <p:grpSp>
        <p:nvGrpSpPr>
          <p:cNvPr id="45" name="Group 38"/>
          <p:cNvGrpSpPr/>
          <p:nvPr/>
        </p:nvGrpSpPr>
        <p:grpSpPr>
          <a:xfrm flipH="1">
            <a:off x="6782157" y="4994722"/>
            <a:ext cx="3494626" cy="691638"/>
            <a:chOff x="885153" y="1438609"/>
            <a:chExt cx="2621652" cy="518864"/>
          </a:xfrm>
        </p:grpSpPr>
        <p:sp>
          <p:nvSpPr>
            <p:cNvPr id="46" name="TextBox 94"/>
            <p:cNvSpPr txBox="1"/>
            <p:nvPr/>
          </p:nvSpPr>
          <p:spPr>
            <a:xfrm>
              <a:off x="885153" y="1438609"/>
              <a:ext cx="1574158" cy="215404"/>
            </a:xfrm>
            <a:prstGeom prst="rect">
              <a:avLst/>
            </a:prstGeom>
            <a:noFill/>
          </p:spPr>
          <p:txBody>
            <a:bodyPr wrap="none" lIns="0" tIns="0" rIns="0" bIns="0" rtlCol="0" anchor="ctr">
              <a:spAutoFit/>
            </a:bodyPr>
            <a:lstStyle/>
            <a:p>
              <a:pPr algn="r"/>
              <a:r>
                <a:rPr lang="en-US" sz="1866" b="1" dirty="0">
                  <a:solidFill>
                    <a:schemeClr val="bg1"/>
                  </a:solidFill>
                  <a:latin typeface="Arial" panose="020B0604020202020204" pitchFamily="34" charset="0"/>
                  <a:cs typeface="Arial" panose="020B0604020202020204" pitchFamily="34" charset="0"/>
                </a:rPr>
                <a:t>Creative Solutions</a:t>
              </a:r>
            </a:p>
          </p:txBody>
        </p:sp>
        <p:sp>
          <p:nvSpPr>
            <p:cNvPr id="47" name="TextBox 95"/>
            <p:cNvSpPr txBox="1"/>
            <p:nvPr/>
          </p:nvSpPr>
          <p:spPr>
            <a:xfrm>
              <a:off x="885153" y="1649712"/>
              <a:ext cx="2621652" cy="307761"/>
            </a:xfrm>
            <a:prstGeom prst="rect">
              <a:avLst/>
            </a:prstGeom>
            <a:noFill/>
          </p:spPr>
          <p:txBody>
            <a:bodyPr wrap="square" lIns="0" tIns="0" rIns="0" bIns="0" rtlCol="0" anchor="t">
              <a:spAutoFit/>
            </a:bodyPr>
            <a:lstStyle/>
            <a:p>
              <a:pPr algn="r" defTabSz="1218895">
                <a:spcBef>
                  <a:spcPct val="20000"/>
                </a:spcBef>
                <a:defRPr/>
              </a:pPr>
              <a:r>
                <a:rPr lang="en-US" sz="1333" dirty="0">
                  <a:solidFill>
                    <a:schemeClr val="bg1"/>
                  </a:solidFill>
                  <a:latin typeface="Arial" panose="020B0604020202020204" pitchFamily="34" charset="0"/>
                  <a:cs typeface="Arial" panose="020B0604020202020204" pitchFamily="34" charset="0"/>
                </a:rPr>
                <a:t>There are many variations of passages of lorem ipsum available, but the majority</a:t>
              </a:r>
            </a:p>
          </p:txBody>
        </p:sp>
      </p:grpSp>
      <p:grpSp>
        <p:nvGrpSpPr>
          <p:cNvPr id="48" name="Group 64"/>
          <p:cNvGrpSpPr/>
          <p:nvPr/>
        </p:nvGrpSpPr>
        <p:grpSpPr>
          <a:xfrm>
            <a:off x="983174" y="3536719"/>
            <a:ext cx="771850" cy="749751"/>
            <a:chOff x="735191" y="2518747"/>
            <a:chExt cx="579038" cy="562460"/>
          </a:xfrm>
        </p:grpSpPr>
        <p:sp>
          <p:nvSpPr>
            <p:cNvPr id="49" name="Oval 54"/>
            <p:cNvSpPr>
              <a:spLocks noChangeAspect="1"/>
            </p:cNvSpPr>
            <p:nvPr/>
          </p:nvSpPr>
          <p:spPr>
            <a:xfrm>
              <a:off x="735191" y="2518747"/>
              <a:ext cx="579038" cy="5624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3554" b="1" dirty="0">
                <a:solidFill>
                  <a:schemeClr val="accent2"/>
                </a:solidFill>
                <a:latin typeface="Arial" panose="020B0604020202020204" pitchFamily="34" charset="0"/>
                <a:cs typeface="Arial" panose="020B0604020202020204" pitchFamily="34" charset="0"/>
              </a:endParaRPr>
            </a:p>
          </p:txBody>
        </p:sp>
        <p:sp>
          <p:nvSpPr>
            <p:cNvPr id="50" name="Freeform 52"/>
            <p:cNvSpPr>
              <a:spLocks noEditPoints="1"/>
            </p:cNvSpPr>
            <p:nvPr/>
          </p:nvSpPr>
          <p:spPr bwMode="auto">
            <a:xfrm>
              <a:off x="899027" y="2664760"/>
              <a:ext cx="251367" cy="270435"/>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accent2"/>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grpSp>
      <p:grpSp>
        <p:nvGrpSpPr>
          <p:cNvPr id="51" name="Group 66"/>
          <p:cNvGrpSpPr/>
          <p:nvPr/>
        </p:nvGrpSpPr>
        <p:grpSpPr>
          <a:xfrm>
            <a:off x="983174" y="4956104"/>
            <a:ext cx="771850" cy="749751"/>
            <a:chOff x="735191" y="3583563"/>
            <a:chExt cx="579038" cy="562460"/>
          </a:xfrm>
        </p:grpSpPr>
        <p:sp>
          <p:nvSpPr>
            <p:cNvPr id="52" name="Oval 72"/>
            <p:cNvSpPr>
              <a:spLocks noChangeAspect="1"/>
            </p:cNvSpPr>
            <p:nvPr/>
          </p:nvSpPr>
          <p:spPr>
            <a:xfrm>
              <a:off x="735191" y="3583563"/>
              <a:ext cx="579038" cy="5624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3554" b="1" dirty="0">
                <a:solidFill>
                  <a:schemeClr val="accent3"/>
                </a:solidFill>
                <a:latin typeface="Arial" panose="020B0604020202020204" pitchFamily="34" charset="0"/>
                <a:cs typeface="Arial" panose="020B0604020202020204" pitchFamily="34" charset="0"/>
              </a:endParaRPr>
            </a:p>
          </p:txBody>
        </p:sp>
        <p:sp>
          <p:nvSpPr>
            <p:cNvPr id="53" name="Freeform 103"/>
            <p:cNvSpPr>
              <a:spLocks noEditPoints="1"/>
            </p:cNvSpPr>
            <p:nvPr/>
          </p:nvSpPr>
          <p:spPr bwMode="auto">
            <a:xfrm>
              <a:off x="899027" y="3685335"/>
              <a:ext cx="250504" cy="368872"/>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accent3"/>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grpSp>
      <p:grpSp>
        <p:nvGrpSpPr>
          <p:cNvPr id="54" name="Group 73"/>
          <p:cNvGrpSpPr/>
          <p:nvPr/>
        </p:nvGrpSpPr>
        <p:grpSpPr>
          <a:xfrm>
            <a:off x="10454739" y="3536719"/>
            <a:ext cx="771850" cy="749751"/>
            <a:chOff x="7840715" y="2518747"/>
            <a:chExt cx="579038" cy="562460"/>
          </a:xfrm>
        </p:grpSpPr>
        <p:sp>
          <p:nvSpPr>
            <p:cNvPr id="55" name="Oval 88"/>
            <p:cNvSpPr>
              <a:spLocks noChangeAspect="1"/>
            </p:cNvSpPr>
            <p:nvPr/>
          </p:nvSpPr>
          <p:spPr>
            <a:xfrm flipH="1">
              <a:off x="7840715" y="2518747"/>
              <a:ext cx="579038" cy="5624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3554" b="1" dirty="0">
                <a:solidFill>
                  <a:schemeClr val="accent5"/>
                </a:solidFill>
                <a:latin typeface="Arial" panose="020B0604020202020204" pitchFamily="34" charset="0"/>
                <a:cs typeface="Arial" panose="020B0604020202020204" pitchFamily="34" charset="0"/>
              </a:endParaRPr>
            </a:p>
          </p:txBody>
        </p:sp>
        <p:sp>
          <p:nvSpPr>
            <p:cNvPr id="56" name="Freeform 5"/>
            <p:cNvSpPr>
              <a:spLocks noEditPoints="1"/>
            </p:cNvSpPr>
            <p:nvPr/>
          </p:nvSpPr>
          <p:spPr bwMode="auto">
            <a:xfrm>
              <a:off x="7990534" y="2660277"/>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accent5"/>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grpSp>
      <p:grpSp>
        <p:nvGrpSpPr>
          <p:cNvPr id="57" name="Group 81"/>
          <p:cNvGrpSpPr/>
          <p:nvPr/>
        </p:nvGrpSpPr>
        <p:grpSpPr>
          <a:xfrm>
            <a:off x="983174" y="2127859"/>
            <a:ext cx="771850" cy="749751"/>
            <a:chOff x="735191" y="1461827"/>
            <a:chExt cx="579038" cy="562460"/>
          </a:xfrm>
        </p:grpSpPr>
        <p:sp>
          <p:nvSpPr>
            <p:cNvPr id="58" name="Oval 24"/>
            <p:cNvSpPr>
              <a:spLocks noChangeAspect="1"/>
            </p:cNvSpPr>
            <p:nvPr/>
          </p:nvSpPr>
          <p:spPr>
            <a:xfrm>
              <a:off x="735191" y="1461827"/>
              <a:ext cx="579038" cy="5624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3554" b="1" dirty="0">
                <a:solidFill>
                  <a:schemeClr val="accent1"/>
                </a:solidFill>
                <a:latin typeface="Arial" panose="020B0604020202020204" pitchFamily="34" charset="0"/>
                <a:cs typeface="Arial" panose="020B0604020202020204" pitchFamily="34" charset="0"/>
              </a:endParaRPr>
            </a:p>
          </p:txBody>
        </p:sp>
        <p:sp>
          <p:nvSpPr>
            <p:cNvPr id="59" name="Freeform 245"/>
            <p:cNvSpPr>
              <a:spLocks/>
            </p:cNvSpPr>
            <p:nvPr/>
          </p:nvSpPr>
          <p:spPr bwMode="auto">
            <a:xfrm>
              <a:off x="908029" y="1626376"/>
              <a:ext cx="233363" cy="233363"/>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accent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grpSp>
      <p:grpSp>
        <p:nvGrpSpPr>
          <p:cNvPr id="60" name="Group 89"/>
          <p:cNvGrpSpPr/>
          <p:nvPr/>
        </p:nvGrpSpPr>
        <p:grpSpPr>
          <a:xfrm>
            <a:off x="10454739" y="4956104"/>
            <a:ext cx="771850" cy="749751"/>
            <a:chOff x="7840715" y="3583563"/>
            <a:chExt cx="579038" cy="562460"/>
          </a:xfrm>
        </p:grpSpPr>
        <p:sp>
          <p:nvSpPr>
            <p:cNvPr id="61" name="Oval 96"/>
            <p:cNvSpPr>
              <a:spLocks noChangeAspect="1"/>
            </p:cNvSpPr>
            <p:nvPr/>
          </p:nvSpPr>
          <p:spPr>
            <a:xfrm flipH="1">
              <a:off x="7840715" y="3583563"/>
              <a:ext cx="579038" cy="5624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2133" b="1" dirty="0">
                <a:solidFill>
                  <a:schemeClr val="accent6"/>
                </a:solidFill>
                <a:latin typeface="Arial" panose="020B0604020202020204" pitchFamily="34" charset="0"/>
                <a:cs typeface="Arial" panose="020B0604020202020204" pitchFamily="34" charset="0"/>
              </a:endParaRPr>
            </a:p>
          </p:txBody>
        </p:sp>
        <p:sp>
          <p:nvSpPr>
            <p:cNvPr id="62" name="Freeform 66"/>
            <p:cNvSpPr>
              <a:spLocks noEditPoints="1"/>
            </p:cNvSpPr>
            <p:nvPr/>
          </p:nvSpPr>
          <p:spPr bwMode="auto">
            <a:xfrm>
              <a:off x="8004822" y="3748112"/>
              <a:ext cx="250825" cy="233363"/>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accent6"/>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grpSp>
      <p:grpSp>
        <p:nvGrpSpPr>
          <p:cNvPr id="63" name="Group 97"/>
          <p:cNvGrpSpPr/>
          <p:nvPr/>
        </p:nvGrpSpPr>
        <p:grpSpPr>
          <a:xfrm>
            <a:off x="10454739" y="2127859"/>
            <a:ext cx="771850" cy="749751"/>
            <a:chOff x="7840715" y="1461827"/>
            <a:chExt cx="579038" cy="562460"/>
          </a:xfrm>
        </p:grpSpPr>
        <p:sp>
          <p:nvSpPr>
            <p:cNvPr id="64" name="Oval 80"/>
            <p:cNvSpPr>
              <a:spLocks noChangeAspect="1"/>
            </p:cNvSpPr>
            <p:nvPr/>
          </p:nvSpPr>
          <p:spPr>
            <a:xfrm flipH="1">
              <a:off x="7840715" y="1461827"/>
              <a:ext cx="579038" cy="5624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3554" b="1" dirty="0">
                <a:solidFill>
                  <a:schemeClr val="accent4"/>
                </a:solidFill>
                <a:latin typeface="Arial" panose="020B0604020202020204" pitchFamily="34" charset="0"/>
                <a:cs typeface="Arial" panose="020B0604020202020204" pitchFamily="34" charset="0"/>
              </a:endParaRPr>
            </a:p>
          </p:txBody>
        </p:sp>
        <p:sp>
          <p:nvSpPr>
            <p:cNvPr id="65" name="Freeform 15"/>
            <p:cNvSpPr>
              <a:spLocks noEditPoints="1"/>
            </p:cNvSpPr>
            <p:nvPr/>
          </p:nvSpPr>
          <p:spPr bwMode="auto">
            <a:xfrm>
              <a:off x="7996884" y="1643045"/>
              <a:ext cx="266700" cy="200025"/>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chemeClr val="accent4"/>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grpSp>
      <p:sp>
        <p:nvSpPr>
          <p:cNvPr id="66" name="文本框 65"/>
          <p:cNvSpPr txBox="1"/>
          <p:nvPr/>
        </p:nvSpPr>
        <p:spPr>
          <a:xfrm>
            <a:off x="4456770" y="293231"/>
            <a:ext cx="3278462" cy="461665"/>
          </a:xfrm>
          <a:prstGeom prst="rect">
            <a:avLst/>
          </a:prstGeom>
          <a:noFill/>
        </p:spPr>
        <p:txBody>
          <a:bodyPr wrap="none" rtlCol="0">
            <a:spAutoFit/>
          </a:bodyPr>
          <a:lstStyle/>
          <a:p>
            <a:pPr algn="ctr" fontAlgn="auto">
              <a:spcBef>
                <a:spcPts val="0"/>
              </a:spcBef>
              <a:spcAft>
                <a:spcPts val="0"/>
              </a:spcAft>
              <a:defRPr/>
            </a:pPr>
            <a:r>
              <a:rPr lang="zh-CN" altLang="en-US" sz="2400" b="1" dirty="0">
                <a:solidFill>
                  <a:schemeClr val="tx2"/>
                </a:solidFill>
                <a:ea typeface="张海山锐线体简" panose="02000000000000000000" pitchFamily="2" charset="-122"/>
                <a:cs typeface="+mn-ea"/>
                <a:sym typeface="+mn-lt"/>
              </a:rPr>
              <a:t>单击这里添加您的标题</a:t>
            </a:r>
          </a:p>
        </p:txBody>
      </p:sp>
    </p:spTree>
    <p:extLst>
      <p:ext uri="{BB962C8B-B14F-4D97-AF65-F5344CB8AC3E}">
        <p14:creationId xmlns:p14="http://schemas.microsoft.com/office/powerpoint/2010/main" val="426232455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p15:prstTrans prst="peelOff"/>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trips(upRight)">
                                      <p:cBhvr>
                                        <p:cTn id="7" dur="500"/>
                                        <p:tgtEl>
                                          <p:spTgt spid="12"/>
                                        </p:tgtEl>
                                      </p:cBhvr>
                                    </p:animEffect>
                                  </p:childTnLst>
                                </p:cTn>
                              </p:par>
                            </p:childTnLst>
                          </p:cTn>
                        </p:par>
                        <p:par>
                          <p:cTn id="8" fill="hold">
                            <p:stCondLst>
                              <p:cond delay="500"/>
                            </p:stCondLst>
                            <p:childTnLst>
                              <p:par>
                                <p:cTn id="9" presetID="2" presetClass="entr" presetSubtype="8" accel="50000" decel="50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0" fill="hold" nodeType="afterEffect">
                                  <p:stCondLst>
                                    <p:cond delay="0"/>
                                  </p:stCondLst>
                                  <p:childTnLst>
                                    <p:set>
                                      <p:cBhvr>
                                        <p:cTn id="15" dur="1" fill="hold">
                                          <p:stCondLst>
                                            <p:cond delay="0"/>
                                          </p:stCondLst>
                                        </p:cTn>
                                        <p:tgtEl>
                                          <p:spTgt spid="57"/>
                                        </p:tgtEl>
                                        <p:attrNameLst>
                                          <p:attrName>style.visibility</p:attrName>
                                        </p:attrNameLst>
                                      </p:cBhvr>
                                      <p:to>
                                        <p:strVal val="visible"/>
                                      </p:to>
                                    </p:set>
                                    <p:anim calcmode="lin" valueType="num">
                                      <p:cBhvr>
                                        <p:cTn id="16" dur="500" fill="hold"/>
                                        <p:tgtEl>
                                          <p:spTgt spid="57"/>
                                        </p:tgtEl>
                                        <p:attrNameLst>
                                          <p:attrName>ppt_w</p:attrName>
                                        </p:attrNameLst>
                                      </p:cBhvr>
                                      <p:tavLst>
                                        <p:tav tm="0">
                                          <p:val>
                                            <p:fltVal val="0"/>
                                          </p:val>
                                        </p:tav>
                                        <p:tav tm="100000">
                                          <p:val>
                                            <p:strVal val="#ppt_w"/>
                                          </p:val>
                                        </p:tav>
                                      </p:tavLst>
                                    </p:anim>
                                    <p:anim calcmode="lin" valueType="num">
                                      <p:cBhvr>
                                        <p:cTn id="17" dur="500" fill="hold"/>
                                        <p:tgtEl>
                                          <p:spTgt spid="57"/>
                                        </p:tgtEl>
                                        <p:attrNameLst>
                                          <p:attrName>ppt_h</p:attrName>
                                        </p:attrNameLst>
                                      </p:cBhvr>
                                      <p:tavLst>
                                        <p:tav tm="0">
                                          <p:val>
                                            <p:fltVal val="0"/>
                                          </p:val>
                                        </p:tav>
                                        <p:tav tm="100000">
                                          <p:val>
                                            <p:strVal val="#ppt_h"/>
                                          </p:val>
                                        </p:tav>
                                      </p:tavLst>
                                    </p:anim>
                                    <p:animEffect transition="in" filter="fade">
                                      <p:cBhvr>
                                        <p:cTn id="18" dur="500"/>
                                        <p:tgtEl>
                                          <p:spTgt spid="57"/>
                                        </p:tgtEl>
                                      </p:cBhvr>
                                    </p:animEffect>
                                  </p:childTnLst>
                                </p:cTn>
                              </p:par>
                              <p:par>
                                <p:cTn id="19" presetID="10"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childTnLst>
                                </p:cTn>
                              </p:par>
                            </p:childTnLst>
                          </p:cTn>
                        </p:par>
                        <p:par>
                          <p:cTn id="22" fill="hold">
                            <p:stCondLst>
                              <p:cond delay="2000"/>
                            </p:stCondLst>
                            <p:childTnLst>
                              <p:par>
                                <p:cTn id="23" presetID="2" presetClass="entr" presetSubtype="8" accel="50000" decel="50000"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0-#ppt_w/2"/>
                                          </p:val>
                                        </p:tav>
                                        <p:tav tm="100000">
                                          <p:val>
                                            <p:strVal val="#ppt_x"/>
                                          </p:val>
                                        </p:tav>
                                      </p:tavLst>
                                    </p:anim>
                                    <p:anim calcmode="lin" valueType="num">
                                      <p:cBhvr additive="base">
                                        <p:cTn id="26" dur="500" fill="hold"/>
                                        <p:tgtEl>
                                          <p:spTgt spid="13"/>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53" presetClass="entr" presetSubtype="0" fill="hold" nodeType="afterEffect">
                                  <p:stCondLst>
                                    <p:cond delay="0"/>
                                  </p:stCondLst>
                                  <p:childTnLst>
                                    <p:set>
                                      <p:cBhvr>
                                        <p:cTn id="29" dur="1" fill="hold">
                                          <p:stCondLst>
                                            <p:cond delay="0"/>
                                          </p:stCondLst>
                                        </p:cTn>
                                        <p:tgtEl>
                                          <p:spTgt spid="48"/>
                                        </p:tgtEl>
                                        <p:attrNameLst>
                                          <p:attrName>style.visibility</p:attrName>
                                        </p:attrNameLst>
                                      </p:cBhvr>
                                      <p:to>
                                        <p:strVal val="visible"/>
                                      </p:to>
                                    </p:set>
                                    <p:anim calcmode="lin" valueType="num">
                                      <p:cBhvr>
                                        <p:cTn id="30" dur="500" fill="hold"/>
                                        <p:tgtEl>
                                          <p:spTgt spid="48"/>
                                        </p:tgtEl>
                                        <p:attrNameLst>
                                          <p:attrName>ppt_w</p:attrName>
                                        </p:attrNameLst>
                                      </p:cBhvr>
                                      <p:tavLst>
                                        <p:tav tm="0">
                                          <p:val>
                                            <p:fltVal val="0"/>
                                          </p:val>
                                        </p:tav>
                                        <p:tav tm="100000">
                                          <p:val>
                                            <p:strVal val="#ppt_w"/>
                                          </p:val>
                                        </p:tav>
                                      </p:tavLst>
                                    </p:anim>
                                    <p:anim calcmode="lin" valueType="num">
                                      <p:cBhvr>
                                        <p:cTn id="31" dur="500" fill="hold"/>
                                        <p:tgtEl>
                                          <p:spTgt spid="48"/>
                                        </p:tgtEl>
                                        <p:attrNameLst>
                                          <p:attrName>ppt_h</p:attrName>
                                        </p:attrNameLst>
                                      </p:cBhvr>
                                      <p:tavLst>
                                        <p:tav tm="0">
                                          <p:val>
                                            <p:fltVal val="0"/>
                                          </p:val>
                                        </p:tav>
                                        <p:tav tm="100000">
                                          <p:val>
                                            <p:strVal val="#ppt_h"/>
                                          </p:val>
                                        </p:tav>
                                      </p:tavLst>
                                    </p:anim>
                                    <p:animEffect transition="in" filter="fade">
                                      <p:cBhvr>
                                        <p:cTn id="32" dur="500"/>
                                        <p:tgtEl>
                                          <p:spTgt spid="48"/>
                                        </p:tgtEl>
                                      </p:cBhvr>
                                    </p:animEffect>
                                  </p:childTnLst>
                                </p:cTn>
                              </p:par>
                              <p:par>
                                <p:cTn id="33" presetID="10" presetClass="entr" presetSubtype="0"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childTnLst>
                                </p:cTn>
                              </p:par>
                            </p:childTnLst>
                          </p:cTn>
                        </p:par>
                        <p:par>
                          <p:cTn id="36" fill="hold">
                            <p:stCondLst>
                              <p:cond delay="3500"/>
                            </p:stCondLst>
                            <p:childTnLst>
                              <p:par>
                                <p:cTn id="37" presetID="2" presetClass="entr" presetSubtype="8" accel="50000" decel="50000"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0-#ppt_w/2"/>
                                          </p:val>
                                        </p:tav>
                                        <p:tav tm="100000">
                                          <p:val>
                                            <p:strVal val="#ppt_x"/>
                                          </p:val>
                                        </p:tav>
                                      </p:tavLst>
                                    </p:anim>
                                    <p:anim calcmode="lin" valueType="num">
                                      <p:cBhvr additive="base">
                                        <p:cTn id="40" dur="500" fill="hold"/>
                                        <p:tgtEl>
                                          <p:spTgt spid="20"/>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53" presetClass="entr" presetSubtype="0" fill="hold" nodeType="afterEffect">
                                  <p:stCondLst>
                                    <p:cond delay="0"/>
                                  </p:stCondLst>
                                  <p:childTnLst>
                                    <p:set>
                                      <p:cBhvr>
                                        <p:cTn id="43" dur="1" fill="hold">
                                          <p:stCondLst>
                                            <p:cond delay="0"/>
                                          </p:stCondLst>
                                        </p:cTn>
                                        <p:tgtEl>
                                          <p:spTgt spid="51"/>
                                        </p:tgtEl>
                                        <p:attrNameLst>
                                          <p:attrName>style.visibility</p:attrName>
                                        </p:attrNameLst>
                                      </p:cBhvr>
                                      <p:to>
                                        <p:strVal val="visible"/>
                                      </p:to>
                                    </p:set>
                                    <p:anim calcmode="lin" valueType="num">
                                      <p:cBhvr>
                                        <p:cTn id="44" dur="500" fill="hold"/>
                                        <p:tgtEl>
                                          <p:spTgt spid="51"/>
                                        </p:tgtEl>
                                        <p:attrNameLst>
                                          <p:attrName>ppt_w</p:attrName>
                                        </p:attrNameLst>
                                      </p:cBhvr>
                                      <p:tavLst>
                                        <p:tav tm="0">
                                          <p:val>
                                            <p:fltVal val="0"/>
                                          </p:val>
                                        </p:tav>
                                        <p:tav tm="100000">
                                          <p:val>
                                            <p:strVal val="#ppt_w"/>
                                          </p:val>
                                        </p:tav>
                                      </p:tavLst>
                                    </p:anim>
                                    <p:anim calcmode="lin" valueType="num">
                                      <p:cBhvr>
                                        <p:cTn id="45" dur="500" fill="hold"/>
                                        <p:tgtEl>
                                          <p:spTgt spid="51"/>
                                        </p:tgtEl>
                                        <p:attrNameLst>
                                          <p:attrName>ppt_h</p:attrName>
                                        </p:attrNameLst>
                                      </p:cBhvr>
                                      <p:tavLst>
                                        <p:tav tm="0">
                                          <p:val>
                                            <p:fltVal val="0"/>
                                          </p:val>
                                        </p:tav>
                                        <p:tav tm="100000">
                                          <p:val>
                                            <p:strVal val="#ppt_h"/>
                                          </p:val>
                                        </p:tav>
                                      </p:tavLst>
                                    </p:anim>
                                    <p:animEffect transition="in" filter="fade">
                                      <p:cBhvr>
                                        <p:cTn id="46" dur="500"/>
                                        <p:tgtEl>
                                          <p:spTgt spid="51"/>
                                        </p:tgtEl>
                                      </p:cBhvr>
                                    </p:animEffect>
                                  </p:childTnLst>
                                </p:cTn>
                              </p:par>
                              <p:par>
                                <p:cTn id="47" presetID="10" presetClass="entr" presetSubtype="0" fill="hold"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1000"/>
                                        <p:tgtEl>
                                          <p:spTgt spid="24"/>
                                        </p:tgtEl>
                                      </p:cBhvr>
                                    </p:animEffect>
                                  </p:childTnLst>
                                </p:cTn>
                              </p:par>
                            </p:childTnLst>
                          </p:cTn>
                        </p:par>
                        <p:par>
                          <p:cTn id="50" fill="hold">
                            <p:stCondLst>
                              <p:cond delay="5000"/>
                            </p:stCondLst>
                            <p:childTnLst>
                              <p:par>
                                <p:cTn id="51" presetID="2" presetClass="entr" presetSubtype="2" accel="50000" decel="50000" fill="hold"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additive="base">
                                        <p:cTn id="53" dur="500" fill="hold"/>
                                        <p:tgtEl>
                                          <p:spTgt spid="27"/>
                                        </p:tgtEl>
                                        <p:attrNameLst>
                                          <p:attrName>ppt_x</p:attrName>
                                        </p:attrNameLst>
                                      </p:cBhvr>
                                      <p:tavLst>
                                        <p:tav tm="0">
                                          <p:val>
                                            <p:strVal val="1+#ppt_w/2"/>
                                          </p:val>
                                        </p:tav>
                                        <p:tav tm="100000">
                                          <p:val>
                                            <p:strVal val="#ppt_x"/>
                                          </p:val>
                                        </p:tav>
                                      </p:tavLst>
                                    </p:anim>
                                    <p:anim calcmode="lin" valueType="num">
                                      <p:cBhvr additive="base">
                                        <p:cTn id="54" dur="500" fill="hold"/>
                                        <p:tgtEl>
                                          <p:spTgt spid="27"/>
                                        </p:tgtEl>
                                        <p:attrNameLst>
                                          <p:attrName>ppt_y</p:attrName>
                                        </p:attrNameLst>
                                      </p:cBhvr>
                                      <p:tavLst>
                                        <p:tav tm="0">
                                          <p:val>
                                            <p:strVal val="#ppt_y"/>
                                          </p:val>
                                        </p:tav>
                                        <p:tav tm="100000">
                                          <p:val>
                                            <p:strVal val="#ppt_y"/>
                                          </p:val>
                                        </p:tav>
                                      </p:tavLst>
                                    </p:anim>
                                  </p:childTnLst>
                                </p:cTn>
                              </p:par>
                            </p:childTnLst>
                          </p:cTn>
                        </p:par>
                        <p:par>
                          <p:cTn id="55" fill="hold">
                            <p:stCondLst>
                              <p:cond delay="5500"/>
                            </p:stCondLst>
                            <p:childTnLst>
                              <p:par>
                                <p:cTn id="56" presetID="53" presetClass="entr" presetSubtype="0" fill="hold" nodeType="afterEffect">
                                  <p:stCondLst>
                                    <p:cond delay="0"/>
                                  </p:stCondLst>
                                  <p:childTnLst>
                                    <p:set>
                                      <p:cBhvr>
                                        <p:cTn id="57" dur="1" fill="hold">
                                          <p:stCondLst>
                                            <p:cond delay="0"/>
                                          </p:stCondLst>
                                        </p:cTn>
                                        <p:tgtEl>
                                          <p:spTgt spid="63"/>
                                        </p:tgtEl>
                                        <p:attrNameLst>
                                          <p:attrName>style.visibility</p:attrName>
                                        </p:attrNameLst>
                                      </p:cBhvr>
                                      <p:to>
                                        <p:strVal val="visible"/>
                                      </p:to>
                                    </p:set>
                                    <p:anim calcmode="lin" valueType="num">
                                      <p:cBhvr>
                                        <p:cTn id="58" dur="500" fill="hold"/>
                                        <p:tgtEl>
                                          <p:spTgt spid="63"/>
                                        </p:tgtEl>
                                        <p:attrNameLst>
                                          <p:attrName>ppt_w</p:attrName>
                                        </p:attrNameLst>
                                      </p:cBhvr>
                                      <p:tavLst>
                                        <p:tav tm="0">
                                          <p:val>
                                            <p:fltVal val="0"/>
                                          </p:val>
                                        </p:tav>
                                        <p:tav tm="100000">
                                          <p:val>
                                            <p:strVal val="#ppt_w"/>
                                          </p:val>
                                        </p:tav>
                                      </p:tavLst>
                                    </p:anim>
                                    <p:anim calcmode="lin" valueType="num">
                                      <p:cBhvr>
                                        <p:cTn id="59" dur="500" fill="hold"/>
                                        <p:tgtEl>
                                          <p:spTgt spid="63"/>
                                        </p:tgtEl>
                                        <p:attrNameLst>
                                          <p:attrName>ppt_h</p:attrName>
                                        </p:attrNameLst>
                                      </p:cBhvr>
                                      <p:tavLst>
                                        <p:tav tm="0">
                                          <p:val>
                                            <p:fltVal val="0"/>
                                          </p:val>
                                        </p:tav>
                                        <p:tav tm="100000">
                                          <p:val>
                                            <p:strVal val="#ppt_h"/>
                                          </p:val>
                                        </p:tav>
                                      </p:tavLst>
                                    </p:anim>
                                    <p:animEffect transition="in" filter="fade">
                                      <p:cBhvr>
                                        <p:cTn id="60" dur="500"/>
                                        <p:tgtEl>
                                          <p:spTgt spid="63"/>
                                        </p:tgtEl>
                                      </p:cBhvr>
                                    </p:animEffect>
                                  </p:childTnLst>
                                </p:cTn>
                              </p:par>
                              <p:par>
                                <p:cTn id="61" presetID="10" presetClass="entr" presetSubtype="0" fill="hold" nodeType="with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fade">
                                      <p:cBhvr>
                                        <p:cTn id="63" dur="1000"/>
                                        <p:tgtEl>
                                          <p:spTgt spid="31"/>
                                        </p:tgtEl>
                                      </p:cBhvr>
                                    </p:animEffect>
                                  </p:childTnLst>
                                </p:cTn>
                              </p:par>
                            </p:childTnLst>
                          </p:cTn>
                        </p:par>
                        <p:par>
                          <p:cTn id="64" fill="hold">
                            <p:stCondLst>
                              <p:cond delay="6500"/>
                            </p:stCondLst>
                            <p:childTnLst>
                              <p:par>
                                <p:cTn id="65" presetID="2" presetClass="entr" presetSubtype="2" accel="50000" decel="50000" fill="hold" nodeType="afterEffect">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cBhvr additive="base">
                                        <p:cTn id="67" dur="500" fill="hold"/>
                                        <p:tgtEl>
                                          <p:spTgt spid="34"/>
                                        </p:tgtEl>
                                        <p:attrNameLst>
                                          <p:attrName>ppt_x</p:attrName>
                                        </p:attrNameLst>
                                      </p:cBhvr>
                                      <p:tavLst>
                                        <p:tav tm="0">
                                          <p:val>
                                            <p:strVal val="1+#ppt_w/2"/>
                                          </p:val>
                                        </p:tav>
                                        <p:tav tm="100000">
                                          <p:val>
                                            <p:strVal val="#ppt_x"/>
                                          </p:val>
                                        </p:tav>
                                      </p:tavLst>
                                    </p:anim>
                                    <p:anim calcmode="lin" valueType="num">
                                      <p:cBhvr additive="base">
                                        <p:cTn id="68" dur="500" fill="hold"/>
                                        <p:tgtEl>
                                          <p:spTgt spid="34"/>
                                        </p:tgtEl>
                                        <p:attrNameLst>
                                          <p:attrName>ppt_y</p:attrName>
                                        </p:attrNameLst>
                                      </p:cBhvr>
                                      <p:tavLst>
                                        <p:tav tm="0">
                                          <p:val>
                                            <p:strVal val="#ppt_y"/>
                                          </p:val>
                                        </p:tav>
                                        <p:tav tm="100000">
                                          <p:val>
                                            <p:strVal val="#ppt_y"/>
                                          </p:val>
                                        </p:tav>
                                      </p:tavLst>
                                    </p:anim>
                                  </p:childTnLst>
                                </p:cTn>
                              </p:par>
                            </p:childTnLst>
                          </p:cTn>
                        </p:par>
                        <p:par>
                          <p:cTn id="69" fill="hold">
                            <p:stCondLst>
                              <p:cond delay="7000"/>
                            </p:stCondLst>
                            <p:childTnLst>
                              <p:par>
                                <p:cTn id="70" presetID="53" presetClass="entr" presetSubtype="0" fill="hold" nodeType="afterEffect">
                                  <p:stCondLst>
                                    <p:cond delay="0"/>
                                  </p:stCondLst>
                                  <p:childTnLst>
                                    <p:set>
                                      <p:cBhvr>
                                        <p:cTn id="71" dur="1" fill="hold">
                                          <p:stCondLst>
                                            <p:cond delay="0"/>
                                          </p:stCondLst>
                                        </p:cTn>
                                        <p:tgtEl>
                                          <p:spTgt spid="54"/>
                                        </p:tgtEl>
                                        <p:attrNameLst>
                                          <p:attrName>style.visibility</p:attrName>
                                        </p:attrNameLst>
                                      </p:cBhvr>
                                      <p:to>
                                        <p:strVal val="visible"/>
                                      </p:to>
                                    </p:set>
                                    <p:anim calcmode="lin" valueType="num">
                                      <p:cBhvr>
                                        <p:cTn id="72" dur="500" fill="hold"/>
                                        <p:tgtEl>
                                          <p:spTgt spid="54"/>
                                        </p:tgtEl>
                                        <p:attrNameLst>
                                          <p:attrName>ppt_w</p:attrName>
                                        </p:attrNameLst>
                                      </p:cBhvr>
                                      <p:tavLst>
                                        <p:tav tm="0">
                                          <p:val>
                                            <p:fltVal val="0"/>
                                          </p:val>
                                        </p:tav>
                                        <p:tav tm="100000">
                                          <p:val>
                                            <p:strVal val="#ppt_w"/>
                                          </p:val>
                                        </p:tav>
                                      </p:tavLst>
                                    </p:anim>
                                    <p:anim calcmode="lin" valueType="num">
                                      <p:cBhvr>
                                        <p:cTn id="73" dur="500" fill="hold"/>
                                        <p:tgtEl>
                                          <p:spTgt spid="54"/>
                                        </p:tgtEl>
                                        <p:attrNameLst>
                                          <p:attrName>ppt_h</p:attrName>
                                        </p:attrNameLst>
                                      </p:cBhvr>
                                      <p:tavLst>
                                        <p:tav tm="0">
                                          <p:val>
                                            <p:fltVal val="0"/>
                                          </p:val>
                                        </p:tav>
                                        <p:tav tm="100000">
                                          <p:val>
                                            <p:strVal val="#ppt_h"/>
                                          </p:val>
                                        </p:tav>
                                      </p:tavLst>
                                    </p:anim>
                                    <p:animEffect transition="in" filter="fade">
                                      <p:cBhvr>
                                        <p:cTn id="74" dur="500"/>
                                        <p:tgtEl>
                                          <p:spTgt spid="54"/>
                                        </p:tgtEl>
                                      </p:cBhvr>
                                    </p:animEffect>
                                  </p:childTnLst>
                                </p:cTn>
                              </p:par>
                              <p:par>
                                <p:cTn id="75" presetID="10" presetClass="entr" presetSubtype="0" fill="hold" nodeType="with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fade">
                                      <p:cBhvr>
                                        <p:cTn id="77" dur="1000"/>
                                        <p:tgtEl>
                                          <p:spTgt spid="38"/>
                                        </p:tgtEl>
                                      </p:cBhvr>
                                    </p:animEffect>
                                  </p:childTnLst>
                                </p:cTn>
                              </p:par>
                            </p:childTnLst>
                          </p:cTn>
                        </p:par>
                        <p:par>
                          <p:cTn id="78" fill="hold">
                            <p:stCondLst>
                              <p:cond delay="8000"/>
                            </p:stCondLst>
                            <p:childTnLst>
                              <p:par>
                                <p:cTn id="79" presetID="2" presetClass="entr" presetSubtype="2" accel="50000" decel="50000" fill="hold" nodeType="afterEffect">
                                  <p:stCondLst>
                                    <p:cond delay="0"/>
                                  </p:stCondLst>
                                  <p:childTnLst>
                                    <p:set>
                                      <p:cBhvr>
                                        <p:cTn id="80" dur="1" fill="hold">
                                          <p:stCondLst>
                                            <p:cond delay="0"/>
                                          </p:stCondLst>
                                        </p:cTn>
                                        <p:tgtEl>
                                          <p:spTgt spid="41"/>
                                        </p:tgtEl>
                                        <p:attrNameLst>
                                          <p:attrName>style.visibility</p:attrName>
                                        </p:attrNameLst>
                                      </p:cBhvr>
                                      <p:to>
                                        <p:strVal val="visible"/>
                                      </p:to>
                                    </p:set>
                                    <p:anim calcmode="lin" valueType="num">
                                      <p:cBhvr additive="base">
                                        <p:cTn id="81" dur="500" fill="hold"/>
                                        <p:tgtEl>
                                          <p:spTgt spid="41"/>
                                        </p:tgtEl>
                                        <p:attrNameLst>
                                          <p:attrName>ppt_x</p:attrName>
                                        </p:attrNameLst>
                                      </p:cBhvr>
                                      <p:tavLst>
                                        <p:tav tm="0">
                                          <p:val>
                                            <p:strVal val="1+#ppt_w/2"/>
                                          </p:val>
                                        </p:tav>
                                        <p:tav tm="100000">
                                          <p:val>
                                            <p:strVal val="#ppt_x"/>
                                          </p:val>
                                        </p:tav>
                                      </p:tavLst>
                                    </p:anim>
                                    <p:anim calcmode="lin" valueType="num">
                                      <p:cBhvr additive="base">
                                        <p:cTn id="82" dur="500" fill="hold"/>
                                        <p:tgtEl>
                                          <p:spTgt spid="41"/>
                                        </p:tgtEl>
                                        <p:attrNameLst>
                                          <p:attrName>ppt_y</p:attrName>
                                        </p:attrNameLst>
                                      </p:cBhvr>
                                      <p:tavLst>
                                        <p:tav tm="0">
                                          <p:val>
                                            <p:strVal val="#ppt_y"/>
                                          </p:val>
                                        </p:tav>
                                        <p:tav tm="100000">
                                          <p:val>
                                            <p:strVal val="#ppt_y"/>
                                          </p:val>
                                        </p:tav>
                                      </p:tavLst>
                                    </p:anim>
                                  </p:childTnLst>
                                </p:cTn>
                              </p:par>
                            </p:childTnLst>
                          </p:cTn>
                        </p:par>
                        <p:par>
                          <p:cTn id="83" fill="hold">
                            <p:stCondLst>
                              <p:cond delay="8500"/>
                            </p:stCondLst>
                            <p:childTnLst>
                              <p:par>
                                <p:cTn id="84" presetID="53" presetClass="entr" presetSubtype="0" fill="hold" nodeType="afterEffect">
                                  <p:stCondLst>
                                    <p:cond delay="0"/>
                                  </p:stCondLst>
                                  <p:childTnLst>
                                    <p:set>
                                      <p:cBhvr>
                                        <p:cTn id="85" dur="1" fill="hold">
                                          <p:stCondLst>
                                            <p:cond delay="0"/>
                                          </p:stCondLst>
                                        </p:cTn>
                                        <p:tgtEl>
                                          <p:spTgt spid="60"/>
                                        </p:tgtEl>
                                        <p:attrNameLst>
                                          <p:attrName>style.visibility</p:attrName>
                                        </p:attrNameLst>
                                      </p:cBhvr>
                                      <p:to>
                                        <p:strVal val="visible"/>
                                      </p:to>
                                    </p:set>
                                    <p:anim calcmode="lin" valueType="num">
                                      <p:cBhvr>
                                        <p:cTn id="86" dur="500" fill="hold"/>
                                        <p:tgtEl>
                                          <p:spTgt spid="60"/>
                                        </p:tgtEl>
                                        <p:attrNameLst>
                                          <p:attrName>ppt_w</p:attrName>
                                        </p:attrNameLst>
                                      </p:cBhvr>
                                      <p:tavLst>
                                        <p:tav tm="0">
                                          <p:val>
                                            <p:fltVal val="0"/>
                                          </p:val>
                                        </p:tav>
                                        <p:tav tm="100000">
                                          <p:val>
                                            <p:strVal val="#ppt_w"/>
                                          </p:val>
                                        </p:tav>
                                      </p:tavLst>
                                    </p:anim>
                                    <p:anim calcmode="lin" valueType="num">
                                      <p:cBhvr>
                                        <p:cTn id="87" dur="500" fill="hold"/>
                                        <p:tgtEl>
                                          <p:spTgt spid="60"/>
                                        </p:tgtEl>
                                        <p:attrNameLst>
                                          <p:attrName>ppt_h</p:attrName>
                                        </p:attrNameLst>
                                      </p:cBhvr>
                                      <p:tavLst>
                                        <p:tav tm="0">
                                          <p:val>
                                            <p:fltVal val="0"/>
                                          </p:val>
                                        </p:tav>
                                        <p:tav tm="100000">
                                          <p:val>
                                            <p:strVal val="#ppt_h"/>
                                          </p:val>
                                        </p:tav>
                                      </p:tavLst>
                                    </p:anim>
                                    <p:animEffect transition="in" filter="fade">
                                      <p:cBhvr>
                                        <p:cTn id="88" dur="500"/>
                                        <p:tgtEl>
                                          <p:spTgt spid="60"/>
                                        </p:tgtEl>
                                      </p:cBhvr>
                                    </p:animEffect>
                                  </p:childTnLst>
                                </p:cTn>
                              </p:par>
                              <p:par>
                                <p:cTn id="89" presetID="10" presetClass="entr" presetSubtype="0" fill="hold" nodeType="withEffect">
                                  <p:stCondLst>
                                    <p:cond delay="0"/>
                                  </p:stCondLst>
                                  <p:childTnLst>
                                    <p:set>
                                      <p:cBhvr>
                                        <p:cTn id="90" dur="1" fill="hold">
                                          <p:stCondLst>
                                            <p:cond delay="0"/>
                                          </p:stCondLst>
                                        </p:cTn>
                                        <p:tgtEl>
                                          <p:spTgt spid="45"/>
                                        </p:tgtEl>
                                        <p:attrNameLst>
                                          <p:attrName>style.visibility</p:attrName>
                                        </p:attrNameLst>
                                      </p:cBhvr>
                                      <p:to>
                                        <p:strVal val="visible"/>
                                      </p:to>
                                    </p:set>
                                    <p:animEffect transition="in" filter="fade">
                                      <p:cBhvr>
                                        <p:cTn id="91"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69"/>
          <p:cNvSpPr>
            <a:spLocks noChangeArrowheads="1"/>
          </p:cNvSpPr>
          <p:nvPr/>
        </p:nvSpPr>
        <p:spPr bwMode="auto">
          <a:xfrm>
            <a:off x="3504566" y="3629371"/>
            <a:ext cx="51358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zh-CN" altLang="en-US" sz="3200" b="1" dirty="0">
                <a:solidFill>
                  <a:schemeClr val="accent1"/>
                </a:solidFill>
                <a:latin typeface="微软雅黑" panose="020B0503020204020204" pitchFamily="34" charset="-122"/>
                <a:ea typeface="微软雅黑" panose="020B0503020204020204" pitchFamily="34" charset="-122"/>
              </a:rPr>
              <a:t>在此处添加文字</a:t>
            </a:r>
            <a:endParaRPr lang="en-US" altLang="zh-CN" sz="3200" b="1" dirty="0">
              <a:solidFill>
                <a:schemeClr val="accent1"/>
              </a:solidFill>
              <a:latin typeface="微软雅黑" pitchFamily="34" charset="-122"/>
              <a:ea typeface="微软雅黑" pitchFamily="34" charset="-122"/>
              <a:sym typeface="微软雅黑" pitchFamily="34" charset="-122"/>
            </a:endParaRPr>
          </a:p>
        </p:txBody>
      </p:sp>
      <p:sp>
        <p:nvSpPr>
          <p:cNvPr id="29" name="矩形 70"/>
          <p:cNvSpPr>
            <a:spLocks noChangeArrowheads="1"/>
          </p:cNvSpPr>
          <p:nvPr/>
        </p:nvSpPr>
        <p:spPr bwMode="auto">
          <a:xfrm>
            <a:off x="1302159" y="4293096"/>
            <a:ext cx="95682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在此处添加文字，在此处在此处添加文字在此处添加</a:t>
            </a:r>
          </a:p>
        </p:txBody>
      </p:sp>
      <p:cxnSp>
        <p:nvCxnSpPr>
          <p:cNvPr id="30" name="直接连接符 29"/>
          <p:cNvCxnSpPr/>
          <p:nvPr/>
        </p:nvCxnSpPr>
        <p:spPr>
          <a:xfrm>
            <a:off x="2353986" y="3937225"/>
            <a:ext cx="1455927" cy="1"/>
          </a:xfrm>
          <a:prstGeom prst="line">
            <a:avLst/>
          </a:prstGeom>
          <a:ln w="95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8315706" y="3937225"/>
            <a:ext cx="1379300" cy="1"/>
          </a:xfrm>
          <a:prstGeom prst="line">
            <a:avLst/>
          </a:prstGeom>
          <a:ln w="952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3926704" y="923197"/>
            <a:ext cx="4325047" cy="2605977"/>
            <a:chOff x="3923819" y="592184"/>
            <a:chExt cx="4326048" cy="2606580"/>
          </a:xfrm>
        </p:grpSpPr>
        <p:sp>
          <p:nvSpPr>
            <p:cNvPr id="34" name="等腰三角形 33"/>
            <p:cNvSpPr/>
            <p:nvPr/>
          </p:nvSpPr>
          <p:spPr>
            <a:xfrm rot="2484028">
              <a:off x="4705566" y="592184"/>
              <a:ext cx="2729112" cy="2606580"/>
            </a:xfrm>
            <a:custGeom>
              <a:avLst/>
              <a:gdLst/>
              <a:ahLst/>
              <a:cxnLst/>
              <a:rect l="l" t="t" r="r" b="b"/>
              <a:pathLst>
                <a:path w="2729112" h="2606580">
                  <a:moveTo>
                    <a:pt x="0" y="1706340"/>
                  </a:moveTo>
                  <a:lnTo>
                    <a:pt x="1935431" y="0"/>
                  </a:lnTo>
                  <a:lnTo>
                    <a:pt x="2729112" y="900240"/>
                  </a:lnTo>
                  <a:lnTo>
                    <a:pt x="2531475" y="1074484"/>
                  </a:lnTo>
                  <a:lnTo>
                    <a:pt x="2658139" y="1269688"/>
                  </a:lnTo>
                  <a:lnTo>
                    <a:pt x="2310063" y="1269688"/>
                  </a:lnTo>
                  <a:lnTo>
                    <a:pt x="793681" y="260658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94"/>
            <p:cNvSpPr txBox="1"/>
            <p:nvPr/>
          </p:nvSpPr>
          <p:spPr>
            <a:xfrm>
              <a:off x="3923819" y="1706374"/>
              <a:ext cx="4326048" cy="479780"/>
            </a:xfrm>
            <a:prstGeom prst="rect">
              <a:avLst/>
            </a:prstGeom>
            <a:noFill/>
          </p:spPr>
          <p:txBody>
            <a:bodyPr wrap="square" lIns="68564" tIns="34283" rIns="68564" bIns="34283" rtlCol="0">
              <a:spAutoFit/>
            </a:bodyPr>
            <a:lstStyle/>
            <a:p>
              <a:pPr algn="ctr"/>
              <a:r>
                <a:rPr lang="en-US" altLang="zh-CN" sz="2667" b="1" dirty="0">
                  <a:solidFill>
                    <a:schemeClr val="bg1"/>
                  </a:solidFill>
                  <a:latin typeface="微软雅黑" pitchFamily="34" charset="-122"/>
                  <a:ea typeface="微软雅黑" pitchFamily="34" charset="-122"/>
                </a:rPr>
                <a:t>Part 03</a:t>
              </a:r>
              <a:endParaRPr lang="zh-CN" altLang="en-US" sz="2667" b="1" dirty="0">
                <a:solidFill>
                  <a:schemeClr val="bg1"/>
                </a:solidFill>
                <a:latin typeface="微软雅黑" pitchFamily="34" charset="-122"/>
                <a:ea typeface="微软雅黑" pitchFamily="34" charset="-122"/>
              </a:endParaRPr>
            </a:p>
          </p:txBody>
        </p:sp>
      </p:grpSp>
      <p:pic>
        <p:nvPicPr>
          <p:cNvPr id="10" name="图片 9" descr="9f799c9917954e995baedae81799454d"/>
          <p:cNvPicPr>
            <a:picLocks noChangeAspect="1"/>
          </p:cNvPicPr>
          <p:nvPr/>
        </p:nvPicPr>
        <p:blipFill>
          <a:blip r:embed="rId3"/>
          <a:stretch>
            <a:fillRect/>
          </a:stretch>
        </p:blipFill>
        <p:spPr>
          <a:xfrm>
            <a:off x="-21273" y="5007611"/>
            <a:ext cx="12230735" cy="1858645"/>
          </a:xfrm>
          <a:prstGeom prst="rect">
            <a:avLst/>
          </a:prstGeom>
        </p:spPr>
      </p:pic>
    </p:spTree>
    <p:extLst>
      <p:ext uri="{BB962C8B-B14F-4D97-AF65-F5344CB8AC3E}">
        <p14:creationId xmlns:p14="http://schemas.microsoft.com/office/powerpoint/2010/main" val="2178444507"/>
      </p:ext>
    </p:extLst>
  </p:cSld>
  <p:clrMapOvr>
    <a:masterClrMapping/>
  </p:clrMapOvr>
  <mc:AlternateContent xmlns:mc="http://schemas.openxmlformats.org/markup-compatibility/2006">
    <mc:Choice xmlns:p14="http://schemas.microsoft.com/office/powerpoint/2010/main" Requires="p14">
      <p:transition spd="med" p14:dur="700" advClick="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750"/>
                                        <p:tgtEl>
                                          <p:spTgt spid="38"/>
                                        </p:tgtEl>
                                      </p:cBhvr>
                                    </p:animEffect>
                                    <p:anim calcmode="lin" valueType="num">
                                      <p:cBhvr>
                                        <p:cTn id="8" dur="750" fill="hold"/>
                                        <p:tgtEl>
                                          <p:spTgt spid="38"/>
                                        </p:tgtEl>
                                        <p:attrNameLst>
                                          <p:attrName>ppt_x</p:attrName>
                                        </p:attrNameLst>
                                      </p:cBhvr>
                                      <p:tavLst>
                                        <p:tav tm="0">
                                          <p:val>
                                            <p:strVal val="#ppt_x"/>
                                          </p:val>
                                        </p:tav>
                                        <p:tav tm="100000">
                                          <p:val>
                                            <p:strVal val="#ppt_x"/>
                                          </p:val>
                                        </p:tav>
                                      </p:tavLst>
                                    </p:anim>
                                    <p:anim calcmode="lin" valueType="num">
                                      <p:cBhvr>
                                        <p:cTn id="9" dur="750" fill="hold"/>
                                        <p:tgtEl>
                                          <p:spTgt spid="3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8"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wipe(left)">
                                      <p:cBhvr>
                                        <p:cTn id="13" dur="500"/>
                                        <p:tgtEl>
                                          <p:spTgt spid="30"/>
                                        </p:tgtEl>
                                      </p:cBhvr>
                                    </p:animEffect>
                                  </p:childTnLst>
                                </p:cTn>
                              </p:par>
                              <p:par>
                                <p:cTn id="14" presetID="22" presetClass="entr" presetSubtype="2" fill="hold"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wipe(right)">
                                      <p:cBhvr>
                                        <p:cTn id="16" dur="500"/>
                                        <p:tgtEl>
                                          <p:spTgt spid="31"/>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fltVal val="0"/>
                                          </p:val>
                                        </p:tav>
                                        <p:tav tm="100000">
                                          <p:val>
                                            <p:strVal val="#ppt_w"/>
                                          </p:val>
                                        </p:tav>
                                      </p:tavLst>
                                    </p:anim>
                                    <p:anim calcmode="lin" valueType="num">
                                      <p:cBhvr>
                                        <p:cTn id="20" dur="500" fill="hold"/>
                                        <p:tgtEl>
                                          <p:spTgt spid="28"/>
                                        </p:tgtEl>
                                        <p:attrNameLst>
                                          <p:attrName>ppt_h</p:attrName>
                                        </p:attrNameLst>
                                      </p:cBhvr>
                                      <p:tavLst>
                                        <p:tav tm="0">
                                          <p:val>
                                            <p:fltVal val="0"/>
                                          </p:val>
                                        </p:tav>
                                        <p:tav tm="100000">
                                          <p:val>
                                            <p:strVal val="#ppt_h"/>
                                          </p:val>
                                        </p:tav>
                                      </p:tavLst>
                                    </p:anim>
                                    <p:animEffect transition="in" filter="fade">
                                      <p:cBhvr>
                                        <p:cTn id="21" dur="500"/>
                                        <p:tgtEl>
                                          <p:spTgt spid="28"/>
                                        </p:tgtEl>
                                      </p:cBhvr>
                                    </p:animEffect>
                                  </p:childTnLst>
                                </p:cTn>
                              </p:par>
                            </p:childTnLst>
                          </p:cTn>
                        </p:par>
                        <p:par>
                          <p:cTn id="22" fill="hold">
                            <p:stCondLst>
                              <p:cond delay="1250"/>
                            </p:stCondLst>
                            <p:childTnLst>
                              <p:par>
                                <p:cTn id="23" presetID="31" presetClass="entr" presetSubtype="0"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1000" fill="hold"/>
                                        <p:tgtEl>
                                          <p:spTgt spid="29"/>
                                        </p:tgtEl>
                                        <p:attrNameLst>
                                          <p:attrName>ppt_w</p:attrName>
                                        </p:attrNameLst>
                                      </p:cBhvr>
                                      <p:tavLst>
                                        <p:tav tm="0">
                                          <p:val>
                                            <p:fltVal val="0"/>
                                          </p:val>
                                        </p:tav>
                                        <p:tav tm="100000">
                                          <p:val>
                                            <p:strVal val="#ppt_w"/>
                                          </p:val>
                                        </p:tav>
                                      </p:tavLst>
                                    </p:anim>
                                    <p:anim calcmode="lin" valueType="num">
                                      <p:cBhvr>
                                        <p:cTn id="26" dur="1000" fill="hold"/>
                                        <p:tgtEl>
                                          <p:spTgt spid="29"/>
                                        </p:tgtEl>
                                        <p:attrNameLst>
                                          <p:attrName>ppt_h</p:attrName>
                                        </p:attrNameLst>
                                      </p:cBhvr>
                                      <p:tavLst>
                                        <p:tav tm="0">
                                          <p:val>
                                            <p:fltVal val="0"/>
                                          </p:val>
                                        </p:tav>
                                        <p:tav tm="100000">
                                          <p:val>
                                            <p:strVal val="#ppt_h"/>
                                          </p:val>
                                        </p:tav>
                                      </p:tavLst>
                                    </p:anim>
                                    <p:anim calcmode="lin" valueType="num">
                                      <p:cBhvr>
                                        <p:cTn id="27" dur="1000" fill="hold"/>
                                        <p:tgtEl>
                                          <p:spTgt spid="29"/>
                                        </p:tgtEl>
                                        <p:attrNameLst>
                                          <p:attrName>style.rotation</p:attrName>
                                        </p:attrNameLst>
                                      </p:cBhvr>
                                      <p:tavLst>
                                        <p:tav tm="0">
                                          <p:val>
                                            <p:fltVal val="90"/>
                                          </p:val>
                                        </p:tav>
                                        <p:tav tm="100000">
                                          <p:val>
                                            <p:fltVal val="0"/>
                                          </p:val>
                                        </p:tav>
                                      </p:tavLst>
                                    </p:anim>
                                    <p:animEffect transition="in" filter="fade">
                                      <p:cBhvr>
                                        <p:cTn id="28"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lowchart: Off-page Connector 24"/>
          <p:cNvSpPr/>
          <p:nvPr/>
        </p:nvSpPr>
        <p:spPr>
          <a:xfrm>
            <a:off x="909364" y="1841725"/>
            <a:ext cx="964811" cy="937189"/>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3732" b="1" dirty="0">
              <a:solidFill>
                <a:schemeClr val="accent1">
                  <a:lumMod val="50000"/>
                </a:schemeClr>
              </a:solidFill>
              <a:latin typeface="Arial" panose="020B0604020202020204" pitchFamily="34" charset="0"/>
              <a:cs typeface="Arial" panose="020B0604020202020204" pitchFamily="34" charset="0"/>
            </a:endParaRPr>
          </a:p>
        </p:txBody>
      </p:sp>
      <p:sp>
        <p:nvSpPr>
          <p:cNvPr id="6" name="Flowchart: Off-page Connector 30"/>
          <p:cNvSpPr/>
          <p:nvPr/>
        </p:nvSpPr>
        <p:spPr>
          <a:xfrm>
            <a:off x="909364" y="3183626"/>
            <a:ext cx="964811" cy="937192"/>
          </a:xfrm>
          <a:prstGeom prst="flowChartOffpageConnecto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2" dirty="0">
              <a:solidFill>
                <a:schemeClr val="accent3">
                  <a:lumMod val="50000"/>
                </a:schemeClr>
              </a:solidFill>
              <a:latin typeface="Arial" panose="020B0604020202020204" pitchFamily="34" charset="0"/>
              <a:cs typeface="Arial" panose="020B0604020202020204" pitchFamily="34" charset="0"/>
            </a:endParaRPr>
          </a:p>
        </p:txBody>
      </p:sp>
      <p:sp>
        <p:nvSpPr>
          <p:cNvPr id="7" name="Flowchart: Off-page Connector 35"/>
          <p:cNvSpPr/>
          <p:nvPr/>
        </p:nvSpPr>
        <p:spPr>
          <a:xfrm>
            <a:off x="909364" y="4527438"/>
            <a:ext cx="964811" cy="937192"/>
          </a:xfrm>
          <a:prstGeom prst="flowChartOffpageConnector">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6" dirty="0">
              <a:solidFill>
                <a:schemeClr val="accent5">
                  <a:lumMod val="50000"/>
                </a:schemeClr>
              </a:solidFill>
              <a:latin typeface="Arial" panose="020B0604020202020204" pitchFamily="34" charset="0"/>
              <a:cs typeface="Arial" panose="020B0604020202020204" pitchFamily="34" charset="0"/>
            </a:endParaRPr>
          </a:p>
        </p:txBody>
      </p:sp>
      <p:grpSp>
        <p:nvGrpSpPr>
          <p:cNvPr id="8" name="Group 32"/>
          <p:cNvGrpSpPr/>
          <p:nvPr/>
        </p:nvGrpSpPr>
        <p:grpSpPr>
          <a:xfrm>
            <a:off x="2104542" y="1853483"/>
            <a:ext cx="3532311" cy="886934"/>
            <a:chOff x="5638262" y="1447412"/>
            <a:chExt cx="2649923" cy="665374"/>
          </a:xfrm>
        </p:grpSpPr>
        <p:sp>
          <p:nvSpPr>
            <p:cNvPr id="9" name="TextBox 56"/>
            <p:cNvSpPr txBox="1"/>
            <p:nvPr/>
          </p:nvSpPr>
          <p:spPr>
            <a:xfrm>
              <a:off x="5638263" y="1447412"/>
              <a:ext cx="1679359" cy="215404"/>
            </a:xfrm>
            <a:prstGeom prst="rect">
              <a:avLst/>
            </a:prstGeom>
            <a:noFill/>
          </p:spPr>
          <p:txBody>
            <a:bodyPr wrap="none" lIns="0" tIns="0" rIns="0" bIns="0" rtlCol="0" anchor="ctr">
              <a:spAutoFit/>
            </a:bodyPr>
            <a:lstStyle/>
            <a:p>
              <a:r>
                <a:rPr lang="en-US" sz="1866" b="1" dirty="0">
                  <a:solidFill>
                    <a:schemeClr val="accent1"/>
                  </a:solidFill>
                  <a:latin typeface="Arial" panose="020B0604020202020204" pitchFamily="34" charset="0"/>
                  <a:cs typeface="Arial" panose="020B0604020202020204" pitchFamily="34" charset="0"/>
                </a:rPr>
                <a:t>Market Assessment</a:t>
              </a:r>
            </a:p>
          </p:txBody>
        </p:sp>
        <p:sp>
          <p:nvSpPr>
            <p:cNvPr id="10" name="TextBox 57"/>
            <p:cNvSpPr txBox="1"/>
            <p:nvPr/>
          </p:nvSpPr>
          <p:spPr>
            <a:xfrm>
              <a:off x="5638262" y="1651145"/>
              <a:ext cx="2649923" cy="461641"/>
            </a:xfrm>
            <a:prstGeom prst="rect">
              <a:avLst/>
            </a:prstGeom>
            <a:noFill/>
          </p:spPr>
          <p:txBody>
            <a:bodyPr wrap="square" lIns="0" tIns="0" rIns="0" bIns="0" rtlCol="0" anchor="t">
              <a:spAutoFit/>
            </a:bodyPr>
            <a:lstStyle/>
            <a:p>
              <a:pPr defTabSz="1218895">
                <a:spcBef>
                  <a:spcPct val="20000"/>
                </a:spcBef>
                <a:defRPr/>
              </a:pPr>
              <a:r>
                <a:rPr lang="en-US" sz="1333" dirty="0">
                  <a:solidFill>
                    <a:schemeClr val="tx1">
                      <a:lumMod val="50000"/>
                      <a:lumOff val="50000"/>
                    </a:schemeClr>
                  </a:solidFill>
                  <a:latin typeface="Arial" panose="020B0604020202020204" pitchFamily="34" charset="0"/>
                  <a:cs typeface="Arial" panose="020B0604020202020204" pitchFamily="34" charset="0"/>
                </a:rPr>
                <a:t>There are many variations of passages of lorem ipsum available, but the majority suffered alteration some form</a:t>
              </a:r>
            </a:p>
          </p:txBody>
        </p:sp>
      </p:grpSp>
      <p:sp>
        <p:nvSpPr>
          <p:cNvPr id="11" name="Flowchart: Off-page Connector 58"/>
          <p:cNvSpPr/>
          <p:nvPr/>
        </p:nvSpPr>
        <p:spPr>
          <a:xfrm>
            <a:off x="10321002" y="1839812"/>
            <a:ext cx="964811" cy="937192"/>
          </a:xfrm>
          <a:prstGeom prst="flowChartOffpage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b="1" dirty="0">
              <a:solidFill>
                <a:schemeClr val="accent2">
                  <a:lumMod val="50000"/>
                </a:schemeClr>
              </a:solidFill>
              <a:latin typeface="Arial" panose="020B0604020202020204" pitchFamily="34" charset="0"/>
              <a:cs typeface="Arial" panose="020B0604020202020204" pitchFamily="34" charset="0"/>
            </a:endParaRPr>
          </a:p>
        </p:txBody>
      </p:sp>
      <p:grpSp>
        <p:nvGrpSpPr>
          <p:cNvPr id="12" name="Group 36"/>
          <p:cNvGrpSpPr/>
          <p:nvPr/>
        </p:nvGrpSpPr>
        <p:grpSpPr>
          <a:xfrm>
            <a:off x="2104542" y="3153832"/>
            <a:ext cx="3532311" cy="930401"/>
            <a:chOff x="5638262" y="2422927"/>
            <a:chExt cx="2649923" cy="697983"/>
          </a:xfrm>
        </p:grpSpPr>
        <p:sp>
          <p:nvSpPr>
            <p:cNvPr id="13" name="TextBox 60"/>
            <p:cNvSpPr txBox="1"/>
            <p:nvPr/>
          </p:nvSpPr>
          <p:spPr>
            <a:xfrm>
              <a:off x="5638263" y="2422927"/>
              <a:ext cx="1673971" cy="215404"/>
            </a:xfrm>
            <a:prstGeom prst="rect">
              <a:avLst/>
            </a:prstGeom>
            <a:noFill/>
          </p:spPr>
          <p:txBody>
            <a:bodyPr wrap="none" lIns="0" tIns="0" rIns="0" bIns="0" rtlCol="0" anchor="ctr">
              <a:spAutoFit/>
            </a:bodyPr>
            <a:lstStyle/>
            <a:p>
              <a:r>
                <a:rPr lang="en-US" sz="1866" b="1" dirty="0">
                  <a:solidFill>
                    <a:schemeClr val="accent3"/>
                  </a:solidFill>
                  <a:latin typeface="Arial" panose="020B0604020202020204" pitchFamily="34" charset="0"/>
                  <a:cs typeface="Arial" panose="020B0604020202020204" pitchFamily="34" charset="0"/>
                </a:rPr>
                <a:t>Regulatory Support</a:t>
              </a:r>
            </a:p>
          </p:txBody>
        </p:sp>
        <p:sp>
          <p:nvSpPr>
            <p:cNvPr id="14" name="TextBox 61"/>
            <p:cNvSpPr txBox="1"/>
            <p:nvPr/>
          </p:nvSpPr>
          <p:spPr>
            <a:xfrm>
              <a:off x="5638262" y="2659269"/>
              <a:ext cx="2649923" cy="461641"/>
            </a:xfrm>
            <a:prstGeom prst="rect">
              <a:avLst/>
            </a:prstGeom>
            <a:noFill/>
          </p:spPr>
          <p:txBody>
            <a:bodyPr wrap="square" lIns="0" tIns="0" rIns="0" bIns="0" rtlCol="0" anchor="t">
              <a:spAutoFit/>
            </a:bodyPr>
            <a:lstStyle/>
            <a:p>
              <a:pPr defTabSz="1218895">
                <a:spcBef>
                  <a:spcPct val="20000"/>
                </a:spcBef>
                <a:defRPr/>
              </a:pPr>
              <a:r>
                <a:rPr lang="en-US" sz="1333" dirty="0">
                  <a:solidFill>
                    <a:schemeClr val="tx1">
                      <a:lumMod val="50000"/>
                      <a:lumOff val="50000"/>
                    </a:schemeClr>
                  </a:solidFill>
                  <a:latin typeface="Arial" panose="020B0604020202020204" pitchFamily="34" charset="0"/>
                  <a:cs typeface="Arial" panose="020B0604020202020204" pitchFamily="34" charset="0"/>
                </a:rPr>
                <a:t>There are many variations of passages of lorem ipsum available, but the majority suffered alteration some form</a:t>
              </a:r>
            </a:p>
          </p:txBody>
        </p:sp>
      </p:grpSp>
      <p:sp>
        <p:nvSpPr>
          <p:cNvPr id="15" name="Flowchart: Off-page Connector 62"/>
          <p:cNvSpPr/>
          <p:nvPr/>
        </p:nvSpPr>
        <p:spPr>
          <a:xfrm>
            <a:off x="10321002" y="3183627"/>
            <a:ext cx="964811" cy="937192"/>
          </a:xfrm>
          <a:prstGeom prst="flowChartOffpageConnector">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2" dirty="0">
              <a:solidFill>
                <a:schemeClr val="accent4">
                  <a:lumMod val="50000"/>
                </a:schemeClr>
              </a:solidFill>
              <a:latin typeface="Arial" panose="020B0604020202020204" pitchFamily="34" charset="0"/>
              <a:cs typeface="Arial" panose="020B0604020202020204" pitchFamily="34" charset="0"/>
            </a:endParaRPr>
          </a:p>
        </p:txBody>
      </p:sp>
      <p:grpSp>
        <p:nvGrpSpPr>
          <p:cNvPr id="16" name="Group 37"/>
          <p:cNvGrpSpPr/>
          <p:nvPr/>
        </p:nvGrpSpPr>
        <p:grpSpPr>
          <a:xfrm>
            <a:off x="2104542" y="4528412"/>
            <a:ext cx="3532311" cy="886935"/>
            <a:chOff x="5638262" y="3454132"/>
            <a:chExt cx="2649923" cy="665375"/>
          </a:xfrm>
        </p:grpSpPr>
        <p:sp>
          <p:nvSpPr>
            <p:cNvPr id="17" name="TextBox 64"/>
            <p:cNvSpPr txBox="1"/>
            <p:nvPr/>
          </p:nvSpPr>
          <p:spPr>
            <a:xfrm>
              <a:off x="5638263" y="3454132"/>
              <a:ext cx="1884420" cy="215404"/>
            </a:xfrm>
            <a:prstGeom prst="rect">
              <a:avLst/>
            </a:prstGeom>
            <a:noFill/>
          </p:spPr>
          <p:txBody>
            <a:bodyPr wrap="none" lIns="0" tIns="0" rIns="0" bIns="0" rtlCol="0" anchor="ctr">
              <a:spAutoFit/>
            </a:bodyPr>
            <a:lstStyle/>
            <a:p>
              <a:r>
                <a:rPr lang="en-US" sz="1866" b="1" dirty="0">
                  <a:solidFill>
                    <a:schemeClr val="accent5"/>
                  </a:solidFill>
                  <a:latin typeface="Arial" panose="020B0604020202020204" pitchFamily="34" charset="0"/>
                  <a:cs typeface="Arial" panose="020B0604020202020204" pitchFamily="34" charset="0"/>
                </a:rPr>
                <a:t>Program Management</a:t>
              </a:r>
            </a:p>
          </p:txBody>
        </p:sp>
        <p:sp>
          <p:nvSpPr>
            <p:cNvPr id="18" name="TextBox 65"/>
            <p:cNvSpPr txBox="1"/>
            <p:nvPr/>
          </p:nvSpPr>
          <p:spPr>
            <a:xfrm>
              <a:off x="5638262" y="3657866"/>
              <a:ext cx="2649923" cy="461641"/>
            </a:xfrm>
            <a:prstGeom prst="rect">
              <a:avLst/>
            </a:prstGeom>
            <a:noFill/>
          </p:spPr>
          <p:txBody>
            <a:bodyPr wrap="square" lIns="0" tIns="0" rIns="0" bIns="0" rtlCol="0" anchor="t">
              <a:spAutoFit/>
            </a:bodyPr>
            <a:lstStyle/>
            <a:p>
              <a:pPr defTabSz="1218895">
                <a:spcBef>
                  <a:spcPct val="20000"/>
                </a:spcBef>
                <a:defRPr/>
              </a:pPr>
              <a:r>
                <a:rPr lang="en-US" sz="1333" dirty="0">
                  <a:solidFill>
                    <a:schemeClr val="tx1">
                      <a:lumMod val="50000"/>
                      <a:lumOff val="50000"/>
                    </a:schemeClr>
                  </a:solidFill>
                  <a:latin typeface="Arial" panose="020B0604020202020204" pitchFamily="34" charset="0"/>
                  <a:cs typeface="Arial" panose="020B0604020202020204" pitchFamily="34" charset="0"/>
                </a:rPr>
                <a:t>There are many variations of passages of lorem ipsum available, but the majority suffered alteration some form</a:t>
              </a:r>
            </a:p>
          </p:txBody>
        </p:sp>
      </p:grpSp>
      <p:sp>
        <p:nvSpPr>
          <p:cNvPr id="19" name="Flowchart: Off-page Connector 66"/>
          <p:cNvSpPr/>
          <p:nvPr/>
        </p:nvSpPr>
        <p:spPr>
          <a:xfrm>
            <a:off x="10321002" y="4527439"/>
            <a:ext cx="964811" cy="937193"/>
          </a:xfrm>
          <a:prstGeom prst="flowChartOffpageConnector">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dirty="0">
              <a:solidFill>
                <a:schemeClr val="accent6">
                  <a:lumMod val="50000"/>
                </a:schemeClr>
              </a:solidFill>
              <a:latin typeface="Arial" panose="020B0604020202020204" pitchFamily="34" charset="0"/>
              <a:cs typeface="Arial" panose="020B0604020202020204" pitchFamily="34" charset="0"/>
            </a:endParaRPr>
          </a:p>
        </p:txBody>
      </p:sp>
      <p:cxnSp>
        <p:nvCxnSpPr>
          <p:cNvPr id="20" name="Straight Connector 67"/>
          <p:cNvCxnSpPr/>
          <p:nvPr/>
        </p:nvCxnSpPr>
        <p:spPr>
          <a:xfrm flipV="1">
            <a:off x="6097587" y="1774769"/>
            <a:ext cx="0" cy="3660589"/>
          </a:xfrm>
          <a:prstGeom prst="line">
            <a:avLst/>
          </a:prstGeom>
          <a:ln w="19050">
            <a:solidFill>
              <a:schemeClr val="bg1">
                <a:lumMod val="75000"/>
              </a:schemeClr>
            </a:solidFill>
            <a:prstDash val="sysDot"/>
            <a:headEnd type="diamond"/>
            <a:tailEnd type="diamond"/>
          </a:ln>
        </p:spPr>
        <p:style>
          <a:lnRef idx="1">
            <a:schemeClr val="accent1"/>
          </a:lnRef>
          <a:fillRef idx="0">
            <a:schemeClr val="accent1"/>
          </a:fillRef>
          <a:effectRef idx="0">
            <a:schemeClr val="accent1"/>
          </a:effectRef>
          <a:fontRef idx="minor">
            <a:schemeClr val="tx1"/>
          </a:fontRef>
        </p:style>
      </p:cxnSp>
      <p:sp>
        <p:nvSpPr>
          <p:cNvPr id="21" name="Freeform 56"/>
          <p:cNvSpPr>
            <a:spLocks noEditPoints="1"/>
          </p:cNvSpPr>
          <p:nvPr/>
        </p:nvSpPr>
        <p:spPr bwMode="auto">
          <a:xfrm>
            <a:off x="10573037" y="3421854"/>
            <a:ext cx="460736" cy="460736"/>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22" name="Freeform 5"/>
          <p:cNvSpPr>
            <a:spLocks noEditPoints="1"/>
          </p:cNvSpPr>
          <p:nvPr/>
        </p:nvSpPr>
        <p:spPr bwMode="auto">
          <a:xfrm>
            <a:off x="1144918" y="2063468"/>
            <a:ext cx="493698" cy="493698"/>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23" name="Freeform 245"/>
          <p:cNvSpPr>
            <a:spLocks/>
          </p:cNvSpPr>
          <p:nvPr/>
        </p:nvSpPr>
        <p:spPr bwMode="auto">
          <a:xfrm>
            <a:off x="1170750" y="3431204"/>
            <a:ext cx="442034" cy="442034"/>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24" name="Freeform 44"/>
          <p:cNvSpPr>
            <a:spLocks noEditPoints="1"/>
          </p:cNvSpPr>
          <p:nvPr/>
        </p:nvSpPr>
        <p:spPr bwMode="auto">
          <a:xfrm>
            <a:off x="1194060" y="4707192"/>
            <a:ext cx="395417" cy="577682"/>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25" name="Freeform 217"/>
          <p:cNvSpPr>
            <a:spLocks noEditPoints="1"/>
          </p:cNvSpPr>
          <p:nvPr/>
        </p:nvSpPr>
        <p:spPr bwMode="auto">
          <a:xfrm>
            <a:off x="10550884" y="2119017"/>
            <a:ext cx="505042" cy="378783"/>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26" name="Freeform 135"/>
          <p:cNvSpPr>
            <a:spLocks noEditPoints="1"/>
          </p:cNvSpPr>
          <p:nvPr/>
        </p:nvSpPr>
        <p:spPr bwMode="auto">
          <a:xfrm>
            <a:off x="10601219" y="4806645"/>
            <a:ext cx="404376" cy="378783"/>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grpSp>
        <p:nvGrpSpPr>
          <p:cNvPr id="27" name="Group 47"/>
          <p:cNvGrpSpPr/>
          <p:nvPr/>
        </p:nvGrpSpPr>
        <p:grpSpPr>
          <a:xfrm>
            <a:off x="6558323" y="1841749"/>
            <a:ext cx="3494626" cy="896758"/>
            <a:chOff x="885153" y="1438609"/>
            <a:chExt cx="2621652" cy="672744"/>
          </a:xfrm>
        </p:grpSpPr>
        <p:sp>
          <p:nvSpPr>
            <p:cNvPr id="28" name="TextBox 48"/>
            <p:cNvSpPr txBox="1"/>
            <p:nvPr/>
          </p:nvSpPr>
          <p:spPr>
            <a:xfrm>
              <a:off x="1757890" y="1438609"/>
              <a:ext cx="1748915" cy="215404"/>
            </a:xfrm>
            <a:prstGeom prst="rect">
              <a:avLst/>
            </a:prstGeom>
            <a:noFill/>
          </p:spPr>
          <p:txBody>
            <a:bodyPr wrap="none" lIns="0" tIns="0" rIns="0" bIns="0" rtlCol="0" anchor="ctr">
              <a:spAutoFit/>
            </a:bodyPr>
            <a:lstStyle/>
            <a:p>
              <a:pPr algn="r"/>
              <a:r>
                <a:rPr lang="en-US" sz="1866" b="1" dirty="0">
                  <a:solidFill>
                    <a:schemeClr val="accent2"/>
                  </a:solidFill>
                  <a:latin typeface="Arial" panose="020B0604020202020204" pitchFamily="34" charset="0"/>
                  <a:cs typeface="Arial" panose="020B0604020202020204" pitchFamily="34" charset="0"/>
                </a:rPr>
                <a:t>Worldwide Business</a:t>
              </a:r>
            </a:p>
          </p:txBody>
        </p:sp>
        <p:sp>
          <p:nvSpPr>
            <p:cNvPr id="29" name="TextBox 49"/>
            <p:cNvSpPr txBox="1"/>
            <p:nvPr/>
          </p:nvSpPr>
          <p:spPr>
            <a:xfrm>
              <a:off x="885153" y="1649712"/>
              <a:ext cx="2621652" cy="461641"/>
            </a:xfrm>
            <a:prstGeom prst="rect">
              <a:avLst/>
            </a:prstGeom>
            <a:noFill/>
          </p:spPr>
          <p:txBody>
            <a:bodyPr wrap="square" lIns="0" tIns="0" rIns="0" bIns="0" rtlCol="0" anchor="t">
              <a:spAutoFit/>
            </a:bodyPr>
            <a:lstStyle/>
            <a:p>
              <a:pPr algn="r" defTabSz="1218895">
                <a:spcBef>
                  <a:spcPct val="20000"/>
                </a:spcBef>
                <a:defRPr/>
              </a:pPr>
              <a:r>
                <a:rPr lang="en-US" sz="1333" dirty="0">
                  <a:solidFill>
                    <a:schemeClr val="tx1">
                      <a:lumMod val="50000"/>
                      <a:lumOff val="50000"/>
                    </a:schemeClr>
                  </a:solidFill>
                  <a:latin typeface="Arial" panose="020B0604020202020204" pitchFamily="34" charset="0"/>
                  <a:cs typeface="Arial" panose="020B0604020202020204" pitchFamily="34" charset="0"/>
                </a:rPr>
                <a:t>There are many variations of passages of lorem ipsum available, but the majority suffered alteration some form</a:t>
              </a:r>
            </a:p>
          </p:txBody>
        </p:sp>
      </p:grpSp>
      <p:grpSp>
        <p:nvGrpSpPr>
          <p:cNvPr id="30" name="Group 50"/>
          <p:cNvGrpSpPr/>
          <p:nvPr/>
        </p:nvGrpSpPr>
        <p:grpSpPr>
          <a:xfrm>
            <a:off x="6558325" y="3197299"/>
            <a:ext cx="3494627" cy="886935"/>
            <a:chOff x="885153" y="2455535"/>
            <a:chExt cx="2621653" cy="665375"/>
          </a:xfrm>
        </p:grpSpPr>
        <p:sp>
          <p:nvSpPr>
            <p:cNvPr id="31" name="TextBox 51"/>
            <p:cNvSpPr txBox="1"/>
            <p:nvPr/>
          </p:nvSpPr>
          <p:spPr>
            <a:xfrm>
              <a:off x="1876551" y="2455535"/>
              <a:ext cx="1630255" cy="215404"/>
            </a:xfrm>
            <a:prstGeom prst="rect">
              <a:avLst/>
            </a:prstGeom>
            <a:noFill/>
          </p:spPr>
          <p:txBody>
            <a:bodyPr wrap="square" lIns="0" tIns="0" rIns="0" bIns="0" rtlCol="0" anchor="ctr">
              <a:spAutoFit/>
            </a:bodyPr>
            <a:lstStyle/>
            <a:p>
              <a:pPr algn="r"/>
              <a:r>
                <a:rPr lang="en-US" sz="1866" b="1" dirty="0">
                  <a:solidFill>
                    <a:schemeClr val="accent4"/>
                  </a:solidFill>
                  <a:latin typeface="Arial" panose="020B0604020202020204" pitchFamily="34" charset="0"/>
                  <a:cs typeface="Arial" panose="020B0604020202020204" pitchFamily="34" charset="0"/>
                </a:rPr>
                <a:t>Business To Go</a:t>
              </a:r>
            </a:p>
          </p:txBody>
        </p:sp>
        <p:sp>
          <p:nvSpPr>
            <p:cNvPr id="32" name="TextBox 52"/>
            <p:cNvSpPr txBox="1"/>
            <p:nvPr/>
          </p:nvSpPr>
          <p:spPr>
            <a:xfrm>
              <a:off x="885153" y="2659269"/>
              <a:ext cx="2621653" cy="461641"/>
            </a:xfrm>
            <a:prstGeom prst="rect">
              <a:avLst/>
            </a:prstGeom>
            <a:noFill/>
          </p:spPr>
          <p:txBody>
            <a:bodyPr wrap="square" lIns="0" tIns="0" rIns="0" bIns="0" rtlCol="0" anchor="t">
              <a:spAutoFit/>
            </a:bodyPr>
            <a:lstStyle/>
            <a:p>
              <a:pPr algn="r" defTabSz="1218895">
                <a:spcBef>
                  <a:spcPct val="20000"/>
                </a:spcBef>
                <a:defRPr/>
              </a:pPr>
              <a:r>
                <a:rPr lang="en-US" sz="1333" dirty="0">
                  <a:solidFill>
                    <a:schemeClr val="tx1">
                      <a:lumMod val="50000"/>
                      <a:lumOff val="50000"/>
                    </a:schemeClr>
                  </a:solidFill>
                  <a:latin typeface="Arial" panose="020B0604020202020204" pitchFamily="34" charset="0"/>
                  <a:cs typeface="Arial" panose="020B0604020202020204" pitchFamily="34" charset="0"/>
                </a:rPr>
                <a:t>There are many variations of passages of lorem ipsum available, but the majority suffered alteration some form</a:t>
              </a:r>
            </a:p>
          </p:txBody>
        </p:sp>
      </p:grpSp>
      <p:grpSp>
        <p:nvGrpSpPr>
          <p:cNvPr id="33" name="Group 53"/>
          <p:cNvGrpSpPr/>
          <p:nvPr/>
        </p:nvGrpSpPr>
        <p:grpSpPr>
          <a:xfrm>
            <a:off x="6558325" y="4541109"/>
            <a:ext cx="3494627" cy="899632"/>
            <a:chOff x="885152" y="3463657"/>
            <a:chExt cx="2621653" cy="674900"/>
          </a:xfrm>
        </p:grpSpPr>
        <p:sp>
          <p:nvSpPr>
            <p:cNvPr id="34" name="TextBox 54"/>
            <p:cNvSpPr txBox="1"/>
            <p:nvPr/>
          </p:nvSpPr>
          <p:spPr>
            <a:xfrm>
              <a:off x="1932647" y="3463657"/>
              <a:ext cx="1574158" cy="215404"/>
            </a:xfrm>
            <a:prstGeom prst="rect">
              <a:avLst/>
            </a:prstGeom>
            <a:noFill/>
          </p:spPr>
          <p:txBody>
            <a:bodyPr wrap="none" lIns="0" tIns="0" rIns="0" bIns="0" rtlCol="0" anchor="ctr">
              <a:spAutoFit/>
            </a:bodyPr>
            <a:lstStyle/>
            <a:p>
              <a:pPr algn="r"/>
              <a:r>
                <a:rPr lang="en-US" sz="1866" b="1" dirty="0">
                  <a:solidFill>
                    <a:schemeClr val="accent6"/>
                  </a:solidFill>
                  <a:latin typeface="Arial" panose="020B0604020202020204" pitchFamily="34" charset="0"/>
                  <a:cs typeface="Arial" panose="020B0604020202020204" pitchFamily="34" charset="0"/>
                </a:rPr>
                <a:t>Creative Solutions</a:t>
              </a:r>
            </a:p>
          </p:txBody>
        </p:sp>
        <p:sp>
          <p:nvSpPr>
            <p:cNvPr id="35" name="TextBox 55"/>
            <p:cNvSpPr txBox="1"/>
            <p:nvPr/>
          </p:nvSpPr>
          <p:spPr>
            <a:xfrm>
              <a:off x="885152" y="3676916"/>
              <a:ext cx="2621653" cy="461641"/>
            </a:xfrm>
            <a:prstGeom prst="rect">
              <a:avLst/>
            </a:prstGeom>
            <a:noFill/>
          </p:spPr>
          <p:txBody>
            <a:bodyPr wrap="square" lIns="0" tIns="0" rIns="0" bIns="0" rtlCol="0" anchor="t">
              <a:spAutoFit/>
            </a:bodyPr>
            <a:lstStyle/>
            <a:p>
              <a:pPr algn="r" defTabSz="1218895">
                <a:spcBef>
                  <a:spcPct val="20000"/>
                </a:spcBef>
                <a:defRPr/>
              </a:pPr>
              <a:r>
                <a:rPr lang="en-US" sz="1333" dirty="0">
                  <a:solidFill>
                    <a:schemeClr val="tx1">
                      <a:lumMod val="50000"/>
                      <a:lumOff val="50000"/>
                    </a:schemeClr>
                  </a:solidFill>
                  <a:latin typeface="Arial" panose="020B0604020202020204" pitchFamily="34" charset="0"/>
                  <a:cs typeface="Arial" panose="020B0604020202020204" pitchFamily="34" charset="0"/>
                </a:rPr>
                <a:t>There are many variations of passages of lorem ipsum available, but the majority suffered alteration some form</a:t>
              </a:r>
            </a:p>
          </p:txBody>
        </p:sp>
      </p:grpSp>
      <p:sp>
        <p:nvSpPr>
          <p:cNvPr id="36" name="文本框 35"/>
          <p:cNvSpPr txBox="1"/>
          <p:nvPr/>
        </p:nvSpPr>
        <p:spPr>
          <a:xfrm>
            <a:off x="4456770" y="293231"/>
            <a:ext cx="3278462" cy="461665"/>
          </a:xfrm>
          <a:prstGeom prst="rect">
            <a:avLst/>
          </a:prstGeom>
          <a:noFill/>
        </p:spPr>
        <p:txBody>
          <a:bodyPr wrap="none" rtlCol="0">
            <a:spAutoFit/>
          </a:bodyPr>
          <a:lstStyle/>
          <a:p>
            <a:pPr algn="ctr" fontAlgn="auto">
              <a:spcBef>
                <a:spcPts val="0"/>
              </a:spcBef>
              <a:spcAft>
                <a:spcPts val="0"/>
              </a:spcAft>
              <a:defRPr/>
            </a:pPr>
            <a:r>
              <a:rPr lang="zh-CN" altLang="en-US" sz="2400" b="1" dirty="0">
                <a:solidFill>
                  <a:schemeClr val="tx2"/>
                </a:solidFill>
                <a:ea typeface="张海山锐线体简" panose="02000000000000000000" pitchFamily="2" charset="-122"/>
                <a:cs typeface="+mn-ea"/>
                <a:sym typeface="+mn-lt"/>
              </a:rPr>
              <a:t>单击这里添加您的标题</a:t>
            </a:r>
          </a:p>
        </p:txBody>
      </p:sp>
    </p:spTree>
    <p:extLst>
      <p:ext uri="{BB962C8B-B14F-4D97-AF65-F5344CB8AC3E}">
        <p14:creationId xmlns:p14="http://schemas.microsoft.com/office/powerpoint/2010/main" val="398933533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p15:prstTrans prst="peelOff"/>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strips(upRight)">
                                      <p:cBhvr>
                                        <p:cTn id="7" dur="500"/>
                                        <p:tgtEl>
                                          <p:spTgt spid="20"/>
                                        </p:tgtEl>
                                      </p:cBhvr>
                                    </p:animEffect>
                                  </p:childTnLst>
                                </p:cTn>
                              </p:par>
                            </p:childTnLst>
                          </p:cTn>
                        </p:par>
                        <p:par>
                          <p:cTn id="8" fill="hold">
                            <p:stCondLst>
                              <p:cond delay="500"/>
                            </p:stCondLst>
                            <p:childTnLst>
                              <p:par>
                                <p:cTn id="9" presetID="2" presetClass="entr" presetSubtype="4" accel="50000" decel="5000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0"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p:cTn id="16" dur="500" fill="hold"/>
                                        <p:tgtEl>
                                          <p:spTgt spid="22"/>
                                        </p:tgtEl>
                                        <p:attrNameLst>
                                          <p:attrName>ppt_w</p:attrName>
                                        </p:attrNameLst>
                                      </p:cBhvr>
                                      <p:tavLst>
                                        <p:tav tm="0">
                                          <p:val>
                                            <p:fltVal val="0"/>
                                          </p:val>
                                        </p:tav>
                                        <p:tav tm="100000">
                                          <p:val>
                                            <p:strVal val="#ppt_w"/>
                                          </p:val>
                                        </p:tav>
                                      </p:tavLst>
                                    </p:anim>
                                    <p:anim calcmode="lin" valueType="num">
                                      <p:cBhvr>
                                        <p:cTn id="17" dur="500" fill="hold"/>
                                        <p:tgtEl>
                                          <p:spTgt spid="22"/>
                                        </p:tgtEl>
                                        <p:attrNameLst>
                                          <p:attrName>ppt_h</p:attrName>
                                        </p:attrNameLst>
                                      </p:cBhvr>
                                      <p:tavLst>
                                        <p:tav tm="0">
                                          <p:val>
                                            <p:fltVal val="0"/>
                                          </p:val>
                                        </p:tav>
                                        <p:tav tm="100000">
                                          <p:val>
                                            <p:strVal val="#ppt_h"/>
                                          </p:val>
                                        </p:tav>
                                      </p:tavLst>
                                    </p:anim>
                                    <p:animEffect transition="in" filter="fade">
                                      <p:cBhvr>
                                        <p:cTn id="18" dur="500"/>
                                        <p:tgtEl>
                                          <p:spTgt spid="22"/>
                                        </p:tgtEl>
                                      </p:cBhvr>
                                    </p:animEffect>
                                  </p:childTnLst>
                                </p:cTn>
                              </p:par>
                              <p:par>
                                <p:cTn id="19" presetID="2" presetClass="entr" presetSubtype="4" accel="50000" decel="5000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4" accel="50000" decel="5000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53"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p:cTn id="31" dur="500" fill="hold"/>
                                        <p:tgtEl>
                                          <p:spTgt spid="23"/>
                                        </p:tgtEl>
                                        <p:attrNameLst>
                                          <p:attrName>ppt_w</p:attrName>
                                        </p:attrNameLst>
                                      </p:cBhvr>
                                      <p:tavLst>
                                        <p:tav tm="0">
                                          <p:val>
                                            <p:fltVal val="0"/>
                                          </p:val>
                                        </p:tav>
                                        <p:tav tm="100000">
                                          <p:val>
                                            <p:strVal val="#ppt_w"/>
                                          </p:val>
                                        </p:tav>
                                      </p:tavLst>
                                    </p:anim>
                                    <p:anim calcmode="lin" valueType="num">
                                      <p:cBhvr>
                                        <p:cTn id="32" dur="500" fill="hold"/>
                                        <p:tgtEl>
                                          <p:spTgt spid="23"/>
                                        </p:tgtEl>
                                        <p:attrNameLst>
                                          <p:attrName>ppt_h</p:attrName>
                                        </p:attrNameLst>
                                      </p:cBhvr>
                                      <p:tavLst>
                                        <p:tav tm="0">
                                          <p:val>
                                            <p:fltVal val="0"/>
                                          </p:val>
                                        </p:tav>
                                        <p:tav tm="100000">
                                          <p:val>
                                            <p:strVal val="#ppt_h"/>
                                          </p:val>
                                        </p:tav>
                                      </p:tavLst>
                                    </p:anim>
                                    <p:animEffect transition="in" filter="fade">
                                      <p:cBhvr>
                                        <p:cTn id="33" dur="500"/>
                                        <p:tgtEl>
                                          <p:spTgt spid="23"/>
                                        </p:tgtEl>
                                      </p:cBhvr>
                                    </p:animEffect>
                                  </p:childTnLst>
                                </p:cTn>
                              </p:par>
                              <p:par>
                                <p:cTn id="34" presetID="2" presetClass="entr" presetSubtype="4" accel="50000" decel="50000"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ppt_x"/>
                                          </p:val>
                                        </p:tav>
                                        <p:tav tm="100000">
                                          <p:val>
                                            <p:strVal val="#ppt_x"/>
                                          </p:val>
                                        </p:tav>
                                      </p:tavLst>
                                    </p:anim>
                                    <p:anim calcmode="lin" valueType="num">
                                      <p:cBhvr additive="base">
                                        <p:cTn id="37" dur="500" fill="hold"/>
                                        <p:tgtEl>
                                          <p:spTgt spid="12"/>
                                        </p:tgtEl>
                                        <p:attrNameLst>
                                          <p:attrName>ppt_y</p:attrName>
                                        </p:attrNameLst>
                                      </p:cBhvr>
                                      <p:tavLst>
                                        <p:tav tm="0">
                                          <p:val>
                                            <p:strVal val="1+#ppt_h/2"/>
                                          </p:val>
                                        </p:tav>
                                        <p:tav tm="100000">
                                          <p:val>
                                            <p:strVal val="#ppt_y"/>
                                          </p:val>
                                        </p:tav>
                                      </p:tavLst>
                                    </p:anim>
                                  </p:childTnLst>
                                </p:cTn>
                              </p:par>
                            </p:childTnLst>
                          </p:cTn>
                        </p:par>
                        <p:par>
                          <p:cTn id="38" fill="hold">
                            <p:stCondLst>
                              <p:cond delay="2500"/>
                            </p:stCondLst>
                            <p:childTnLst>
                              <p:par>
                                <p:cTn id="39" presetID="2" presetClass="entr" presetSubtype="4" accel="50000" decel="50000"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ppt_x"/>
                                          </p:val>
                                        </p:tav>
                                        <p:tav tm="100000">
                                          <p:val>
                                            <p:strVal val="#ppt_x"/>
                                          </p:val>
                                        </p:tav>
                                      </p:tavLst>
                                    </p:anim>
                                    <p:anim calcmode="lin" valueType="num">
                                      <p:cBhvr additive="base">
                                        <p:cTn id="42" dur="500" fill="hold"/>
                                        <p:tgtEl>
                                          <p:spTgt spid="7"/>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53" presetClass="entr" presetSubtype="0"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p:cTn id="46" dur="500" fill="hold"/>
                                        <p:tgtEl>
                                          <p:spTgt spid="24"/>
                                        </p:tgtEl>
                                        <p:attrNameLst>
                                          <p:attrName>ppt_w</p:attrName>
                                        </p:attrNameLst>
                                      </p:cBhvr>
                                      <p:tavLst>
                                        <p:tav tm="0">
                                          <p:val>
                                            <p:fltVal val="0"/>
                                          </p:val>
                                        </p:tav>
                                        <p:tav tm="100000">
                                          <p:val>
                                            <p:strVal val="#ppt_w"/>
                                          </p:val>
                                        </p:tav>
                                      </p:tavLst>
                                    </p:anim>
                                    <p:anim calcmode="lin" valueType="num">
                                      <p:cBhvr>
                                        <p:cTn id="47" dur="500" fill="hold"/>
                                        <p:tgtEl>
                                          <p:spTgt spid="24"/>
                                        </p:tgtEl>
                                        <p:attrNameLst>
                                          <p:attrName>ppt_h</p:attrName>
                                        </p:attrNameLst>
                                      </p:cBhvr>
                                      <p:tavLst>
                                        <p:tav tm="0">
                                          <p:val>
                                            <p:fltVal val="0"/>
                                          </p:val>
                                        </p:tav>
                                        <p:tav tm="100000">
                                          <p:val>
                                            <p:strVal val="#ppt_h"/>
                                          </p:val>
                                        </p:tav>
                                      </p:tavLst>
                                    </p:anim>
                                    <p:animEffect transition="in" filter="fade">
                                      <p:cBhvr>
                                        <p:cTn id="48" dur="500"/>
                                        <p:tgtEl>
                                          <p:spTgt spid="24"/>
                                        </p:tgtEl>
                                      </p:cBhvr>
                                    </p:animEffect>
                                  </p:childTnLst>
                                </p:cTn>
                              </p:par>
                              <p:par>
                                <p:cTn id="49" presetID="2" presetClass="entr" presetSubtype="4" accel="50000" decel="50000" fill="hold"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1+#ppt_h/2"/>
                                          </p:val>
                                        </p:tav>
                                        <p:tav tm="100000">
                                          <p:val>
                                            <p:strVal val="#ppt_y"/>
                                          </p:val>
                                        </p:tav>
                                      </p:tavLst>
                                    </p:anim>
                                  </p:childTnLst>
                                </p:cTn>
                              </p:par>
                            </p:childTnLst>
                          </p:cTn>
                        </p:par>
                        <p:par>
                          <p:cTn id="53" fill="hold">
                            <p:stCondLst>
                              <p:cond delay="3500"/>
                            </p:stCondLst>
                            <p:childTnLst>
                              <p:par>
                                <p:cTn id="54" presetID="2" presetClass="entr" presetSubtype="4" accel="50000" decel="50000"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additive="base">
                                        <p:cTn id="56" dur="500" fill="hold"/>
                                        <p:tgtEl>
                                          <p:spTgt spid="11"/>
                                        </p:tgtEl>
                                        <p:attrNameLst>
                                          <p:attrName>ppt_x</p:attrName>
                                        </p:attrNameLst>
                                      </p:cBhvr>
                                      <p:tavLst>
                                        <p:tav tm="0">
                                          <p:val>
                                            <p:strVal val="#ppt_x"/>
                                          </p:val>
                                        </p:tav>
                                        <p:tav tm="100000">
                                          <p:val>
                                            <p:strVal val="#ppt_x"/>
                                          </p:val>
                                        </p:tav>
                                      </p:tavLst>
                                    </p:anim>
                                    <p:anim calcmode="lin" valueType="num">
                                      <p:cBhvr additive="base">
                                        <p:cTn id="57" dur="500" fill="hold"/>
                                        <p:tgtEl>
                                          <p:spTgt spid="11"/>
                                        </p:tgtEl>
                                        <p:attrNameLst>
                                          <p:attrName>ppt_y</p:attrName>
                                        </p:attrNameLst>
                                      </p:cBhvr>
                                      <p:tavLst>
                                        <p:tav tm="0">
                                          <p:val>
                                            <p:strVal val="1+#ppt_h/2"/>
                                          </p:val>
                                        </p:tav>
                                        <p:tav tm="100000">
                                          <p:val>
                                            <p:strVal val="#ppt_y"/>
                                          </p:val>
                                        </p:tav>
                                      </p:tavLst>
                                    </p:anim>
                                  </p:childTnLst>
                                </p:cTn>
                              </p:par>
                            </p:childTnLst>
                          </p:cTn>
                        </p:par>
                        <p:par>
                          <p:cTn id="58" fill="hold">
                            <p:stCondLst>
                              <p:cond delay="4000"/>
                            </p:stCondLst>
                            <p:childTnLst>
                              <p:par>
                                <p:cTn id="59" presetID="53" presetClass="entr" presetSubtype="0" fill="hold" grpId="0" nodeType="after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p:cTn id="61" dur="500" fill="hold"/>
                                        <p:tgtEl>
                                          <p:spTgt spid="25"/>
                                        </p:tgtEl>
                                        <p:attrNameLst>
                                          <p:attrName>ppt_w</p:attrName>
                                        </p:attrNameLst>
                                      </p:cBhvr>
                                      <p:tavLst>
                                        <p:tav tm="0">
                                          <p:val>
                                            <p:fltVal val="0"/>
                                          </p:val>
                                        </p:tav>
                                        <p:tav tm="100000">
                                          <p:val>
                                            <p:strVal val="#ppt_w"/>
                                          </p:val>
                                        </p:tav>
                                      </p:tavLst>
                                    </p:anim>
                                    <p:anim calcmode="lin" valueType="num">
                                      <p:cBhvr>
                                        <p:cTn id="62" dur="500" fill="hold"/>
                                        <p:tgtEl>
                                          <p:spTgt spid="25"/>
                                        </p:tgtEl>
                                        <p:attrNameLst>
                                          <p:attrName>ppt_h</p:attrName>
                                        </p:attrNameLst>
                                      </p:cBhvr>
                                      <p:tavLst>
                                        <p:tav tm="0">
                                          <p:val>
                                            <p:fltVal val="0"/>
                                          </p:val>
                                        </p:tav>
                                        <p:tav tm="100000">
                                          <p:val>
                                            <p:strVal val="#ppt_h"/>
                                          </p:val>
                                        </p:tav>
                                      </p:tavLst>
                                    </p:anim>
                                    <p:animEffect transition="in" filter="fade">
                                      <p:cBhvr>
                                        <p:cTn id="63" dur="500"/>
                                        <p:tgtEl>
                                          <p:spTgt spid="25"/>
                                        </p:tgtEl>
                                      </p:cBhvr>
                                    </p:animEffect>
                                  </p:childTnLst>
                                </p:cTn>
                              </p:par>
                              <p:par>
                                <p:cTn id="64" presetID="2" presetClass="entr" presetSubtype="4" accel="50000" decel="50000" fill="hold" nodeType="withEffect">
                                  <p:stCondLst>
                                    <p:cond delay="0"/>
                                  </p:stCondLst>
                                  <p:childTnLst>
                                    <p:set>
                                      <p:cBhvr>
                                        <p:cTn id="65" dur="1" fill="hold">
                                          <p:stCondLst>
                                            <p:cond delay="0"/>
                                          </p:stCondLst>
                                        </p:cTn>
                                        <p:tgtEl>
                                          <p:spTgt spid="27"/>
                                        </p:tgtEl>
                                        <p:attrNameLst>
                                          <p:attrName>style.visibility</p:attrName>
                                        </p:attrNameLst>
                                      </p:cBhvr>
                                      <p:to>
                                        <p:strVal val="visible"/>
                                      </p:to>
                                    </p:set>
                                    <p:anim calcmode="lin" valueType="num">
                                      <p:cBhvr additive="base">
                                        <p:cTn id="66" dur="500" fill="hold"/>
                                        <p:tgtEl>
                                          <p:spTgt spid="27"/>
                                        </p:tgtEl>
                                        <p:attrNameLst>
                                          <p:attrName>ppt_x</p:attrName>
                                        </p:attrNameLst>
                                      </p:cBhvr>
                                      <p:tavLst>
                                        <p:tav tm="0">
                                          <p:val>
                                            <p:strVal val="#ppt_x"/>
                                          </p:val>
                                        </p:tav>
                                        <p:tav tm="100000">
                                          <p:val>
                                            <p:strVal val="#ppt_x"/>
                                          </p:val>
                                        </p:tav>
                                      </p:tavLst>
                                    </p:anim>
                                    <p:anim calcmode="lin" valueType="num">
                                      <p:cBhvr additive="base">
                                        <p:cTn id="67" dur="500" fill="hold"/>
                                        <p:tgtEl>
                                          <p:spTgt spid="27"/>
                                        </p:tgtEl>
                                        <p:attrNameLst>
                                          <p:attrName>ppt_y</p:attrName>
                                        </p:attrNameLst>
                                      </p:cBhvr>
                                      <p:tavLst>
                                        <p:tav tm="0">
                                          <p:val>
                                            <p:strVal val="1+#ppt_h/2"/>
                                          </p:val>
                                        </p:tav>
                                        <p:tav tm="100000">
                                          <p:val>
                                            <p:strVal val="#ppt_y"/>
                                          </p:val>
                                        </p:tav>
                                      </p:tavLst>
                                    </p:anim>
                                  </p:childTnLst>
                                </p:cTn>
                              </p:par>
                            </p:childTnLst>
                          </p:cTn>
                        </p:par>
                        <p:par>
                          <p:cTn id="68" fill="hold">
                            <p:stCondLst>
                              <p:cond delay="4500"/>
                            </p:stCondLst>
                            <p:childTnLst>
                              <p:par>
                                <p:cTn id="69" presetID="2" presetClass="entr" presetSubtype="4" accel="50000" decel="50000"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 calcmode="lin" valueType="num">
                                      <p:cBhvr additive="base">
                                        <p:cTn id="71" dur="500" fill="hold"/>
                                        <p:tgtEl>
                                          <p:spTgt spid="15"/>
                                        </p:tgtEl>
                                        <p:attrNameLst>
                                          <p:attrName>ppt_x</p:attrName>
                                        </p:attrNameLst>
                                      </p:cBhvr>
                                      <p:tavLst>
                                        <p:tav tm="0">
                                          <p:val>
                                            <p:strVal val="#ppt_x"/>
                                          </p:val>
                                        </p:tav>
                                        <p:tav tm="100000">
                                          <p:val>
                                            <p:strVal val="#ppt_x"/>
                                          </p:val>
                                        </p:tav>
                                      </p:tavLst>
                                    </p:anim>
                                    <p:anim calcmode="lin" valueType="num">
                                      <p:cBhvr additive="base">
                                        <p:cTn id="72" dur="500" fill="hold"/>
                                        <p:tgtEl>
                                          <p:spTgt spid="15"/>
                                        </p:tgtEl>
                                        <p:attrNameLst>
                                          <p:attrName>ppt_y</p:attrName>
                                        </p:attrNameLst>
                                      </p:cBhvr>
                                      <p:tavLst>
                                        <p:tav tm="0">
                                          <p:val>
                                            <p:strVal val="1+#ppt_h/2"/>
                                          </p:val>
                                        </p:tav>
                                        <p:tav tm="100000">
                                          <p:val>
                                            <p:strVal val="#ppt_y"/>
                                          </p:val>
                                        </p:tav>
                                      </p:tavLst>
                                    </p:anim>
                                  </p:childTnLst>
                                </p:cTn>
                              </p:par>
                            </p:childTnLst>
                          </p:cTn>
                        </p:par>
                        <p:par>
                          <p:cTn id="73" fill="hold">
                            <p:stCondLst>
                              <p:cond delay="5000"/>
                            </p:stCondLst>
                            <p:childTnLst>
                              <p:par>
                                <p:cTn id="74" presetID="53" presetClass="entr" presetSubtype="0"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 calcmode="lin" valueType="num">
                                      <p:cBhvr>
                                        <p:cTn id="76" dur="500" fill="hold"/>
                                        <p:tgtEl>
                                          <p:spTgt spid="21"/>
                                        </p:tgtEl>
                                        <p:attrNameLst>
                                          <p:attrName>ppt_w</p:attrName>
                                        </p:attrNameLst>
                                      </p:cBhvr>
                                      <p:tavLst>
                                        <p:tav tm="0">
                                          <p:val>
                                            <p:fltVal val="0"/>
                                          </p:val>
                                        </p:tav>
                                        <p:tav tm="100000">
                                          <p:val>
                                            <p:strVal val="#ppt_w"/>
                                          </p:val>
                                        </p:tav>
                                      </p:tavLst>
                                    </p:anim>
                                    <p:anim calcmode="lin" valueType="num">
                                      <p:cBhvr>
                                        <p:cTn id="77" dur="500" fill="hold"/>
                                        <p:tgtEl>
                                          <p:spTgt spid="21"/>
                                        </p:tgtEl>
                                        <p:attrNameLst>
                                          <p:attrName>ppt_h</p:attrName>
                                        </p:attrNameLst>
                                      </p:cBhvr>
                                      <p:tavLst>
                                        <p:tav tm="0">
                                          <p:val>
                                            <p:fltVal val="0"/>
                                          </p:val>
                                        </p:tav>
                                        <p:tav tm="100000">
                                          <p:val>
                                            <p:strVal val="#ppt_h"/>
                                          </p:val>
                                        </p:tav>
                                      </p:tavLst>
                                    </p:anim>
                                    <p:animEffect transition="in" filter="fade">
                                      <p:cBhvr>
                                        <p:cTn id="78" dur="500"/>
                                        <p:tgtEl>
                                          <p:spTgt spid="21"/>
                                        </p:tgtEl>
                                      </p:cBhvr>
                                    </p:animEffect>
                                  </p:childTnLst>
                                </p:cTn>
                              </p:par>
                              <p:par>
                                <p:cTn id="79" presetID="2" presetClass="entr" presetSubtype="4" accel="50000" decel="50000" fill="hold" nodeType="withEffect">
                                  <p:stCondLst>
                                    <p:cond delay="0"/>
                                  </p:stCondLst>
                                  <p:childTnLst>
                                    <p:set>
                                      <p:cBhvr>
                                        <p:cTn id="80" dur="1" fill="hold">
                                          <p:stCondLst>
                                            <p:cond delay="0"/>
                                          </p:stCondLst>
                                        </p:cTn>
                                        <p:tgtEl>
                                          <p:spTgt spid="30"/>
                                        </p:tgtEl>
                                        <p:attrNameLst>
                                          <p:attrName>style.visibility</p:attrName>
                                        </p:attrNameLst>
                                      </p:cBhvr>
                                      <p:to>
                                        <p:strVal val="visible"/>
                                      </p:to>
                                    </p:set>
                                    <p:anim calcmode="lin" valueType="num">
                                      <p:cBhvr additive="base">
                                        <p:cTn id="81" dur="500" fill="hold"/>
                                        <p:tgtEl>
                                          <p:spTgt spid="30"/>
                                        </p:tgtEl>
                                        <p:attrNameLst>
                                          <p:attrName>ppt_x</p:attrName>
                                        </p:attrNameLst>
                                      </p:cBhvr>
                                      <p:tavLst>
                                        <p:tav tm="0">
                                          <p:val>
                                            <p:strVal val="#ppt_x"/>
                                          </p:val>
                                        </p:tav>
                                        <p:tav tm="100000">
                                          <p:val>
                                            <p:strVal val="#ppt_x"/>
                                          </p:val>
                                        </p:tav>
                                      </p:tavLst>
                                    </p:anim>
                                    <p:anim calcmode="lin" valueType="num">
                                      <p:cBhvr additive="base">
                                        <p:cTn id="82" dur="500" fill="hold"/>
                                        <p:tgtEl>
                                          <p:spTgt spid="30"/>
                                        </p:tgtEl>
                                        <p:attrNameLst>
                                          <p:attrName>ppt_y</p:attrName>
                                        </p:attrNameLst>
                                      </p:cBhvr>
                                      <p:tavLst>
                                        <p:tav tm="0">
                                          <p:val>
                                            <p:strVal val="1+#ppt_h/2"/>
                                          </p:val>
                                        </p:tav>
                                        <p:tav tm="100000">
                                          <p:val>
                                            <p:strVal val="#ppt_y"/>
                                          </p:val>
                                        </p:tav>
                                      </p:tavLst>
                                    </p:anim>
                                  </p:childTnLst>
                                </p:cTn>
                              </p:par>
                            </p:childTnLst>
                          </p:cTn>
                        </p:par>
                        <p:par>
                          <p:cTn id="83" fill="hold">
                            <p:stCondLst>
                              <p:cond delay="5500"/>
                            </p:stCondLst>
                            <p:childTnLst>
                              <p:par>
                                <p:cTn id="84" presetID="2" presetClass="entr" presetSubtype="4" accel="50000" decel="50000" fill="hold" grpId="0" nodeType="afterEffect">
                                  <p:stCondLst>
                                    <p:cond delay="0"/>
                                  </p:stCondLst>
                                  <p:childTnLst>
                                    <p:set>
                                      <p:cBhvr>
                                        <p:cTn id="85" dur="1" fill="hold">
                                          <p:stCondLst>
                                            <p:cond delay="0"/>
                                          </p:stCondLst>
                                        </p:cTn>
                                        <p:tgtEl>
                                          <p:spTgt spid="19"/>
                                        </p:tgtEl>
                                        <p:attrNameLst>
                                          <p:attrName>style.visibility</p:attrName>
                                        </p:attrNameLst>
                                      </p:cBhvr>
                                      <p:to>
                                        <p:strVal val="visible"/>
                                      </p:to>
                                    </p:set>
                                    <p:anim calcmode="lin" valueType="num">
                                      <p:cBhvr additive="base">
                                        <p:cTn id="86" dur="500" fill="hold"/>
                                        <p:tgtEl>
                                          <p:spTgt spid="19"/>
                                        </p:tgtEl>
                                        <p:attrNameLst>
                                          <p:attrName>ppt_x</p:attrName>
                                        </p:attrNameLst>
                                      </p:cBhvr>
                                      <p:tavLst>
                                        <p:tav tm="0">
                                          <p:val>
                                            <p:strVal val="#ppt_x"/>
                                          </p:val>
                                        </p:tav>
                                        <p:tav tm="100000">
                                          <p:val>
                                            <p:strVal val="#ppt_x"/>
                                          </p:val>
                                        </p:tav>
                                      </p:tavLst>
                                    </p:anim>
                                    <p:anim calcmode="lin" valueType="num">
                                      <p:cBhvr additive="base">
                                        <p:cTn id="87" dur="500" fill="hold"/>
                                        <p:tgtEl>
                                          <p:spTgt spid="19"/>
                                        </p:tgtEl>
                                        <p:attrNameLst>
                                          <p:attrName>ppt_y</p:attrName>
                                        </p:attrNameLst>
                                      </p:cBhvr>
                                      <p:tavLst>
                                        <p:tav tm="0">
                                          <p:val>
                                            <p:strVal val="1+#ppt_h/2"/>
                                          </p:val>
                                        </p:tav>
                                        <p:tav tm="100000">
                                          <p:val>
                                            <p:strVal val="#ppt_y"/>
                                          </p:val>
                                        </p:tav>
                                      </p:tavLst>
                                    </p:anim>
                                  </p:childTnLst>
                                </p:cTn>
                              </p:par>
                            </p:childTnLst>
                          </p:cTn>
                        </p:par>
                        <p:par>
                          <p:cTn id="88" fill="hold">
                            <p:stCondLst>
                              <p:cond delay="6000"/>
                            </p:stCondLst>
                            <p:childTnLst>
                              <p:par>
                                <p:cTn id="89" presetID="53" presetClass="entr" presetSubtype="0" fill="hold" grpId="0" nodeType="afterEffect">
                                  <p:stCondLst>
                                    <p:cond delay="0"/>
                                  </p:stCondLst>
                                  <p:childTnLst>
                                    <p:set>
                                      <p:cBhvr>
                                        <p:cTn id="90" dur="1" fill="hold">
                                          <p:stCondLst>
                                            <p:cond delay="0"/>
                                          </p:stCondLst>
                                        </p:cTn>
                                        <p:tgtEl>
                                          <p:spTgt spid="26"/>
                                        </p:tgtEl>
                                        <p:attrNameLst>
                                          <p:attrName>style.visibility</p:attrName>
                                        </p:attrNameLst>
                                      </p:cBhvr>
                                      <p:to>
                                        <p:strVal val="visible"/>
                                      </p:to>
                                    </p:set>
                                    <p:anim calcmode="lin" valueType="num">
                                      <p:cBhvr>
                                        <p:cTn id="91" dur="500" fill="hold"/>
                                        <p:tgtEl>
                                          <p:spTgt spid="26"/>
                                        </p:tgtEl>
                                        <p:attrNameLst>
                                          <p:attrName>ppt_w</p:attrName>
                                        </p:attrNameLst>
                                      </p:cBhvr>
                                      <p:tavLst>
                                        <p:tav tm="0">
                                          <p:val>
                                            <p:fltVal val="0"/>
                                          </p:val>
                                        </p:tav>
                                        <p:tav tm="100000">
                                          <p:val>
                                            <p:strVal val="#ppt_w"/>
                                          </p:val>
                                        </p:tav>
                                      </p:tavLst>
                                    </p:anim>
                                    <p:anim calcmode="lin" valueType="num">
                                      <p:cBhvr>
                                        <p:cTn id="92" dur="500" fill="hold"/>
                                        <p:tgtEl>
                                          <p:spTgt spid="26"/>
                                        </p:tgtEl>
                                        <p:attrNameLst>
                                          <p:attrName>ppt_h</p:attrName>
                                        </p:attrNameLst>
                                      </p:cBhvr>
                                      <p:tavLst>
                                        <p:tav tm="0">
                                          <p:val>
                                            <p:fltVal val="0"/>
                                          </p:val>
                                        </p:tav>
                                        <p:tav tm="100000">
                                          <p:val>
                                            <p:strVal val="#ppt_h"/>
                                          </p:val>
                                        </p:tav>
                                      </p:tavLst>
                                    </p:anim>
                                    <p:animEffect transition="in" filter="fade">
                                      <p:cBhvr>
                                        <p:cTn id="93" dur="500"/>
                                        <p:tgtEl>
                                          <p:spTgt spid="26"/>
                                        </p:tgtEl>
                                      </p:cBhvr>
                                    </p:animEffect>
                                  </p:childTnLst>
                                </p:cTn>
                              </p:par>
                              <p:par>
                                <p:cTn id="94" presetID="2" presetClass="entr" presetSubtype="4" accel="50000" decel="50000" fill="hold" nodeType="withEffect">
                                  <p:stCondLst>
                                    <p:cond delay="0"/>
                                  </p:stCondLst>
                                  <p:childTnLst>
                                    <p:set>
                                      <p:cBhvr>
                                        <p:cTn id="95" dur="1" fill="hold">
                                          <p:stCondLst>
                                            <p:cond delay="0"/>
                                          </p:stCondLst>
                                        </p:cTn>
                                        <p:tgtEl>
                                          <p:spTgt spid="33"/>
                                        </p:tgtEl>
                                        <p:attrNameLst>
                                          <p:attrName>style.visibility</p:attrName>
                                        </p:attrNameLst>
                                      </p:cBhvr>
                                      <p:to>
                                        <p:strVal val="visible"/>
                                      </p:to>
                                    </p:set>
                                    <p:anim calcmode="lin" valueType="num">
                                      <p:cBhvr additive="base">
                                        <p:cTn id="96" dur="500" fill="hold"/>
                                        <p:tgtEl>
                                          <p:spTgt spid="33"/>
                                        </p:tgtEl>
                                        <p:attrNameLst>
                                          <p:attrName>ppt_x</p:attrName>
                                        </p:attrNameLst>
                                      </p:cBhvr>
                                      <p:tavLst>
                                        <p:tav tm="0">
                                          <p:val>
                                            <p:strVal val="#ppt_x"/>
                                          </p:val>
                                        </p:tav>
                                        <p:tav tm="100000">
                                          <p:val>
                                            <p:strVal val="#ppt_x"/>
                                          </p:val>
                                        </p:tav>
                                      </p:tavLst>
                                    </p:anim>
                                    <p:anim calcmode="lin" valueType="num">
                                      <p:cBhvr additive="base">
                                        <p:cTn id="97"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1" grpId="0" animBg="1"/>
      <p:bldP spid="15" grpId="0" animBg="1"/>
      <p:bldP spid="19" grpId="0" animBg="1"/>
      <p:bldP spid="21" grpId="0" animBg="1"/>
      <p:bldP spid="22" grpId="0" animBg="1"/>
      <p:bldP spid="23" grpId="0" animBg="1"/>
      <p:bldP spid="24" grpId="0" animBg="1"/>
      <p:bldP spid="25" grpId="0" animBg="1"/>
      <p:bldP spid="2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9"/>
          <p:cNvGrpSpPr/>
          <p:nvPr/>
        </p:nvGrpSpPr>
        <p:grpSpPr>
          <a:xfrm>
            <a:off x="1060898" y="1685382"/>
            <a:ext cx="2970442" cy="2970437"/>
            <a:chOff x="953424" y="1486519"/>
            <a:chExt cx="2228412" cy="2228408"/>
          </a:xfrm>
          <a:solidFill>
            <a:schemeClr val="accent1"/>
          </a:solidFill>
        </p:grpSpPr>
        <p:sp>
          <p:nvSpPr>
            <p:cNvPr id="5" name="Freeform 41"/>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75184" tIns="731330" rIns="475184" bIns="582188" numCol="1" spcCol="1270" anchor="ctr" anchorCtr="0">
              <a:noAutofit/>
            </a:bodyPr>
            <a:lstStyle/>
            <a:p>
              <a:pPr algn="ctr" defTabSz="1777556">
                <a:lnSpc>
                  <a:spcPct val="90000"/>
                </a:lnSpc>
                <a:spcBef>
                  <a:spcPct val="0"/>
                </a:spcBef>
                <a:spcAft>
                  <a:spcPct val="35000"/>
                </a:spcAft>
              </a:pPr>
              <a:endParaRPr lang="en-US" sz="3999" dirty="0"/>
            </a:p>
          </p:txBody>
        </p:sp>
        <p:sp>
          <p:nvSpPr>
            <p:cNvPr id="6" name="Oval 48"/>
            <p:cNvSpPr/>
            <p:nvPr/>
          </p:nvSpPr>
          <p:spPr>
            <a:xfrm>
              <a:off x="1376346" y="1909439"/>
              <a:ext cx="1382568" cy="1382568"/>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dirty="0"/>
            </a:p>
          </p:txBody>
        </p:sp>
      </p:grpSp>
      <p:grpSp>
        <p:nvGrpSpPr>
          <p:cNvPr id="7" name="Group 50"/>
          <p:cNvGrpSpPr/>
          <p:nvPr/>
        </p:nvGrpSpPr>
        <p:grpSpPr>
          <a:xfrm>
            <a:off x="4003533" y="1749022"/>
            <a:ext cx="2061368" cy="2061364"/>
            <a:chOff x="953424" y="1486519"/>
            <a:chExt cx="2228412" cy="2228408"/>
          </a:xfrm>
          <a:solidFill>
            <a:schemeClr val="accent2"/>
          </a:solidFill>
        </p:grpSpPr>
        <p:sp>
          <p:nvSpPr>
            <p:cNvPr id="8" name="Freeform 51"/>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75184" tIns="731330" rIns="475184" bIns="582188" numCol="1" spcCol="1270" anchor="ctr" anchorCtr="0">
              <a:noAutofit/>
            </a:bodyPr>
            <a:lstStyle/>
            <a:p>
              <a:pPr algn="ctr" defTabSz="1777556">
                <a:lnSpc>
                  <a:spcPct val="90000"/>
                </a:lnSpc>
                <a:spcBef>
                  <a:spcPct val="0"/>
                </a:spcBef>
                <a:spcAft>
                  <a:spcPct val="35000"/>
                </a:spcAft>
              </a:pPr>
              <a:endParaRPr lang="en-US" sz="3999" dirty="0"/>
            </a:p>
          </p:txBody>
        </p:sp>
        <p:sp>
          <p:nvSpPr>
            <p:cNvPr id="9" name="Oval 52"/>
            <p:cNvSpPr/>
            <p:nvPr/>
          </p:nvSpPr>
          <p:spPr>
            <a:xfrm>
              <a:off x="1376346" y="1909439"/>
              <a:ext cx="1382568" cy="1382568"/>
            </a:xfrm>
            <a:prstGeom prst="ellipse">
              <a:avLst/>
            </a:prstGeom>
            <a:grp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6" dirty="0"/>
            </a:p>
          </p:txBody>
        </p:sp>
      </p:grpSp>
      <p:grpSp>
        <p:nvGrpSpPr>
          <p:cNvPr id="10" name="Group 53"/>
          <p:cNvGrpSpPr/>
          <p:nvPr/>
        </p:nvGrpSpPr>
        <p:grpSpPr>
          <a:xfrm>
            <a:off x="5963471" y="1685382"/>
            <a:ext cx="2970442" cy="2970437"/>
            <a:chOff x="953424" y="1486519"/>
            <a:chExt cx="2228412" cy="2228408"/>
          </a:xfrm>
          <a:solidFill>
            <a:schemeClr val="accent3"/>
          </a:solidFill>
        </p:grpSpPr>
        <p:sp>
          <p:nvSpPr>
            <p:cNvPr id="11" name="Freeform 54"/>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75184" tIns="731330" rIns="475184" bIns="582188" numCol="1" spcCol="1270" anchor="ctr" anchorCtr="0">
              <a:noAutofit/>
            </a:bodyPr>
            <a:lstStyle/>
            <a:p>
              <a:pPr algn="ctr" defTabSz="1777556">
                <a:lnSpc>
                  <a:spcPct val="90000"/>
                </a:lnSpc>
                <a:spcBef>
                  <a:spcPct val="0"/>
                </a:spcBef>
                <a:spcAft>
                  <a:spcPct val="35000"/>
                </a:spcAft>
              </a:pPr>
              <a:endParaRPr lang="en-US" sz="3999" dirty="0"/>
            </a:p>
          </p:txBody>
        </p:sp>
        <p:sp>
          <p:nvSpPr>
            <p:cNvPr id="12" name="Oval 55"/>
            <p:cNvSpPr/>
            <p:nvPr/>
          </p:nvSpPr>
          <p:spPr>
            <a:xfrm>
              <a:off x="1376346" y="1909439"/>
              <a:ext cx="1382568" cy="1382568"/>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dirty="0">
                <a:solidFill>
                  <a:schemeClr val="bg1"/>
                </a:solidFill>
              </a:endParaRPr>
            </a:p>
          </p:txBody>
        </p:sp>
      </p:grpSp>
      <p:grpSp>
        <p:nvGrpSpPr>
          <p:cNvPr id="13" name="Group 56"/>
          <p:cNvGrpSpPr/>
          <p:nvPr/>
        </p:nvGrpSpPr>
        <p:grpSpPr>
          <a:xfrm>
            <a:off x="8816621" y="1749022"/>
            <a:ext cx="2061368" cy="2061364"/>
            <a:chOff x="953424" y="1486519"/>
            <a:chExt cx="2228412" cy="2228408"/>
          </a:xfrm>
          <a:solidFill>
            <a:schemeClr val="accent4"/>
          </a:solidFill>
        </p:grpSpPr>
        <p:sp>
          <p:nvSpPr>
            <p:cNvPr id="14" name="Freeform 57"/>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75184" tIns="731330" rIns="475184" bIns="582188" numCol="1" spcCol="1270" anchor="ctr" anchorCtr="0">
              <a:noAutofit/>
            </a:bodyPr>
            <a:lstStyle/>
            <a:p>
              <a:pPr algn="ctr" defTabSz="1777556">
                <a:lnSpc>
                  <a:spcPct val="90000"/>
                </a:lnSpc>
                <a:spcBef>
                  <a:spcPct val="0"/>
                </a:spcBef>
                <a:spcAft>
                  <a:spcPct val="35000"/>
                </a:spcAft>
              </a:pPr>
              <a:endParaRPr lang="en-US" sz="3999" dirty="0"/>
            </a:p>
          </p:txBody>
        </p:sp>
        <p:sp>
          <p:nvSpPr>
            <p:cNvPr id="15" name="Oval 58"/>
            <p:cNvSpPr/>
            <p:nvPr/>
          </p:nvSpPr>
          <p:spPr>
            <a:xfrm>
              <a:off x="1376346" y="1909439"/>
              <a:ext cx="1382568" cy="1382568"/>
            </a:xfrm>
            <a:prstGeom prst="ellipse">
              <a:avLst/>
            </a:prstGeom>
            <a:grp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6" dirty="0"/>
            </a:p>
          </p:txBody>
        </p:sp>
      </p:grpSp>
      <p:sp>
        <p:nvSpPr>
          <p:cNvPr id="16" name="Arc 61"/>
          <p:cNvSpPr/>
          <p:nvPr/>
        </p:nvSpPr>
        <p:spPr>
          <a:xfrm rot="19051047">
            <a:off x="2816570" y="1268416"/>
            <a:ext cx="2181202" cy="2181202"/>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3554"/>
          </a:p>
        </p:txBody>
      </p:sp>
      <p:sp>
        <p:nvSpPr>
          <p:cNvPr id="17" name="Arc 62"/>
          <p:cNvSpPr/>
          <p:nvPr/>
        </p:nvSpPr>
        <p:spPr>
          <a:xfrm rot="19051047">
            <a:off x="7567372" y="1290953"/>
            <a:ext cx="2181202" cy="2181202"/>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3554"/>
          </a:p>
        </p:txBody>
      </p:sp>
      <p:sp>
        <p:nvSpPr>
          <p:cNvPr id="18" name="Arc 63"/>
          <p:cNvSpPr/>
          <p:nvPr/>
        </p:nvSpPr>
        <p:spPr>
          <a:xfrm rot="3261709" flipV="1">
            <a:off x="4579699" y="2367626"/>
            <a:ext cx="2181202" cy="2181202"/>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3554"/>
          </a:p>
        </p:txBody>
      </p:sp>
      <p:sp>
        <p:nvSpPr>
          <p:cNvPr id="19" name="Freeform 152"/>
          <p:cNvSpPr>
            <a:spLocks noEditPoints="1"/>
          </p:cNvSpPr>
          <p:nvPr/>
        </p:nvSpPr>
        <p:spPr bwMode="auto">
          <a:xfrm>
            <a:off x="9554503" y="2509116"/>
            <a:ext cx="585602" cy="541176"/>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20" name="Freeform 42"/>
          <p:cNvSpPr>
            <a:spLocks noEditPoints="1"/>
          </p:cNvSpPr>
          <p:nvPr/>
        </p:nvSpPr>
        <p:spPr bwMode="auto">
          <a:xfrm>
            <a:off x="2149328" y="2829059"/>
            <a:ext cx="793584" cy="683085"/>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21" name="Freeform 144"/>
          <p:cNvSpPr>
            <a:spLocks noEditPoints="1"/>
          </p:cNvSpPr>
          <p:nvPr/>
        </p:nvSpPr>
        <p:spPr bwMode="auto">
          <a:xfrm>
            <a:off x="4678368" y="2446241"/>
            <a:ext cx="713184" cy="553176"/>
          </a:xfrm>
          <a:custGeom>
            <a:avLst/>
            <a:gdLst/>
            <a:ahLst/>
            <a:cxnLst>
              <a:cxn ang="0">
                <a:pos x="67" y="55"/>
              </a:cxn>
              <a:cxn ang="0">
                <a:pos x="65" y="56"/>
              </a:cxn>
              <a:cxn ang="0">
                <a:pos x="8" y="56"/>
              </a:cxn>
              <a:cxn ang="0">
                <a:pos x="6" y="55"/>
              </a:cxn>
              <a:cxn ang="0">
                <a:pos x="0" y="36"/>
              </a:cxn>
              <a:cxn ang="0">
                <a:pos x="36" y="0"/>
              </a:cxn>
              <a:cxn ang="0">
                <a:pos x="72" y="36"/>
              </a:cxn>
              <a:cxn ang="0">
                <a:pos x="67" y="55"/>
              </a:cxn>
              <a:cxn ang="0">
                <a:pos x="11" y="30"/>
              </a:cxn>
              <a:cxn ang="0">
                <a:pos x="6" y="36"/>
              </a:cxn>
              <a:cxn ang="0">
                <a:pos x="11" y="41"/>
              </a:cxn>
              <a:cxn ang="0">
                <a:pos x="16" y="36"/>
              </a:cxn>
              <a:cxn ang="0">
                <a:pos x="11" y="30"/>
              </a:cxn>
              <a:cxn ang="0">
                <a:pos x="18" y="12"/>
              </a:cxn>
              <a:cxn ang="0">
                <a:pos x="13" y="18"/>
              </a:cxn>
              <a:cxn ang="0">
                <a:pos x="18" y="23"/>
              </a:cxn>
              <a:cxn ang="0">
                <a:pos x="24" y="18"/>
              </a:cxn>
              <a:cxn ang="0">
                <a:pos x="18" y="12"/>
              </a:cxn>
              <a:cxn ang="0">
                <a:pos x="45" y="22"/>
              </a:cxn>
              <a:cxn ang="0">
                <a:pos x="43" y="18"/>
              </a:cxn>
              <a:cxn ang="0">
                <a:pos x="40" y="20"/>
              </a:cxn>
              <a:cxn ang="0">
                <a:pos x="36" y="36"/>
              </a:cxn>
              <a:cxn ang="0">
                <a:pos x="29" y="41"/>
              </a:cxn>
              <a:cxn ang="0">
                <a:pos x="34" y="51"/>
              </a:cxn>
              <a:cxn ang="0">
                <a:pos x="44" y="45"/>
              </a:cxn>
              <a:cxn ang="0">
                <a:pos x="41" y="37"/>
              </a:cxn>
              <a:cxn ang="0">
                <a:pos x="45" y="22"/>
              </a:cxn>
              <a:cxn ang="0">
                <a:pos x="36" y="5"/>
              </a:cxn>
              <a:cxn ang="0">
                <a:pos x="31" y="10"/>
              </a:cxn>
              <a:cxn ang="0">
                <a:pos x="36" y="15"/>
              </a:cxn>
              <a:cxn ang="0">
                <a:pos x="42" y="10"/>
              </a:cxn>
              <a:cxn ang="0">
                <a:pos x="36" y="5"/>
              </a:cxn>
              <a:cxn ang="0">
                <a:pos x="54" y="12"/>
              </a:cxn>
              <a:cxn ang="0">
                <a:pos x="49" y="18"/>
              </a:cxn>
              <a:cxn ang="0">
                <a:pos x="54" y="23"/>
              </a:cxn>
              <a:cxn ang="0">
                <a:pos x="60" y="18"/>
              </a:cxn>
              <a:cxn ang="0">
                <a:pos x="54" y="12"/>
              </a:cxn>
              <a:cxn ang="0">
                <a:pos x="62" y="30"/>
              </a:cxn>
              <a:cxn ang="0">
                <a:pos x="57" y="36"/>
              </a:cxn>
              <a:cxn ang="0">
                <a:pos x="62" y="41"/>
              </a:cxn>
              <a:cxn ang="0">
                <a:pos x="67" y="36"/>
              </a:cxn>
              <a:cxn ang="0">
                <a:pos x="62" y="30"/>
              </a:cxn>
            </a:cxnLst>
            <a:rect l="0" t="0" r="r" b="b"/>
            <a:pathLst>
              <a:path w="72" h="56">
                <a:moveTo>
                  <a:pt x="67" y="55"/>
                </a:moveTo>
                <a:cubicBezTo>
                  <a:pt x="66" y="56"/>
                  <a:pt x="66" y="56"/>
                  <a:pt x="65" y="56"/>
                </a:cubicBezTo>
                <a:cubicBezTo>
                  <a:pt x="8" y="56"/>
                  <a:pt x="8" y="56"/>
                  <a:pt x="8" y="56"/>
                </a:cubicBezTo>
                <a:cubicBezTo>
                  <a:pt x="7" y="56"/>
                  <a:pt x="7" y="56"/>
                  <a:pt x="6" y="55"/>
                </a:cubicBezTo>
                <a:cubicBezTo>
                  <a:pt x="2" y="49"/>
                  <a:pt x="0" y="42"/>
                  <a:pt x="0" y="36"/>
                </a:cubicBezTo>
                <a:cubicBezTo>
                  <a:pt x="0" y="16"/>
                  <a:pt x="17" y="0"/>
                  <a:pt x="36" y="0"/>
                </a:cubicBezTo>
                <a:cubicBezTo>
                  <a:pt x="56" y="0"/>
                  <a:pt x="72" y="16"/>
                  <a:pt x="72" y="36"/>
                </a:cubicBezTo>
                <a:cubicBezTo>
                  <a:pt x="72" y="42"/>
                  <a:pt x="70" y="49"/>
                  <a:pt x="67" y="55"/>
                </a:cubicBezTo>
                <a:close/>
                <a:moveTo>
                  <a:pt x="11" y="30"/>
                </a:moveTo>
                <a:cubicBezTo>
                  <a:pt x="8" y="30"/>
                  <a:pt x="6" y="33"/>
                  <a:pt x="6" y="36"/>
                </a:cubicBezTo>
                <a:cubicBezTo>
                  <a:pt x="6" y="38"/>
                  <a:pt x="8" y="41"/>
                  <a:pt x="11" y="41"/>
                </a:cubicBezTo>
                <a:cubicBezTo>
                  <a:pt x="14" y="41"/>
                  <a:pt x="16" y="38"/>
                  <a:pt x="16" y="36"/>
                </a:cubicBezTo>
                <a:cubicBezTo>
                  <a:pt x="16" y="33"/>
                  <a:pt x="14" y="30"/>
                  <a:pt x="11" y="30"/>
                </a:cubicBezTo>
                <a:close/>
                <a:moveTo>
                  <a:pt x="18" y="12"/>
                </a:moveTo>
                <a:cubicBezTo>
                  <a:pt x="16" y="12"/>
                  <a:pt x="13" y="15"/>
                  <a:pt x="13" y="18"/>
                </a:cubicBezTo>
                <a:cubicBezTo>
                  <a:pt x="13" y="20"/>
                  <a:pt x="16" y="23"/>
                  <a:pt x="18" y="23"/>
                </a:cubicBezTo>
                <a:cubicBezTo>
                  <a:pt x="21" y="23"/>
                  <a:pt x="24" y="20"/>
                  <a:pt x="24" y="18"/>
                </a:cubicBezTo>
                <a:cubicBezTo>
                  <a:pt x="24" y="15"/>
                  <a:pt x="21" y="12"/>
                  <a:pt x="18" y="12"/>
                </a:cubicBezTo>
                <a:close/>
                <a:moveTo>
                  <a:pt x="45" y="22"/>
                </a:moveTo>
                <a:cubicBezTo>
                  <a:pt x="45" y="20"/>
                  <a:pt x="44" y="19"/>
                  <a:pt x="43" y="18"/>
                </a:cubicBezTo>
                <a:cubicBezTo>
                  <a:pt x="42" y="18"/>
                  <a:pt x="40" y="19"/>
                  <a:pt x="40" y="20"/>
                </a:cubicBezTo>
                <a:cubicBezTo>
                  <a:pt x="36" y="36"/>
                  <a:pt x="36" y="36"/>
                  <a:pt x="36" y="36"/>
                </a:cubicBezTo>
                <a:cubicBezTo>
                  <a:pt x="33" y="36"/>
                  <a:pt x="30" y="38"/>
                  <a:pt x="29" y="41"/>
                </a:cubicBezTo>
                <a:cubicBezTo>
                  <a:pt x="28" y="45"/>
                  <a:pt x="30" y="50"/>
                  <a:pt x="34" y="51"/>
                </a:cubicBezTo>
                <a:cubicBezTo>
                  <a:pt x="39" y="52"/>
                  <a:pt x="43" y="49"/>
                  <a:pt x="44" y="45"/>
                </a:cubicBezTo>
                <a:cubicBezTo>
                  <a:pt x="45" y="42"/>
                  <a:pt x="43" y="39"/>
                  <a:pt x="41" y="37"/>
                </a:cubicBezTo>
                <a:lnTo>
                  <a:pt x="45" y="22"/>
                </a:lnTo>
                <a:close/>
                <a:moveTo>
                  <a:pt x="36" y="5"/>
                </a:moveTo>
                <a:cubicBezTo>
                  <a:pt x="34" y="5"/>
                  <a:pt x="31" y="7"/>
                  <a:pt x="31" y="10"/>
                </a:cubicBezTo>
                <a:cubicBezTo>
                  <a:pt x="31" y="13"/>
                  <a:pt x="34" y="15"/>
                  <a:pt x="36" y="15"/>
                </a:cubicBezTo>
                <a:cubicBezTo>
                  <a:pt x="39" y="15"/>
                  <a:pt x="42" y="13"/>
                  <a:pt x="42" y="10"/>
                </a:cubicBezTo>
                <a:cubicBezTo>
                  <a:pt x="42" y="7"/>
                  <a:pt x="39" y="5"/>
                  <a:pt x="36" y="5"/>
                </a:cubicBezTo>
                <a:close/>
                <a:moveTo>
                  <a:pt x="54" y="12"/>
                </a:moveTo>
                <a:cubicBezTo>
                  <a:pt x="52" y="12"/>
                  <a:pt x="49" y="15"/>
                  <a:pt x="49" y="18"/>
                </a:cubicBezTo>
                <a:cubicBezTo>
                  <a:pt x="49" y="20"/>
                  <a:pt x="52" y="23"/>
                  <a:pt x="54" y="23"/>
                </a:cubicBezTo>
                <a:cubicBezTo>
                  <a:pt x="57" y="23"/>
                  <a:pt x="60" y="20"/>
                  <a:pt x="60" y="18"/>
                </a:cubicBezTo>
                <a:cubicBezTo>
                  <a:pt x="60" y="15"/>
                  <a:pt x="57" y="12"/>
                  <a:pt x="54" y="12"/>
                </a:cubicBezTo>
                <a:close/>
                <a:moveTo>
                  <a:pt x="62" y="30"/>
                </a:moveTo>
                <a:cubicBezTo>
                  <a:pt x="59" y="30"/>
                  <a:pt x="57" y="33"/>
                  <a:pt x="57" y="36"/>
                </a:cubicBezTo>
                <a:cubicBezTo>
                  <a:pt x="57" y="38"/>
                  <a:pt x="59" y="41"/>
                  <a:pt x="62" y="41"/>
                </a:cubicBezTo>
                <a:cubicBezTo>
                  <a:pt x="65" y="41"/>
                  <a:pt x="67" y="38"/>
                  <a:pt x="67" y="36"/>
                </a:cubicBezTo>
                <a:cubicBezTo>
                  <a:pt x="67" y="33"/>
                  <a:pt x="65" y="30"/>
                  <a:pt x="62" y="30"/>
                </a:cubicBez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22" name="Freeform 234"/>
          <p:cNvSpPr>
            <a:spLocks/>
          </p:cNvSpPr>
          <p:nvPr/>
        </p:nvSpPr>
        <p:spPr bwMode="auto">
          <a:xfrm>
            <a:off x="7066333" y="2705948"/>
            <a:ext cx="845480" cy="856983"/>
          </a:xfrm>
          <a:custGeom>
            <a:avLst/>
            <a:gdLst/>
            <a:ahLst/>
            <a:cxnLst>
              <a:cxn ang="0">
                <a:pos x="66" y="25"/>
              </a:cxn>
              <a:cxn ang="0">
                <a:pos x="51" y="40"/>
              </a:cxn>
              <a:cxn ang="0">
                <a:pos x="57" y="46"/>
              </a:cxn>
              <a:cxn ang="0">
                <a:pos x="51" y="52"/>
              </a:cxn>
              <a:cxn ang="0">
                <a:pos x="20" y="55"/>
              </a:cxn>
              <a:cxn ang="0">
                <a:pos x="7" y="69"/>
              </a:cxn>
              <a:cxn ang="0">
                <a:pos x="0" y="69"/>
              </a:cxn>
              <a:cxn ang="0">
                <a:pos x="0" y="62"/>
              </a:cxn>
              <a:cxn ang="0">
                <a:pos x="14" y="48"/>
              </a:cxn>
              <a:cxn ang="0">
                <a:pos x="17" y="18"/>
              </a:cxn>
              <a:cxn ang="0">
                <a:pos x="23" y="12"/>
              </a:cxn>
              <a:cxn ang="0">
                <a:pos x="29" y="17"/>
              </a:cxn>
              <a:cxn ang="0">
                <a:pos x="44" y="2"/>
              </a:cxn>
              <a:cxn ang="0">
                <a:pos x="51" y="2"/>
              </a:cxn>
              <a:cxn ang="0">
                <a:pos x="51" y="9"/>
              </a:cxn>
              <a:cxn ang="0">
                <a:pos x="35" y="24"/>
              </a:cxn>
              <a:cxn ang="0">
                <a:pos x="44" y="33"/>
              </a:cxn>
              <a:cxn ang="0">
                <a:pos x="60" y="18"/>
              </a:cxn>
              <a:cxn ang="0">
                <a:pos x="66" y="18"/>
              </a:cxn>
              <a:cxn ang="0">
                <a:pos x="66" y="25"/>
              </a:cxn>
            </a:cxnLst>
            <a:rect l="0" t="0" r="r" b="b"/>
            <a:pathLst>
              <a:path w="68" h="69">
                <a:moveTo>
                  <a:pt x="66" y="25"/>
                </a:moveTo>
                <a:cubicBezTo>
                  <a:pt x="51" y="40"/>
                  <a:pt x="51" y="40"/>
                  <a:pt x="51" y="40"/>
                </a:cubicBezTo>
                <a:cubicBezTo>
                  <a:pt x="57" y="46"/>
                  <a:pt x="57" y="46"/>
                  <a:pt x="57" y="46"/>
                </a:cubicBezTo>
                <a:cubicBezTo>
                  <a:pt x="51" y="52"/>
                  <a:pt x="51" y="52"/>
                  <a:pt x="51" y="52"/>
                </a:cubicBezTo>
                <a:cubicBezTo>
                  <a:pt x="42" y="60"/>
                  <a:pt x="30" y="61"/>
                  <a:pt x="20" y="55"/>
                </a:cubicBezTo>
                <a:cubicBezTo>
                  <a:pt x="7" y="69"/>
                  <a:pt x="7" y="69"/>
                  <a:pt x="7" y="69"/>
                </a:cubicBezTo>
                <a:cubicBezTo>
                  <a:pt x="0" y="69"/>
                  <a:pt x="0" y="69"/>
                  <a:pt x="0" y="69"/>
                </a:cubicBezTo>
                <a:cubicBezTo>
                  <a:pt x="0" y="62"/>
                  <a:pt x="0" y="62"/>
                  <a:pt x="0" y="62"/>
                </a:cubicBezTo>
                <a:cubicBezTo>
                  <a:pt x="14" y="48"/>
                  <a:pt x="14" y="48"/>
                  <a:pt x="14" y="48"/>
                </a:cubicBezTo>
                <a:cubicBezTo>
                  <a:pt x="7" y="39"/>
                  <a:pt x="8" y="26"/>
                  <a:pt x="17" y="18"/>
                </a:cubicBezTo>
                <a:cubicBezTo>
                  <a:pt x="23" y="12"/>
                  <a:pt x="23" y="12"/>
                  <a:pt x="23" y="12"/>
                </a:cubicBezTo>
                <a:cubicBezTo>
                  <a:pt x="29" y="17"/>
                  <a:pt x="29" y="17"/>
                  <a:pt x="29" y="17"/>
                </a:cubicBezTo>
                <a:cubicBezTo>
                  <a:pt x="44" y="2"/>
                  <a:pt x="44" y="2"/>
                  <a:pt x="44" y="2"/>
                </a:cubicBezTo>
                <a:cubicBezTo>
                  <a:pt x="46" y="0"/>
                  <a:pt x="49" y="0"/>
                  <a:pt x="51" y="2"/>
                </a:cubicBezTo>
                <a:cubicBezTo>
                  <a:pt x="52" y="4"/>
                  <a:pt x="52" y="7"/>
                  <a:pt x="51" y="9"/>
                </a:cubicBezTo>
                <a:cubicBezTo>
                  <a:pt x="35" y="24"/>
                  <a:pt x="35" y="24"/>
                  <a:pt x="35" y="24"/>
                </a:cubicBezTo>
                <a:cubicBezTo>
                  <a:pt x="44" y="33"/>
                  <a:pt x="44" y="33"/>
                  <a:pt x="44" y="33"/>
                </a:cubicBezTo>
                <a:cubicBezTo>
                  <a:pt x="60" y="18"/>
                  <a:pt x="60" y="18"/>
                  <a:pt x="60" y="18"/>
                </a:cubicBezTo>
                <a:cubicBezTo>
                  <a:pt x="61" y="16"/>
                  <a:pt x="64" y="16"/>
                  <a:pt x="66" y="18"/>
                </a:cubicBezTo>
                <a:cubicBezTo>
                  <a:pt x="68" y="20"/>
                  <a:pt x="68" y="23"/>
                  <a:pt x="66" y="25"/>
                </a:cubicBez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grpSp>
        <p:nvGrpSpPr>
          <p:cNvPr id="24" name="Group 27"/>
          <p:cNvGrpSpPr/>
          <p:nvPr/>
        </p:nvGrpSpPr>
        <p:grpSpPr>
          <a:xfrm>
            <a:off x="1356112" y="4929607"/>
            <a:ext cx="2201131" cy="1263756"/>
            <a:chOff x="965101" y="1992680"/>
            <a:chExt cx="1651278" cy="948064"/>
          </a:xfrm>
        </p:grpSpPr>
        <p:sp>
          <p:nvSpPr>
            <p:cNvPr id="25" name="TextBox 28"/>
            <p:cNvSpPr txBox="1"/>
            <p:nvPr/>
          </p:nvSpPr>
          <p:spPr>
            <a:xfrm>
              <a:off x="965101" y="1992680"/>
              <a:ext cx="1651278" cy="184714"/>
            </a:xfrm>
            <a:prstGeom prst="rect">
              <a:avLst/>
            </a:prstGeom>
            <a:noFill/>
          </p:spPr>
          <p:txBody>
            <a:bodyPr wrap="square" lIns="0" tIns="0" rIns="0" bIns="0" rtlCol="0" anchor="ctr">
              <a:spAutoFit/>
            </a:bodyPr>
            <a:lstStyle/>
            <a:p>
              <a:pPr algn="ctr"/>
              <a:r>
                <a:rPr lang="en-US" sz="1600" b="1" dirty="0">
                  <a:solidFill>
                    <a:schemeClr val="accent1"/>
                  </a:solidFill>
                  <a:latin typeface="+mj-lt"/>
                </a:rPr>
                <a:t>Title Goes Here</a:t>
              </a:r>
            </a:p>
          </p:txBody>
        </p:sp>
        <p:sp>
          <p:nvSpPr>
            <p:cNvPr id="26" name="TextBox 29"/>
            <p:cNvSpPr txBox="1"/>
            <p:nvPr/>
          </p:nvSpPr>
          <p:spPr>
            <a:xfrm>
              <a:off x="965102" y="2171342"/>
              <a:ext cx="1651277" cy="769402"/>
            </a:xfrm>
            <a:prstGeom prst="rect">
              <a:avLst/>
            </a:prstGeom>
            <a:noFill/>
          </p:spPr>
          <p:txBody>
            <a:bodyPr wrap="square" lIns="0" tIns="0" rIns="0" bIns="0" rtlCol="0" anchor="t">
              <a:spAutoFit/>
            </a:bodyPr>
            <a:lstStyle/>
            <a:p>
              <a:pPr algn="ctr" defTabSz="1218895">
                <a:spcBef>
                  <a:spcPct val="20000"/>
                </a:spcBef>
                <a:defRPr/>
              </a:pPr>
              <a:r>
                <a:rPr lang="en-US" sz="1333" dirty="0">
                  <a:solidFill>
                    <a:schemeClr val="tx1">
                      <a:lumMod val="50000"/>
                      <a:lumOff val="50000"/>
                    </a:schemeClr>
                  </a:solidFill>
                </a:rPr>
                <a:t>There are many variations of passages of lorem ipsum available, but the majority suffered alteration</a:t>
              </a:r>
              <a:br>
                <a:rPr lang="en-US" sz="1333" dirty="0">
                  <a:solidFill>
                    <a:schemeClr val="tx1">
                      <a:lumMod val="50000"/>
                      <a:lumOff val="50000"/>
                    </a:schemeClr>
                  </a:solidFill>
                </a:rPr>
              </a:br>
              <a:r>
                <a:rPr lang="en-US" sz="1333" dirty="0">
                  <a:solidFill>
                    <a:schemeClr val="tx1">
                      <a:lumMod val="50000"/>
                      <a:lumOff val="50000"/>
                    </a:schemeClr>
                  </a:solidFill>
                </a:rPr>
                <a:t>some form</a:t>
              </a:r>
            </a:p>
          </p:txBody>
        </p:sp>
      </p:grpSp>
      <p:grpSp>
        <p:nvGrpSpPr>
          <p:cNvPr id="27" name="Group 30"/>
          <p:cNvGrpSpPr/>
          <p:nvPr/>
        </p:nvGrpSpPr>
        <p:grpSpPr>
          <a:xfrm>
            <a:off x="3866662" y="4929607"/>
            <a:ext cx="2201131" cy="1263756"/>
            <a:chOff x="965101" y="1992680"/>
            <a:chExt cx="1651278" cy="948064"/>
          </a:xfrm>
        </p:grpSpPr>
        <p:sp>
          <p:nvSpPr>
            <p:cNvPr id="28" name="TextBox 31"/>
            <p:cNvSpPr txBox="1"/>
            <p:nvPr/>
          </p:nvSpPr>
          <p:spPr>
            <a:xfrm>
              <a:off x="965101" y="1992680"/>
              <a:ext cx="1651278" cy="184714"/>
            </a:xfrm>
            <a:prstGeom prst="rect">
              <a:avLst/>
            </a:prstGeom>
            <a:noFill/>
          </p:spPr>
          <p:txBody>
            <a:bodyPr wrap="square" lIns="0" tIns="0" rIns="0" bIns="0" rtlCol="0" anchor="ctr">
              <a:spAutoFit/>
            </a:bodyPr>
            <a:lstStyle/>
            <a:p>
              <a:pPr algn="ctr"/>
              <a:r>
                <a:rPr lang="en-US" sz="1600" b="1" dirty="0">
                  <a:solidFill>
                    <a:schemeClr val="accent2"/>
                  </a:solidFill>
                  <a:latin typeface="+mj-lt"/>
                </a:rPr>
                <a:t>Title Goes Here</a:t>
              </a:r>
            </a:p>
          </p:txBody>
        </p:sp>
        <p:sp>
          <p:nvSpPr>
            <p:cNvPr id="29" name="TextBox 32"/>
            <p:cNvSpPr txBox="1"/>
            <p:nvPr/>
          </p:nvSpPr>
          <p:spPr>
            <a:xfrm>
              <a:off x="965102" y="2171342"/>
              <a:ext cx="1651277" cy="769402"/>
            </a:xfrm>
            <a:prstGeom prst="rect">
              <a:avLst/>
            </a:prstGeom>
            <a:noFill/>
          </p:spPr>
          <p:txBody>
            <a:bodyPr wrap="square" lIns="0" tIns="0" rIns="0" bIns="0" rtlCol="0" anchor="t">
              <a:spAutoFit/>
            </a:bodyPr>
            <a:lstStyle/>
            <a:p>
              <a:pPr algn="ctr" defTabSz="1218895">
                <a:spcBef>
                  <a:spcPct val="20000"/>
                </a:spcBef>
                <a:defRPr/>
              </a:pPr>
              <a:r>
                <a:rPr lang="en-US" sz="1333" dirty="0">
                  <a:solidFill>
                    <a:schemeClr val="tx1">
                      <a:lumMod val="50000"/>
                      <a:lumOff val="50000"/>
                    </a:schemeClr>
                  </a:solidFill>
                </a:rPr>
                <a:t>There are many variations of passages of lorem ipsum available, but the majority suffered alteration</a:t>
              </a:r>
              <a:br>
                <a:rPr lang="en-US" sz="1333" dirty="0">
                  <a:solidFill>
                    <a:schemeClr val="tx1">
                      <a:lumMod val="50000"/>
                      <a:lumOff val="50000"/>
                    </a:schemeClr>
                  </a:solidFill>
                </a:rPr>
              </a:br>
              <a:r>
                <a:rPr lang="en-US" sz="1333" dirty="0">
                  <a:solidFill>
                    <a:schemeClr val="tx1">
                      <a:lumMod val="50000"/>
                      <a:lumOff val="50000"/>
                    </a:schemeClr>
                  </a:solidFill>
                </a:rPr>
                <a:t>some form</a:t>
              </a:r>
            </a:p>
          </p:txBody>
        </p:sp>
      </p:grpSp>
      <p:grpSp>
        <p:nvGrpSpPr>
          <p:cNvPr id="30" name="Group 33"/>
          <p:cNvGrpSpPr/>
          <p:nvPr/>
        </p:nvGrpSpPr>
        <p:grpSpPr>
          <a:xfrm>
            <a:off x="6377212" y="4929607"/>
            <a:ext cx="2201131" cy="1263756"/>
            <a:chOff x="965101" y="1992680"/>
            <a:chExt cx="1651278" cy="948064"/>
          </a:xfrm>
        </p:grpSpPr>
        <p:sp>
          <p:nvSpPr>
            <p:cNvPr id="31" name="TextBox 34"/>
            <p:cNvSpPr txBox="1"/>
            <p:nvPr/>
          </p:nvSpPr>
          <p:spPr>
            <a:xfrm>
              <a:off x="965101" y="1992680"/>
              <a:ext cx="1651278" cy="184714"/>
            </a:xfrm>
            <a:prstGeom prst="rect">
              <a:avLst/>
            </a:prstGeom>
            <a:noFill/>
          </p:spPr>
          <p:txBody>
            <a:bodyPr wrap="square" lIns="0" tIns="0" rIns="0" bIns="0" rtlCol="0" anchor="ctr">
              <a:spAutoFit/>
            </a:bodyPr>
            <a:lstStyle/>
            <a:p>
              <a:pPr algn="ctr"/>
              <a:r>
                <a:rPr lang="en-US" sz="1600" b="1" dirty="0">
                  <a:solidFill>
                    <a:schemeClr val="accent3"/>
                  </a:solidFill>
                  <a:latin typeface="+mj-lt"/>
                </a:rPr>
                <a:t>Title Goes Here</a:t>
              </a:r>
            </a:p>
          </p:txBody>
        </p:sp>
        <p:sp>
          <p:nvSpPr>
            <p:cNvPr id="32" name="TextBox 35"/>
            <p:cNvSpPr txBox="1"/>
            <p:nvPr/>
          </p:nvSpPr>
          <p:spPr>
            <a:xfrm>
              <a:off x="965102" y="2171342"/>
              <a:ext cx="1651277" cy="769402"/>
            </a:xfrm>
            <a:prstGeom prst="rect">
              <a:avLst/>
            </a:prstGeom>
            <a:noFill/>
          </p:spPr>
          <p:txBody>
            <a:bodyPr wrap="square" lIns="0" tIns="0" rIns="0" bIns="0" rtlCol="0" anchor="t">
              <a:spAutoFit/>
            </a:bodyPr>
            <a:lstStyle/>
            <a:p>
              <a:pPr algn="ctr" defTabSz="1218895">
                <a:spcBef>
                  <a:spcPct val="20000"/>
                </a:spcBef>
                <a:defRPr/>
              </a:pPr>
              <a:r>
                <a:rPr lang="en-US" sz="1333" dirty="0">
                  <a:solidFill>
                    <a:schemeClr val="tx1">
                      <a:lumMod val="50000"/>
                      <a:lumOff val="50000"/>
                    </a:schemeClr>
                  </a:solidFill>
                </a:rPr>
                <a:t>There are many variations of passages of lorem ipsum available, but the majority suffered alteration</a:t>
              </a:r>
              <a:br>
                <a:rPr lang="en-US" sz="1333" dirty="0">
                  <a:solidFill>
                    <a:schemeClr val="tx1">
                      <a:lumMod val="50000"/>
                      <a:lumOff val="50000"/>
                    </a:schemeClr>
                  </a:solidFill>
                </a:rPr>
              </a:br>
              <a:r>
                <a:rPr lang="en-US" sz="1333" dirty="0">
                  <a:solidFill>
                    <a:schemeClr val="tx1">
                      <a:lumMod val="50000"/>
                      <a:lumOff val="50000"/>
                    </a:schemeClr>
                  </a:solidFill>
                </a:rPr>
                <a:t>some form</a:t>
              </a:r>
            </a:p>
          </p:txBody>
        </p:sp>
      </p:grpSp>
      <p:grpSp>
        <p:nvGrpSpPr>
          <p:cNvPr id="33" name="Group 36"/>
          <p:cNvGrpSpPr/>
          <p:nvPr/>
        </p:nvGrpSpPr>
        <p:grpSpPr>
          <a:xfrm>
            <a:off x="8887764" y="4929607"/>
            <a:ext cx="2201131" cy="1263756"/>
            <a:chOff x="965101" y="1992680"/>
            <a:chExt cx="1651278" cy="948064"/>
          </a:xfrm>
        </p:grpSpPr>
        <p:sp>
          <p:nvSpPr>
            <p:cNvPr id="34" name="TextBox 37"/>
            <p:cNvSpPr txBox="1"/>
            <p:nvPr/>
          </p:nvSpPr>
          <p:spPr>
            <a:xfrm>
              <a:off x="965101" y="1992680"/>
              <a:ext cx="1651278" cy="184714"/>
            </a:xfrm>
            <a:prstGeom prst="rect">
              <a:avLst/>
            </a:prstGeom>
            <a:noFill/>
          </p:spPr>
          <p:txBody>
            <a:bodyPr wrap="square" lIns="0" tIns="0" rIns="0" bIns="0" rtlCol="0" anchor="ctr">
              <a:spAutoFit/>
            </a:bodyPr>
            <a:lstStyle/>
            <a:p>
              <a:pPr algn="ctr"/>
              <a:r>
                <a:rPr lang="en-US" sz="1600" b="1" dirty="0">
                  <a:solidFill>
                    <a:schemeClr val="accent4"/>
                  </a:solidFill>
                  <a:latin typeface="+mj-lt"/>
                </a:rPr>
                <a:t>Title Goes Here</a:t>
              </a:r>
            </a:p>
          </p:txBody>
        </p:sp>
        <p:sp>
          <p:nvSpPr>
            <p:cNvPr id="35" name="TextBox 38"/>
            <p:cNvSpPr txBox="1"/>
            <p:nvPr/>
          </p:nvSpPr>
          <p:spPr>
            <a:xfrm>
              <a:off x="965102" y="2171342"/>
              <a:ext cx="1651277" cy="769402"/>
            </a:xfrm>
            <a:prstGeom prst="rect">
              <a:avLst/>
            </a:prstGeom>
            <a:noFill/>
          </p:spPr>
          <p:txBody>
            <a:bodyPr wrap="square" lIns="0" tIns="0" rIns="0" bIns="0" rtlCol="0" anchor="t">
              <a:spAutoFit/>
            </a:bodyPr>
            <a:lstStyle/>
            <a:p>
              <a:pPr algn="ctr" defTabSz="1218895">
                <a:spcBef>
                  <a:spcPct val="20000"/>
                </a:spcBef>
                <a:defRPr/>
              </a:pPr>
              <a:r>
                <a:rPr lang="en-US" sz="1333" dirty="0">
                  <a:solidFill>
                    <a:schemeClr val="tx1">
                      <a:lumMod val="50000"/>
                      <a:lumOff val="50000"/>
                    </a:schemeClr>
                  </a:solidFill>
                </a:rPr>
                <a:t>There are many variations of passages of lorem ipsum available, but the majority suffered alteration</a:t>
              </a:r>
              <a:br>
                <a:rPr lang="en-US" sz="1333" dirty="0">
                  <a:solidFill>
                    <a:schemeClr val="tx1">
                      <a:lumMod val="50000"/>
                      <a:lumOff val="50000"/>
                    </a:schemeClr>
                  </a:solidFill>
                </a:rPr>
              </a:br>
              <a:r>
                <a:rPr lang="en-US" sz="1333" dirty="0">
                  <a:solidFill>
                    <a:schemeClr val="tx1">
                      <a:lumMod val="50000"/>
                      <a:lumOff val="50000"/>
                    </a:schemeClr>
                  </a:solidFill>
                </a:rPr>
                <a:t>some form</a:t>
              </a:r>
            </a:p>
          </p:txBody>
        </p:sp>
      </p:grpSp>
      <p:sp>
        <p:nvSpPr>
          <p:cNvPr id="36" name="文本框 35"/>
          <p:cNvSpPr txBox="1"/>
          <p:nvPr/>
        </p:nvSpPr>
        <p:spPr>
          <a:xfrm>
            <a:off x="4456770" y="293231"/>
            <a:ext cx="3278462" cy="461665"/>
          </a:xfrm>
          <a:prstGeom prst="rect">
            <a:avLst/>
          </a:prstGeom>
          <a:noFill/>
        </p:spPr>
        <p:txBody>
          <a:bodyPr wrap="none" rtlCol="0">
            <a:spAutoFit/>
          </a:bodyPr>
          <a:lstStyle/>
          <a:p>
            <a:pPr algn="ctr" fontAlgn="auto">
              <a:spcBef>
                <a:spcPts val="0"/>
              </a:spcBef>
              <a:spcAft>
                <a:spcPts val="0"/>
              </a:spcAft>
              <a:defRPr/>
            </a:pPr>
            <a:r>
              <a:rPr lang="zh-CN" altLang="en-US" sz="2400" b="1" dirty="0">
                <a:solidFill>
                  <a:schemeClr val="tx2"/>
                </a:solidFill>
                <a:ea typeface="张海山锐线体简" panose="02000000000000000000" pitchFamily="2" charset="-122"/>
                <a:cs typeface="+mn-ea"/>
                <a:sym typeface="+mn-lt"/>
              </a:rPr>
              <a:t>单击这里添加您的标题</a:t>
            </a:r>
          </a:p>
        </p:txBody>
      </p:sp>
    </p:spTree>
    <p:extLst>
      <p:ext uri="{BB962C8B-B14F-4D97-AF65-F5344CB8AC3E}">
        <p14:creationId xmlns:p14="http://schemas.microsoft.com/office/powerpoint/2010/main" val="143998095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p15:prstTrans prst="peelOff"/>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53" presetClass="entr" presetSubtype="0" fill="hold" grpId="0" nodeType="after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p:cTn id="14" dur="500" fill="hold"/>
                                        <p:tgtEl>
                                          <p:spTgt spid="20"/>
                                        </p:tgtEl>
                                        <p:attrNameLst>
                                          <p:attrName>ppt_w</p:attrName>
                                        </p:attrNameLst>
                                      </p:cBhvr>
                                      <p:tavLst>
                                        <p:tav tm="0">
                                          <p:val>
                                            <p:fltVal val="0"/>
                                          </p:val>
                                        </p:tav>
                                        <p:tav tm="100000">
                                          <p:val>
                                            <p:strVal val="#ppt_w"/>
                                          </p:val>
                                        </p:tav>
                                      </p:tavLst>
                                    </p:anim>
                                    <p:anim calcmode="lin" valueType="num">
                                      <p:cBhvr>
                                        <p:cTn id="15" dur="500" fill="hold"/>
                                        <p:tgtEl>
                                          <p:spTgt spid="20"/>
                                        </p:tgtEl>
                                        <p:attrNameLst>
                                          <p:attrName>ppt_h</p:attrName>
                                        </p:attrNameLst>
                                      </p:cBhvr>
                                      <p:tavLst>
                                        <p:tav tm="0">
                                          <p:val>
                                            <p:fltVal val="0"/>
                                          </p:val>
                                        </p:tav>
                                        <p:tav tm="100000">
                                          <p:val>
                                            <p:strVal val="#ppt_h"/>
                                          </p:val>
                                        </p:tav>
                                      </p:tavLst>
                                    </p:anim>
                                    <p:animEffect transition="in" filter="fade">
                                      <p:cBhvr>
                                        <p:cTn id="16" dur="500"/>
                                        <p:tgtEl>
                                          <p:spTgt spid="20"/>
                                        </p:tgtEl>
                                      </p:cBhvr>
                                    </p:animEffect>
                                  </p:childTnLst>
                                </p:cTn>
                              </p:par>
                            </p:childTnLst>
                          </p:cTn>
                        </p:par>
                        <p:par>
                          <p:cTn id="17" fill="hold">
                            <p:stCondLst>
                              <p:cond delay="1000"/>
                            </p:stCondLst>
                            <p:childTnLst>
                              <p:par>
                                <p:cTn id="18" presetID="18" presetClass="entr" presetSubtype="6"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strips(downRight)">
                                      <p:cBhvr>
                                        <p:cTn id="20" dur="500"/>
                                        <p:tgtEl>
                                          <p:spTgt spid="16"/>
                                        </p:tgtEl>
                                      </p:cBhvr>
                                    </p:animEffect>
                                  </p:childTnLst>
                                </p:cTn>
                              </p:par>
                            </p:childTnLst>
                          </p:cTn>
                        </p:par>
                        <p:par>
                          <p:cTn id="21" fill="hold">
                            <p:stCondLst>
                              <p:cond delay="1500"/>
                            </p:stCondLst>
                            <p:childTnLst>
                              <p:par>
                                <p:cTn id="22" presetID="49" presetClass="entr" presetSubtype="0" decel="10000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 calcmode="lin" valueType="num">
                                      <p:cBhvr>
                                        <p:cTn id="26" dur="500" fill="hold"/>
                                        <p:tgtEl>
                                          <p:spTgt spid="7"/>
                                        </p:tgtEl>
                                        <p:attrNameLst>
                                          <p:attrName>style.rotation</p:attrName>
                                        </p:attrNameLst>
                                      </p:cBhvr>
                                      <p:tavLst>
                                        <p:tav tm="0">
                                          <p:val>
                                            <p:fltVal val="360"/>
                                          </p:val>
                                        </p:tav>
                                        <p:tav tm="100000">
                                          <p:val>
                                            <p:fltVal val="0"/>
                                          </p:val>
                                        </p:tav>
                                      </p:tavLst>
                                    </p:anim>
                                    <p:animEffect transition="in" filter="fade">
                                      <p:cBhvr>
                                        <p:cTn id="27" dur="500"/>
                                        <p:tgtEl>
                                          <p:spTgt spid="7"/>
                                        </p:tgtEl>
                                      </p:cBhvr>
                                    </p:animEffect>
                                  </p:childTnLst>
                                </p:cTn>
                              </p:par>
                            </p:childTnLst>
                          </p:cTn>
                        </p:par>
                        <p:par>
                          <p:cTn id="28" fill="hold">
                            <p:stCondLst>
                              <p:cond delay="2000"/>
                            </p:stCondLst>
                            <p:childTnLst>
                              <p:par>
                                <p:cTn id="29" presetID="53" presetClass="entr" presetSubtype="0"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childTnLst>
                          </p:cTn>
                        </p:par>
                        <p:par>
                          <p:cTn id="34" fill="hold">
                            <p:stCondLst>
                              <p:cond delay="2500"/>
                            </p:stCondLst>
                            <p:childTnLst>
                              <p:par>
                                <p:cTn id="35" presetID="18" presetClass="entr" presetSubtype="3"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strips(upRight)">
                                      <p:cBhvr>
                                        <p:cTn id="37" dur="500"/>
                                        <p:tgtEl>
                                          <p:spTgt spid="18"/>
                                        </p:tgtEl>
                                      </p:cBhvr>
                                    </p:animEffect>
                                  </p:childTnLst>
                                </p:cTn>
                              </p:par>
                            </p:childTnLst>
                          </p:cTn>
                        </p:par>
                        <p:par>
                          <p:cTn id="38" fill="hold">
                            <p:stCondLst>
                              <p:cond delay="3000"/>
                            </p:stCondLst>
                            <p:childTnLst>
                              <p:par>
                                <p:cTn id="39" presetID="49" presetClass="entr" presetSubtype="0" decel="100000"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 calcmode="lin" valueType="num">
                                      <p:cBhvr>
                                        <p:cTn id="43" dur="500" fill="hold"/>
                                        <p:tgtEl>
                                          <p:spTgt spid="10"/>
                                        </p:tgtEl>
                                        <p:attrNameLst>
                                          <p:attrName>style.rotation</p:attrName>
                                        </p:attrNameLst>
                                      </p:cBhvr>
                                      <p:tavLst>
                                        <p:tav tm="0">
                                          <p:val>
                                            <p:fltVal val="360"/>
                                          </p:val>
                                        </p:tav>
                                        <p:tav tm="100000">
                                          <p:val>
                                            <p:fltVal val="0"/>
                                          </p:val>
                                        </p:tav>
                                      </p:tavLst>
                                    </p:anim>
                                    <p:animEffect transition="in" filter="fade">
                                      <p:cBhvr>
                                        <p:cTn id="44" dur="500"/>
                                        <p:tgtEl>
                                          <p:spTgt spid="10"/>
                                        </p:tgtEl>
                                      </p:cBhvr>
                                    </p:animEffect>
                                  </p:childTnLst>
                                </p:cTn>
                              </p:par>
                            </p:childTnLst>
                          </p:cTn>
                        </p:par>
                        <p:par>
                          <p:cTn id="45" fill="hold">
                            <p:stCondLst>
                              <p:cond delay="3500"/>
                            </p:stCondLst>
                            <p:childTnLst>
                              <p:par>
                                <p:cTn id="46" presetID="53" presetClass="entr" presetSubtype="0" fill="hold" grpId="0" nodeType="afterEffect">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cBhvr>
                                        <p:cTn id="48" dur="500" fill="hold"/>
                                        <p:tgtEl>
                                          <p:spTgt spid="22"/>
                                        </p:tgtEl>
                                        <p:attrNameLst>
                                          <p:attrName>ppt_w</p:attrName>
                                        </p:attrNameLst>
                                      </p:cBhvr>
                                      <p:tavLst>
                                        <p:tav tm="0">
                                          <p:val>
                                            <p:fltVal val="0"/>
                                          </p:val>
                                        </p:tav>
                                        <p:tav tm="100000">
                                          <p:val>
                                            <p:strVal val="#ppt_w"/>
                                          </p:val>
                                        </p:tav>
                                      </p:tavLst>
                                    </p:anim>
                                    <p:anim calcmode="lin" valueType="num">
                                      <p:cBhvr>
                                        <p:cTn id="49" dur="500" fill="hold"/>
                                        <p:tgtEl>
                                          <p:spTgt spid="22"/>
                                        </p:tgtEl>
                                        <p:attrNameLst>
                                          <p:attrName>ppt_h</p:attrName>
                                        </p:attrNameLst>
                                      </p:cBhvr>
                                      <p:tavLst>
                                        <p:tav tm="0">
                                          <p:val>
                                            <p:fltVal val="0"/>
                                          </p:val>
                                        </p:tav>
                                        <p:tav tm="100000">
                                          <p:val>
                                            <p:strVal val="#ppt_h"/>
                                          </p:val>
                                        </p:tav>
                                      </p:tavLst>
                                    </p:anim>
                                    <p:animEffect transition="in" filter="fade">
                                      <p:cBhvr>
                                        <p:cTn id="50" dur="500"/>
                                        <p:tgtEl>
                                          <p:spTgt spid="22"/>
                                        </p:tgtEl>
                                      </p:cBhvr>
                                    </p:animEffect>
                                  </p:childTnLst>
                                </p:cTn>
                              </p:par>
                            </p:childTnLst>
                          </p:cTn>
                        </p:par>
                        <p:par>
                          <p:cTn id="51" fill="hold">
                            <p:stCondLst>
                              <p:cond delay="4000"/>
                            </p:stCondLst>
                            <p:childTnLst>
                              <p:par>
                                <p:cTn id="52" presetID="18" presetClass="entr" presetSubtype="6"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strips(downRight)">
                                      <p:cBhvr>
                                        <p:cTn id="54" dur="500"/>
                                        <p:tgtEl>
                                          <p:spTgt spid="17"/>
                                        </p:tgtEl>
                                      </p:cBhvr>
                                    </p:animEffect>
                                  </p:childTnLst>
                                </p:cTn>
                              </p:par>
                            </p:childTnLst>
                          </p:cTn>
                        </p:par>
                        <p:par>
                          <p:cTn id="55" fill="hold">
                            <p:stCondLst>
                              <p:cond delay="4500"/>
                            </p:stCondLst>
                            <p:childTnLst>
                              <p:par>
                                <p:cTn id="56" presetID="49" presetClass="entr" presetSubtype="0" decel="100000" fill="hold"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 calcmode="lin" valueType="num">
                                      <p:cBhvr>
                                        <p:cTn id="60" dur="500" fill="hold"/>
                                        <p:tgtEl>
                                          <p:spTgt spid="13"/>
                                        </p:tgtEl>
                                        <p:attrNameLst>
                                          <p:attrName>style.rotation</p:attrName>
                                        </p:attrNameLst>
                                      </p:cBhvr>
                                      <p:tavLst>
                                        <p:tav tm="0">
                                          <p:val>
                                            <p:fltVal val="360"/>
                                          </p:val>
                                        </p:tav>
                                        <p:tav tm="100000">
                                          <p:val>
                                            <p:fltVal val="0"/>
                                          </p:val>
                                        </p:tav>
                                      </p:tavLst>
                                    </p:anim>
                                    <p:animEffect transition="in" filter="fade">
                                      <p:cBhvr>
                                        <p:cTn id="61" dur="500"/>
                                        <p:tgtEl>
                                          <p:spTgt spid="13"/>
                                        </p:tgtEl>
                                      </p:cBhvr>
                                    </p:animEffect>
                                  </p:childTnLst>
                                </p:cTn>
                              </p:par>
                            </p:childTnLst>
                          </p:cTn>
                        </p:par>
                        <p:par>
                          <p:cTn id="62" fill="hold">
                            <p:stCondLst>
                              <p:cond delay="5000"/>
                            </p:stCondLst>
                            <p:childTnLst>
                              <p:par>
                                <p:cTn id="63" presetID="53"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p:cTn id="65" dur="500" fill="hold"/>
                                        <p:tgtEl>
                                          <p:spTgt spid="19"/>
                                        </p:tgtEl>
                                        <p:attrNameLst>
                                          <p:attrName>ppt_w</p:attrName>
                                        </p:attrNameLst>
                                      </p:cBhvr>
                                      <p:tavLst>
                                        <p:tav tm="0">
                                          <p:val>
                                            <p:fltVal val="0"/>
                                          </p:val>
                                        </p:tav>
                                        <p:tav tm="100000">
                                          <p:val>
                                            <p:strVal val="#ppt_w"/>
                                          </p:val>
                                        </p:tav>
                                      </p:tavLst>
                                    </p:anim>
                                    <p:anim calcmode="lin" valueType="num">
                                      <p:cBhvr>
                                        <p:cTn id="66" dur="500" fill="hold"/>
                                        <p:tgtEl>
                                          <p:spTgt spid="19"/>
                                        </p:tgtEl>
                                        <p:attrNameLst>
                                          <p:attrName>ppt_h</p:attrName>
                                        </p:attrNameLst>
                                      </p:cBhvr>
                                      <p:tavLst>
                                        <p:tav tm="0">
                                          <p:val>
                                            <p:fltVal val="0"/>
                                          </p:val>
                                        </p:tav>
                                        <p:tav tm="100000">
                                          <p:val>
                                            <p:strVal val="#ppt_h"/>
                                          </p:val>
                                        </p:tav>
                                      </p:tavLst>
                                    </p:anim>
                                    <p:animEffect transition="in" filter="fade">
                                      <p:cBhvr>
                                        <p:cTn id="67" dur="500"/>
                                        <p:tgtEl>
                                          <p:spTgt spid="19"/>
                                        </p:tgtEl>
                                      </p:cBhvr>
                                    </p:animEffect>
                                  </p:childTnLst>
                                </p:cTn>
                              </p:par>
                            </p:childTnLst>
                          </p:cTn>
                        </p:par>
                        <p:par>
                          <p:cTn id="68" fill="hold">
                            <p:stCondLst>
                              <p:cond delay="5500"/>
                            </p:stCondLst>
                            <p:childTnLst>
                              <p:par>
                                <p:cTn id="69" presetID="2" presetClass="entr" presetSubtype="4" accel="50000" decel="50000" fill="hold" nodeType="afterEffect">
                                  <p:stCondLst>
                                    <p:cond delay="0"/>
                                  </p:stCondLst>
                                  <p:childTnLst>
                                    <p:set>
                                      <p:cBhvr>
                                        <p:cTn id="70" dur="1" fill="hold">
                                          <p:stCondLst>
                                            <p:cond delay="0"/>
                                          </p:stCondLst>
                                        </p:cTn>
                                        <p:tgtEl>
                                          <p:spTgt spid="24"/>
                                        </p:tgtEl>
                                        <p:attrNameLst>
                                          <p:attrName>style.visibility</p:attrName>
                                        </p:attrNameLst>
                                      </p:cBhvr>
                                      <p:to>
                                        <p:strVal val="visible"/>
                                      </p:to>
                                    </p:set>
                                    <p:anim calcmode="lin" valueType="num">
                                      <p:cBhvr additive="base">
                                        <p:cTn id="71" dur="500" fill="hold"/>
                                        <p:tgtEl>
                                          <p:spTgt spid="24"/>
                                        </p:tgtEl>
                                        <p:attrNameLst>
                                          <p:attrName>ppt_x</p:attrName>
                                        </p:attrNameLst>
                                      </p:cBhvr>
                                      <p:tavLst>
                                        <p:tav tm="0">
                                          <p:val>
                                            <p:strVal val="#ppt_x"/>
                                          </p:val>
                                        </p:tav>
                                        <p:tav tm="100000">
                                          <p:val>
                                            <p:strVal val="#ppt_x"/>
                                          </p:val>
                                        </p:tav>
                                      </p:tavLst>
                                    </p:anim>
                                    <p:anim calcmode="lin" valueType="num">
                                      <p:cBhvr additive="base">
                                        <p:cTn id="72" dur="500" fill="hold"/>
                                        <p:tgtEl>
                                          <p:spTgt spid="24"/>
                                        </p:tgtEl>
                                        <p:attrNameLst>
                                          <p:attrName>ppt_y</p:attrName>
                                        </p:attrNameLst>
                                      </p:cBhvr>
                                      <p:tavLst>
                                        <p:tav tm="0">
                                          <p:val>
                                            <p:strVal val="1+#ppt_h/2"/>
                                          </p:val>
                                        </p:tav>
                                        <p:tav tm="100000">
                                          <p:val>
                                            <p:strVal val="#ppt_y"/>
                                          </p:val>
                                        </p:tav>
                                      </p:tavLst>
                                    </p:anim>
                                  </p:childTnLst>
                                </p:cTn>
                              </p:par>
                            </p:childTnLst>
                          </p:cTn>
                        </p:par>
                        <p:par>
                          <p:cTn id="73" fill="hold">
                            <p:stCondLst>
                              <p:cond delay="6000"/>
                            </p:stCondLst>
                            <p:childTnLst>
                              <p:par>
                                <p:cTn id="74" presetID="2" presetClass="entr" presetSubtype="4" accel="50000" decel="50000" fill="hold" nodeType="afterEffect">
                                  <p:stCondLst>
                                    <p:cond delay="0"/>
                                  </p:stCondLst>
                                  <p:childTnLst>
                                    <p:set>
                                      <p:cBhvr>
                                        <p:cTn id="75" dur="1" fill="hold">
                                          <p:stCondLst>
                                            <p:cond delay="0"/>
                                          </p:stCondLst>
                                        </p:cTn>
                                        <p:tgtEl>
                                          <p:spTgt spid="27"/>
                                        </p:tgtEl>
                                        <p:attrNameLst>
                                          <p:attrName>style.visibility</p:attrName>
                                        </p:attrNameLst>
                                      </p:cBhvr>
                                      <p:to>
                                        <p:strVal val="visible"/>
                                      </p:to>
                                    </p:set>
                                    <p:anim calcmode="lin" valueType="num">
                                      <p:cBhvr additive="base">
                                        <p:cTn id="76" dur="500" fill="hold"/>
                                        <p:tgtEl>
                                          <p:spTgt spid="27"/>
                                        </p:tgtEl>
                                        <p:attrNameLst>
                                          <p:attrName>ppt_x</p:attrName>
                                        </p:attrNameLst>
                                      </p:cBhvr>
                                      <p:tavLst>
                                        <p:tav tm="0">
                                          <p:val>
                                            <p:strVal val="#ppt_x"/>
                                          </p:val>
                                        </p:tav>
                                        <p:tav tm="100000">
                                          <p:val>
                                            <p:strVal val="#ppt_x"/>
                                          </p:val>
                                        </p:tav>
                                      </p:tavLst>
                                    </p:anim>
                                    <p:anim calcmode="lin" valueType="num">
                                      <p:cBhvr additive="base">
                                        <p:cTn id="77" dur="500" fill="hold"/>
                                        <p:tgtEl>
                                          <p:spTgt spid="27"/>
                                        </p:tgtEl>
                                        <p:attrNameLst>
                                          <p:attrName>ppt_y</p:attrName>
                                        </p:attrNameLst>
                                      </p:cBhvr>
                                      <p:tavLst>
                                        <p:tav tm="0">
                                          <p:val>
                                            <p:strVal val="1+#ppt_h/2"/>
                                          </p:val>
                                        </p:tav>
                                        <p:tav tm="100000">
                                          <p:val>
                                            <p:strVal val="#ppt_y"/>
                                          </p:val>
                                        </p:tav>
                                      </p:tavLst>
                                    </p:anim>
                                  </p:childTnLst>
                                </p:cTn>
                              </p:par>
                            </p:childTnLst>
                          </p:cTn>
                        </p:par>
                        <p:par>
                          <p:cTn id="78" fill="hold">
                            <p:stCondLst>
                              <p:cond delay="6500"/>
                            </p:stCondLst>
                            <p:childTnLst>
                              <p:par>
                                <p:cTn id="79" presetID="2" presetClass="entr" presetSubtype="4" accel="50000" decel="50000" fill="hold" nodeType="afterEffect">
                                  <p:stCondLst>
                                    <p:cond delay="0"/>
                                  </p:stCondLst>
                                  <p:childTnLst>
                                    <p:set>
                                      <p:cBhvr>
                                        <p:cTn id="80" dur="1" fill="hold">
                                          <p:stCondLst>
                                            <p:cond delay="0"/>
                                          </p:stCondLst>
                                        </p:cTn>
                                        <p:tgtEl>
                                          <p:spTgt spid="30"/>
                                        </p:tgtEl>
                                        <p:attrNameLst>
                                          <p:attrName>style.visibility</p:attrName>
                                        </p:attrNameLst>
                                      </p:cBhvr>
                                      <p:to>
                                        <p:strVal val="visible"/>
                                      </p:to>
                                    </p:set>
                                    <p:anim calcmode="lin" valueType="num">
                                      <p:cBhvr additive="base">
                                        <p:cTn id="81" dur="500" fill="hold"/>
                                        <p:tgtEl>
                                          <p:spTgt spid="30"/>
                                        </p:tgtEl>
                                        <p:attrNameLst>
                                          <p:attrName>ppt_x</p:attrName>
                                        </p:attrNameLst>
                                      </p:cBhvr>
                                      <p:tavLst>
                                        <p:tav tm="0">
                                          <p:val>
                                            <p:strVal val="#ppt_x"/>
                                          </p:val>
                                        </p:tav>
                                        <p:tav tm="100000">
                                          <p:val>
                                            <p:strVal val="#ppt_x"/>
                                          </p:val>
                                        </p:tav>
                                      </p:tavLst>
                                    </p:anim>
                                    <p:anim calcmode="lin" valueType="num">
                                      <p:cBhvr additive="base">
                                        <p:cTn id="82" dur="500" fill="hold"/>
                                        <p:tgtEl>
                                          <p:spTgt spid="30"/>
                                        </p:tgtEl>
                                        <p:attrNameLst>
                                          <p:attrName>ppt_y</p:attrName>
                                        </p:attrNameLst>
                                      </p:cBhvr>
                                      <p:tavLst>
                                        <p:tav tm="0">
                                          <p:val>
                                            <p:strVal val="1+#ppt_h/2"/>
                                          </p:val>
                                        </p:tav>
                                        <p:tav tm="100000">
                                          <p:val>
                                            <p:strVal val="#ppt_y"/>
                                          </p:val>
                                        </p:tav>
                                      </p:tavLst>
                                    </p:anim>
                                  </p:childTnLst>
                                </p:cTn>
                              </p:par>
                            </p:childTnLst>
                          </p:cTn>
                        </p:par>
                        <p:par>
                          <p:cTn id="83" fill="hold">
                            <p:stCondLst>
                              <p:cond delay="7000"/>
                            </p:stCondLst>
                            <p:childTnLst>
                              <p:par>
                                <p:cTn id="84" presetID="2" presetClass="entr" presetSubtype="4" accel="50000" decel="50000" fill="hold" nodeType="afterEffect">
                                  <p:stCondLst>
                                    <p:cond delay="0"/>
                                  </p:stCondLst>
                                  <p:childTnLst>
                                    <p:set>
                                      <p:cBhvr>
                                        <p:cTn id="85" dur="1" fill="hold">
                                          <p:stCondLst>
                                            <p:cond delay="0"/>
                                          </p:stCondLst>
                                        </p:cTn>
                                        <p:tgtEl>
                                          <p:spTgt spid="33"/>
                                        </p:tgtEl>
                                        <p:attrNameLst>
                                          <p:attrName>style.visibility</p:attrName>
                                        </p:attrNameLst>
                                      </p:cBhvr>
                                      <p:to>
                                        <p:strVal val="visible"/>
                                      </p:to>
                                    </p:set>
                                    <p:anim calcmode="lin" valueType="num">
                                      <p:cBhvr additive="base">
                                        <p:cTn id="86" dur="500" fill="hold"/>
                                        <p:tgtEl>
                                          <p:spTgt spid="33"/>
                                        </p:tgtEl>
                                        <p:attrNameLst>
                                          <p:attrName>ppt_x</p:attrName>
                                        </p:attrNameLst>
                                      </p:cBhvr>
                                      <p:tavLst>
                                        <p:tav tm="0">
                                          <p:val>
                                            <p:strVal val="#ppt_x"/>
                                          </p:val>
                                        </p:tav>
                                        <p:tav tm="100000">
                                          <p:val>
                                            <p:strVal val="#ppt_x"/>
                                          </p:val>
                                        </p:tav>
                                      </p:tavLst>
                                    </p:anim>
                                    <p:anim calcmode="lin" valueType="num">
                                      <p:cBhvr additive="base">
                                        <p:cTn id="87"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animBg="1"/>
      <p:bldP spid="2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8"/>
          <p:cNvGrpSpPr/>
          <p:nvPr/>
        </p:nvGrpSpPr>
        <p:grpSpPr>
          <a:xfrm>
            <a:off x="4385487" y="2160322"/>
            <a:ext cx="3914351" cy="3545954"/>
            <a:chOff x="2225065" y="2827337"/>
            <a:chExt cx="2604111" cy="2359026"/>
          </a:xfrm>
        </p:grpSpPr>
        <p:sp>
          <p:nvSpPr>
            <p:cNvPr id="5" name="Freeform 12"/>
            <p:cNvSpPr>
              <a:spLocks/>
            </p:cNvSpPr>
            <p:nvPr/>
          </p:nvSpPr>
          <p:spPr bwMode="auto">
            <a:xfrm>
              <a:off x="2225065" y="2827338"/>
              <a:ext cx="1162050" cy="2359025"/>
            </a:xfrm>
            <a:custGeom>
              <a:avLst/>
              <a:gdLst>
                <a:gd name="T0" fmla="*/ 490 w 732"/>
                <a:gd name="T1" fmla="*/ 1486 h 1486"/>
                <a:gd name="T2" fmla="*/ 490 w 732"/>
                <a:gd name="T3" fmla="*/ 318 h 1486"/>
                <a:gd name="T4" fmla="*/ 490 w 732"/>
                <a:gd name="T5" fmla="*/ 318 h 1486"/>
                <a:gd name="T6" fmla="*/ 492 w 732"/>
                <a:gd name="T7" fmla="*/ 290 h 1486"/>
                <a:gd name="T8" fmla="*/ 494 w 732"/>
                <a:gd name="T9" fmla="*/ 262 h 1486"/>
                <a:gd name="T10" fmla="*/ 500 w 732"/>
                <a:gd name="T11" fmla="*/ 236 h 1486"/>
                <a:gd name="T12" fmla="*/ 508 w 732"/>
                <a:gd name="T13" fmla="*/ 210 h 1486"/>
                <a:gd name="T14" fmla="*/ 518 w 732"/>
                <a:gd name="T15" fmla="*/ 186 h 1486"/>
                <a:gd name="T16" fmla="*/ 530 w 732"/>
                <a:gd name="T17" fmla="*/ 162 h 1486"/>
                <a:gd name="T18" fmla="*/ 544 w 732"/>
                <a:gd name="T19" fmla="*/ 138 h 1486"/>
                <a:gd name="T20" fmla="*/ 558 w 732"/>
                <a:gd name="T21" fmla="*/ 118 h 1486"/>
                <a:gd name="T22" fmla="*/ 576 w 732"/>
                <a:gd name="T23" fmla="*/ 96 h 1486"/>
                <a:gd name="T24" fmla="*/ 594 w 732"/>
                <a:gd name="T25" fmla="*/ 78 h 1486"/>
                <a:gd name="T26" fmla="*/ 614 w 732"/>
                <a:gd name="T27" fmla="*/ 60 h 1486"/>
                <a:gd name="T28" fmla="*/ 636 w 732"/>
                <a:gd name="T29" fmla="*/ 46 h 1486"/>
                <a:gd name="T30" fmla="*/ 658 w 732"/>
                <a:gd name="T31" fmla="*/ 32 h 1486"/>
                <a:gd name="T32" fmla="*/ 682 w 732"/>
                <a:gd name="T33" fmla="*/ 18 h 1486"/>
                <a:gd name="T34" fmla="*/ 706 w 732"/>
                <a:gd name="T35" fmla="*/ 8 h 1486"/>
                <a:gd name="T36" fmla="*/ 732 w 732"/>
                <a:gd name="T37" fmla="*/ 0 h 1486"/>
                <a:gd name="T38" fmla="*/ 324 w 732"/>
                <a:gd name="T39" fmla="*/ 0 h 1486"/>
                <a:gd name="T40" fmla="*/ 324 w 732"/>
                <a:gd name="T41" fmla="*/ 0 h 1486"/>
                <a:gd name="T42" fmla="*/ 290 w 732"/>
                <a:gd name="T43" fmla="*/ 2 h 1486"/>
                <a:gd name="T44" fmla="*/ 258 w 732"/>
                <a:gd name="T45" fmla="*/ 8 h 1486"/>
                <a:gd name="T46" fmla="*/ 228 w 732"/>
                <a:gd name="T47" fmla="*/ 16 h 1486"/>
                <a:gd name="T48" fmla="*/ 198 w 732"/>
                <a:gd name="T49" fmla="*/ 26 h 1486"/>
                <a:gd name="T50" fmla="*/ 170 w 732"/>
                <a:gd name="T51" fmla="*/ 40 h 1486"/>
                <a:gd name="T52" fmla="*/ 144 w 732"/>
                <a:gd name="T53" fmla="*/ 56 h 1486"/>
                <a:gd name="T54" fmla="*/ 118 w 732"/>
                <a:gd name="T55" fmla="*/ 74 h 1486"/>
                <a:gd name="T56" fmla="*/ 96 w 732"/>
                <a:gd name="T57" fmla="*/ 96 h 1486"/>
                <a:gd name="T58" fmla="*/ 74 w 732"/>
                <a:gd name="T59" fmla="*/ 118 h 1486"/>
                <a:gd name="T60" fmla="*/ 56 w 732"/>
                <a:gd name="T61" fmla="*/ 144 h 1486"/>
                <a:gd name="T62" fmla="*/ 40 w 732"/>
                <a:gd name="T63" fmla="*/ 170 h 1486"/>
                <a:gd name="T64" fmla="*/ 26 w 732"/>
                <a:gd name="T65" fmla="*/ 198 h 1486"/>
                <a:gd name="T66" fmla="*/ 16 w 732"/>
                <a:gd name="T67" fmla="*/ 228 h 1486"/>
                <a:gd name="T68" fmla="*/ 8 w 732"/>
                <a:gd name="T69" fmla="*/ 258 h 1486"/>
                <a:gd name="T70" fmla="*/ 2 w 732"/>
                <a:gd name="T71" fmla="*/ 290 h 1486"/>
                <a:gd name="T72" fmla="*/ 0 w 732"/>
                <a:gd name="T73" fmla="*/ 324 h 1486"/>
                <a:gd name="T74" fmla="*/ 0 w 732"/>
                <a:gd name="T75" fmla="*/ 1164 h 1486"/>
                <a:gd name="T76" fmla="*/ 0 w 732"/>
                <a:gd name="T77" fmla="*/ 1164 h 1486"/>
                <a:gd name="T78" fmla="*/ 2 w 732"/>
                <a:gd name="T79" fmla="*/ 1196 h 1486"/>
                <a:gd name="T80" fmla="*/ 8 w 732"/>
                <a:gd name="T81" fmla="*/ 1228 h 1486"/>
                <a:gd name="T82" fmla="*/ 16 w 732"/>
                <a:gd name="T83" fmla="*/ 1260 h 1486"/>
                <a:gd name="T84" fmla="*/ 26 w 732"/>
                <a:gd name="T85" fmla="*/ 1288 h 1486"/>
                <a:gd name="T86" fmla="*/ 40 w 732"/>
                <a:gd name="T87" fmla="*/ 1318 h 1486"/>
                <a:gd name="T88" fmla="*/ 56 w 732"/>
                <a:gd name="T89" fmla="*/ 1344 h 1486"/>
                <a:gd name="T90" fmla="*/ 74 w 732"/>
                <a:gd name="T91" fmla="*/ 1368 h 1486"/>
                <a:gd name="T92" fmla="*/ 96 w 732"/>
                <a:gd name="T93" fmla="*/ 1392 h 1486"/>
                <a:gd name="T94" fmla="*/ 118 w 732"/>
                <a:gd name="T95" fmla="*/ 1412 h 1486"/>
                <a:gd name="T96" fmla="*/ 144 w 732"/>
                <a:gd name="T97" fmla="*/ 1432 h 1486"/>
                <a:gd name="T98" fmla="*/ 170 w 732"/>
                <a:gd name="T99" fmla="*/ 1448 h 1486"/>
                <a:gd name="T100" fmla="*/ 198 w 732"/>
                <a:gd name="T101" fmla="*/ 1462 h 1486"/>
                <a:gd name="T102" fmla="*/ 228 w 732"/>
                <a:gd name="T103" fmla="*/ 1472 h 1486"/>
                <a:gd name="T104" fmla="*/ 258 w 732"/>
                <a:gd name="T105" fmla="*/ 1480 h 1486"/>
                <a:gd name="T106" fmla="*/ 290 w 732"/>
                <a:gd name="T107" fmla="*/ 1484 h 1486"/>
                <a:gd name="T108" fmla="*/ 324 w 732"/>
                <a:gd name="T109" fmla="*/ 1486 h 1486"/>
                <a:gd name="T110" fmla="*/ 490 w 732"/>
                <a:gd name="T111" fmla="*/ 1486 h 1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2" h="1486">
                  <a:moveTo>
                    <a:pt x="490" y="1486"/>
                  </a:moveTo>
                  <a:lnTo>
                    <a:pt x="490" y="318"/>
                  </a:lnTo>
                  <a:lnTo>
                    <a:pt x="490" y="318"/>
                  </a:lnTo>
                  <a:lnTo>
                    <a:pt x="492" y="290"/>
                  </a:lnTo>
                  <a:lnTo>
                    <a:pt x="494" y="262"/>
                  </a:lnTo>
                  <a:lnTo>
                    <a:pt x="500" y="236"/>
                  </a:lnTo>
                  <a:lnTo>
                    <a:pt x="508" y="210"/>
                  </a:lnTo>
                  <a:lnTo>
                    <a:pt x="518" y="186"/>
                  </a:lnTo>
                  <a:lnTo>
                    <a:pt x="530" y="162"/>
                  </a:lnTo>
                  <a:lnTo>
                    <a:pt x="544" y="138"/>
                  </a:lnTo>
                  <a:lnTo>
                    <a:pt x="558" y="118"/>
                  </a:lnTo>
                  <a:lnTo>
                    <a:pt x="576" y="96"/>
                  </a:lnTo>
                  <a:lnTo>
                    <a:pt x="594" y="78"/>
                  </a:lnTo>
                  <a:lnTo>
                    <a:pt x="614" y="60"/>
                  </a:lnTo>
                  <a:lnTo>
                    <a:pt x="636" y="46"/>
                  </a:lnTo>
                  <a:lnTo>
                    <a:pt x="658" y="32"/>
                  </a:lnTo>
                  <a:lnTo>
                    <a:pt x="682" y="18"/>
                  </a:lnTo>
                  <a:lnTo>
                    <a:pt x="706" y="8"/>
                  </a:lnTo>
                  <a:lnTo>
                    <a:pt x="732" y="0"/>
                  </a:lnTo>
                  <a:lnTo>
                    <a:pt x="324" y="0"/>
                  </a:lnTo>
                  <a:lnTo>
                    <a:pt x="324" y="0"/>
                  </a:lnTo>
                  <a:lnTo>
                    <a:pt x="290" y="2"/>
                  </a:lnTo>
                  <a:lnTo>
                    <a:pt x="258" y="8"/>
                  </a:lnTo>
                  <a:lnTo>
                    <a:pt x="228" y="16"/>
                  </a:lnTo>
                  <a:lnTo>
                    <a:pt x="198" y="26"/>
                  </a:lnTo>
                  <a:lnTo>
                    <a:pt x="170" y="40"/>
                  </a:lnTo>
                  <a:lnTo>
                    <a:pt x="144" y="56"/>
                  </a:lnTo>
                  <a:lnTo>
                    <a:pt x="118" y="74"/>
                  </a:lnTo>
                  <a:lnTo>
                    <a:pt x="96" y="96"/>
                  </a:lnTo>
                  <a:lnTo>
                    <a:pt x="74" y="118"/>
                  </a:lnTo>
                  <a:lnTo>
                    <a:pt x="56" y="144"/>
                  </a:lnTo>
                  <a:lnTo>
                    <a:pt x="40" y="170"/>
                  </a:lnTo>
                  <a:lnTo>
                    <a:pt x="26" y="198"/>
                  </a:lnTo>
                  <a:lnTo>
                    <a:pt x="16" y="228"/>
                  </a:lnTo>
                  <a:lnTo>
                    <a:pt x="8" y="258"/>
                  </a:lnTo>
                  <a:lnTo>
                    <a:pt x="2" y="290"/>
                  </a:lnTo>
                  <a:lnTo>
                    <a:pt x="0" y="324"/>
                  </a:lnTo>
                  <a:lnTo>
                    <a:pt x="0" y="1164"/>
                  </a:lnTo>
                  <a:lnTo>
                    <a:pt x="0" y="1164"/>
                  </a:lnTo>
                  <a:lnTo>
                    <a:pt x="2" y="1196"/>
                  </a:lnTo>
                  <a:lnTo>
                    <a:pt x="8" y="1228"/>
                  </a:lnTo>
                  <a:lnTo>
                    <a:pt x="16" y="1260"/>
                  </a:lnTo>
                  <a:lnTo>
                    <a:pt x="26" y="1288"/>
                  </a:lnTo>
                  <a:lnTo>
                    <a:pt x="40" y="1318"/>
                  </a:lnTo>
                  <a:lnTo>
                    <a:pt x="56" y="1344"/>
                  </a:lnTo>
                  <a:lnTo>
                    <a:pt x="74" y="1368"/>
                  </a:lnTo>
                  <a:lnTo>
                    <a:pt x="96" y="1392"/>
                  </a:lnTo>
                  <a:lnTo>
                    <a:pt x="118" y="1412"/>
                  </a:lnTo>
                  <a:lnTo>
                    <a:pt x="144" y="1432"/>
                  </a:lnTo>
                  <a:lnTo>
                    <a:pt x="170" y="1448"/>
                  </a:lnTo>
                  <a:lnTo>
                    <a:pt x="198" y="1462"/>
                  </a:lnTo>
                  <a:lnTo>
                    <a:pt x="228" y="1472"/>
                  </a:lnTo>
                  <a:lnTo>
                    <a:pt x="258" y="1480"/>
                  </a:lnTo>
                  <a:lnTo>
                    <a:pt x="290" y="1484"/>
                  </a:lnTo>
                  <a:lnTo>
                    <a:pt x="324" y="1486"/>
                  </a:lnTo>
                  <a:lnTo>
                    <a:pt x="490" y="1486"/>
                  </a:lnTo>
                  <a:close/>
                </a:path>
              </a:pathLst>
            </a:custGeom>
            <a:solidFill>
              <a:schemeClr val="accent1"/>
            </a:solidFill>
            <a:ln>
              <a:noFill/>
            </a:ln>
            <a:extLst/>
          </p:spPr>
          <p:txBody>
            <a:bodyPr vert="horz" wrap="square" lIns="91416" tIns="45708" rIns="91416" bIns="45708" numCol="1" anchor="t" anchorCtr="0" compatLnSpc="1">
              <a:prstTxWarp prst="textNoShape">
                <a:avLst/>
              </a:prstTxWarp>
            </a:bodyPr>
            <a:lstStyle/>
            <a:p>
              <a:endParaRPr lang="en-AU" sz="1350"/>
            </a:p>
          </p:txBody>
        </p:sp>
        <p:sp>
          <p:nvSpPr>
            <p:cNvPr id="6" name="Rectangle 13"/>
            <p:cNvSpPr>
              <a:spLocks noChangeArrowheads="1"/>
            </p:cNvSpPr>
            <p:nvPr/>
          </p:nvSpPr>
          <p:spPr bwMode="auto">
            <a:xfrm>
              <a:off x="4827588" y="4605338"/>
              <a:ext cx="1588" cy="1588"/>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endParaRPr lang="en-AU" sz="1350"/>
            </a:p>
          </p:txBody>
        </p:sp>
        <p:sp>
          <p:nvSpPr>
            <p:cNvPr id="7" name="Freeform 14"/>
            <p:cNvSpPr>
              <a:spLocks/>
            </p:cNvSpPr>
            <p:nvPr/>
          </p:nvSpPr>
          <p:spPr bwMode="auto">
            <a:xfrm>
              <a:off x="2225065" y="4024313"/>
              <a:ext cx="2359025" cy="1162050"/>
            </a:xfrm>
            <a:custGeom>
              <a:avLst/>
              <a:gdLst>
                <a:gd name="T0" fmla="*/ 0 w 1486"/>
                <a:gd name="T1" fmla="*/ 408 h 732"/>
                <a:gd name="T2" fmla="*/ 0 w 1486"/>
                <a:gd name="T3" fmla="*/ 408 h 732"/>
                <a:gd name="T4" fmla="*/ 0 w 1486"/>
                <a:gd name="T5" fmla="*/ 440 h 732"/>
                <a:gd name="T6" fmla="*/ 6 w 1486"/>
                <a:gd name="T7" fmla="*/ 472 h 732"/>
                <a:gd name="T8" fmla="*/ 14 w 1486"/>
                <a:gd name="T9" fmla="*/ 504 h 732"/>
                <a:gd name="T10" fmla="*/ 24 w 1486"/>
                <a:gd name="T11" fmla="*/ 534 h 732"/>
                <a:gd name="T12" fmla="*/ 38 w 1486"/>
                <a:gd name="T13" fmla="*/ 562 h 732"/>
                <a:gd name="T14" fmla="*/ 54 w 1486"/>
                <a:gd name="T15" fmla="*/ 588 h 732"/>
                <a:gd name="T16" fmla="*/ 74 w 1486"/>
                <a:gd name="T17" fmla="*/ 614 h 732"/>
                <a:gd name="T18" fmla="*/ 94 w 1486"/>
                <a:gd name="T19" fmla="*/ 636 h 732"/>
                <a:gd name="T20" fmla="*/ 118 w 1486"/>
                <a:gd name="T21" fmla="*/ 658 h 732"/>
                <a:gd name="T22" fmla="*/ 142 w 1486"/>
                <a:gd name="T23" fmla="*/ 676 h 732"/>
                <a:gd name="T24" fmla="*/ 168 w 1486"/>
                <a:gd name="T25" fmla="*/ 692 h 732"/>
                <a:gd name="T26" fmla="*/ 196 w 1486"/>
                <a:gd name="T27" fmla="*/ 706 h 732"/>
                <a:gd name="T28" fmla="*/ 226 w 1486"/>
                <a:gd name="T29" fmla="*/ 716 h 732"/>
                <a:gd name="T30" fmla="*/ 258 w 1486"/>
                <a:gd name="T31" fmla="*/ 724 h 732"/>
                <a:gd name="T32" fmla="*/ 290 w 1486"/>
                <a:gd name="T33" fmla="*/ 730 h 732"/>
                <a:gd name="T34" fmla="*/ 322 w 1486"/>
                <a:gd name="T35" fmla="*/ 732 h 732"/>
                <a:gd name="T36" fmla="*/ 1162 w 1486"/>
                <a:gd name="T37" fmla="*/ 732 h 732"/>
                <a:gd name="T38" fmla="*/ 1162 w 1486"/>
                <a:gd name="T39" fmla="*/ 732 h 732"/>
                <a:gd name="T40" fmla="*/ 1196 w 1486"/>
                <a:gd name="T41" fmla="*/ 730 h 732"/>
                <a:gd name="T42" fmla="*/ 1228 w 1486"/>
                <a:gd name="T43" fmla="*/ 724 h 732"/>
                <a:gd name="T44" fmla="*/ 1258 w 1486"/>
                <a:gd name="T45" fmla="*/ 716 h 732"/>
                <a:gd name="T46" fmla="*/ 1288 w 1486"/>
                <a:gd name="T47" fmla="*/ 706 h 732"/>
                <a:gd name="T48" fmla="*/ 1316 w 1486"/>
                <a:gd name="T49" fmla="*/ 692 h 732"/>
                <a:gd name="T50" fmla="*/ 1342 w 1486"/>
                <a:gd name="T51" fmla="*/ 676 h 732"/>
                <a:gd name="T52" fmla="*/ 1368 w 1486"/>
                <a:gd name="T53" fmla="*/ 658 h 732"/>
                <a:gd name="T54" fmla="*/ 1390 w 1486"/>
                <a:gd name="T55" fmla="*/ 636 h 732"/>
                <a:gd name="T56" fmla="*/ 1412 w 1486"/>
                <a:gd name="T57" fmla="*/ 614 h 732"/>
                <a:gd name="T58" fmla="*/ 1430 w 1486"/>
                <a:gd name="T59" fmla="*/ 588 h 732"/>
                <a:gd name="T60" fmla="*/ 1446 w 1486"/>
                <a:gd name="T61" fmla="*/ 562 h 732"/>
                <a:gd name="T62" fmla="*/ 1460 w 1486"/>
                <a:gd name="T63" fmla="*/ 534 h 732"/>
                <a:gd name="T64" fmla="*/ 1470 w 1486"/>
                <a:gd name="T65" fmla="*/ 504 h 732"/>
                <a:gd name="T66" fmla="*/ 1478 w 1486"/>
                <a:gd name="T67" fmla="*/ 472 h 732"/>
                <a:gd name="T68" fmla="*/ 1484 w 1486"/>
                <a:gd name="T69" fmla="*/ 440 h 732"/>
                <a:gd name="T70" fmla="*/ 1486 w 1486"/>
                <a:gd name="T71" fmla="*/ 408 h 732"/>
                <a:gd name="T72" fmla="*/ 1486 w 1486"/>
                <a:gd name="T73" fmla="*/ 242 h 732"/>
                <a:gd name="T74" fmla="*/ 318 w 1486"/>
                <a:gd name="T75" fmla="*/ 242 h 732"/>
                <a:gd name="T76" fmla="*/ 318 w 1486"/>
                <a:gd name="T77" fmla="*/ 242 h 732"/>
                <a:gd name="T78" fmla="*/ 288 w 1486"/>
                <a:gd name="T79" fmla="*/ 240 h 732"/>
                <a:gd name="T80" fmla="*/ 262 w 1486"/>
                <a:gd name="T81" fmla="*/ 238 h 732"/>
                <a:gd name="T82" fmla="*/ 234 w 1486"/>
                <a:gd name="T83" fmla="*/ 232 h 732"/>
                <a:gd name="T84" fmla="*/ 208 w 1486"/>
                <a:gd name="T85" fmla="*/ 224 h 732"/>
                <a:gd name="T86" fmla="*/ 184 w 1486"/>
                <a:gd name="T87" fmla="*/ 214 h 732"/>
                <a:gd name="T88" fmla="*/ 160 w 1486"/>
                <a:gd name="T89" fmla="*/ 202 h 732"/>
                <a:gd name="T90" fmla="*/ 138 w 1486"/>
                <a:gd name="T91" fmla="*/ 188 h 732"/>
                <a:gd name="T92" fmla="*/ 116 w 1486"/>
                <a:gd name="T93" fmla="*/ 172 h 732"/>
                <a:gd name="T94" fmla="*/ 96 w 1486"/>
                <a:gd name="T95" fmla="*/ 156 h 732"/>
                <a:gd name="T96" fmla="*/ 76 w 1486"/>
                <a:gd name="T97" fmla="*/ 138 h 732"/>
                <a:gd name="T98" fmla="*/ 60 w 1486"/>
                <a:gd name="T99" fmla="*/ 118 h 732"/>
                <a:gd name="T100" fmla="*/ 44 w 1486"/>
                <a:gd name="T101" fmla="*/ 96 h 732"/>
                <a:gd name="T102" fmla="*/ 30 w 1486"/>
                <a:gd name="T103" fmla="*/ 74 h 732"/>
                <a:gd name="T104" fmla="*/ 18 w 1486"/>
                <a:gd name="T105" fmla="*/ 50 h 732"/>
                <a:gd name="T106" fmla="*/ 8 w 1486"/>
                <a:gd name="T107" fmla="*/ 24 h 732"/>
                <a:gd name="T108" fmla="*/ 0 w 1486"/>
                <a:gd name="T109" fmla="*/ 0 h 732"/>
                <a:gd name="T110" fmla="*/ 0 w 1486"/>
                <a:gd name="T111" fmla="*/ 0 h 732"/>
                <a:gd name="T112" fmla="*/ 0 w 1486"/>
                <a:gd name="T113" fmla="*/ 408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86" h="732">
                  <a:moveTo>
                    <a:pt x="0" y="408"/>
                  </a:moveTo>
                  <a:lnTo>
                    <a:pt x="0" y="408"/>
                  </a:lnTo>
                  <a:lnTo>
                    <a:pt x="0" y="440"/>
                  </a:lnTo>
                  <a:lnTo>
                    <a:pt x="6" y="472"/>
                  </a:lnTo>
                  <a:lnTo>
                    <a:pt x="14" y="504"/>
                  </a:lnTo>
                  <a:lnTo>
                    <a:pt x="24" y="534"/>
                  </a:lnTo>
                  <a:lnTo>
                    <a:pt x="38" y="562"/>
                  </a:lnTo>
                  <a:lnTo>
                    <a:pt x="54" y="588"/>
                  </a:lnTo>
                  <a:lnTo>
                    <a:pt x="74" y="614"/>
                  </a:lnTo>
                  <a:lnTo>
                    <a:pt x="94" y="636"/>
                  </a:lnTo>
                  <a:lnTo>
                    <a:pt x="118" y="658"/>
                  </a:lnTo>
                  <a:lnTo>
                    <a:pt x="142" y="676"/>
                  </a:lnTo>
                  <a:lnTo>
                    <a:pt x="168" y="692"/>
                  </a:lnTo>
                  <a:lnTo>
                    <a:pt x="196" y="706"/>
                  </a:lnTo>
                  <a:lnTo>
                    <a:pt x="226" y="716"/>
                  </a:lnTo>
                  <a:lnTo>
                    <a:pt x="258" y="724"/>
                  </a:lnTo>
                  <a:lnTo>
                    <a:pt x="290" y="730"/>
                  </a:lnTo>
                  <a:lnTo>
                    <a:pt x="322" y="732"/>
                  </a:lnTo>
                  <a:lnTo>
                    <a:pt x="1162" y="732"/>
                  </a:lnTo>
                  <a:lnTo>
                    <a:pt x="1162" y="732"/>
                  </a:lnTo>
                  <a:lnTo>
                    <a:pt x="1196" y="730"/>
                  </a:lnTo>
                  <a:lnTo>
                    <a:pt x="1228" y="724"/>
                  </a:lnTo>
                  <a:lnTo>
                    <a:pt x="1258" y="716"/>
                  </a:lnTo>
                  <a:lnTo>
                    <a:pt x="1288" y="706"/>
                  </a:lnTo>
                  <a:lnTo>
                    <a:pt x="1316" y="692"/>
                  </a:lnTo>
                  <a:lnTo>
                    <a:pt x="1342" y="676"/>
                  </a:lnTo>
                  <a:lnTo>
                    <a:pt x="1368" y="658"/>
                  </a:lnTo>
                  <a:lnTo>
                    <a:pt x="1390" y="636"/>
                  </a:lnTo>
                  <a:lnTo>
                    <a:pt x="1412" y="614"/>
                  </a:lnTo>
                  <a:lnTo>
                    <a:pt x="1430" y="588"/>
                  </a:lnTo>
                  <a:lnTo>
                    <a:pt x="1446" y="562"/>
                  </a:lnTo>
                  <a:lnTo>
                    <a:pt x="1460" y="534"/>
                  </a:lnTo>
                  <a:lnTo>
                    <a:pt x="1470" y="504"/>
                  </a:lnTo>
                  <a:lnTo>
                    <a:pt x="1478" y="472"/>
                  </a:lnTo>
                  <a:lnTo>
                    <a:pt x="1484" y="440"/>
                  </a:lnTo>
                  <a:lnTo>
                    <a:pt x="1486" y="408"/>
                  </a:lnTo>
                  <a:lnTo>
                    <a:pt x="1486" y="242"/>
                  </a:lnTo>
                  <a:lnTo>
                    <a:pt x="318" y="242"/>
                  </a:lnTo>
                  <a:lnTo>
                    <a:pt x="318" y="242"/>
                  </a:lnTo>
                  <a:lnTo>
                    <a:pt x="288" y="240"/>
                  </a:lnTo>
                  <a:lnTo>
                    <a:pt x="262" y="238"/>
                  </a:lnTo>
                  <a:lnTo>
                    <a:pt x="234" y="232"/>
                  </a:lnTo>
                  <a:lnTo>
                    <a:pt x="208" y="224"/>
                  </a:lnTo>
                  <a:lnTo>
                    <a:pt x="184" y="214"/>
                  </a:lnTo>
                  <a:lnTo>
                    <a:pt x="160" y="202"/>
                  </a:lnTo>
                  <a:lnTo>
                    <a:pt x="138" y="188"/>
                  </a:lnTo>
                  <a:lnTo>
                    <a:pt x="116" y="172"/>
                  </a:lnTo>
                  <a:lnTo>
                    <a:pt x="96" y="156"/>
                  </a:lnTo>
                  <a:lnTo>
                    <a:pt x="76" y="138"/>
                  </a:lnTo>
                  <a:lnTo>
                    <a:pt x="60" y="118"/>
                  </a:lnTo>
                  <a:lnTo>
                    <a:pt x="44" y="96"/>
                  </a:lnTo>
                  <a:lnTo>
                    <a:pt x="30" y="74"/>
                  </a:lnTo>
                  <a:lnTo>
                    <a:pt x="18" y="50"/>
                  </a:lnTo>
                  <a:lnTo>
                    <a:pt x="8" y="24"/>
                  </a:lnTo>
                  <a:lnTo>
                    <a:pt x="0" y="0"/>
                  </a:lnTo>
                  <a:lnTo>
                    <a:pt x="0" y="0"/>
                  </a:lnTo>
                  <a:lnTo>
                    <a:pt x="0" y="408"/>
                  </a:lnTo>
                  <a:close/>
                </a:path>
              </a:pathLst>
            </a:custGeom>
            <a:solidFill>
              <a:schemeClr val="accent4"/>
            </a:solidFill>
            <a:ln>
              <a:noFill/>
            </a:ln>
            <a:extLst/>
          </p:spPr>
          <p:txBody>
            <a:bodyPr vert="horz" wrap="square" lIns="91416" tIns="45708" rIns="91416" bIns="45708" numCol="1" anchor="t" anchorCtr="0" compatLnSpc="1">
              <a:prstTxWarp prst="textNoShape">
                <a:avLst/>
              </a:prstTxWarp>
            </a:bodyPr>
            <a:lstStyle/>
            <a:p>
              <a:endParaRPr lang="en-AU" sz="1350"/>
            </a:p>
          </p:txBody>
        </p:sp>
        <p:sp>
          <p:nvSpPr>
            <p:cNvPr id="8" name="Freeform 16"/>
            <p:cNvSpPr>
              <a:spLocks/>
            </p:cNvSpPr>
            <p:nvPr/>
          </p:nvSpPr>
          <p:spPr bwMode="auto">
            <a:xfrm>
              <a:off x="3422040" y="2827337"/>
              <a:ext cx="1162050" cy="2359025"/>
            </a:xfrm>
            <a:custGeom>
              <a:avLst/>
              <a:gdLst>
                <a:gd name="T0" fmla="*/ 410 w 732"/>
                <a:gd name="T1" fmla="*/ 0 h 1486"/>
                <a:gd name="T2" fmla="*/ 242 w 732"/>
                <a:gd name="T3" fmla="*/ 0 h 1486"/>
                <a:gd name="T4" fmla="*/ 242 w 732"/>
                <a:gd name="T5" fmla="*/ 1168 h 1486"/>
                <a:gd name="T6" fmla="*/ 242 w 732"/>
                <a:gd name="T7" fmla="*/ 1168 h 1486"/>
                <a:gd name="T8" fmla="*/ 242 w 732"/>
                <a:gd name="T9" fmla="*/ 1196 h 1486"/>
                <a:gd name="T10" fmla="*/ 238 w 732"/>
                <a:gd name="T11" fmla="*/ 1224 h 1486"/>
                <a:gd name="T12" fmla="*/ 232 w 732"/>
                <a:gd name="T13" fmla="*/ 1250 h 1486"/>
                <a:gd name="T14" fmla="*/ 224 w 732"/>
                <a:gd name="T15" fmla="*/ 1276 h 1486"/>
                <a:gd name="T16" fmla="*/ 214 w 732"/>
                <a:gd name="T17" fmla="*/ 1300 h 1486"/>
                <a:gd name="T18" fmla="*/ 202 w 732"/>
                <a:gd name="T19" fmla="*/ 1324 h 1486"/>
                <a:gd name="T20" fmla="*/ 190 w 732"/>
                <a:gd name="T21" fmla="*/ 1348 h 1486"/>
                <a:gd name="T22" fmla="*/ 174 w 732"/>
                <a:gd name="T23" fmla="*/ 1370 h 1486"/>
                <a:gd name="T24" fmla="*/ 156 w 732"/>
                <a:gd name="T25" fmla="*/ 1390 h 1486"/>
                <a:gd name="T26" fmla="*/ 138 w 732"/>
                <a:gd name="T27" fmla="*/ 1408 h 1486"/>
                <a:gd name="T28" fmla="*/ 118 w 732"/>
                <a:gd name="T29" fmla="*/ 1426 h 1486"/>
                <a:gd name="T30" fmla="*/ 98 w 732"/>
                <a:gd name="T31" fmla="*/ 1442 h 1486"/>
                <a:gd name="T32" fmla="*/ 74 w 732"/>
                <a:gd name="T33" fmla="*/ 1454 h 1486"/>
                <a:gd name="T34" fmla="*/ 50 w 732"/>
                <a:gd name="T35" fmla="*/ 1468 h 1486"/>
                <a:gd name="T36" fmla="*/ 26 w 732"/>
                <a:gd name="T37" fmla="*/ 1478 h 1486"/>
                <a:gd name="T38" fmla="*/ 0 w 732"/>
                <a:gd name="T39" fmla="*/ 1486 h 1486"/>
                <a:gd name="T40" fmla="*/ 408 w 732"/>
                <a:gd name="T41" fmla="*/ 1486 h 1486"/>
                <a:gd name="T42" fmla="*/ 408 w 732"/>
                <a:gd name="T43" fmla="*/ 1486 h 1486"/>
                <a:gd name="T44" fmla="*/ 442 w 732"/>
                <a:gd name="T45" fmla="*/ 1484 h 1486"/>
                <a:gd name="T46" fmla="*/ 474 w 732"/>
                <a:gd name="T47" fmla="*/ 1478 h 1486"/>
                <a:gd name="T48" fmla="*/ 504 w 732"/>
                <a:gd name="T49" fmla="*/ 1470 h 1486"/>
                <a:gd name="T50" fmla="*/ 534 w 732"/>
                <a:gd name="T51" fmla="*/ 1460 h 1486"/>
                <a:gd name="T52" fmla="*/ 562 w 732"/>
                <a:gd name="T53" fmla="*/ 1446 h 1486"/>
                <a:gd name="T54" fmla="*/ 590 w 732"/>
                <a:gd name="T55" fmla="*/ 1430 h 1486"/>
                <a:gd name="T56" fmla="*/ 614 w 732"/>
                <a:gd name="T57" fmla="*/ 1412 h 1486"/>
                <a:gd name="T58" fmla="*/ 638 w 732"/>
                <a:gd name="T59" fmla="*/ 1390 h 1486"/>
                <a:gd name="T60" fmla="*/ 658 w 732"/>
                <a:gd name="T61" fmla="*/ 1368 h 1486"/>
                <a:gd name="T62" fmla="*/ 676 w 732"/>
                <a:gd name="T63" fmla="*/ 1342 h 1486"/>
                <a:gd name="T64" fmla="*/ 694 w 732"/>
                <a:gd name="T65" fmla="*/ 1316 h 1486"/>
                <a:gd name="T66" fmla="*/ 706 w 732"/>
                <a:gd name="T67" fmla="*/ 1288 h 1486"/>
                <a:gd name="T68" fmla="*/ 718 w 732"/>
                <a:gd name="T69" fmla="*/ 1258 h 1486"/>
                <a:gd name="T70" fmla="*/ 726 w 732"/>
                <a:gd name="T71" fmla="*/ 1228 h 1486"/>
                <a:gd name="T72" fmla="*/ 730 w 732"/>
                <a:gd name="T73" fmla="*/ 1196 h 1486"/>
                <a:gd name="T74" fmla="*/ 732 w 732"/>
                <a:gd name="T75" fmla="*/ 1162 h 1486"/>
                <a:gd name="T76" fmla="*/ 732 w 732"/>
                <a:gd name="T77" fmla="*/ 322 h 1486"/>
                <a:gd name="T78" fmla="*/ 732 w 732"/>
                <a:gd name="T79" fmla="*/ 322 h 1486"/>
                <a:gd name="T80" fmla="*/ 730 w 732"/>
                <a:gd name="T81" fmla="*/ 290 h 1486"/>
                <a:gd name="T82" fmla="*/ 726 w 732"/>
                <a:gd name="T83" fmla="*/ 258 h 1486"/>
                <a:gd name="T84" fmla="*/ 718 w 732"/>
                <a:gd name="T85" fmla="*/ 226 h 1486"/>
                <a:gd name="T86" fmla="*/ 706 w 732"/>
                <a:gd name="T87" fmla="*/ 198 h 1486"/>
                <a:gd name="T88" fmla="*/ 694 w 732"/>
                <a:gd name="T89" fmla="*/ 170 h 1486"/>
                <a:gd name="T90" fmla="*/ 676 w 732"/>
                <a:gd name="T91" fmla="*/ 142 h 1486"/>
                <a:gd name="T92" fmla="*/ 658 w 732"/>
                <a:gd name="T93" fmla="*/ 118 h 1486"/>
                <a:gd name="T94" fmla="*/ 638 w 732"/>
                <a:gd name="T95" fmla="*/ 94 h 1486"/>
                <a:gd name="T96" fmla="*/ 614 w 732"/>
                <a:gd name="T97" fmla="*/ 74 h 1486"/>
                <a:gd name="T98" fmla="*/ 590 w 732"/>
                <a:gd name="T99" fmla="*/ 54 h 1486"/>
                <a:gd name="T100" fmla="*/ 562 w 732"/>
                <a:gd name="T101" fmla="*/ 38 h 1486"/>
                <a:gd name="T102" fmla="*/ 534 w 732"/>
                <a:gd name="T103" fmla="*/ 26 h 1486"/>
                <a:gd name="T104" fmla="*/ 504 w 732"/>
                <a:gd name="T105" fmla="*/ 14 h 1486"/>
                <a:gd name="T106" fmla="*/ 474 w 732"/>
                <a:gd name="T107" fmla="*/ 6 h 1486"/>
                <a:gd name="T108" fmla="*/ 442 w 732"/>
                <a:gd name="T109" fmla="*/ 2 h 1486"/>
                <a:gd name="T110" fmla="*/ 410 w 732"/>
                <a:gd name="T111" fmla="*/ 0 h 1486"/>
                <a:gd name="T112" fmla="*/ 410 w 732"/>
                <a:gd name="T113" fmla="*/ 0 h 1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32" h="1486">
                  <a:moveTo>
                    <a:pt x="410" y="0"/>
                  </a:moveTo>
                  <a:lnTo>
                    <a:pt x="242" y="0"/>
                  </a:lnTo>
                  <a:lnTo>
                    <a:pt x="242" y="1168"/>
                  </a:lnTo>
                  <a:lnTo>
                    <a:pt x="242" y="1168"/>
                  </a:lnTo>
                  <a:lnTo>
                    <a:pt x="242" y="1196"/>
                  </a:lnTo>
                  <a:lnTo>
                    <a:pt x="238" y="1224"/>
                  </a:lnTo>
                  <a:lnTo>
                    <a:pt x="232" y="1250"/>
                  </a:lnTo>
                  <a:lnTo>
                    <a:pt x="224" y="1276"/>
                  </a:lnTo>
                  <a:lnTo>
                    <a:pt x="214" y="1300"/>
                  </a:lnTo>
                  <a:lnTo>
                    <a:pt x="202" y="1324"/>
                  </a:lnTo>
                  <a:lnTo>
                    <a:pt x="190" y="1348"/>
                  </a:lnTo>
                  <a:lnTo>
                    <a:pt x="174" y="1370"/>
                  </a:lnTo>
                  <a:lnTo>
                    <a:pt x="156" y="1390"/>
                  </a:lnTo>
                  <a:lnTo>
                    <a:pt x="138" y="1408"/>
                  </a:lnTo>
                  <a:lnTo>
                    <a:pt x="118" y="1426"/>
                  </a:lnTo>
                  <a:lnTo>
                    <a:pt x="98" y="1442"/>
                  </a:lnTo>
                  <a:lnTo>
                    <a:pt x="74" y="1454"/>
                  </a:lnTo>
                  <a:lnTo>
                    <a:pt x="50" y="1468"/>
                  </a:lnTo>
                  <a:lnTo>
                    <a:pt x="26" y="1478"/>
                  </a:lnTo>
                  <a:lnTo>
                    <a:pt x="0" y="1486"/>
                  </a:lnTo>
                  <a:lnTo>
                    <a:pt x="408" y="1486"/>
                  </a:lnTo>
                  <a:lnTo>
                    <a:pt x="408" y="1486"/>
                  </a:lnTo>
                  <a:lnTo>
                    <a:pt x="442" y="1484"/>
                  </a:lnTo>
                  <a:lnTo>
                    <a:pt x="474" y="1478"/>
                  </a:lnTo>
                  <a:lnTo>
                    <a:pt x="504" y="1470"/>
                  </a:lnTo>
                  <a:lnTo>
                    <a:pt x="534" y="1460"/>
                  </a:lnTo>
                  <a:lnTo>
                    <a:pt x="562" y="1446"/>
                  </a:lnTo>
                  <a:lnTo>
                    <a:pt x="590" y="1430"/>
                  </a:lnTo>
                  <a:lnTo>
                    <a:pt x="614" y="1412"/>
                  </a:lnTo>
                  <a:lnTo>
                    <a:pt x="638" y="1390"/>
                  </a:lnTo>
                  <a:lnTo>
                    <a:pt x="658" y="1368"/>
                  </a:lnTo>
                  <a:lnTo>
                    <a:pt x="676" y="1342"/>
                  </a:lnTo>
                  <a:lnTo>
                    <a:pt x="694" y="1316"/>
                  </a:lnTo>
                  <a:lnTo>
                    <a:pt x="706" y="1288"/>
                  </a:lnTo>
                  <a:lnTo>
                    <a:pt x="718" y="1258"/>
                  </a:lnTo>
                  <a:lnTo>
                    <a:pt x="726" y="1228"/>
                  </a:lnTo>
                  <a:lnTo>
                    <a:pt x="730" y="1196"/>
                  </a:lnTo>
                  <a:lnTo>
                    <a:pt x="732" y="1162"/>
                  </a:lnTo>
                  <a:lnTo>
                    <a:pt x="732" y="322"/>
                  </a:lnTo>
                  <a:lnTo>
                    <a:pt x="732" y="322"/>
                  </a:lnTo>
                  <a:lnTo>
                    <a:pt x="730" y="290"/>
                  </a:lnTo>
                  <a:lnTo>
                    <a:pt x="726" y="258"/>
                  </a:lnTo>
                  <a:lnTo>
                    <a:pt x="718" y="226"/>
                  </a:lnTo>
                  <a:lnTo>
                    <a:pt x="706" y="198"/>
                  </a:lnTo>
                  <a:lnTo>
                    <a:pt x="694" y="170"/>
                  </a:lnTo>
                  <a:lnTo>
                    <a:pt x="676" y="142"/>
                  </a:lnTo>
                  <a:lnTo>
                    <a:pt x="658" y="118"/>
                  </a:lnTo>
                  <a:lnTo>
                    <a:pt x="638" y="94"/>
                  </a:lnTo>
                  <a:lnTo>
                    <a:pt x="614" y="74"/>
                  </a:lnTo>
                  <a:lnTo>
                    <a:pt x="590" y="54"/>
                  </a:lnTo>
                  <a:lnTo>
                    <a:pt x="562" y="38"/>
                  </a:lnTo>
                  <a:lnTo>
                    <a:pt x="534" y="26"/>
                  </a:lnTo>
                  <a:lnTo>
                    <a:pt x="504" y="14"/>
                  </a:lnTo>
                  <a:lnTo>
                    <a:pt x="474" y="6"/>
                  </a:lnTo>
                  <a:lnTo>
                    <a:pt x="442" y="2"/>
                  </a:lnTo>
                  <a:lnTo>
                    <a:pt x="410" y="0"/>
                  </a:lnTo>
                  <a:lnTo>
                    <a:pt x="410" y="0"/>
                  </a:lnTo>
                  <a:close/>
                </a:path>
              </a:pathLst>
            </a:custGeom>
            <a:solidFill>
              <a:schemeClr val="accent3"/>
            </a:solidFill>
            <a:ln>
              <a:noFill/>
            </a:ln>
            <a:extLst/>
          </p:spPr>
          <p:txBody>
            <a:bodyPr vert="horz" wrap="square" lIns="91416" tIns="45708" rIns="91416" bIns="45708" numCol="1" anchor="t" anchorCtr="0" compatLnSpc="1">
              <a:prstTxWarp prst="textNoShape">
                <a:avLst/>
              </a:prstTxWarp>
            </a:bodyPr>
            <a:lstStyle/>
            <a:p>
              <a:endParaRPr lang="en-AU" sz="1350"/>
            </a:p>
          </p:txBody>
        </p:sp>
        <p:sp>
          <p:nvSpPr>
            <p:cNvPr id="9" name="Freeform 17"/>
            <p:cNvSpPr>
              <a:spLocks/>
            </p:cNvSpPr>
            <p:nvPr/>
          </p:nvSpPr>
          <p:spPr bwMode="auto">
            <a:xfrm>
              <a:off x="3002940" y="2827338"/>
              <a:ext cx="1581150" cy="1162050"/>
            </a:xfrm>
            <a:custGeom>
              <a:avLst/>
              <a:gdLst>
                <a:gd name="T0" fmla="*/ 674 w 996"/>
                <a:gd name="T1" fmla="*/ 0 h 732"/>
                <a:gd name="T2" fmla="*/ 242 w 996"/>
                <a:gd name="T3" fmla="*/ 0 h 732"/>
                <a:gd name="T4" fmla="*/ 242 w 996"/>
                <a:gd name="T5" fmla="*/ 0 h 732"/>
                <a:gd name="T6" fmla="*/ 216 w 996"/>
                <a:gd name="T7" fmla="*/ 8 h 732"/>
                <a:gd name="T8" fmla="*/ 192 w 996"/>
                <a:gd name="T9" fmla="*/ 18 h 732"/>
                <a:gd name="T10" fmla="*/ 168 w 996"/>
                <a:gd name="T11" fmla="*/ 30 h 732"/>
                <a:gd name="T12" fmla="*/ 146 w 996"/>
                <a:gd name="T13" fmla="*/ 44 h 732"/>
                <a:gd name="T14" fmla="*/ 124 w 996"/>
                <a:gd name="T15" fmla="*/ 60 h 732"/>
                <a:gd name="T16" fmla="*/ 104 w 996"/>
                <a:gd name="T17" fmla="*/ 76 h 732"/>
                <a:gd name="T18" fmla="*/ 86 w 996"/>
                <a:gd name="T19" fmla="*/ 96 h 732"/>
                <a:gd name="T20" fmla="*/ 68 w 996"/>
                <a:gd name="T21" fmla="*/ 116 h 732"/>
                <a:gd name="T22" fmla="*/ 54 w 996"/>
                <a:gd name="T23" fmla="*/ 138 h 732"/>
                <a:gd name="T24" fmla="*/ 40 w 996"/>
                <a:gd name="T25" fmla="*/ 160 h 732"/>
                <a:gd name="T26" fmla="*/ 28 w 996"/>
                <a:gd name="T27" fmla="*/ 184 h 732"/>
                <a:gd name="T28" fmla="*/ 18 w 996"/>
                <a:gd name="T29" fmla="*/ 208 h 732"/>
                <a:gd name="T30" fmla="*/ 10 w 996"/>
                <a:gd name="T31" fmla="*/ 234 h 732"/>
                <a:gd name="T32" fmla="*/ 4 w 996"/>
                <a:gd name="T33" fmla="*/ 262 h 732"/>
                <a:gd name="T34" fmla="*/ 0 w 996"/>
                <a:gd name="T35" fmla="*/ 288 h 732"/>
                <a:gd name="T36" fmla="*/ 0 w 996"/>
                <a:gd name="T37" fmla="*/ 318 h 732"/>
                <a:gd name="T38" fmla="*/ 0 w 996"/>
                <a:gd name="T39" fmla="*/ 488 h 732"/>
                <a:gd name="T40" fmla="*/ 678 w 996"/>
                <a:gd name="T41" fmla="*/ 488 h 732"/>
                <a:gd name="T42" fmla="*/ 678 w 996"/>
                <a:gd name="T43" fmla="*/ 488 h 732"/>
                <a:gd name="T44" fmla="*/ 706 w 996"/>
                <a:gd name="T45" fmla="*/ 490 h 732"/>
                <a:gd name="T46" fmla="*/ 734 w 996"/>
                <a:gd name="T47" fmla="*/ 494 h 732"/>
                <a:gd name="T48" fmla="*/ 760 w 996"/>
                <a:gd name="T49" fmla="*/ 498 h 732"/>
                <a:gd name="T50" fmla="*/ 786 w 996"/>
                <a:gd name="T51" fmla="*/ 506 h 732"/>
                <a:gd name="T52" fmla="*/ 812 w 996"/>
                <a:gd name="T53" fmla="*/ 516 h 732"/>
                <a:gd name="T54" fmla="*/ 836 w 996"/>
                <a:gd name="T55" fmla="*/ 528 h 732"/>
                <a:gd name="T56" fmla="*/ 858 w 996"/>
                <a:gd name="T57" fmla="*/ 542 h 732"/>
                <a:gd name="T58" fmla="*/ 880 w 996"/>
                <a:gd name="T59" fmla="*/ 558 h 732"/>
                <a:gd name="T60" fmla="*/ 900 w 996"/>
                <a:gd name="T61" fmla="*/ 574 h 732"/>
                <a:gd name="T62" fmla="*/ 918 w 996"/>
                <a:gd name="T63" fmla="*/ 594 h 732"/>
                <a:gd name="T64" fmla="*/ 936 w 996"/>
                <a:gd name="T65" fmla="*/ 614 h 732"/>
                <a:gd name="T66" fmla="*/ 952 w 996"/>
                <a:gd name="T67" fmla="*/ 634 h 732"/>
                <a:gd name="T68" fmla="*/ 966 w 996"/>
                <a:gd name="T69" fmla="*/ 656 h 732"/>
                <a:gd name="T70" fmla="*/ 978 w 996"/>
                <a:gd name="T71" fmla="*/ 680 h 732"/>
                <a:gd name="T72" fmla="*/ 988 w 996"/>
                <a:gd name="T73" fmla="*/ 706 h 732"/>
                <a:gd name="T74" fmla="*/ 996 w 996"/>
                <a:gd name="T75" fmla="*/ 732 h 732"/>
                <a:gd name="T76" fmla="*/ 996 w 996"/>
                <a:gd name="T77" fmla="*/ 322 h 732"/>
                <a:gd name="T78" fmla="*/ 996 w 996"/>
                <a:gd name="T79" fmla="*/ 322 h 732"/>
                <a:gd name="T80" fmla="*/ 994 w 996"/>
                <a:gd name="T81" fmla="*/ 290 h 732"/>
                <a:gd name="T82" fmla="*/ 990 w 996"/>
                <a:gd name="T83" fmla="*/ 258 h 732"/>
                <a:gd name="T84" fmla="*/ 982 w 996"/>
                <a:gd name="T85" fmla="*/ 226 h 732"/>
                <a:gd name="T86" fmla="*/ 970 w 996"/>
                <a:gd name="T87" fmla="*/ 196 h 732"/>
                <a:gd name="T88" fmla="*/ 958 w 996"/>
                <a:gd name="T89" fmla="*/ 168 h 732"/>
                <a:gd name="T90" fmla="*/ 940 w 996"/>
                <a:gd name="T91" fmla="*/ 142 h 732"/>
                <a:gd name="T92" fmla="*/ 922 w 996"/>
                <a:gd name="T93" fmla="*/ 118 h 732"/>
                <a:gd name="T94" fmla="*/ 902 w 996"/>
                <a:gd name="T95" fmla="*/ 94 h 732"/>
                <a:gd name="T96" fmla="*/ 878 w 996"/>
                <a:gd name="T97" fmla="*/ 74 h 732"/>
                <a:gd name="T98" fmla="*/ 854 w 996"/>
                <a:gd name="T99" fmla="*/ 54 h 732"/>
                <a:gd name="T100" fmla="*/ 826 w 996"/>
                <a:gd name="T101" fmla="*/ 38 h 732"/>
                <a:gd name="T102" fmla="*/ 798 w 996"/>
                <a:gd name="T103" fmla="*/ 24 h 732"/>
                <a:gd name="T104" fmla="*/ 768 w 996"/>
                <a:gd name="T105" fmla="*/ 14 h 732"/>
                <a:gd name="T106" fmla="*/ 738 w 996"/>
                <a:gd name="T107" fmla="*/ 6 h 732"/>
                <a:gd name="T108" fmla="*/ 706 w 996"/>
                <a:gd name="T109" fmla="*/ 0 h 732"/>
                <a:gd name="T110" fmla="*/ 674 w 996"/>
                <a:gd name="T111" fmla="*/ 0 h 732"/>
                <a:gd name="T112" fmla="*/ 674 w 996"/>
                <a:gd name="T113" fmla="*/ 0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96" h="732">
                  <a:moveTo>
                    <a:pt x="674" y="0"/>
                  </a:moveTo>
                  <a:lnTo>
                    <a:pt x="242" y="0"/>
                  </a:lnTo>
                  <a:lnTo>
                    <a:pt x="242" y="0"/>
                  </a:lnTo>
                  <a:lnTo>
                    <a:pt x="216" y="8"/>
                  </a:lnTo>
                  <a:lnTo>
                    <a:pt x="192" y="18"/>
                  </a:lnTo>
                  <a:lnTo>
                    <a:pt x="168" y="30"/>
                  </a:lnTo>
                  <a:lnTo>
                    <a:pt x="146" y="44"/>
                  </a:lnTo>
                  <a:lnTo>
                    <a:pt x="124" y="60"/>
                  </a:lnTo>
                  <a:lnTo>
                    <a:pt x="104" y="76"/>
                  </a:lnTo>
                  <a:lnTo>
                    <a:pt x="86" y="96"/>
                  </a:lnTo>
                  <a:lnTo>
                    <a:pt x="68" y="116"/>
                  </a:lnTo>
                  <a:lnTo>
                    <a:pt x="54" y="138"/>
                  </a:lnTo>
                  <a:lnTo>
                    <a:pt x="40" y="160"/>
                  </a:lnTo>
                  <a:lnTo>
                    <a:pt x="28" y="184"/>
                  </a:lnTo>
                  <a:lnTo>
                    <a:pt x="18" y="208"/>
                  </a:lnTo>
                  <a:lnTo>
                    <a:pt x="10" y="234"/>
                  </a:lnTo>
                  <a:lnTo>
                    <a:pt x="4" y="262"/>
                  </a:lnTo>
                  <a:lnTo>
                    <a:pt x="0" y="288"/>
                  </a:lnTo>
                  <a:lnTo>
                    <a:pt x="0" y="318"/>
                  </a:lnTo>
                  <a:lnTo>
                    <a:pt x="0" y="488"/>
                  </a:lnTo>
                  <a:lnTo>
                    <a:pt x="678" y="488"/>
                  </a:lnTo>
                  <a:lnTo>
                    <a:pt x="678" y="488"/>
                  </a:lnTo>
                  <a:lnTo>
                    <a:pt x="706" y="490"/>
                  </a:lnTo>
                  <a:lnTo>
                    <a:pt x="734" y="494"/>
                  </a:lnTo>
                  <a:lnTo>
                    <a:pt x="760" y="498"/>
                  </a:lnTo>
                  <a:lnTo>
                    <a:pt x="786" y="506"/>
                  </a:lnTo>
                  <a:lnTo>
                    <a:pt x="812" y="516"/>
                  </a:lnTo>
                  <a:lnTo>
                    <a:pt x="836" y="528"/>
                  </a:lnTo>
                  <a:lnTo>
                    <a:pt x="858" y="542"/>
                  </a:lnTo>
                  <a:lnTo>
                    <a:pt x="880" y="558"/>
                  </a:lnTo>
                  <a:lnTo>
                    <a:pt x="900" y="574"/>
                  </a:lnTo>
                  <a:lnTo>
                    <a:pt x="918" y="594"/>
                  </a:lnTo>
                  <a:lnTo>
                    <a:pt x="936" y="614"/>
                  </a:lnTo>
                  <a:lnTo>
                    <a:pt x="952" y="634"/>
                  </a:lnTo>
                  <a:lnTo>
                    <a:pt x="966" y="656"/>
                  </a:lnTo>
                  <a:lnTo>
                    <a:pt x="978" y="680"/>
                  </a:lnTo>
                  <a:lnTo>
                    <a:pt x="988" y="706"/>
                  </a:lnTo>
                  <a:lnTo>
                    <a:pt x="996" y="732"/>
                  </a:lnTo>
                  <a:lnTo>
                    <a:pt x="996" y="322"/>
                  </a:lnTo>
                  <a:lnTo>
                    <a:pt x="996" y="322"/>
                  </a:lnTo>
                  <a:lnTo>
                    <a:pt x="994" y="290"/>
                  </a:lnTo>
                  <a:lnTo>
                    <a:pt x="990" y="258"/>
                  </a:lnTo>
                  <a:lnTo>
                    <a:pt x="982" y="226"/>
                  </a:lnTo>
                  <a:lnTo>
                    <a:pt x="970" y="196"/>
                  </a:lnTo>
                  <a:lnTo>
                    <a:pt x="958" y="168"/>
                  </a:lnTo>
                  <a:lnTo>
                    <a:pt x="940" y="142"/>
                  </a:lnTo>
                  <a:lnTo>
                    <a:pt x="922" y="118"/>
                  </a:lnTo>
                  <a:lnTo>
                    <a:pt x="902" y="94"/>
                  </a:lnTo>
                  <a:lnTo>
                    <a:pt x="878" y="74"/>
                  </a:lnTo>
                  <a:lnTo>
                    <a:pt x="854" y="54"/>
                  </a:lnTo>
                  <a:lnTo>
                    <a:pt x="826" y="38"/>
                  </a:lnTo>
                  <a:lnTo>
                    <a:pt x="798" y="24"/>
                  </a:lnTo>
                  <a:lnTo>
                    <a:pt x="768" y="14"/>
                  </a:lnTo>
                  <a:lnTo>
                    <a:pt x="738" y="6"/>
                  </a:lnTo>
                  <a:lnTo>
                    <a:pt x="706" y="0"/>
                  </a:lnTo>
                  <a:lnTo>
                    <a:pt x="674" y="0"/>
                  </a:lnTo>
                  <a:lnTo>
                    <a:pt x="674" y="0"/>
                  </a:lnTo>
                  <a:close/>
                </a:path>
              </a:pathLst>
            </a:custGeom>
            <a:solidFill>
              <a:schemeClr val="accent2"/>
            </a:solidFill>
            <a:ln>
              <a:noFill/>
            </a:ln>
            <a:extLst/>
          </p:spPr>
          <p:txBody>
            <a:bodyPr vert="horz" wrap="square" lIns="91416" tIns="45708" rIns="91416" bIns="45708" numCol="1" anchor="t" anchorCtr="0" compatLnSpc="1">
              <a:prstTxWarp prst="textNoShape">
                <a:avLst/>
              </a:prstTxWarp>
            </a:bodyPr>
            <a:lstStyle/>
            <a:p>
              <a:endParaRPr lang="en-AU" sz="1350"/>
            </a:p>
          </p:txBody>
        </p:sp>
      </p:grpSp>
      <p:sp>
        <p:nvSpPr>
          <p:cNvPr id="10" name="TextBox 9"/>
          <p:cNvSpPr txBox="1"/>
          <p:nvPr/>
        </p:nvSpPr>
        <p:spPr>
          <a:xfrm>
            <a:off x="8561410" y="2466481"/>
            <a:ext cx="2596109" cy="338467"/>
          </a:xfrm>
          <a:prstGeom prst="rect">
            <a:avLst/>
          </a:prstGeom>
          <a:noFill/>
        </p:spPr>
        <p:txBody>
          <a:bodyPr wrap="none" rtlCol="0">
            <a:noAutofit/>
          </a:bodyPr>
          <a:lstStyle/>
          <a:p>
            <a:r>
              <a:rPr lang="id-ID" sz="1600" b="1" dirty="0">
                <a:solidFill>
                  <a:schemeClr val="accent2"/>
                </a:solidFill>
                <a:latin typeface="+mj-lt"/>
              </a:rPr>
              <a:t>Interest</a:t>
            </a:r>
          </a:p>
        </p:txBody>
      </p:sp>
      <p:sp>
        <p:nvSpPr>
          <p:cNvPr id="11" name="TextBox 10"/>
          <p:cNvSpPr txBox="1"/>
          <p:nvPr/>
        </p:nvSpPr>
        <p:spPr>
          <a:xfrm>
            <a:off x="8561410" y="2798609"/>
            <a:ext cx="2596109" cy="523220"/>
          </a:xfrm>
          <a:prstGeom prst="rect">
            <a:avLst/>
          </a:prstGeom>
          <a:noFill/>
        </p:spPr>
        <p:txBody>
          <a:bodyPr wrap="square" rtlCol="0">
            <a:spAutoFit/>
          </a:bodyPr>
          <a:lstStyle/>
          <a:p>
            <a:r>
              <a:rPr lang="id-ID" sz="1400" dirty="0">
                <a:solidFill>
                  <a:schemeClr val="tx1">
                    <a:lumMod val="50000"/>
                    <a:lumOff val="50000"/>
                  </a:schemeClr>
                </a:solidFill>
              </a:rPr>
              <a:t>Lorem ipsum dolor sit amet put any thing here please mate</a:t>
            </a:r>
            <a:endParaRPr lang="en-US" sz="1400" b="1" dirty="0">
              <a:solidFill>
                <a:schemeClr val="tx1">
                  <a:lumMod val="50000"/>
                  <a:lumOff val="50000"/>
                </a:schemeClr>
              </a:solidFill>
            </a:endParaRPr>
          </a:p>
        </p:txBody>
      </p:sp>
      <p:sp>
        <p:nvSpPr>
          <p:cNvPr id="12" name="TextBox 11"/>
          <p:cNvSpPr txBox="1"/>
          <p:nvPr/>
        </p:nvSpPr>
        <p:spPr>
          <a:xfrm>
            <a:off x="8462961" y="4365122"/>
            <a:ext cx="2596109" cy="338467"/>
          </a:xfrm>
          <a:prstGeom prst="rect">
            <a:avLst/>
          </a:prstGeom>
          <a:noFill/>
        </p:spPr>
        <p:txBody>
          <a:bodyPr wrap="none" rtlCol="0">
            <a:noAutofit/>
          </a:bodyPr>
          <a:lstStyle/>
          <a:p>
            <a:r>
              <a:rPr lang="id-ID" sz="1600" b="1" dirty="0">
                <a:solidFill>
                  <a:schemeClr val="accent3"/>
                </a:solidFill>
                <a:latin typeface="+mj-lt"/>
              </a:rPr>
              <a:t>Action</a:t>
            </a:r>
          </a:p>
        </p:txBody>
      </p:sp>
      <p:sp>
        <p:nvSpPr>
          <p:cNvPr id="13" name="TextBox 12"/>
          <p:cNvSpPr txBox="1"/>
          <p:nvPr/>
        </p:nvSpPr>
        <p:spPr>
          <a:xfrm>
            <a:off x="8462961" y="4697252"/>
            <a:ext cx="2596109" cy="523220"/>
          </a:xfrm>
          <a:prstGeom prst="rect">
            <a:avLst/>
          </a:prstGeom>
          <a:noFill/>
        </p:spPr>
        <p:txBody>
          <a:bodyPr wrap="square" rtlCol="0">
            <a:spAutoFit/>
          </a:bodyPr>
          <a:lstStyle/>
          <a:p>
            <a:r>
              <a:rPr lang="id-ID" sz="1400" dirty="0">
                <a:solidFill>
                  <a:schemeClr val="tx1">
                    <a:lumMod val="50000"/>
                    <a:lumOff val="50000"/>
                  </a:schemeClr>
                </a:solidFill>
              </a:rPr>
              <a:t>Lorem ipsum dolor sit amet put any thing here please mate</a:t>
            </a:r>
            <a:endParaRPr lang="en-US" sz="1400" b="1" dirty="0">
              <a:solidFill>
                <a:schemeClr val="tx1">
                  <a:lumMod val="50000"/>
                  <a:lumOff val="50000"/>
                </a:schemeClr>
              </a:solidFill>
            </a:endParaRPr>
          </a:p>
        </p:txBody>
      </p:sp>
      <p:sp>
        <p:nvSpPr>
          <p:cNvPr id="14" name="TextBox 13"/>
          <p:cNvSpPr txBox="1"/>
          <p:nvPr/>
        </p:nvSpPr>
        <p:spPr>
          <a:xfrm>
            <a:off x="963446" y="2469019"/>
            <a:ext cx="2596109" cy="338467"/>
          </a:xfrm>
          <a:prstGeom prst="rect">
            <a:avLst/>
          </a:prstGeom>
          <a:noFill/>
        </p:spPr>
        <p:txBody>
          <a:bodyPr wrap="none" rtlCol="0">
            <a:noAutofit/>
          </a:bodyPr>
          <a:lstStyle/>
          <a:p>
            <a:pPr algn="r"/>
            <a:r>
              <a:rPr lang="id-ID" sz="1600" b="1" dirty="0">
                <a:solidFill>
                  <a:schemeClr val="accent1"/>
                </a:solidFill>
                <a:latin typeface="+mj-lt"/>
              </a:rPr>
              <a:t>Attention</a:t>
            </a:r>
          </a:p>
        </p:txBody>
      </p:sp>
      <p:sp>
        <p:nvSpPr>
          <p:cNvPr id="15" name="TextBox 14"/>
          <p:cNvSpPr txBox="1"/>
          <p:nvPr/>
        </p:nvSpPr>
        <p:spPr>
          <a:xfrm>
            <a:off x="963446" y="2801149"/>
            <a:ext cx="2596109" cy="523220"/>
          </a:xfrm>
          <a:prstGeom prst="rect">
            <a:avLst/>
          </a:prstGeom>
          <a:noFill/>
        </p:spPr>
        <p:txBody>
          <a:bodyPr wrap="square" rtlCol="0">
            <a:spAutoFit/>
          </a:bodyPr>
          <a:lstStyle/>
          <a:p>
            <a:pPr algn="r"/>
            <a:r>
              <a:rPr lang="id-ID" sz="1400" dirty="0">
                <a:solidFill>
                  <a:schemeClr val="tx1">
                    <a:lumMod val="50000"/>
                    <a:lumOff val="50000"/>
                  </a:schemeClr>
                </a:solidFill>
              </a:rPr>
              <a:t>Lorem ipsum dolor sit amet put any thing here please mate</a:t>
            </a:r>
            <a:endParaRPr lang="en-US" sz="1400" b="1" dirty="0">
              <a:solidFill>
                <a:schemeClr val="tx1">
                  <a:lumMod val="50000"/>
                  <a:lumOff val="50000"/>
                </a:schemeClr>
              </a:solidFill>
            </a:endParaRPr>
          </a:p>
        </p:txBody>
      </p:sp>
      <p:sp>
        <p:nvSpPr>
          <p:cNvPr id="16" name="TextBox 15"/>
          <p:cNvSpPr txBox="1"/>
          <p:nvPr/>
        </p:nvSpPr>
        <p:spPr>
          <a:xfrm>
            <a:off x="963446" y="4358788"/>
            <a:ext cx="2596109" cy="338467"/>
          </a:xfrm>
          <a:prstGeom prst="rect">
            <a:avLst/>
          </a:prstGeom>
          <a:noFill/>
        </p:spPr>
        <p:txBody>
          <a:bodyPr wrap="none" rtlCol="0">
            <a:noAutofit/>
          </a:bodyPr>
          <a:lstStyle/>
          <a:p>
            <a:pPr algn="r"/>
            <a:r>
              <a:rPr lang="id-ID" sz="1600" b="1" dirty="0">
                <a:solidFill>
                  <a:schemeClr val="accent4"/>
                </a:solidFill>
                <a:latin typeface="+mj-lt"/>
              </a:rPr>
              <a:t>Desire</a:t>
            </a:r>
          </a:p>
        </p:txBody>
      </p:sp>
      <p:sp>
        <p:nvSpPr>
          <p:cNvPr id="17" name="TextBox 16"/>
          <p:cNvSpPr txBox="1"/>
          <p:nvPr/>
        </p:nvSpPr>
        <p:spPr>
          <a:xfrm>
            <a:off x="963446" y="4690917"/>
            <a:ext cx="2596109" cy="523220"/>
          </a:xfrm>
          <a:prstGeom prst="rect">
            <a:avLst/>
          </a:prstGeom>
          <a:noFill/>
        </p:spPr>
        <p:txBody>
          <a:bodyPr wrap="square" rtlCol="0">
            <a:spAutoFit/>
          </a:bodyPr>
          <a:lstStyle/>
          <a:p>
            <a:pPr algn="r"/>
            <a:r>
              <a:rPr lang="id-ID" sz="1400" dirty="0">
                <a:solidFill>
                  <a:schemeClr val="tx1">
                    <a:lumMod val="50000"/>
                    <a:lumOff val="50000"/>
                  </a:schemeClr>
                </a:solidFill>
              </a:rPr>
              <a:t>Lorem ipsum dolor sit amet put any thing here please mate</a:t>
            </a:r>
            <a:endParaRPr lang="en-US" sz="1400" b="1" dirty="0">
              <a:solidFill>
                <a:schemeClr val="tx1">
                  <a:lumMod val="50000"/>
                  <a:lumOff val="50000"/>
                </a:schemeClr>
              </a:solidFill>
            </a:endParaRPr>
          </a:p>
        </p:txBody>
      </p:sp>
      <p:sp>
        <p:nvSpPr>
          <p:cNvPr id="18" name="Oval 17"/>
          <p:cNvSpPr/>
          <p:nvPr/>
        </p:nvSpPr>
        <p:spPr>
          <a:xfrm>
            <a:off x="4654582" y="2451894"/>
            <a:ext cx="693439" cy="693439"/>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3199" dirty="0">
                <a:latin typeface="+mj-lt"/>
              </a:rPr>
              <a:t>A</a:t>
            </a:r>
            <a:endParaRPr lang="en-US" sz="3199" dirty="0">
              <a:latin typeface="+mj-lt"/>
            </a:endParaRPr>
          </a:p>
        </p:txBody>
      </p:sp>
      <p:sp>
        <p:nvSpPr>
          <p:cNvPr id="19" name="Oval 18"/>
          <p:cNvSpPr/>
          <p:nvPr/>
        </p:nvSpPr>
        <p:spPr>
          <a:xfrm>
            <a:off x="6958154" y="2451894"/>
            <a:ext cx="693439" cy="693439"/>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3199" dirty="0">
                <a:latin typeface="+mj-lt"/>
              </a:rPr>
              <a:t>I</a:t>
            </a:r>
            <a:endParaRPr lang="en-US" sz="3199" dirty="0">
              <a:latin typeface="+mj-lt"/>
            </a:endParaRPr>
          </a:p>
        </p:txBody>
      </p:sp>
      <p:sp>
        <p:nvSpPr>
          <p:cNvPr id="20" name="Oval 19"/>
          <p:cNvSpPr/>
          <p:nvPr/>
        </p:nvSpPr>
        <p:spPr>
          <a:xfrm>
            <a:off x="6991536" y="4721275"/>
            <a:ext cx="693439" cy="693439"/>
          </a:xfrm>
          <a:prstGeom prst="ellipse">
            <a:avLst/>
          </a:prstGeom>
          <a:solidFill>
            <a:schemeClr val="accent3"/>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3199" dirty="0">
                <a:latin typeface="+mj-lt"/>
              </a:rPr>
              <a:t>A</a:t>
            </a:r>
            <a:endParaRPr lang="en-US" sz="3199" dirty="0">
              <a:latin typeface="+mj-lt"/>
            </a:endParaRPr>
          </a:p>
        </p:txBody>
      </p:sp>
      <p:sp>
        <p:nvSpPr>
          <p:cNvPr id="21" name="Oval 20"/>
          <p:cNvSpPr/>
          <p:nvPr/>
        </p:nvSpPr>
        <p:spPr>
          <a:xfrm>
            <a:off x="4654582" y="4721275"/>
            <a:ext cx="693439" cy="693439"/>
          </a:xfrm>
          <a:prstGeom prst="ellipse">
            <a:avLst/>
          </a:prstGeom>
          <a:solidFill>
            <a:schemeClr val="accent4"/>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3199" dirty="0">
                <a:latin typeface="+mj-lt"/>
              </a:rPr>
              <a:t>D</a:t>
            </a:r>
            <a:endParaRPr lang="en-US" sz="3199" dirty="0">
              <a:latin typeface="+mj-lt"/>
            </a:endParaRPr>
          </a:p>
        </p:txBody>
      </p:sp>
      <p:sp>
        <p:nvSpPr>
          <p:cNvPr id="22" name="Rounded Rectangle 21"/>
          <p:cNvSpPr/>
          <p:nvPr/>
        </p:nvSpPr>
        <p:spPr>
          <a:xfrm>
            <a:off x="4385487" y="2160321"/>
            <a:ext cx="3545951" cy="3545954"/>
          </a:xfrm>
          <a:prstGeom prst="roundRect">
            <a:avLst>
              <a:gd name="adj" fmla="val 19890"/>
            </a:avLst>
          </a:prstGeom>
          <a:noFill/>
          <a:ln w="127000">
            <a:solidFill>
              <a:schemeClr val="bg1"/>
            </a:solidFill>
          </a:ln>
          <a:effectLst>
            <a:outerShdw blurRad="254000" dist="63500" dir="81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350"/>
          </a:p>
        </p:txBody>
      </p:sp>
      <p:sp>
        <p:nvSpPr>
          <p:cNvPr id="23" name="文本框 22"/>
          <p:cNvSpPr txBox="1"/>
          <p:nvPr/>
        </p:nvSpPr>
        <p:spPr>
          <a:xfrm>
            <a:off x="4456770" y="293231"/>
            <a:ext cx="3278462" cy="461665"/>
          </a:xfrm>
          <a:prstGeom prst="rect">
            <a:avLst/>
          </a:prstGeom>
          <a:noFill/>
        </p:spPr>
        <p:txBody>
          <a:bodyPr wrap="none" rtlCol="0">
            <a:spAutoFit/>
          </a:bodyPr>
          <a:lstStyle/>
          <a:p>
            <a:pPr algn="ctr" fontAlgn="auto">
              <a:spcBef>
                <a:spcPts val="0"/>
              </a:spcBef>
              <a:spcAft>
                <a:spcPts val="0"/>
              </a:spcAft>
              <a:defRPr/>
            </a:pPr>
            <a:r>
              <a:rPr lang="zh-CN" altLang="en-US" sz="2400" b="1" dirty="0">
                <a:solidFill>
                  <a:schemeClr val="tx2"/>
                </a:solidFill>
                <a:ea typeface="张海山锐线体简" panose="02000000000000000000" pitchFamily="2" charset="-122"/>
                <a:cs typeface="+mn-ea"/>
                <a:sym typeface="+mn-lt"/>
              </a:rPr>
              <a:t>单击这里添加您的标题</a:t>
            </a:r>
          </a:p>
        </p:txBody>
      </p:sp>
    </p:spTree>
    <p:extLst>
      <p:ext uri="{BB962C8B-B14F-4D97-AF65-F5344CB8AC3E}">
        <p14:creationId xmlns:p14="http://schemas.microsoft.com/office/powerpoint/2010/main" val="298006907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p15:prstTrans prst="peelOff"/>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par>
                          <p:cTn id="38" fill="hold">
                            <p:stCondLst>
                              <p:cond delay="3000"/>
                            </p:stCondLst>
                            <p:childTnLst>
                              <p:par>
                                <p:cTn id="39" presetID="10" presetClass="entr" presetSubtype="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childTnLst>
                          </p:cTn>
                        </p:par>
                        <p:par>
                          <p:cTn id="45" fill="hold">
                            <p:stCondLst>
                              <p:cond delay="3500"/>
                            </p:stCondLst>
                            <p:childTnLst>
                              <p:par>
                                <p:cTn id="46" presetID="10" presetClass="entr" presetSubtype="0"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childTnLst>
                          </p:cTn>
                        </p:par>
                        <p:par>
                          <p:cTn id="52" fill="hold">
                            <p:stCondLst>
                              <p:cond delay="4000"/>
                            </p:stCondLst>
                            <p:childTnLst>
                              <p:par>
                                <p:cTn id="53" presetID="10" presetClass="entr" presetSubtype="0"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6" grpId="0"/>
      <p:bldP spid="17" grpId="0"/>
      <p:bldP spid="18" grpId="0" animBg="1"/>
      <p:bldP spid="19" grpId="0" animBg="1"/>
      <p:bldP spid="20" grpId="0" animBg="1"/>
      <p:bldP spid="21" grpId="0" animBg="1"/>
      <p:bldP spid="2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3"/>
          <p:cNvGrpSpPr/>
          <p:nvPr/>
        </p:nvGrpSpPr>
        <p:grpSpPr>
          <a:xfrm>
            <a:off x="2904370" y="2358590"/>
            <a:ext cx="6754641" cy="4498523"/>
            <a:chOff x="3180217" y="2692400"/>
            <a:chExt cx="2569595" cy="1711325"/>
          </a:xfrm>
        </p:grpSpPr>
        <p:sp>
          <p:nvSpPr>
            <p:cNvPr id="3" name="Freeform 9"/>
            <p:cNvSpPr>
              <a:spLocks/>
            </p:cNvSpPr>
            <p:nvPr/>
          </p:nvSpPr>
          <p:spPr bwMode="auto">
            <a:xfrm>
              <a:off x="4684940" y="3263900"/>
              <a:ext cx="558800" cy="584200"/>
            </a:xfrm>
            <a:custGeom>
              <a:avLst/>
              <a:gdLst>
                <a:gd name="T0" fmla="*/ 352 w 352"/>
                <a:gd name="T1" fmla="*/ 368 h 368"/>
                <a:gd name="T2" fmla="*/ 192 w 352"/>
                <a:gd name="T3" fmla="*/ 0 h 368"/>
                <a:gd name="T4" fmla="*/ 88 w 352"/>
                <a:gd name="T5" fmla="*/ 0 h 368"/>
                <a:gd name="T6" fmla="*/ 0 w 352"/>
                <a:gd name="T7" fmla="*/ 0 h 368"/>
                <a:gd name="T8" fmla="*/ 160 w 352"/>
                <a:gd name="T9" fmla="*/ 368 h 368"/>
                <a:gd name="T10" fmla="*/ 352 w 352"/>
                <a:gd name="T11" fmla="*/ 368 h 368"/>
              </a:gdLst>
              <a:ahLst/>
              <a:cxnLst>
                <a:cxn ang="0">
                  <a:pos x="T0" y="T1"/>
                </a:cxn>
                <a:cxn ang="0">
                  <a:pos x="T2" y="T3"/>
                </a:cxn>
                <a:cxn ang="0">
                  <a:pos x="T4" y="T5"/>
                </a:cxn>
                <a:cxn ang="0">
                  <a:pos x="T6" y="T7"/>
                </a:cxn>
                <a:cxn ang="0">
                  <a:pos x="T8" y="T9"/>
                </a:cxn>
                <a:cxn ang="0">
                  <a:pos x="T10" y="T11"/>
                </a:cxn>
              </a:cxnLst>
              <a:rect l="0" t="0" r="r" b="b"/>
              <a:pathLst>
                <a:path w="352" h="368">
                  <a:moveTo>
                    <a:pt x="352" y="368"/>
                  </a:moveTo>
                  <a:lnTo>
                    <a:pt x="192" y="0"/>
                  </a:lnTo>
                  <a:lnTo>
                    <a:pt x="88" y="0"/>
                  </a:lnTo>
                  <a:lnTo>
                    <a:pt x="0" y="0"/>
                  </a:lnTo>
                  <a:lnTo>
                    <a:pt x="160" y="368"/>
                  </a:lnTo>
                  <a:lnTo>
                    <a:pt x="352" y="368"/>
                  </a:lnTo>
                  <a:close/>
                </a:path>
              </a:pathLst>
            </a:custGeom>
            <a:solidFill>
              <a:schemeClr val="accent3">
                <a:lumMod val="60000"/>
                <a:lumOff val="40000"/>
              </a:schemeClr>
            </a:solidFill>
            <a:ln>
              <a:noFill/>
            </a:ln>
          </p:spPr>
          <p:txBody>
            <a:bodyPr vert="horz" wrap="square" lIns="91416" tIns="45708" rIns="91416" bIns="45708" numCol="1" anchor="t" anchorCtr="0" compatLnSpc="1">
              <a:prstTxWarp prst="textNoShape">
                <a:avLst/>
              </a:prstTxWarp>
            </a:bodyPr>
            <a:lstStyle/>
            <a:p>
              <a:endParaRPr lang="en-AU" sz="1350"/>
            </a:p>
          </p:txBody>
        </p:sp>
        <p:sp>
          <p:nvSpPr>
            <p:cNvPr id="4" name="Freeform 10"/>
            <p:cNvSpPr>
              <a:spLocks/>
            </p:cNvSpPr>
            <p:nvPr/>
          </p:nvSpPr>
          <p:spPr bwMode="auto">
            <a:xfrm>
              <a:off x="4096318" y="3449638"/>
              <a:ext cx="558800" cy="587375"/>
            </a:xfrm>
            <a:custGeom>
              <a:avLst/>
              <a:gdLst>
                <a:gd name="T0" fmla="*/ 0 w 352"/>
                <a:gd name="T1" fmla="*/ 0 h 370"/>
                <a:gd name="T2" fmla="*/ 160 w 352"/>
                <a:gd name="T3" fmla="*/ 370 h 370"/>
                <a:gd name="T4" fmla="*/ 352 w 352"/>
                <a:gd name="T5" fmla="*/ 370 h 370"/>
                <a:gd name="T6" fmla="*/ 192 w 352"/>
                <a:gd name="T7" fmla="*/ 0 h 370"/>
                <a:gd name="T8" fmla="*/ 0 w 352"/>
                <a:gd name="T9" fmla="*/ 0 h 370"/>
              </a:gdLst>
              <a:ahLst/>
              <a:cxnLst>
                <a:cxn ang="0">
                  <a:pos x="T0" y="T1"/>
                </a:cxn>
                <a:cxn ang="0">
                  <a:pos x="T2" y="T3"/>
                </a:cxn>
                <a:cxn ang="0">
                  <a:pos x="T4" y="T5"/>
                </a:cxn>
                <a:cxn ang="0">
                  <a:pos x="T6" y="T7"/>
                </a:cxn>
                <a:cxn ang="0">
                  <a:pos x="T8" y="T9"/>
                </a:cxn>
              </a:cxnLst>
              <a:rect l="0" t="0" r="r" b="b"/>
              <a:pathLst>
                <a:path w="352" h="370">
                  <a:moveTo>
                    <a:pt x="0" y="0"/>
                  </a:moveTo>
                  <a:lnTo>
                    <a:pt x="160" y="370"/>
                  </a:lnTo>
                  <a:lnTo>
                    <a:pt x="352" y="370"/>
                  </a:lnTo>
                  <a:lnTo>
                    <a:pt x="192" y="0"/>
                  </a:lnTo>
                  <a:lnTo>
                    <a:pt x="0" y="0"/>
                  </a:lnTo>
                  <a:close/>
                </a:path>
              </a:pathLst>
            </a:custGeom>
            <a:solidFill>
              <a:schemeClr val="accent2">
                <a:lumMod val="60000"/>
                <a:lumOff val="40000"/>
              </a:schemeClr>
            </a:solidFill>
            <a:ln>
              <a:noFill/>
            </a:ln>
          </p:spPr>
          <p:txBody>
            <a:bodyPr vert="horz" wrap="square" lIns="91416" tIns="45708" rIns="91416" bIns="45708" numCol="1" anchor="t" anchorCtr="0" compatLnSpc="1">
              <a:prstTxWarp prst="textNoShape">
                <a:avLst/>
              </a:prstTxWarp>
            </a:bodyPr>
            <a:lstStyle/>
            <a:p>
              <a:endParaRPr lang="en-AU" sz="1350"/>
            </a:p>
          </p:txBody>
        </p:sp>
        <p:sp>
          <p:nvSpPr>
            <p:cNvPr id="5" name="Freeform 11"/>
            <p:cNvSpPr>
              <a:spLocks/>
            </p:cNvSpPr>
            <p:nvPr/>
          </p:nvSpPr>
          <p:spPr bwMode="auto">
            <a:xfrm>
              <a:off x="3507696" y="3632200"/>
              <a:ext cx="558800" cy="587375"/>
            </a:xfrm>
            <a:custGeom>
              <a:avLst/>
              <a:gdLst>
                <a:gd name="T0" fmla="*/ 0 w 352"/>
                <a:gd name="T1" fmla="*/ 0 h 370"/>
                <a:gd name="T2" fmla="*/ 160 w 352"/>
                <a:gd name="T3" fmla="*/ 370 h 370"/>
                <a:gd name="T4" fmla="*/ 352 w 352"/>
                <a:gd name="T5" fmla="*/ 370 h 370"/>
                <a:gd name="T6" fmla="*/ 192 w 352"/>
                <a:gd name="T7" fmla="*/ 0 h 370"/>
                <a:gd name="T8" fmla="*/ 0 w 352"/>
                <a:gd name="T9" fmla="*/ 0 h 370"/>
              </a:gdLst>
              <a:ahLst/>
              <a:cxnLst>
                <a:cxn ang="0">
                  <a:pos x="T0" y="T1"/>
                </a:cxn>
                <a:cxn ang="0">
                  <a:pos x="T2" y="T3"/>
                </a:cxn>
                <a:cxn ang="0">
                  <a:pos x="T4" y="T5"/>
                </a:cxn>
                <a:cxn ang="0">
                  <a:pos x="T6" y="T7"/>
                </a:cxn>
                <a:cxn ang="0">
                  <a:pos x="T8" y="T9"/>
                </a:cxn>
              </a:cxnLst>
              <a:rect l="0" t="0" r="r" b="b"/>
              <a:pathLst>
                <a:path w="352" h="370">
                  <a:moveTo>
                    <a:pt x="0" y="0"/>
                  </a:moveTo>
                  <a:lnTo>
                    <a:pt x="160" y="370"/>
                  </a:lnTo>
                  <a:lnTo>
                    <a:pt x="352" y="370"/>
                  </a:lnTo>
                  <a:lnTo>
                    <a:pt x="192" y="0"/>
                  </a:lnTo>
                  <a:lnTo>
                    <a:pt x="0" y="0"/>
                  </a:lnTo>
                  <a:close/>
                </a:path>
              </a:pathLst>
            </a:custGeom>
            <a:solidFill>
              <a:schemeClr val="accent1">
                <a:lumMod val="60000"/>
                <a:lumOff val="40000"/>
              </a:schemeClr>
            </a:solidFill>
            <a:ln>
              <a:noFill/>
            </a:ln>
          </p:spPr>
          <p:txBody>
            <a:bodyPr vert="horz" wrap="square" lIns="91416" tIns="45708" rIns="91416" bIns="45708" numCol="1" anchor="t" anchorCtr="0" compatLnSpc="1">
              <a:prstTxWarp prst="textNoShape">
                <a:avLst/>
              </a:prstTxWarp>
            </a:bodyPr>
            <a:lstStyle/>
            <a:p>
              <a:endParaRPr lang="en-AU" sz="1350"/>
            </a:p>
          </p:txBody>
        </p:sp>
        <p:sp>
          <p:nvSpPr>
            <p:cNvPr id="6" name="Freeform 5"/>
            <p:cNvSpPr>
              <a:spLocks/>
            </p:cNvSpPr>
            <p:nvPr/>
          </p:nvSpPr>
          <p:spPr bwMode="auto">
            <a:xfrm>
              <a:off x="4351565" y="3263900"/>
              <a:ext cx="638175" cy="774700"/>
            </a:xfrm>
            <a:custGeom>
              <a:avLst/>
              <a:gdLst>
                <a:gd name="T0" fmla="*/ 210 w 402"/>
                <a:gd name="T1" fmla="*/ 0 h 488"/>
                <a:gd name="T2" fmla="*/ 0 w 402"/>
                <a:gd name="T3" fmla="*/ 488 h 488"/>
                <a:gd name="T4" fmla="*/ 194 w 402"/>
                <a:gd name="T5" fmla="*/ 488 h 488"/>
                <a:gd name="T6" fmla="*/ 402 w 402"/>
                <a:gd name="T7" fmla="*/ 0 h 488"/>
                <a:gd name="T8" fmla="*/ 210 w 402"/>
                <a:gd name="T9" fmla="*/ 0 h 488"/>
              </a:gdLst>
              <a:ahLst/>
              <a:cxnLst>
                <a:cxn ang="0">
                  <a:pos x="T0" y="T1"/>
                </a:cxn>
                <a:cxn ang="0">
                  <a:pos x="T2" y="T3"/>
                </a:cxn>
                <a:cxn ang="0">
                  <a:pos x="T4" y="T5"/>
                </a:cxn>
                <a:cxn ang="0">
                  <a:pos x="T6" y="T7"/>
                </a:cxn>
                <a:cxn ang="0">
                  <a:pos x="T8" y="T9"/>
                </a:cxn>
              </a:cxnLst>
              <a:rect l="0" t="0" r="r" b="b"/>
              <a:pathLst>
                <a:path w="402" h="488">
                  <a:moveTo>
                    <a:pt x="210" y="0"/>
                  </a:moveTo>
                  <a:lnTo>
                    <a:pt x="0" y="488"/>
                  </a:lnTo>
                  <a:lnTo>
                    <a:pt x="194" y="488"/>
                  </a:lnTo>
                  <a:lnTo>
                    <a:pt x="402" y="0"/>
                  </a:lnTo>
                  <a:lnTo>
                    <a:pt x="210" y="0"/>
                  </a:lnTo>
                  <a:close/>
                </a:path>
              </a:pathLst>
            </a:custGeom>
            <a:solidFill>
              <a:schemeClr val="accent3"/>
            </a:solidFill>
            <a:ln>
              <a:noFill/>
            </a:ln>
          </p:spPr>
          <p:txBody>
            <a:bodyPr vert="horz" wrap="square" lIns="91416" tIns="45708" rIns="91416" bIns="45708" numCol="1" anchor="t" anchorCtr="0" compatLnSpc="1">
              <a:prstTxWarp prst="textNoShape">
                <a:avLst/>
              </a:prstTxWarp>
            </a:bodyPr>
            <a:lstStyle/>
            <a:p>
              <a:endParaRPr lang="en-AU" sz="1350"/>
            </a:p>
          </p:txBody>
        </p:sp>
        <p:sp>
          <p:nvSpPr>
            <p:cNvPr id="7" name="Freeform 6"/>
            <p:cNvSpPr>
              <a:spLocks/>
            </p:cNvSpPr>
            <p:nvPr/>
          </p:nvSpPr>
          <p:spPr bwMode="auto">
            <a:xfrm>
              <a:off x="3761696" y="3448050"/>
              <a:ext cx="638175" cy="771525"/>
            </a:xfrm>
            <a:custGeom>
              <a:avLst/>
              <a:gdLst>
                <a:gd name="T0" fmla="*/ 208 w 402"/>
                <a:gd name="T1" fmla="*/ 0 h 486"/>
                <a:gd name="T2" fmla="*/ 0 w 402"/>
                <a:gd name="T3" fmla="*/ 486 h 486"/>
                <a:gd name="T4" fmla="*/ 192 w 402"/>
                <a:gd name="T5" fmla="*/ 486 h 486"/>
                <a:gd name="T6" fmla="*/ 402 w 402"/>
                <a:gd name="T7" fmla="*/ 0 h 486"/>
                <a:gd name="T8" fmla="*/ 208 w 402"/>
                <a:gd name="T9" fmla="*/ 0 h 486"/>
              </a:gdLst>
              <a:ahLst/>
              <a:cxnLst>
                <a:cxn ang="0">
                  <a:pos x="T0" y="T1"/>
                </a:cxn>
                <a:cxn ang="0">
                  <a:pos x="T2" y="T3"/>
                </a:cxn>
                <a:cxn ang="0">
                  <a:pos x="T4" y="T5"/>
                </a:cxn>
                <a:cxn ang="0">
                  <a:pos x="T6" y="T7"/>
                </a:cxn>
                <a:cxn ang="0">
                  <a:pos x="T8" y="T9"/>
                </a:cxn>
              </a:cxnLst>
              <a:rect l="0" t="0" r="r" b="b"/>
              <a:pathLst>
                <a:path w="402" h="486">
                  <a:moveTo>
                    <a:pt x="208" y="0"/>
                  </a:moveTo>
                  <a:lnTo>
                    <a:pt x="0" y="486"/>
                  </a:lnTo>
                  <a:lnTo>
                    <a:pt x="192" y="486"/>
                  </a:lnTo>
                  <a:lnTo>
                    <a:pt x="402" y="0"/>
                  </a:lnTo>
                  <a:lnTo>
                    <a:pt x="208" y="0"/>
                  </a:lnTo>
                  <a:close/>
                </a:path>
              </a:pathLst>
            </a:custGeom>
            <a:solidFill>
              <a:schemeClr val="accent2"/>
            </a:solidFill>
            <a:ln>
              <a:noFill/>
            </a:ln>
          </p:spPr>
          <p:txBody>
            <a:bodyPr vert="horz" wrap="square" lIns="91416" tIns="45708" rIns="91416" bIns="45708" numCol="1" anchor="t" anchorCtr="0" compatLnSpc="1">
              <a:prstTxWarp prst="textNoShape">
                <a:avLst/>
              </a:prstTxWarp>
            </a:bodyPr>
            <a:lstStyle/>
            <a:p>
              <a:endParaRPr lang="en-AU" sz="1350"/>
            </a:p>
          </p:txBody>
        </p:sp>
        <p:sp>
          <p:nvSpPr>
            <p:cNvPr id="8" name="Freeform 7"/>
            <p:cNvSpPr>
              <a:spLocks/>
            </p:cNvSpPr>
            <p:nvPr/>
          </p:nvSpPr>
          <p:spPr bwMode="auto">
            <a:xfrm>
              <a:off x="3180217" y="3632200"/>
              <a:ext cx="638175" cy="771525"/>
            </a:xfrm>
            <a:custGeom>
              <a:avLst/>
              <a:gdLst>
                <a:gd name="T0" fmla="*/ 210 w 402"/>
                <a:gd name="T1" fmla="*/ 0 h 486"/>
                <a:gd name="T2" fmla="*/ 0 w 402"/>
                <a:gd name="T3" fmla="*/ 486 h 486"/>
                <a:gd name="T4" fmla="*/ 192 w 402"/>
                <a:gd name="T5" fmla="*/ 486 h 486"/>
                <a:gd name="T6" fmla="*/ 402 w 402"/>
                <a:gd name="T7" fmla="*/ 0 h 486"/>
                <a:gd name="T8" fmla="*/ 210 w 402"/>
                <a:gd name="T9" fmla="*/ 0 h 486"/>
              </a:gdLst>
              <a:ahLst/>
              <a:cxnLst>
                <a:cxn ang="0">
                  <a:pos x="T0" y="T1"/>
                </a:cxn>
                <a:cxn ang="0">
                  <a:pos x="T2" y="T3"/>
                </a:cxn>
                <a:cxn ang="0">
                  <a:pos x="T4" y="T5"/>
                </a:cxn>
                <a:cxn ang="0">
                  <a:pos x="T6" y="T7"/>
                </a:cxn>
                <a:cxn ang="0">
                  <a:pos x="T8" y="T9"/>
                </a:cxn>
              </a:cxnLst>
              <a:rect l="0" t="0" r="r" b="b"/>
              <a:pathLst>
                <a:path w="402" h="486">
                  <a:moveTo>
                    <a:pt x="210" y="0"/>
                  </a:moveTo>
                  <a:lnTo>
                    <a:pt x="0" y="486"/>
                  </a:lnTo>
                  <a:lnTo>
                    <a:pt x="192" y="486"/>
                  </a:lnTo>
                  <a:lnTo>
                    <a:pt x="402" y="0"/>
                  </a:lnTo>
                  <a:lnTo>
                    <a:pt x="210" y="0"/>
                  </a:lnTo>
                  <a:close/>
                </a:path>
              </a:pathLst>
            </a:custGeom>
            <a:solidFill>
              <a:schemeClr val="accent1"/>
            </a:solidFill>
            <a:ln>
              <a:noFill/>
            </a:ln>
          </p:spPr>
          <p:txBody>
            <a:bodyPr vert="horz" wrap="square" lIns="91416" tIns="45708" rIns="91416" bIns="45708" numCol="1" anchor="t" anchorCtr="0" compatLnSpc="1">
              <a:prstTxWarp prst="textNoShape">
                <a:avLst/>
              </a:prstTxWarp>
            </a:bodyPr>
            <a:lstStyle/>
            <a:p>
              <a:endParaRPr lang="en-AU" sz="1350"/>
            </a:p>
          </p:txBody>
        </p:sp>
        <p:sp>
          <p:nvSpPr>
            <p:cNvPr id="9" name="Freeform 8"/>
            <p:cNvSpPr>
              <a:spLocks/>
            </p:cNvSpPr>
            <p:nvPr/>
          </p:nvSpPr>
          <p:spPr bwMode="auto">
            <a:xfrm>
              <a:off x="4940187" y="2692400"/>
              <a:ext cx="809625" cy="1155700"/>
            </a:xfrm>
            <a:custGeom>
              <a:avLst/>
              <a:gdLst>
                <a:gd name="T0" fmla="*/ 510 w 510"/>
                <a:gd name="T1" fmla="*/ 216 h 728"/>
                <a:gd name="T2" fmla="*/ 414 w 510"/>
                <a:gd name="T3" fmla="*/ 0 h 728"/>
                <a:gd name="T4" fmla="*/ 130 w 510"/>
                <a:gd name="T5" fmla="*/ 216 h 728"/>
                <a:gd name="T6" fmla="*/ 224 w 510"/>
                <a:gd name="T7" fmla="*/ 216 h 728"/>
                <a:gd name="T8" fmla="*/ 0 w 510"/>
                <a:gd name="T9" fmla="*/ 728 h 728"/>
                <a:gd name="T10" fmla="*/ 192 w 510"/>
                <a:gd name="T11" fmla="*/ 728 h 728"/>
                <a:gd name="T12" fmla="*/ 416 w 510"/>
                <a:gd name="T13" fmla="*/ 216 h 728"/>
                <a:gd name="T14" fmla="*/ 510 w 510"/>
                <a:gd name="T15" fmla="*/ 216 h 7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0" h="728">
                  <a:moveTo>
                    <a:pt x="510" y="216"/>
                  </a:moveTo>
                  <a:lnTo>
                    <a:pt x="414" y="0"/>
                  </a:lnTo>
                  <a:lnTo>
                    <a:pt x="130" y="216"/>
                  </a:lnTo>
                  <a:lnTo>
                    <a:pt x="224" y="216"/>
                  </a:lnTo>
                  <a:lnTo>
                    <a:pt x="0" y="728"/>
                  </a:lnTo>
                  <a:lnTo>
                    <a:pt x="192" y="728"/>
                  </a:lnTo>
                  <a:lnTo>
                    <a:pt x="416" y="216"/>
                  </a:lnTo>
                  <a:lnTo>
                    <a:pt x="510" y="216"/>
                  </a:lnTo>
                  <a:close/>
                </a:path>
              </a:pathLst>
            </a:custGeom>
            <a:solidFill>
              <a:schemeClr val="accent4"/>
            </a:solidFill>
            <a:ln>
              <a:noFill/>
            </a:ln>
          </p:spPr>
          <p:txBody>
            <a:bodyPr vert="horz" wrap="square" lIns="91416" tIns="45708" rIns="91416" bIns="45708" numCol="1" anchor="t" anchorCtr="0" compatLnSpc="1">
              <a:prstTxWarp prst="textNoShape">
                <a:avLst/>
              </a:prstTxWarp>
            </a:bodyPr>
            <a:lstStyle/>
            <a:p>
              <a:endParaRPr lang="en-AU" sz="1350"/>
            </a:p>
          </p:txBody>
        </p:sp>
      </p:grpSp>
      <p:sp>
        <p:nvSpPr>
          <p:cNvPr id="13" name="TextBox 14"/>
          <p:cNvSpPr txBox="1"/>
          <p:nvPr/>
        </p:nvSpPr>
        <p:spPr>
          <a:xfrm>
            <a:off x="604613" y="4514182"/>
            <a:ext cx="2795311" cy="738664"/>
          </a:xfrm>
          <a:prstGeom prst="rect">
            <a:avLst/>
          </a:prstGeom>
          <a:noFill/>
        </p:spPr>
        <p:txBody>
          <a:bodyPr wrap="square" rtlCol="0">
            <a:spAutoFit/>
          </a:bodyPr>
          <a:lstStyle/>
          <a:p>
            <a:pPr algn="r"/>
            <a:r>
              <a:rPr lang="id-ID" sz="1400" dirty="0">
                <a:solidFill>
                  <a:schemeClr val="tx1">
                    <a:lumMod val="50000"/>
                    <a:lumOff val="50000"/>
                  </a:schemeClr>
                </a:solidFill>
              </a:rPr>
              <a:t>We are placing great text in this text frames. Lorem ipsum is here mate check it out</a:t>
            </a:r>
            <a:endParaRPr lang="en-US" sz="1400" b="1" dirty="0">
              <a:solidFill>
                <a:schemeClr val="tx1">
                  <a:lumMod val="50000"/>
                  <a:lumOff val="50000"/>
                </a:schemeClr>
              </a:solidFill>
            </a:endParaRPr>
          </a:p>
        </p:txBody>
      </p:sp>
      <p:sp>
        <p:nvSpPr>
          <p:cNvPr id="14" name="TextBox 15"/>
          <p:cNvSpPr txBox="1"/>
          <p:nvPr/>
        </p:nvSpPr>
        <p:spPr>
          <a:xfrm>
            <a:off x="604610" y="4175712"/>
            <a:ext cx="2795309" cy="338467"/>
          </a:xfrm>
          <a:prstGeom prst="rect">
            <a:avLst/>
          </a:prstGeom>
          <a:noFill/>
        </p:spPr>
        <p:txBody>
          <a:bodyPr wrap="none" rtlCol="0">
            <a:noAutofit/>
          </a:bodyPr>
          <a:lstStyle/>
          <a:p>
            <a:pPr algn="r"/>
            <a:r>
              <a:rPr lang="id-ID" sz="1600" b="1" dirty="0">
                <a:solidFill>
                  <a:schemeClr val="accent1"/>
                </a:solidFill>
                <a:latin typeface="+mj-lt"/>
              </a:rPr>
              <a:t>HEADER HERE</a:t>
            </a:r>
          </a:p>
        </p:txBody>
      </p:sp>
      <p:sp>
        <p:nvSpPr>
          <p:cNvPr id="15" name="TextBox 18"/>
          <p:cNvSpPr txBox="1"/>
          <p:nvPr/>
        </p:nvSpPr>
        <p:spPr>
          <a:xfrm>
            <a:off x="3148966" y="3393126"/>
            <a:ext cx="2795311" cy="738664"/>
          </a:xfrm>
          <a:prstGeom prst="rect">
            <a:avLst/>
          </a:prstGeom>
          <a:noFill/>
        </p:spPr>
        <p:txBody>
          <a:bodyPr wrap="square" rtlCol="0">
            <a:spAutoFit/>
          </a:bodyPr>
          <a:lstStyle/>
          <a:p>
            <a:pPr algn="r"/>
            <a:r>
              <a:rPr lang="id-ID" sz="1400" dirty="0">
                <a:solidFill>
                  <a:schemeClr val="tx1">
                    <a:lumMod val="50000"/>
                    <a:lumOff val="50000"/>
                  </a:schemeClr>
                </a:solidFill>
              </a:rPr>
              <a:t>We are placing great text in this text frames. Lorem ipsum is here mate check it out</a:t>
            </a:r>
            <a:endParaRPr lang="en-US" sz="1400" b="1" dirty="0">
              <a:solidFill>
                <a:schemeClr val="tx1">
                  <a:lumMod val="50000"/>
                  <a:lumOff val="50000"/>
                </a:schemeClr>
              </a:solidFill>
            </a:endParaRPr>
          </a:p>
        </p:txBody>
      </p:sp>
      <p:sp>
        <p:nvSpPr>
          <p:cNvPr id="16" name="TextBox 19"/>
          <p:cNvSpPr txBox="1"/>
          <p:nvPr/>
        </p:nvSpPr>
        <p:spPr>
          <a:xfrm>
            <a:off x="3148964" y="3054656"/>
            <a:ext cx="2795309" cy="338467"/>
          </a:xfrm>
          <a:prstGeom prst="rect">
            <a:avLst/>
          </a:prstGeom>
          <a:noFill/>
        </p:spPr>
        <p:txBody>
          <a:bodyPr wrap="none" rtlCol="0">
            <a:noAutofit/>
          </a:bodyPr>
          <a:lstStyle/>
          <a:p>
            <a:pPr algn="r"/>
            <a:r>
              <a:rPr lang="id-ID" sz="1600" b="1" dirty="0">
                <a:solidFill>
                  <a:schemeClr val="accent2"/>
                </a:solidFill>
                <a:latin typeface="+mj-lt"/>
              </a:rPr>
              <a:t>HEADER HERE</a:t>
            </a:r>
          </a:p>
        </p:txBody>
      </p:sp>
      <p:sp>
        <p:nvSpPr>
          <p:cNvPr id="17" name="TextBox 20"/>
          <p:cNvSpPr txBox="1"/>
          <p:nvPr/>
        </p:nvSpPr>
        <p:spPr>
          <a:xfrm>
            <a:off x="5130570" y="2370447"/>
            <a:ext cx="2795311" cy="738664"/>
          </a:xfrm>
          <a:prstGeom prst="rect">
            <a:avLst/>
          </a:prstGeom>
          <a:noFill/>
        </p:spPr>
        <p:txBody>
          <a:bodyPr wrap="square" rtlCol="0">
            <a:spAutoFit/>
          </a:bodyPr>
          <a:lstStyle/>
          <a:p>
            <a:pPr algn="r"/>
            <a:r>
              <a:rPr lang="id-ID" sz="1400" dirty="0">
                <a:solidFill>
                  <a:schemeClr val="tx1">
                    <a:lumMod val="50000"/>
                    <a:lumOff val="50000"/>
                  </a:schemeClr>
                </a:solidFill>
              </a:rPr>
              <a:t>We are placing great text in this text frames. Lorem ipsum is here mate check it out</a:t>
            </a:r>
            <a:endParaRPr lang="en-US" sz="1400" b="1" dirty="0">
              <a:solidFill>
                <a:schemeClr val="tx1">
                  <a:lumMod val="50000"/>
                  <a:lumOff val="50000"/>
                </a:schemeClr>
              </a:solidFill>
            </a:endParaRPr>
          </a:p>
        </p:txBody>
      </p:sp>
      <p:sp>
        <p:nvSpPr>
          <p:cNvPr id="18" name="TextBox 21"/>
          <p:cNvSpPr txBox="1"/>
          <p:nvPr/>
        </p:nvSpPr>
        <p:spPr>
          <a:xfrm>
            <a:off x="5130567" y="2031978"/>
            <a:ext cx="2795309" cy="338467"/>
          </a:xfrm>
          <a:prstGeom prst="rect">
            <a:avLst/>
          </a:prstGeom>
          <a:noFill/>
        </p:spPr>
        <p:txBody>
          <a:bodyPr wrap="none" rtlCol="0">
            <a:noAutofit/>
          </a:bodyPr>
          <a:lstStyle/>
          <a:p>
            <a:pPr algn="r"/>
            <a:r>
              <a:rPr lang="id-ID" sz="1600" b="1" dirty="0">
                <a:solidFill>
                  <a:schemeClr val="accent3"/>
                </a:solidFill>
                <a:latin typeface="+mj-lt"/>
              </a:rPr>
              <a:t>HEADER HERE</a:t>
            </a:r>
          </a:p>
        </p:txBody>
      </p:sp>
      <p:sp>
        <p:nvSpPr>
          <p:cNvPr id="19" name="TextBox 22"/>
          <p:cNvSpPr txBox="1"/>
          <p:nvPr/>
        </p:nvSpPr>
        <p:spPr>
          <a:xfrm>
            <a:off x="8328713" y="1637835"/>
            <a:ext cx="2795311" cy="738664"/>
          </a:xfrm>
          <a:prstGeom prst="rect">
            <a:avLst/>
          </a:prstGeom>
          <a:noFill/>
        </p:spPr>
        <p:txBody>
          <a:bodyPr wrap="square" rtlCol="0">
            <a:spAutoFit/>
          </a:bodyPr>
          <a:lstStyle/>
          <a:p>
            <a:pPr algn="r"/>
            <a:r>
              <a:rPr lang="id-ID" sz="1400" dirty="0">
                <a:solidFill>
                  <a:schemeClr val="tx1">
                    <a:lumMod val="50000"/>
                    <a:lumOff val="50000"/>
                  </a:schemeClr>
                </a:solidFill>
              </a:rPr>
              <a:t>We are placing great text in this text frames. Lorem ipsum is here mate check it out</a:t>
            </a:r>
            <a:endParaRPr lang="en-US" sz="1400" b="1" dirty="0">
              <a:solidFill>
                <a:schemeClr val="tx1">
                  <a:lumMod val="50000"/>
                  <a:lumOff val="50000"/>
                </a:schemeClr>
              </a:solidFill>
            </a:endParaRPr>
          </a:p>
        </p:txBody>
      </p:sp>
      <p:sp>
        <p:nvSpPr>
          <p:cNvPr id="20" name="TextBox 23"/>
          <p:cNvSpPr txBox="1"/>
          <p:nvPr/>
        </p:nvSpPr>
        <p:spPr>
          <a:xfrm>
            <a:off x="8328711" y="1299365"/>
            <a:ext cx="2795309" cy="338467"/>
          </a:xfrm>
          <a:prstGeom prst="rect">
            <a:avLst/>
          </a:prstGeom>
          <a:noFill/>
        </p:spPr>
        <p:txBody>
          <a:bodyPr wrap="none" rtlCol="0">
            <a:noAutofit/>
          </a:bodyPr>
          <a:lstStyle/>
          <a:p>
            <a:pPr algn="r"/>
            <a:r>
              <a:rPr lang="id-ID" sz="1600" b="1" dirty="0">
                <a:solidFill>
                  <a:schemeClr val="accent4"/>
                </a:solidFill>
                <a:latin typeface="+mj-lt"/>
              </a:rPr>
              <a:t>HEADER HERE</a:t>
            </a:r>
          </a:p>
        </p:txBody>
      </p:sp>
      <p:grpSp>
        <p:nvGrpSpPr>
          <p:cNvPr id="21" name="Group 24"/>
          <p:cNvGrpSpPr/>
          <p:nvPr/>
        </p:nvGrpSpPr>
        <p:grpSpPr>
          <a:xfrm>
            <a:off x="9167347" y="4603810"/>
            <a:ext cx="2448336" cy="1522348"/>
            <a:chOff x="9069035" y="1455058"/>
            <a:chExt cx="2448973" cy="1522743"/>
          </a:xfrm>
        </p:grpSpPr>
        <p:sp>
          <p:nvSpPr>
            <p:cNvPr id="22" name="TextBox 25"/>
            <p:cNvSpPr txBox="1"/>
            <p:nvPr/>
          </p:nvSpPr>
          <p:spPr>
            <a:xfrm>
              <a:off x="9069036" y="1455058"/>
              <a:ext cx="1875982" cy="769512"/>
            </a:xfrm>
            <a:prstGeom prst="rect">
              <a:avLst/>
            </a:prstGeom>
            <a:noFill/>
          </p:spPr>
          <p:txBody>
            <a:bodyPr wrap="square" rtlCol="0">
              <a:spAutoFit/>
            </a:bodyPr>
            <a:lstStyle/>
            <a:p>
              <a:r>
                <a:rPr lang="id-ID" sz="4399" b="1" dirty="0">
                  <a:solidFill>
                    <a:schemeClr val="accent1">
                      <a:lumMod val="60000"/>
                      <a:lumOff val="40000"/>
                    </a:schemeClr>
                  </a:solidFill>
                  <a:latin typeface="+mj-lt"/>
                </a:rPr>
                <a:t>4 K</a:t>
              </a:r>
              <a:endParaRPr lang="en-US" sz="4399" b="1" dirty="0">
                <a:solidFill>
                  <a:schemeClr val="accent1">
                    <a:lumMod val="60000"/>
                    <a:lumOff val="40000"/>
                  </a:schemeClr>
                </a:solidFill>
                <a:latin typeface="+mj-lt"/>
              </a:endParaRPr>
            </a:p>
          </p:txBody>
        </p:sp>
        <p:sp>
          <p:nvSpPr>
            <p:cNvPr id="23" name="TextBox 26"/>
            <p:cNvSpPr txBox="1"/>
            <p:nvPr/>
          </p:nvSpPr>
          <p:spPr>
            <a:xfrm>
              <a:off x="9069035" y="2146589"/>
              <a:ext cx="2448973" cy="831212"/>
            </a:xfrm>
            <a:prstGeom prst="rect">
              <a:avLst/>
            </a:prstGeom>
            <a:noFill/>
          </p:spPr>
          <p:txBody>
            <a:bodyPr wrap="square" rtlCol="0">
              <a:spAutoFit/>
            </a:bodyPr>
            <a:lstStyle/>
            <a:p>
              <a:r>
                <a:rPr lang="id-ID" sz="1200" dirty="0">
                  <a:solidFill>
                    <a:schemeClr val="tx1">
                      <a:lumMod val="50000"/>
                      <a:lumOff val="50000"/>
                    </a:schemeClr>
                  </a:solidFill>
                </a:rPr>
                <a:t>Lorem ipsum dolor sit amet put any thing here please have any idea should be typed here please mate never say no to the text frame here</a:t>
              </a:r>
              <a:endParaRPr lang="en-US" sz="1200" b="1" dirty="0">
                <a:solidFill>
                  <a:schemeClr val="tx1">
                    <a:lumMod val="50000"/>
                    <a:lumOff val="50000"/>
                  </a:schemeClr>
                </a:solidFill>
              </a:endParaRPr>
            </a:p>
          </p:txBody>
        </p:sp>
      </p:grpSp>
      <p:sp>
        <p:nvSpPr>
          <p:cNvPr id="24" name="文本框 23"/>
          <p:cNvSpPr txBox="1"/>
          <p:nvPr/>
        </p:nvSpPr>
        <p:spPr>
          <a:xfrm>
            <a:off x="4456770" y="293231"/>
            <a:ext cx="3278462" cy="461665"/>
          </a:xfrm>
          <a:prstGeom prst="rect">
            <a:avLst/>
          </a:prstGeom>
          <a:noFill/>
        </p:spPr>
        <p:txBody>
          <a:bodyPr wrap="none" rtlCol="0">
            <a:spAutoFit/>
          </a:bodyPr>
          <a:lstStyle/>
          <a:p>
            <a:pPr algn="ctr" fontAlgn="auto">
              <a:spcBef>
                <a:spcPts val="0"/>
              </a:spcBef>
              <a:spcAft>
                <a:spcPts val="0"/>
              </a:spcAft>
              <a:defRPr/>
            </a:pPr>
            <a:r>
              <a:rPr lang="zh-CN" altLang="en-US" sz="2400" b="1" dirty="0">
                <a:solidFill>
                  <a:schemeClr val="tx2"/>
                </a:solidFill>
                <a:ea typeface="张海山锐线体简" panose="02000000000000000000" pitchFamily="2" charset="-122"/>
                <a:cs typeface="+mn-ea"/>
                <a:sym typeface="+mn-lt"/>
              </a:rPr>
              <a:t>单击这里添加您的标题</a:t>
            </a:r>
          </a:p>
        </p:txBody>
      </p:sp>
    </p:spTree>
    <p:extLst>
      <p:ext uri="{BB962C8B-B14F-4D97-AF65-F5344CB8AC3E}">
        <p14:creationId xmlns:p14="http://schemas.microsoft.com/office/powerpoint/2010/main" val="228296988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p15:prstTrans prst="peelOff"/>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childTnLst>
                          </p:cTn>
                        </p:par>
                        <p:par>
                          <p:cTn id="36" fill="hold">
                            <p:stCondLst>
                              <p:cond delay="2500"/>
                            </p:stCondLst>
                            <p:childTnLst>
                              <p:par>
                                <p:cTn id="37" presetID="10" presetClass="entr" presetSubtype="0" fill="hold"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4945460" y="260649"/>
            <a:ext cx="2112233" cy="605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3333" dirty="0">
                <a:solidFill>
                  <a:schemeClr val="accent1"/>
                </a:solidFill>
                <a:latin typeface="微软雅黑" panose="020B0503020204020204" pitchFamily="34" charset="-122"/>
                <a:ea typeface="微软雅黑" panose="020B0503020204020204" pitchFamily="34" charset="-122"/>
              </a:rPr>
              <a:t>目录页</a:t>
            </a:r>
          </a:p>
        </p:txBody>
      </p:sp>
      <p:sp>
        <p:nvSpPr>
          <p:cNvPr id="5" name="圆角矩形 4"/>
          <p:cNvSpPr/>
          <p:nvPr/>
        </p:nvSpPr>
        <p:spPr>
          <a:xfrm>
            <a:off x="2461882" y="1389197"/>
            <a:ext cx="7488832" cy="624069"/>
          </a:xfrm>
          <a:prstGeom prst="round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schemeClr val="bg1"/>
              </a:solidFill>
            </a:endParaRPr>
          </a:p>
        </p:txBody>
      </p:sp>
      <p:grpSp>
        <p:nvGrpSpPr>
          <p:cNvPr id="6" name="组合 5"/>
          <p:cNvGrpSpPr/>
          <p:nvPr/>
        </p:nvGrpSpPr>
        <p:grpSpPr>
          <a:xfrm>
            <a:off x="2891222" y="1467909"/>
            <a:ext cx="5367566" cy="492442"/>
            <a:chOff x="2167226" y="1730685"/>
            <a:chExt cx="4025674" cy="369332"/>
          </a:xfrm>
        </p:grpSpPr>
        <p:sp>
          <p:nvSpPr>
            <p:cNvPr id="7" name="TextBox 4"/>
            <p:cNvSpPr txBox="1"/>
            <p:nvPr/>
          </p:nvSpPr>
          <p:spPr>
            <a:xfrm>
              <a:off x="2595617" y="1730685"/>
              <a:ext cx="3597283" cy="315423"/>
            </a:xfrm>
            <a:prstGeom prst="rect">
              <a:avLst/>
            </a:prstGeom>
            <a:noFill/>
          </p:spPr>
          <p:txBody>
            <a:bodyPr wrap="none" rtlCol="0">
              <a:spAutoFit/>
            </a:bodyPr>
            <a:lstStyle/>
            <a:p>
              <a:r>
                <a:rPr lang="zh-CN" altLang="en-US" sz="2133" dirty="0">
                  <a:solidFill>
                    <a:schemeClr val="accent1"/>
                  </a:solidFill>
                  <a:latin typeface="微软雅黑" pitchFamily="34" charset="-122"/>
                  <a:ea typeface="微软雅黑" pitchFamily="34" charset="-122"/>
                </a:rPr>
                <a:t>添加目录一标题 </a:t>
              </a:r>
              <a:r>
                <a:rPr lang="en-US" altLang="zh-CN" sz="1467" dirty="0">
                  <a:solidFill>
                    <a:schemeClr val="accent1"/>
                  </a:solidFill>
                  <a:latin typeface="微软雅黑" pitchFamily="34" charset="-122"/>
                  <a:ea typeface="微软雅黑" pitchFamily="34" charset="-122"/>
                </a:rPr>
                <a:t>ADD DIRECTORY ONE TITLES</a:t>
              </a:r>
              <a:endParaRPr lang="zh-CN" altLang="en-US" sz="1467" dirty="0">
                <a:solidFill>
                  <a:schemeClr val="accent1"/>
                </a:solidFill>
                <a:latin typeface="微软雅黑" pitchFamily="34" charset="-122"/>
                <a:ea typeface="微软雅黑" pitchFamily="34" charset="-122"/>
              </a:endParaRPr>
            </a:p>
          </p:txBody>
        </p:sp>
        <p:sp>
          <p:nvSpPr>
            <p:cNvPr id="8" name="椭圆 7"/>
            <p:cNvSpPr/>
            <p:nvPr/>
          </p:nvSpPr>
          <p:spPr>
            <a:xfrm>
              <a:off x="2195969" y="1730685"/>
              <a:ext cx="369332" cy="369332"/>
            </a:xfrm>
            <a:prstGeom prst="ellipse">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p>
          </p:txBody>
        </p:sp>
        <p:sp>
          <p:nvSpPr>
            <p:cNvPr id="9" name="TextBox 4"/>
            <p:cNvSpPr txBox="1"/>
            <p:nvPr/>
          </p:nvSpPr>
          <p:spPr>
            <a:xfrm>
              <a:off x="2167226" y="1750528"/>
              <a:ext cx="378950" cy="315423"/>
            </a:xfrm>
            <a:prstGeom prst="rect">
              <a:avLst/>
            </a:prstGeom>
            <a:noFill/>
          </p:spPr>
          <p:txBody>
            <a:bodyPr wrap="none" rtlCol="0">
              <a:spAutoFit/>
            </a:bodyPr>
            <a:lstStyle/>
            <a:p>
              <a:r>
                <a:rPr lang="en-US" altLang="zh-CN" sz="2133" dirty="0">
                  <a:solidFill>
                    <a:srgbClr val="FFFFFF"/>
                  </a:solidFill>
                  <a:latin typeface="微软雅黑" pitchFamily="34" charset="-122"/>
                  <a:ea typeface="微软雅黑" pitchFamily="34" charset="-122"/>
                </a:rPr>
                <a:t>01</a:t>
              </a:r>
              <a:endParaRPr lang="zh-CN" altLang="en-US" sz="1467" dirty="0">
                <a:solidFill>
                  <a:srgbClr val="FFFFFF"/>
                </a:solidFill>
                <a:latin typeface="微软雅黑" pitchFamily="34" charset="-122"/>
                <a:ea typeface="微软雅黑" pitchFamily="34" charset="-122"/>
              </a:endParaRPr>
            </a:p>
          </p:txBody>
        </p:sp>
      </p:grpSp>
      <p:sp>
        <p:nvSpPr>
          <p:cNvPr id="10" name="圆角矩形 9"/>
          <p:cNvSpPr/>
          <p:nvPr/>
        </p:nvSpPr>
        <p:spPr>
          <a:xfrm>
            <a:off x="2461882" y="2318596"/>
            <a:ext cx="7488832" cy="624069"/>
          </a:xfrm>
          <a:prstGeom prst="roundRect">
            <a:avLst/>
          </a:prstGeom>
          <a:no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schemeClr val="bg1"/>
              </a:solidFill>
            </a:endParaRPr>
          </a:p>
        </p:txBody>
      </p:sp>
      <p:grpSp>
        <p:nvGrpSpPr>
          <p:cNvPr id="11" name="组合 10"/>
          <p:cNvGrpSpPr/>
          <p:nvPr/>
        </p:nvGrpSpPr>
        <p:grpSpPr>
          <a:xfrm>
            <a:off x="2891222" y="2397308"/>
            <a:ext cx="5367566" cy="492442"/>
            <a:chOff x="2167226" y="1730685"/>
            <a:chExt cx="4025674" cy="369332"/>
          </a:xfrm>
        </p:grpSpPr>
        <p:sp>
          <p:nvSpPr>
            <p:cNvPr id="12" name="TextBox 4"/>
            <p:cNvSpPr txBox="1"/>
            <p:nvPr/>
          </p:nvSpPr>
          <p:spPr>
            <a:xfrm>
              <a:off x="2595617" y="1730685"/>
              <a:ext cx="3597283" cy="315423"/>
            </a:xfrm>
            <a:prstGeom prst="rect">
              <a:avLst/>
            </a:prstGeom>
            <a:noFill/>
          </p:spPr>
          <p:txBody>
            <a:bodyPr wrap="none" rtlCol="0">
              <a:spAutoFit/>
            </a:bodyPr>
            <a:lstStyle/>
            <a:p>
              <a:r>
                <a:rPr lang="zh-CN" altLang="en-US" sz="2133" dirty="0">
                  <a:solidFill>
                    <a:schemeClr val="accent1"/>
                  </a:solidFill>
                  <a:latin typeface="微软雅黑" pitchFamily="34" charset="-122"/>
                  <a:ea typeface="微软雅黑" pitchFamily="34" charset="-122"/>
                </a:rPr>
                <a:t>添加目录二标题 </a:t>
              </a:r>
              <a:r>
                <a:rPr lang="en-US" altLang="zh-CN" sz="1467" dirty="0">
                  <a:solidFill>
                    <a:schemeClr val="accent1"/>
                  </a:solidFill>
                  <a:latin typeface="微软雅黑" pitchFamily="34" charset="-122"/>
                  <a:ea typeface="微软雅黑" pitchFamily="34" charset="-122"/>
                </a:rPr>
                <a:t>ADD DIRECTORY ONE TITLES</a:t>
              </a:r>
              <a:endParaRPr lang="zh-CN" altLang="en-US" sz="1467" dirty="0">
                <a:solidFill>
                  <a:schemeClr val="accent1"/>
                </a:solidFill>
                <a:latin typeface="微软雅黑" pitchFamily="34" charset="-122"/>
                <a:ea typeface="微软雅黑" pitchFamily="34" charset="-122"/>
              </a:endParaRPr>
            </a:p>
          </p:txBody>
        </p:sp>
        <p:sp>
          <p:nvSpPr>
            <p:cNvPr id="13" name="椭圆 12"/>
            <p:cNvSpPr/>
            <p:nvPr/>
          </p:nvSpPr>
          <p:spPr>
            <a:xfrm>
              <a:off x="2195969" y="1730685"/>
              <a:ext cx="369332" cy="369332"/>
            </a:xfrm>
            <a:prstGeom prst="ellipse">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p>
          </p:txBody>
        </p:sp>
        <p:sp>
          <p:nvSpPr>
            <p:cNvPr id="14" name="TextBox 4"/>
            <p:cNvSpPr txBox="1"/>
            <p:nvPr/>
          </p:nvSpPr>
          <p:spPr>
            <a:xfrm>
              <a:off x="2167226" y="1750528"/>
              <a:ext cx="378950" cy="315423"/>
            </a:xfrm>
            <a:prstGeom prst="rect">
              <a:avLst/>
            </a:prstGeom>
            <a:noFill/>
          </p:spPr>
          <p:txBody>
            <a:bodyPr wrap="none" rtlCol="0">
              <a:spAutoFit/>
            </a:bodyPr>
            <a:lstStyle/>
            <a:p>
              <a:r>
                <a:rPr lang="en-US" altLang="zh-CN" sz="2133" dirty="0">
                  <a:solidFill>
                    <a:srgbClr val="FFFFFF"/>
                  </a:solidFill>
                  <a:latin typeface="微软雅黑" pitchFamily="34" charset="-122"/>
                  <a:ea typeface="微软雅黑" pitchFamily="34" charset="-122"/>
                </a:rPr>
                <a:t>02</a:t>
              </a:r>
              <a:endParaRPr lang="zh-CN" altLang="en-US" sz="1467" dirty="0">
                <a:solidFill>
                  <a:srgbClr val="FFFFFF"/>
                </a:solidFill>
                <a:latin typeface="微软雅黑" pitchFamily="34" charset="-122"/>
                <a:ea typeface="微软雅黑" pitchFamily="34" charset="-122"/>
              </a:endParaRPr>
            </a:p>
          </p:txBody>
        </p:sp>
      </p:grpSp>
      <p:sp>
        <p:nvSpPr>
          <p:cNvPr id="15" name="圆角矩形 14"/>
          <p:cNvSpPr/>
          <p:nvPr/>
        </p:nvSpPr>
        <p:spPr>
          <a:xfrm>
            <a:off x="2461882" y="3240120"/>
            <a:ext cx="7488832" cy="624069"/>
          </a:xfrm>
          <a:prstGeom prst="roundRect">
            <a:avLst/>
          </a:prstGeom>
          <a:noFill/>
          <a:ln w="31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schemeClr val="bg1"/>
              </a:solidFill>
            </a:endParaRPr>
          </a:p>
        </p:txBody>
      </p:sp>
      <p:grpSp>
        <p:nvGrpSpPr>
          <p:cNvPr id="16" name="组合 15"/>
          <p:cNvGrpSpPr/>
          <p:nvPr/>
        </p:nvGrpSpPr>
        <p:grpSpPr>
          <a:xfrm>
            <a:off x="2891222" y="3318832"/>
            <a:ext cx="5367566" cy="492442"/>
            <a:chOff x="2167226" y="1730685"/>
            <a:chExt cx="4025674" cy="369332"/>
          </a:xfrm>
        </p:grpSpPr>
        <p:sp>
          <p:nvSpPr>
            <p:cNvPr id="17" name="TextBox 4"/>
            <p:cNvSpPr txBox="1"/>
            <p:nvPr/>
          </p:nvSpPr>
          <p:spPr>
            <a:xfrm>
              <a:off x="2595617" y="1730685"/>
              <a:ext cx="3597283" cy="315423"/>
            </a:xfrm>
            <a:prstGeom prst="rect">
              <a:avLst/>
            </a:prstGeom>
            <a:noFill/>
          </p:spPr>
          <p:txBody>
            <a:bodyPr wrap="none" rtlCol="0">
              <a:spAutoFit/>
            </a:bodyPr>
            <a:lstStyle/>
            <a:p>
              <a:r>
                <a:rPr lang="zh-CN" altLang="en-US" sz="2133" dirty="0">
                  <a:solidFill>
                    <a:schemeClr val="accent1"/>
                  </a:solidFill>
                  <a:latin typeface="微软雅黑" pitchFamily="34" charset="-122"/>
                  <a:ea typeface="微软雅黑" pitchFamily="34" charset="-122"/>
                </a:rPr>
                <a:t>添加目录三标题 </a:t>
              </a:r>
              <a:r>
                <a:rPr lang="en-US" altLang="zh-CN" sz="1467" dirty="0">
                  <a:solidFill>
                    <a:schemeClr val="accent1"/>
                  </a:solidFill>
                  <a:latin typeface="微软雅黑" pitchFamily="34" charset="-122"/>
                  <a:ea typeface="微软雅黑" pitchFamily="34" charset="-122"/>
                </a:rPr>
                <a:t>ADD DIRECTORY ONE TITLES</a:t>
              </a:r>
              <a:endParaRPr lang="zh-CN" altLang="en-US" sz="1467" dirty="0">
                <a:solidFill>
                  <a:schemeClr val="accent1"/>
                </a:solidFill>
                <a:latin typeface="微软雅黑" pitchFamily="34" charset="-122"/>
                <a:ea typeface="微软雅黑" pitchFamily="34" charset="-122"/>
              </a:endParaRPr>
            </a:p>
          </p:txBody>
        </p:sp>
        <p:sp>
          <p:nvSpPr>
            <p:cNvPr id="18" name="椭圆 17"/>
            <p:cNvSpPr/>
            <p:nvPr/>
          </p:nvSpPr>
          <p:spPr>
            <a:xfrm>
              <a:off x="2195969" y="1730685"/>
              <a:ext cx="369332" cy="369332"/>
            </a:xfrm>
            <a:prstGeom prst="ellipse">
              <a:avLst/>
            </a:prstGeom>
            <a:solidFill>
              <a:schemeClr val="accent3"/>
            </a:solid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p>
          </p:txBody>
        </p:sp>
        <p:sp>
          <p:nvSpPr>
            <p:cNvPr id="19" name="TextBox 4"/>
            <p:cNvSpPr txBox="1"/>
            <p:nvPr/>
          </p:nvSpPr>
          <p:spPr>
            <a:xfrm>
              <a:off x="2167226" y="1750528"/>
              <a:ext cx="378950" cy="315423"/>
            </a:xfrm>
            <a:prstGeom prst="rect">
              <a:avLst/>
            </a:prstGeom>
            <a:noFill/>
          </p:spPr>
          <p:txBody>
            <a:bodyPr wrap="none" rtlCol="0">
              <a:spAutoFit/>
            </a:bodyPr>
            <a:lstStyle/>
            <a:p>
              <a:r>
                <a:rPr lang="en-US" altLang="zh-CN" sz="2133" dirty="0">
                  <a:solidFill>
                    <a:srgbClr val="FFFFFF"/>
                  </a:solidFill>
                  <a:latin typeface="微软雅黑" pitchFamily="34" charset="-122"/>
                  <a:ea typeface="微软雅黑" pitchFamily="34" charset="-122"/>
                </a:rPr>
                <a:t>03</a:t>
              </a:r>
              <a:endParaRPr lang="zh-CN" altLang="en-US" sz="1467" dirty="0">
                <a:solidFill>
                  <a:srgbClr val="FFFFFF"/>
                </a:solidFill>
                <a:latin typeface="微软雅黑" pitchFamily="34" charset="-122"/>
                <a:ea typeface="微软雅黑" pitchFamily="34" charset="-122"/>
              </a:endParaRPr>
            </a:p>
          </p:txBody>
        </p:sp>
      </p:grpSp>
      <p:sp>
        <p:nvSpPr>
          <p:cNvPr id="20" name="圆角矩形 19"/>
          <p:cNvSpPr/>
          <p:nvPr/>
        </p:nvSpPr>
        <p:spPr>
          <a:xfrm>
            <a:off x="2461882" y="4149080"/>
            <a:ext cx="7488832" cy="624069"/>
          </a:xfrm>
          <a:prstGeom prst="roundRect">
            <a:avLst/>
          </a:prstGeom>
          <a:noFill/>
          <a:ln w="31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schemeClr val="bg1"/>
              </a:solidFill>
            </a:endParaRPr>
          </a:p>
        </p:txBody>
      </p:sp>
      <p:grpSp>
        <p:nvGrpSpPr>
          <p:cNvPr id="21" name="组合 20"/>
          <p:cNvGrpSpPr/>
          <p:nvPr/>
        </p:nvGrpSpPr>
        <p:grpSpPr>
          <a:xfrm>
            <a:off x="2891222" y="4227792"/>
            <a:ext cx="5367566" cy="492442"/>
            <a:chOff x="2167226" y="1730685"/>
            <a:chExt cx="4025674" cy="369332"/>
          </a:xfrm>
        </p:grpSpPr>
        <p:sp>
          <p:nvSpPr>
            <p:cNvPr id="22" name="TextBox 4"/>
            <p:cNvSpPr txBox="1"/>
            <p:nvPr/>
          </p:nvSpPr>
          <p:spPr>
            <a:xfrm>
              <a:off x="2595617" y="1730685"/>
              <a:ext cx="3597283" cy="315423"/>
            </a:xfrm>
            <a:prstGeom prst="rect">
              <a:avLst/>
            </a:prstGeom>
            <a:noFill/>
          </p:spPr>
          <p:txBody>
            <a:bodyPr wrap="none" rtlCol="0">
              <a:spAutoFit/>
            </a:bodyPr>
            <a:lstStyle/>
            <a:p>
              <a:r>
                <a:rPr lang="zh-CN" altLang="en-US" sz="2133" dirty="0">
                  <a:solidFill>
                    <a:schemeClr val="accent1"/>
                  </a:solidFill>
                  <a:latin typeface="微软雅黑" pitchFamily="34" charset="-122"/>
                  <a:ea typeface="微软雅黑" pitchFamily="34" charset="-122"/>
                </a:rPr>
                <a:t>添加目录四标题 </a:t>
              </a:r>
              <a:r>
                <a:rPr lang="en-US" altLang="zh-CN" sz="1467" dirty="0">
                  <a:solidFill>
                    <a:schemeClr val="accent1"/>
                  </a:solidFill>
                  <a:latin typeface="微软雅黑" pitchFamily="34" charset="-122"/>
                  <a:ea typeface="微软雅黑" pitchFamily="34" charset="-122"/>
                </a:rPr>
                <a:t>ADD DIRECTORY ONE TITLES</a:t>
              </a:r>
              <a:endParaRPr lang="zh-CN" altLang="en-US" sz="1467" dirty="0">
                <a:solidFill>
                  <a:schemeClr val="accent1"/>
                </a:solidFill>
                <a:latin typeface="微软雅黑" pitchFamily="34" charset="-122"/>
                <a:ea typeface="微软雅黑" pitchFamily="34" charset="-122"/>
              </a:endParaRPr>
            </a:p>
          </p:txBody>
        </p:sp>
        <p:sp>
          <p:nvSpPr>
            <p:cNvPr id="23" name="椭圆 22"/>
            <p:cNvSpPr/>
            <p:nvPr/>
          </p:nvSpPr>
          <p:spPr>
            <a:xfrm>
              <a:off x="2195969" y="1730685"/>
              <a:ext cx="369332" cy="369332"/>
            </a:xfrm>
            <a:prstGeom prst="ellipse">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p>
          </p:txBody>
        </p:sp>
        <p:sp>
          <p:nvSpPr>
            <p:cNvPr id="24" name="TextBox 4"/>
            <p:cNvSpPr txBox="1"/>
            <p:nvPr/>
          </p:nvSpPr>
          <p:spPr>
            <a:xfrm>
              <a:off x="2167226" y="1750528"/>
              <a:ext cx="378950" cy="315423"/>
            </a:xfrm>
            <a:prstGeom prst="rect">
              <a:avLst/>
            </a:prstGeom>
            <a:noFill/>
          </p:spPr>
          <p:txBody>
            <a:bodyPr wrap="none" rtlCol="0">
              <a:spAutoFit/>
            </a:bodyPr>
            <a:lstStyle/>
            <a:p>
              <a:r>
                <a:rPr lang="en-US" altLang="zh-CN" sz="2133" dirty="0">
                  <a:solidFill>
                    <a:srgbClr val="FFFFFF"/>
                  </a:solidFill>
                  <a:latin typeface="微软雅黑" pitchFamily="34" charset="-122"/>
                  <a:ea typeface="微软雅黑" pitchFamily="34" charset="-122"/>
                </a:rPr>
                <a:t>04</a:t>
              </a:r>
              <a:endParaRPr lang="zh-CN" altLang="en-US" sz="1467" dirty="0">
                <a:solidFill>
                  <a:srgbClr val="FFFFFF"/>
                </a:solidFill>
                <a:latin typeface="微软雅黑" pitchFamily="34" charset="-122"/>
                <a:ea typeface="微软雅黑" pitchFamily="34" charset="-122"/>
              </a:endParaRPr>
            </a:p>
          </p:txBody>
        </p:sp>
      </p:grpSp>
      <p:pic>
        <p:nvPicPr>
          <p:cNvPr id="33" name="图片 32" descr="9f799c9917954e995baedae81799454d"/>
          <p:cNvPicPr>
            <a:picLocks noChangeAspect="1"/>
          </p:cNvPicPr>
          <p:nvPr/>
        </p:nvPicPr>
        <p:blipFill>
          <a:blip r:embed="rId3"/>
          <a:stretch>
            <a:fillRect/>
          </a:stretch>
        </p:blipFill>
        <p:spPr>
          <a:xfrm>
            <a:off x="-21273" y="5007611"/>
            <a:ext cx="12230735" cy="1858645"/>
          </a:xfrm>
          <a:prstGeom prst="rect">
            <a:avLst/>
          </a:prstGeom>
        </p:spPr>
      </p:pic>
    </p:spTree>
    <p:extLst>
      <p:ext uri="{BB962C8B-B14F-4D97-AF65-F5344CB8AC3E}">
        <p14:creationId xmlns:p14="http://schemas.microsoft.com/office/powerpoint/2010/main" val="2688140414"/>
      </p:ext>
    </p:extLst>
  </p:cSld>
  <p:clrMapOvr>
    <a:masterClrMapping/>
  </p:clrMapOvr>
  <mc:AlternateContent xmlns:mc="http://schemas.openxmlformats.org/markup-compatibility/2006">
    <mc:Choice xmlns:p14="http://schemas.microsoft.com/office/powerpoint/2010/main" Requires="p14">
      <p:transition spd="med" p14:dur="700" advClick="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500"/>
                                        <p:tgtEl>
                                          <p:spTgt spid="5"/>
                                        </p:tgtEl>
                                      </p:cBhvr>
                                    </p:animEffect>
                                  </p:childTnLst>
                                </p:cTn>
                              </p:par>
                            </p:childTnLst>
                          </p:cTn>
                        </p:par>
                        <p:par>
                          <p:cTn id="8" fill="hold">
                            <p:stCondLst>
                              <p:cond delay="500"/>
                            </p:stCondLst>
                            <p:childTnLst>
                              <p:par>
                                <p:cTn id="9" presetID="26" presetClass="emph" presetSubtype="0" fill="hold" grpId="1" nodeType="afterEffect">
                                  <p:stCondLst>
                                    <p:cond delay="0"/>
                                  </p:stCondLst>
                                  <p:childTnLst>
                                    <p:animEffect transition="out" filter="fade">
                                      <p:cBhvr>
                                        <p:cTn id="10" dur="500" tmFilter="0, 0; .2, .5; .8, .5; 1, 0"/>
                                        <p:tgtEl>
                                          <p:spTgt spid="5"/>
                                        </p:tgtEl>
                                      </p:cBhvr>
                                    </p:animEffect>
                                    <p:animScale>
                                      <p:cBhvr>
                                        <p:cTn id="11" dur="250" autoRev="1" fill="hold"/>
                                        <p:tgtEl>
                                          <p:spTgt spid="5"/>
                                        </p:tgtEl>
                                      </p:cBhvr>
                                      <p:by x="105000" y="105000"/>
                                    </p:animScale>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outVertical)">
                                      <p:cBhvr>
                                        <p:cTn id="19" dur="500"/>
                                        <p:tgtEl>
                                          <p:spTgt spid="10"/>
                                        </p:tgtEl>
                                      </p:cBhvr>
                                    </p:animEffect>
                                  </p:childTnLst>
                                </p:cTn>
                              </p:par>
                            </p:childTnLst>
                          </p:cTn>
                        </p:par>
                        <p:par>
                          <p:cTn id="20" fill="hold">
                            <p:stCondLst>
                              <p:cond delay="2000"/>
                            </p:stCondLst>
                            <p:childTnLst>
                              <p:par>
                                <p:cTn id="21" presetID="26" presetClass="emph" presetSubtype="0" fill="hold" grpId="1" nodeType="afterEffect">
                                  <p:stCondLst>
                                    <p:cond delay="0"/>
                                  </p:stCondLst>
                                  <p:childTnLst>
                                    <p:animEffect transition="out" filter="fade">
                                      <p:cBhvr>
                                        <p:cTn id="22" dur="500" tmFilter="0, 0; .2, .5; .8, .5; 1, 0"/>
                                        <p:tgtEl>
                                          <p:spTgt spid="10"/>
                                        </p:tgtEl>
                                      </p:cBhvr>
                                    </p:animEffect>
                                    <p:animScale>
                                      <p:cBhvr>
                                        <p:cTn id="23" dur="250" autoRev="1" fill="hold"/>
                                        <p:tgtEl>
                                          <p:spTgt spid="10"/>
                                        </p:tgtEl>
                                      </p:cBhvr>
                                      <p:by x="105000" y="105000"/>
                                    </p:animScale>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par>
                          <p:cTn id="28" fill="hold">
                            <p:stCondLst>
                              <p:cond delay="3000"/>
                            </p:stCondLst>
                            <p:childTnLst>
                              <p:par>
                                <p:cTn id="29" presetID="16" presetClass="entr" presetSubtype="37"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barn(outVertical)">
                                      <p:cBhvr>
                                        <p:cTn id="31" dur="500"/>
                                        <p:tgtEl>
                                          <p:spTgt spid="15"/>
                                        </p:tgtEl>
                                      </p:cBhvr>
                                    </p:animEffect>
                                  </p:childTnLst>
                                </p:cTn>
                              </p:par>
                            </p:childTnLst>
                          </p:cTn>
                        </p:par>
                        <p:par>
                          <p:cTn id="32" fill="hold">
                            <p:stCondLst>
                              <p:cond delay="3500"/>
                            </p:stCondLst>
                            <p:childTnLst>
                              <p:par>
                                <p:cTn id="33" presetID="26" presetClass="emph" presetSubtype="0" fill="hold" grpId="1" nodeType="afterEffect">
                                  <p:stCondLst>
                                    <p:cond delay="0"/>
                                  </p:stCondLst>
                                  <p:childTnLst>
                                    <p:animEffect transition="out" filter="fade">
                                      <p:cBhvr>
                                        <p:cTn id="34" dur="500" tmFilter="0, 0; .2, .5; .8, .5; 1, 0"/>
                                        <p:tgtEl>
                                          <p:spTgt spid="15"/>
                                        </p:tgtEl>
                                      </p:cBhvr>
                                    </p:animEffect>
                                    <p:animScale>
                                      <p:cBhvr>
                                        <p:cTn id="35" dur="250" autoRev="1" fill="hold"/>
                                        <p:tgtEl>
                                          <p:spTgt spid="15"/>
                                        </p:tgtEl>
                                      </p:cBhvr>
                                      <p:by x="105000" y="105000"/>
                                    </p:animScale>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left)">
                                      <p:cBhvr>
                                        <p:cTn id="39" dur="500"/>
                                        <p:tgtEl>
                                          <p:spTgt spid="16"/>
                                        </p:tgtEl>
                                      </p:cBhvr>
                                    </p:animEffect>
                                  </p:childTnLst>
                                </p:cTn>
                              </p:par>
                            </p:childTnLst>
                          </p:cTn>
                        </p:par>
                        <p:par>
                          <p:cTn id="40" fill="hold">
                            <p:stCondLst>
                              <p:cond delay="4500"/>
                            </p:stCondLst>
                            <p:childTnLst>
                              <p:par>
                                <p:cTn id="41" presetID="16" presetClass="entr" presetSubtype="37"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barn(outVertical)">
                                      <p:cBhvr>
                                        <p:cTn id="43" dur="500"/>
                                        <p:tgtEl>
                                          <p:spTgt spid="20"/>
                                        </p:tgtEl>
                                      </p:cBhvr>
                                    </p:animEffect>
                                  </p:childTnLst>
                                </p:cTn>
                              </p:par>
                            </p:childTnLst>
                          </p:cTn>
                        </p:par>
                        <p:par>
                          <p:cTn id="44" fill="hold">
                            <p:stCondLst>
                              <p:cond delay="5000"/>
                            </p:stCondLst>
                            <p:childTnLst>
                              <p:par>
                                <p:cTn id="45" presetID="26" presetClass="emph" presetSubtype="0" fill="hold" grpId="1" nodeType="afterEffect">
                                  <p:stCondLst>
                                    <p:cond delay="0"/>
                                  </p:stCondLst>
                                  <p:childTnLst>
                                    <p:animEffect transition="out" filter="fade">
                                      <p:cBhvr>
                                        <p:cTn id="46" dur="500" tmFilter="0, 0; .2, .5; .8, .5; 1, 0"/>
                                        <p:tgtEl>
                                          <p:spTgt spid="20"/>
                                        </p:tgtEl>
                                      </p:cBhvr>
                                    </p:animEffect>
                                    <p:animScale>
                                      <p:cBhvr>
                                        <p:cTn id="47" dur="250" autoRev="1" fill="hold"/>
                                        <p:tgtEl>
                                          <p:spTgt spid="20"/>
                                        </p:tgtEl>
                                      </p:cBhvr>
                                      <p:by x="105000" y="105000"/>
                                    </p:animScale>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left)">
                                      <p:cBhvr>
                                        <p:cTn id="5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10" grpId="0" animBg="1"/>
      <p:bldP spid="10" grpId="1" animBg="1"/>
      <p:bldP spid="15" grpId="0" animBg="1"/>
      <p:bldP spid="15" grpId="1" animBg="1"/>
      <p:bldP spid="20" grpId="0" animBg="1"/>
      <p:bldP spid="20"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5086518" y="2299707"/>
            <a:ext cx="2022140" cy="3895724"/>
            <a:chOff x="5084746" y="1980098"/>
            <a:chExt cx="2022667" cy="3896738"/>
          </a:xfrm>
        </p:grpSpPr>
        <p:sp>
          <p:nvSpPr>
            <p:cNvPr id="6" name="Freeform 15"/>
            <p:cNvSpPr>
              <a:spLocks/>
            </p:cNvSpPr>
            <p:nvPr/>
          </p:nvSpPr>
          <p:spPr bwMode="auto">
            <a:xfrm>
              <a:off x="5445521" y="4484852"/>
              <a:ext cx="1303004" cy="563544"/>
            </a:xfrm>
            <a:custGeom>
              <a:avLst/>
              <a:gdLst>
                <a:gd name="T0" fmla="*/ 63 w 537"/>
                <a:gd name="T1" fmla="*/ 120 h 233"/>
                <a:gd name="T2" fmla="*/ 448 w 537"/>
                <a:gd name="T3" fmla="*/ 17 h 233"/>
                <a:gd name="T4" fmla="*/ 473 w 537"/>
                <a:gd name="T5" fmla="*/ 113 h 233"/>
                <a:gd name="T6" fmla="*/ 89 w 537"/>
                <a:gd name="T7" fmla="*/ 216 h 233"/>
                <a:gd name="T8" fmla="*/ 63 w 537"/>
                <a:gd name="T9" fmla="*/ 120 h 233"/>
              </a:gdLst>
              <a:ahLst/>
              <a:cxnLst>
                <a:cxn ang="0">
                  <a:pos x="T0" y="T1"/>
                </a:cxn>
                <a:cxn ang="0">
                  <a:pos x="T2" y="T3"/>
                </a:cxn>
                <a:cxn ang="0">
                  <a:pos x="T4" y="T5"/>
                </a:cxn>
                <a:cxn ang="0">
                  <a:pos x="T6" y="T7"/>
                </a:cxn>
                <a:cxn ang="0">
                  <a:pos x="T8" y="T9"/>
                </a:cxn>
              </a:cxnLst>
              <a:rect l="0" t="0" r="r" b="b"/>
              <a:pathLst>
                <a:path w="537" h="233">
                  <a:moveTo>
                    <a:pt x="63" y="120"/>
                  </a:moveTo>
                  <a:cubicBezTo>
                    <a:pt x="448" y="17"/>
                    <a:pt x="448" y="17"/>
                    <a:pt x="448" y="17"/>
                  </a:cubicBezTo>
                  <a:cubicBezTo>
                    <a:pt x="511" y="0"/>
                    <a:pt x="537" y="96"/>
                    <a:pt x="473" y="113"/>
                  </a:cubicBezTo>
                  <a:cubicBezTo>
                    <a:pt x="89" y="216"/>
                    <a:pt x="89" y="216"/>
                    <a:pt x="89" y="216"/>
                  </a:cubicBezTo>
                  <a:cubicBezTo>
                    <a:pt x="25" y="233"/>
                    <a:pt x="0" y="137"/>
                    <a:pt x="63" y="120"/>
                  </a:cubicBezTo>
                  <a:close/>
                </a:path>
              </a:pathLst>
            </a:custGeom>
            <a:solidFill>
              <a:schemeClr val="bg1">
                <a:lumMod val="50000"/>
              </a:schemeClr>
            </a:solidFill>
            <a:ln>
              <a:noFill/>
            </a:ln>
          </p:spPr>
          <p:txBody>
            <a:bodyPr vert="horz" wrap="square" lIns="91416" tIns="45708" rIns="91416" bIns="45708" numCol="1" anchor="t" anchorCtr="0" compatLnSpc="1">
              <a:prstTxWarp prst="textNoShape">
                <a:avLst/>
              </a:prstTxWarp>
            </a:bodyPr>
            <a:lstStyle/>
            <a:p>
              <a:endParaRPr lang="en-US" sz="1350"/>
            </a:p>
          </p:txBody>
        </p:sp>
        <p:sp>
          <p:nvSpPr>
            <p:cNvPr id="7" name="Freeform 16"/>
            <p:cNvSpPr>
              <a:spLocks/>
            </p:cNvSpPr>
            <p:nvPr/>
          </p:nvSpPr>
          <p:spPr bwMode="auto">
            <a:xfrm>
              <a:off x="5445521" y="4792704"/>
              <a:ext cx="1303004" cy="563544"/>
            </a:xfrm>
            <a:custGeom>
              <a:avLst/>
              <a:gdLst>
                <a:gd name="T0" fmla="*/ 63 w 537"/>
                <a:gd name="T1" fmla="*/ 120 h 233"/>
                <a:gd name="T2" fmla="*/ 89 w 537"/>
                <a:gd name="T3" fmla="*/ 216 h 233"/>
                <a:gd name="T4" fmla="*/ 473 w 537"/>
                <a:gd name="T5" fmla="*/ 113 h 233"/>
                <a:gd name="T6" fmla="*/ 448 w 537"/>
                <a:gd name="T7" fmla="*/ 17 h 233"/>
                <a:gd name="T8" fmla="*/ 63 w 537"/>
                <a:gd name="T9" fmla="*/ 120 h 233"/>
              </a:gdLst>
              <a:ahLst/>
              <a:cxnLst>
                <a:cxn ang="0">
                  <a:pos x="T0" y="T1"/>
                </a:cxn>
                <a:cxn ang="0">
                  <a:pos x="T2" y="T3"/>
                </a:cxn>
                <a:cxn ang="0">
                  <a:pos x="T4" y="T5"/>
                </a:cxn>
                <a:cxn ang="0">
                  <a:pos x="T6" y="T7"/>
                </a:cxn>
                <a:cxn ang="0">
                  <a:pos x="T8" y="T9"/>
                </a:cxn>
              </a:cxnLst>
              <a:rect l="0" t="0" r="r" b="b"/>
              <a:pathLst>
                <a:path w="537" h="233">
                  <a:moveTo>
                    <a:pt x="63" y="120"/>
                  </a:moveTo>
                  <a:cubicBezTo>
                    <a:pt x="0" y="137"/>
                    <a:pt x="25" y="233"/>
                    <a:pt x="89" y="216"/>
                  </a:cubicBezTo>
                  <a:cubicBezTo>
                    <a:pt x="473" y="113"/>
                    <a:pt x="473" y="113"/>
                    <a:pt x="473" y="113"/>
                  </a:cubicBezTo>
                  <a:cubicBezTo>
                    <a:pt x="537" y="96"/>
                    <a:pt x="511" y="0"/>
                    <a:pt x="448" y="17"/>
                  </a:cubicBezTo>
                  <a:cubicBezTo>
                    <a:pt x="63" y="120"/>
                    <a:pt x="63" y="120"/>
                    <a:pt x="63" y="120"/>
                  </a:cubicBezTo>
                  <a:close/>
                </a:path>
              </a:pathLst>
            </a:custGeom>
            <a:solidFill>
              <a:schemeClr val="bg1">
                <a:lumMod val="50000"/>
              </a:schemeClr>
            </a:solidFill>
            <a:ln>
              <a:noFill/>
            </a:ln>
          </p:spPr>
          <p:txBody>
            <a:bodyPr vert="horz" wrap="square" lIns="91416" tIns="45708" rIns="91416" bIns="45708" numCol="1" anchor="t" anchorCtr="0" compatLnSpc="1">
              <a:prstTxWarp prst="textNoShape">
                <a:avLst/>
              </a:prstTxWarp>
            </a:bodyPr>
            <a:lstStyle/>
            <a:p>
              <a:endParaRPr lang="en-US" sz="1350"/>
            </a:p>
          </p:txBody>
        </p:sp>
        <p:sp>
          <p:nvSpPr>
            <p:cNvPr id="8" name="Freeform 17"/>
            <p:cNvSpPr>
              <a:spLocks/>
            </p:cNvSpPr>
            <p:nvPr/>
          </p:nvSpPr>
          <p:spPr bwMode="auto">
            <a:xfrm>
              <a:off x="5445521" y="4182113"/>
              <a:ext cx="1303004" cy="564567"/>
            </a:xfrm>
            <a:custGeom>
              <a:avLst/>
              <a:gdLst>
                <a:gd name="T0" fmla="*/ 63 w 537"/>
                <a:gd name="T1" fmla="*/ 120 h 233"/>
                <a:gd name="T2" fmla="*/ 89 w 537"/>
                <a:gd name="T3" fmla="*/ 216 h 233"/>
                <a:gd name="T4" fmla="*/ 473 w 537"/>
                <a:gd name="T5" fmla="*/ 113 h 233"/>
                <a:gd name="T6" fmla="*/ 448 w 537"/>
                <a:gd name="T7" fmla="*/ 17 h 233"/>
                <a:gd name="T8" fmla="*/ 63 w 537"/>
                <a:gd name="T9" fmla="*/ 120 h 233"/>
              </a:gdLst>
              <a:ahLst/>
              <a:cxnLst>
                <a:cxn ang="0">
                  <a:pos x="T0" y="T1"/>
                </a:cxn>
                <a:cxn ang="0">
                  <a:pos x="T2" y="T3"/>
                </a:cxn>
                <a:cxn ang="0">
                  <a:pos x="T4" y="T5"/>
                </a:cxn>
                <a:cxn ang="0">
                  <a:pos x="T6" y="T7"/>
                </a:cxn>
                <a:cxn ang="0">
                  <a:pos x="T8" y="T9"/>
                </a:cxn>
              </a:cxnLst>
              <a:rect l="0" t="0" r="r" b="b"/>
              <a:pathLst>
                <a:path w="537" h="233">
                  <a:moveTo>
                    <a:pt x="63" y="120"/>
                  </a:moveTo>
                  <a:cubicBezTo>
                    <a:pt x="0" y="137"/>
                    <a:pt x="25" y="233"/>
                    <a:pt x="89" y="216"/>
                  </a:cubicBezTo>
                  <a:cubicBezTo>
                    <a:pt x="473" y="113"/>
                    <a:pt x="473" y="113"/>
                    <a:pt x="473" y="113"/>
                  </a:cubicBezTo>
                  <a:cubicBezTo>
                    <a:pt x="537" y="96"/>
                    <a:pt x="511" y="0"/>
                    <a:pt x="448" y="17"/>
                  </a:cubicBezTo>
                  <a:cubicBezTo>
                    <a:pt x="63" y="120"/>
                    <a:pt x="63" y="120"/>
                    <a:pt x="63" y="120"/>
                  </a:cubicBezTo>
                  <a:close/>
                </a:path>
              </a:pathLst>
            </a:custGeom>
            <a:solidFill>
              <a:schemeClr val="bg1">
                <a:lumMod val="50000"/>
              </a:schemeClr>
            </a:solidFill>
            <a:ln>
              <a:noFill/>
            </a:ln>
          </p:spPr>
          <p:txBody>
            <a:bodyPr vert="horz" wrap="square" lIns="91416" tIns="45708" rIns="91416" bIns="45708" numCol="1" anchor="t" anchorCtr="0" compatLnSpc="1">
              <a:prstTxWarp prst="textNoShape">
                <a:avLst/>
              </a:prstTxWarp>
            </a:bodyPr>
            <a:lstStyle/>
            <a:p>
              <a:endParaRPr lang="en-US" sz="1350"/>
            </a:p>
          </p:txBody>
        </p:sp>
        <p:sp>
          <p:nvSpPr>
            <p:cNvPr id="9" name="Freeform 18"/>
            <p:cNvSpPr>
              <a:spLocks/>
            </p:cNvSpPr>
            <p:nvPr/>
          </p:nvSpPr>
          <p:spPr bwMode="auto">
            <a:xfrm>
              <a:off x="5455749" y="3824145"/>
              <a:ext cx="909239" cy="496042"/>
            </a:xfrm>
            <a:custGeom>
              <a:avLst/>
              <a:gdLst>
                <a:gd name="T0" fmla="*/ 166 w 375"/>
                <a:gd name="T1" fmla="*/ 36 h 205"/>
                <a:gd name="T2" fmla="*/ 375 w 375"/>
                <a:gd name="T3" fmla="*/ 160 h 205"/>
                <a:gd name="T4" fmla="*/ 202 w 375"/>
                <a:gd name="T5" fmla="*/ 205 h 205"/>
                <a:gd name="T6" fmla="*/ 0 w 375"/>
                <a:gd name="T7" fmla="*/ 81 h 205"/>
                <a:gd name="T8" fmla="*/ 166 w 375"/>
                <a:gd name="T9" fmla="*/ 36 h 205"/>
              </a:gdLst>
              <a:ahLst/>
              <a:cxnLst>
                <a:cxn ang="0">
                  <a:pos x="T0" y="T1"/>
                </a:cxn>
                <a:cxn ang="0">
                  <a:pos x="T2" y="T3"/>
                </a:cxn>
                <a:cxn ang="0">
                  <a:pos x="T4" y="T5"/>
                </a:cxn>
                <a:cxn ang="0">
                  <a:pos x="T6" y="T7"/>
                </a:cxn>
                <a:cxn ang="0">
                  <a:pos x="T8" y="T9"/>
                </a:cxn>
              </a:cxnLst>
              <a:rect l="0" t="0" r="r" b="b"/>
              <a:pathLst>
                <a:path w="375" h="205">
                  <a:moveTo>
                    <a:pt x="166" y="36"/>
                  </a:moveTo>
                  <a:cubicBezTo>
                    <a:pt x="287" y="0"/>
                    <a:pt x="334" y="75"/>
                    <a:pt x="375" y="160"/>
                  </a:cubicBezTo>
                  <a:cubicBezTo>
                    <a:pt x="318" y="175"/>
                    <a:pt x="260" y="190"/>
                    <a:pt x="202" y="205"/>
                  </a:cubicBezTo>
                  <a:cubicBezTo>
                    <a:pt x="156" y="56"/>
                    <a:pt x="61" y="73"/>
                    <a:pt x="0" y="81"/>
                  </a:cubicBezTo>
                  <a:cubicBezTo>
                    <a:pt x="56" y="66"/>
                    <a:pt x="111" y="51"/>
                    <a:pt x="166" y="36"/>
                  </a:cubicBezTo>
                  <a:close/>
                </a:path>
              </a:pathLst>
            </a:custGeom>
            <a:solidFill>
              <a:schemeClr val="tx2">
                <a:lumMod val="75000"/>
              </a:schemeClr>
            </a:solidFill>
            <a:ln>
              <a:noFill/>
            </a:ln>
          </p:spPr>
          <p:txBody>
            <a:bodyPr vert="horz" wrap="square" lIns="91416" tIns="45708" rIns="91416" bIns="45708" numCol="1" anchor="t" anchorCtr="0" compatLnSpc="1">
              <a:prstTxWarp prst="textNoShape">
                <a:avLst/>
              </a:prstTxWarp>
            </a:bodyPr>
            <a:lstStyle/>
            <a:p>
              <a:endParaRPr lang="en-US" sz="1350"/>
            </a:p>
          </p:txBody>
        </p:sp>
        <p:grpSp>
          <p:nvGrpSpPr>
            <p:cNvPr id="10" name="Group 10"/>
            <p:cNvGrpSpPr/>
            <p:nvPr/>
          </p:nvGrpSpPr>
          <p:grpSpPr>
            <a:xfrm>
              <a:off x="5708371" y="5136354"/>
              <a:ext cx="831509" cy="740482"/>
              <a:chOff x="5708371" y="5136354"/>
              <a:chExt cx="831509" cy="740482"/>
            </a:xfrm>
          </p:grpSpPr>
          <p:sp>
            <p:nvSpPr>
              <p:cNvPr id="15" name="Freeform 19"/>
              <p:cNvSpPr>
                <a:spLocks/>
              </p:cNvSpPr>
              <p:nvPr/>
            </p:nvSpPr>
            <p:spPr bwMode="auto">
              <a:xfrm>
                <a:off x="5708371" y="5136354"/>
                <a:ext cx="831509" cy="563544"/>
              </a:xfrm>
              <a:custGeom>
                <a:avLst/>
                <a:gdLst>
                  <a:gd name="T0" fmla="*/ 813 w 813"/>
                  <a:gd name="T1" fmla="*/ 0 h 551"/>
                  <a:gd name="T2" fmla="*/ 524 w 813"/>
                  <a:gd name="T3" fmla="*/ 551 h 551"/>
                  <a:gd name="T4" fmla="*/ 256 w 813"/>
                  <a:gd name="T5" fmla="*/ 551 h 551"/>
                  <a:gd name="T6" fmla="*/ 0 w 813"/>
                  <a:gd name="T7" fmla="*/ 215 h 551"/>
                  <a:gd name="T8" fmla="*/ 0 w 813"/>
                  <a:gd name="T9" fmla="*/ 215 h 551"/>
                  <a:gd name="T10" fmla="*/ 813 w 813"/>
                  <a:gd name="T11" fmla="*/ 0 h 551"/>
                </a:gdLst>
                <a:ahLst/>
                <a:cxnLst>
                  <a:cxn ang="0">
                    <a:pos x="T0" y="T1"/>
                  </a:cxn>
                  <a:cxn ang="0">
                    <a:pos x="T2" y="T3"/>
                  </a:cxn>
                  <a:cxn ang="0">
                    <a:pos x="T4" y="T5"/>
                  </a:cxn>
                  <a:cxn ang="0">
                    <a:pos x="T6" y="T7"/>
                  </a:cxn>
                  <a:cxn ang="0">
                    <a:pos x="T8" y="T9"/>
                  </a:cxn>
                  <a:cxn ang="0">
                    <a:pos x="T10" y="T11"/>
                  </a:cxn>
                </a:cxnLst>
                <a:rect l="0" t="0" r="r" b="b"/>
                <a:pathLst>
                  <a:path w="813" h="551">
                    <a:moveTo>
                      <a:pt x="813" y="0"/>
                    </a:moveTo>
                    <a:lnTo>
                      <a:pt x="524" y="551"/>
                    </a:lnTo>
                    <a:lnTo>
                      <a:pt x="256" y="551"/>
                    </a:lnTo>
                    <a:lnTo>
                      <a:pt x="0" y="215"/>
                    </a:lnTo>
                    <a:lnTo>
                      <a:pt x="0" y="215"/>
                    </a:lnTo>
                    <a:lnTo>
                      <a:pt x="813" y="0"/>
                    </a:lnTo>
                    <a:close/>
                  </a:path>
                </a:pathLst>
              </a:custGeom>
              <a:solidFill>
                <a:schemeClr val="tx2"/>
              </a:solidFill>
              <a:ln>
                <a:noFill/>
              </a:ln>
            </p:spPr>
            <p:txBody>
              <a:bodyPr vert="horz" wrap="square" lIns="91416" tIns="45708" rIns="91416" bIns="45708" numCol="1" anchor="t" anchorCtr="0" compatLnSpc="1">
                <a:prstTxWarp prst="textNoShape">
                  <a:avLst/>
                </a:prstTxWarp>
              </a:bodyPr>
              <a:lstStyle/>
              <a:p>
                <a:endParaRPr lang="en-US" sz="1350"/>
              </a:p>
            </p:txBody>
          </p:sp>
          <p:grpSp>
            <p:nvGrpSpPr>
              <p:cNvPr id="16" name="Group 16"/>
              <p:cNvGrpSpPr/>
              <p:nvPr/>
            </p:nvGrpSpPr>
            <p:grpSpPr>
              <a:xfrm>
                <a:off x="5708371" y="5136354"/>
                <a:ext cx="831509" cy="740482"/>
                <a:chOff x="5708371" y="5136354"/>
                <a:chExt cx="831509" cy="740482"/>
              </a:xfrm>
            </p:grpSpPr>
            <p:sp>
              <p:nvSpPr>
                <p:cNvPr id="17" name="Freeform 20"/>
                <p:cNvSpPr>
                  <a:spLocks/>
                </p:cNvSpPr>
                <p:nvPr/>
              </p:nvSpPr>
              <p:spPr bwMode="auto">
                <a:xfrm>
                  <a:off x="5708371" y="5136354"/>
                  <a:ext cx="831509" cy="563544"/>
                </a:xfrm>
                <a:custGeom>
                  <a:avLst/>
                  <a:gdLst>
                    <a:gd name="T0" fmla="*/ 813 w 813"/>
                    <a:gd name="T1" fmla="*/ 0 h 551"/>
                    <a:gd name="T2" fmla="*/ 524 w 813"/>
                    <a:gd name="T3" fmla="*/ 551 h 551"/>
                    <a:gd name="T4" fmla="*/ 256 w 813"/>
                    <a:gd name="T5" fmla="*/ 551 h 551"/>
                    <a:gd name="T6" fmla="*/ 0 w 813"/>
                    <a:gd name="T7" fmla="*/ 215 h 551"/>
                    <a:gd name="T8" fmla="*/ 0 w 813"/>
                    <a:gd name="T9" fmla="*/ 215 h 551"/>
                    <a:gd name="T10" fmla="*/ 813 w 813"/>
                    <a:gd name="T11" fmla="*/ 0 h 551"/>
                  </a:gdLst>
                  <a:ahLst/>
                  <a:cxnLst>
                    <a:cxn ang="0">
                      <a:pos x="T0" y="T1"/>
                    </a:cxn>
                    <a:cxn ang="0">
                      <a:pos x="T2" y="T3"/>
                    </a:cxn>
                    <a:cxn ang="0">
                      <a:pos x="T4" y="T5"/>
                    </a:cxn>
                    <a:cxn ang="0">
                      <a:pos x="T6" y="T7"/>
                    </a:cxn>
                    <a:cxn ang="0">
                      <a:pos x="T8" y="T9"/>
                    </a:cxn>
                    <a:cxn ang="0">
                      <a:pos x="T10" y="T11"/>
                    </a:cxn>
                  </a:cxnLst>
                  <a:rect l="0" t="0" r="r" b="b"/>
                  <a:pathLst>
                    <a:path w="813" h="551">
                      <a:moveTo>
                        <a:pt x="813" y="0"/>
                      </a:moveTo>
                      <a:lnTo>
                        <a:pt x="524" y="551"/>
                      </a:lnTo>
                      <a:lnTo>
                        <a:pt x="256" y="551"/>
                      </a:lnTo>
                      <a:lnTo>
                        <a:pt x="0" y="215"/>
                      </a:lnTo>
                      <a:lnTo>
                        <a:pt x="0" y="215"/>
                      </a:lnTo>
                      <a:lnTo>
                        <a:pt x="813" y="0"/>
                      </a:lnTo>
                    </a:path>
                  </a:pathLst>
                </a:custGeom>
                <a:solidFill>
                  <a:schemeClr val="tx2">
                    <a:lumMod val="75000"/>
                  </a:schemeClr>
                </a:solidFill>
                <a:ln>
                  <a:noFill/>
                </a:ln>
              </p:spPr>
              <p:txBody>
                <a:bodyPr vert="horz" wrap="square" lIns="91416" tIns="45708" rIns="91416" bIns="45708" numCol="1" anchor="t" anchorCtr="0" compatLnSpc="1">
                  <a:prstTxWarp prst="textNoShape">
                    <a:avLst/>
                  </a:prstTxWarp>
                </a:bodyPr>
                <a:lstStyle/>
                <a:p>
                  <a:endParaRPr lang="en-US" sz="1350"/>
                </a:p>
              </p:txBody>
            </p:sp>
            <p:sp>
              <p:nvSpPr>
                <p:cNvPr id="18" name="Freeform 21"/>
                <p:cNvSpPr>
                  <a:spLocks/>
                </p:cNvSpPr>
                <p:nvPr/>
              </p:nvSpPr>
              <p:spPr bwMode="auto">
                <a:xfrm>
                  <a:off x="5967131" y="5733649"/>
                  <a:ext cx="279215" cy="143187"/>
                </a:xfrm>
                <a:custGeom>
                  <a:avLst/>
                  <a:gdLst>
                    <a:gd name="T0" fmla="*/ 115 w 115"/>
                    <a:gd name="T1" fmla="*/ 0 h 59"/>
                    <a:gd name="T2" fmla="*/ 115 w 115"/>
                    <a:gd name="T3" fmla="*/ 2 h 59"/>
                    <a:gd name="T4" fmla="*/ 57 w 115"/>
                    <a:gd name="T5" fmla="*/ 59 h 59"/>
                    <a:gd name="T6" fmla="*/ 0 w 115"/>
                    <a:gd name="T7" fmla="*/ 2 h 59"/>
                    <a:gd name="T8" fmla="*/ 0 w 115"/>
                    <a:gd name="T9" fmla="*/ 0 h 59"/>
                    <a:gd name="T10" fmla="*/ 1 w 115"/>
                    <a:gd name="T11" fmla="*/ 2 h 59"/>
                    <a:gd name="T12" fmla="*/ 114 w 115"/>
                    <a:gd name="T13" fmla="*/ 2 h 59"/>
                    <a:gd name="T14" fmla="*/ 115 w 115"/>
                    <a:gd name="T15" fmla="*/ 0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59">
                      <a:moveTo>
                        <a:pt x="115" y="0"/>
                      </a:moveTo>
                      <a:cubicBezTo>
                        <a:pt x="115" y="0"/>
                        <a:pt x="115" y="1"/>
                        <a:pt x="115" y="2"/>
                      </a:cubicBezTo>
                      <a:cubicBezTo>
                        <a:pt x="115" y="33"/>
                        <a:pt x="89" y="59"/>
                        <a:pt x="57" y="59"/>
                      </a:cubicBezTo>
                      <a:cubicBezTo>
                        <a:pt x="26" y="59"/>
                        <a:pt x="0" y="33"/>
                        <a:pt x="0" y="2"/>
                      </a:cubicBezTo>
                      <a:cubicBezTo>
                        <a:pt x="0" y="1"/>
                        <a:pt x="0" y="1"/>
                        <a:pt x="0" y="0"/>
                      </a:cubicBezTo>
                      <a:cubicBezTo>
                        <a:pt x="1" y="2"/>
                        <a:pt x="1" y="2"/>
                        <a:pt x="1" y="2"/>
                      </a:cubicBezTo>
                      <a:cubicBezTo>
                        <a:pt x="114" y="2"/>
                        <a:pt x="114" y="2"/>
                        <a:pt x="114" y="2"/>
                      </a:cubicBezTo>
                      <a:cubicBezTo>
                        <a:pt x="115" y="0"/>
                        <a:pt x="115" y="0"/>
                        <a:pt x="115" y="0"/>
                      </a:cubicBezTo>
                      <a:close/>
                    </a:path>
                  </a:pathLst>
                </a:custGeom>
                <a:solidFill>
                  <a:schemeClr val="tx2">
                    <a:lumMod val="75000"/>
                  </a:schemeClr>
                </a:solidFill>
                <a:ln>
                  <a:noFill/>
                </a:ln>
              </p:spPr>
              <p:txBody>
                <a:bodyPr vert="horz" wrap="square" lIns="91416" tIns="45708" rIns="91416" bIns="45708" numCol="1" anchor="t" anchorCtr="0" compatLnSpc="1">
                  <a:prstTxWarp prst="textNoShape">
                    <a:avLst/>
                  </a:prstTxWarp>
                </a:bodyPr>
                <a:lstStyle/>
                <a:p>
                  <a:endParaRPr lang="en-US" sz="1350"/>
                </a:p>
              </p:txBody>
            </p:sp>
          </p:grpSp>
        </p:grpSp>
        <p:sp>
          <p:nvSpPr>
            <p:cNvPr id="11" name="Freeform 22"/>
            <p:cNvSpPr>
              <a:spLocks/>
            </p:cNvSpPr>
            <p:nvPr/>
          </p:nvSpPr>
          <p:spPr bwMode="auto">
            <a:xfrm>
              <a:off x="5241990" y="1980098"/>
              <a:ext cx="1048335" cy="411152"/>
            </a:xfrm>
            <a:custGeom>
              <a:avLst/>
              <a:gdLst>
                <a:gd name="T0" fmla="*/ 85 w 432"/>
                <a:gd name="T1" fmla="*/ 0 h 170"/>
                <a:gd name="T2" fmla="*/ 106 w 432"/>
                <a:gd name="T3" fmla="*/ 3 h 170"/>
                <a:gd name="T4" fmla="*/ 106 w 432"/>
                <a:gd name="T5" fmla="*/ 3 h 170"/>
                <a:gd name="T6" fmla="*/ 432 w 432"/>
                <a:gd name="T7" fmla="*/ 86 h 170"/>
                <a:gd name="T8" fmla="*/ 112 w 432"/>
                <a:gd name="T9" fmla="*/ 166 h 170"/>
                <a:gd name="T10" fmla="*/ 112 w 432"/>
                <a:gd name="T11" fmla="*/ 166 h 170"/>
                <a:gd name="T12" fmla="*/ 85 w 432"/>
                <a:gd name="T13" fmla="*/ 170 h 170"/>
                <a:gd name="T14" fmla="*/ 0 w 432"/>
                <a:gd name="T15" fmla="*/ 85 h 170"/>
                <a:gd name="T16" fmla="*/ 85 w 432"/>
                <a:gd name="T1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2" h="170">
                  <a:moveTo>
                    <a:pt x="85" y="0"/>
                  </a:moveTo>
                  <a:cubicBezTo>
                    <a:pt x="92" y="0"/>
                    <a:pt x="99" y="1"/>
                    <a:pt x="106" y="3"/>
                  </a:cubicBezTo>
                  <a:cubicBezTo>
                    <a:pt x="106" y="3"/>
                    <a:pt x="106" y="3"/>
                    <a:pt x="106" y="3"/>
                  </a:cubicBezTo>
                  <a:cubicBezTo>
                    <a:pt x="432" y="86"/>
                    <a:pt x="432" y="86"/>
                    <a:pt x="432" y="86"/>
                  </a:cubicBezTo>
                  <a:cubicBezTo>
                    <a:pt x="112" y="166"/>
                    <a:pt x="112" y="166"/>
                    <a:pt x="112" y="166"/>
                  </a:cubicBezTo>
                  <a:cubicBezTo>
                    <a:pt x="112" y="166"/>
                    <a:pt x="112" y="166"/>
                    <a:pt x="112" y="166"/>
                  </a:cubicBezTo>
                  <a:cubicBezTo>
                    <a:pt x="103" y="169"/>
                    <a:pt x="94" y="170"/>
                    <a:pt x="85" y="170"/>
                  </a:cubicBezTo>
                  <a:cubicBezTo>
                    <a:pt x="38" y="170"/>
                    <a:pt x="0" y="132"/>
                    <a:pt x="0" y="85"/>
                  </a:cubicBezTo>
                  <a:cubicBezTo>
                    <a:pt x="0" y="38"/>
                    <a:pt x="38" y="0"/>
                    <a:pt x="85" y="0"/>
                  </a:cubicBezTo>
                  <a:close/>
                </a:path>
              </a:pathLst>
            </a:custGeom>
            <a:solidFill>
              <a:schemeClr val="accent1"/>
            </a:solidFill>
            <a:ln>
              <a:noFill/>
            </a:ln>
          </p:spPr>
          <p:txBody>
            <a:bodyPr vert="horz" wrap="square" lIns="91416" tIns="45708" rIns="91416" bIns="45708" numCol="1" anchor="t" anchorCtr="0" compatLnSpc="1">
              <a:prstTxWarp prst="textNoShape">
                <a:avLst/>
              </a:prstTxWarp>
            </a:bodyPr>
            <a:lstStyle/>
            <a:p>
              <a:endParaRPr lang="en-US" sz="1350"/>
            </a:p>
          </p:txBody>
        </p:sp>
        <p:sp>
          <p:nvSpPr>
            <p:cNvPr id="12" name="Freeform 12"/>
            <p:cNvSpPr>
              <a:spLocks/>
            </p:cNvSpPr>
            <p:nvPr/>
          </p:nvSpPr>
          <p:spPr bwMode="auto">
            <a:xfrm>
              <a:off x="5084746" y="2107509"/>
              <a:ext cx="2022667" cy="846697"/>
            </a:xfrm>
            <a:custGeom>
              <a:avLst/>
              <a:gdLst>
                <a:gd name="connsiteX0" fmla="*/ 982060 w 2022667"/>
                <a:gd name="connsiteY0" fmla="*/ 271936 h 846697"/>
                <a:gd name="connsiteX1" fmla="*/ 123436 w 2022667"/>
                <a:gd name="connsiteY1" fmla="*/ 504080 h 846697"/>
                <a:gd name="connsiteX2" fmla="*/ 140415 w 2022667"/>
                <a:gd name="connsiteY2" fmla="*/ 564534 h 846697"/>
                <a:gd name="connsiteX3" fmla="*/ 999038 w 2022667"/>
                <a:gd name="connsiteY3" fmla="*/ 332390 h 846697"/>
                <a:gd name="connsiteX4" fmla="*/ 982060 w 2022667"/>
                <a:gd name="connsiteY4" fmla="*/ 271936 h 846697"/>
                <a:gd name="connsiteX5" fmla="*/ 1810824 w 2022667"/>
                <a:gd name="connsiteY5" fmla="*/ 386 h 846697"/>
                <a:gd name="connsiteX6" fmla="*/ 1869874 w 2022667"/>
                <a:gd name="connsiteY6" fmla="*/ 407616 h 846697"/>
                <a:gd name="connsiteX7" fmla="*/ 261781 w 2022667"/>
                <a:gd name="connsiteY7" fmla="*/ 838458 h 846697"/>
                <a:gd name="connsiteX8" fmla="*/ 152634 w 2022667"/>
                <a:gd name="connsiteY8" fmla="*/ 439082 h 846697"/>
                <a:gd name="connsiteX9" fmla="*/ 1763153 w 2022667"/>
                <a:gd name="connsiteY9" fmla="*/ 8239 h 846697"/>
                <a:gd name="connsiteX10" fmla="*/ 1810824 w 2022667"/>
                <a:gd name="connsiteY10" fmla="*/ 386 h 846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2667" h="846697">
                  <a:moveTo>
                    <a:pt x="982060" y="271936"/>
                  </a:moveTo>
                  <a:cubicBezTo>
                    <a:pt x="123436" y="504080"/>
                    <a:pt x="123436" y="504080"/>
                    <a:pt x="123436" y="504080"/>
                  </a:cubicBezTo>
                  <a:cubicBezTo>
                    <a:pt x="84628" y="513753"/>
                    <a:pt x="101607" y="574207"/>
                    <a:pt x="140415" y="564534"/>
                  </a:cubicBezTo>
                  <a:cubicBezTo>
                    <a:pt x="999038" y="332390"/>
                    <a:pt x="999038" y="332390"/>
                    <a:pt x="999038" y="332390"/>
                  </a:cubicBezTo>
                  <a:cubicBezTo>
                    <a:pt x="1037846" y="320299"/>
                    <a:pt x="1020868" y="262263"/>
                    <a:pt x="982060" y="271936"/>
                  </a:cubicBezTo>
                  <a:close/>
                  <a:moveTo>
                    <a:pt x="1810824" y="386"/>
                  </a:moveTo>
                  <a:cubicBezTo>
                    <a:pt x="2039421" y="-13318"/>
                    <a:pt x="2117728" y="341809"/>
                    <a:pt x="1869874" y="407616"/>
                  </a:cubicBezTo>
                  <a:cubicBezTo>
                    <a:pt x="1869874" y="407616"/>
                    <a:pt x="1869874" y="407616"/>
                    <a:pt x="261781" y="838458"/>
                  </a:cubicBezTo>
                  <a:cubicBezTo>
                    <a:pt x="-5022" y="908651"/>
                    <a:pt x="-111743" y="509275"/>
                    <a:pt x="152634" y="439082"/>
                  </a:cubicBezTo>
                  <a:cubicBezTo>
                    <a:pt x="152634" y="439082"/>
                    <a:pt x="152634" y="439082"/>
                    <a:pt x="1763153" y="8239"/>
                  </a:cubicBezTo>
                  <a:cubicBezTo>
                    <a:pt x="1779676" y="3852"/>
                    <a:pt x="1795584" y="1299"/>
                    <a:pt x="1810824" y="386"/>
                  </a:cubicBezTo>
                  <a:close/>
                </a:path>
              </a:pathLst>
            </a:custGeom>
            <a:solidFill>
              <a:schemeClr val="accent1"/>
            </a:solidFill>
            <a:ln>
              <a:noFill/>
            </a:ln>
          </p:spPr>
          <p:txBody>
            <a:bodyPr vert="horz" wrap="square" lIns="91416" tIns="45708" rIns="91416" bIns="45708" numCol="1" anchor="t" anchorCtr="0" compatLnSpc="1">
              <a:prstTxWarp prst="textNoShape">
                <a:avLst/>
              </a:prstTxWarp>
              <a:noAutofit/>
            </a:bodyPr>
            <a:lstStyle/>
            <a:p>
              <a:endParaRPr lang="en-US" sz="1350"/>
            </a:p>
          </p:txBody>
        </p:sp>
        <p:sp>
          <p:nvSpPr>
            <p:cNvPr id="13" name="Freeform 13"/>
            <p:cNvSpPr>
              <a:spLocks/>
            </p:cNvSpPr>
            <p:nvPr/>
          </p:nvSpPr>
          <p:spPr bwMode="auto">
            <a:xfrm>
              <a:off x="5084746" y="2630163"/>
              <a:ext cx="2022667" cy="848703"/>
            </a:xfrm>
            <a:custGeom>
              <a:avLst/>
              <a:gdLst>
                <a:gd name="connsiteX0" fmla="*/ 982060 w 2022667"/>
                <a:gd name="connsiteY0" fmla="*/ 266822 h 848703"/>
                <a:gd name="connsiteX1" fmla="*/ 123436 w 2022667"/>
                <a:gd name="connsiteY1" fmla="*/ 499446 h 848703"/>
                <a:gd name="connsiteX2" fmla="*/ 140415 w 2022667"/>
                <a:gd name="connsiteY2" fmla="*/ 560025 h 848703"/>
                <a:gd name="connsiteX3" fmla="*/ 999038 w 2022667"/>
                <a:gd name="connsiteY3" fmla="*/ 327401 h 848703"/>
                <a:gd name="connsiteX4" fmla="*/ 982060 w 2022667"/>
                <a:gd name="connsiteY4" fmla="*/ 266822 h 848703"/>
                <a:gd name="connsiteX5" fmla="*/ 1810824 w 2022667"/>
                <a:gd name="connsiteY5" fmla="*/ 369 h 848703"/>
                <a:gd name="connsiteX6" fmla="*/ 1869874 w 2022667"/>
                <a:gd name="connsiteY6" fmla="*/ 409834 h 848703"/>
                <a:gd name="connsiteX7" fmla="*/ 261781 w 2022667"/>
                <a:gd name="connsiteY7" fmla="*/ 840511 h 848703"/>
                <a:gd name="connsiteX8" fmla="*/ 152634 w 2022667"/>
                <a:gd name="connsiteY8" fmla="*/ 438869 h 848703"/>
                <a:gd name="connsiteX9" fmla="*/ 1763153 w 2022667"/>
                <a:gd name="connsiteY9" fmla="*/ 8192 h 848703"/>
                <a:gd name="connsiteX10" fmla="*/ 1810824 w 2022667"/>
                <a:gd name="connsiteY10" fmla="*/ 369 h 848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2667" h="848703">
                  <a:moveTo>
                    <a:pt x="982060" y="266822"/>
                  </a:moveTo>
                  <a:cubicBezTo>
                    <a:pt x="123436" y="499446"/>
                    <a:pt x="123436" y="499446"/>
                    <a:pt x="123436" y="499446"/>
                  </a:cubicBezTo>
                  <a:cubicBezTo>
                    <a:pt x="84628" y="511562"/>
                    <a:pt x="101607" y="572141"/>
                    <a:pt x="140415" y="560025"/>
                  </a:cubicBezTo>
                  <a:cubicBezTo>
                    <a:pt x="999038" y="327401"/>
                    <a:pt x="999038" y="327401"/>
                    <a:pt x="999038" y="327401"/>
                  </a:cubicBezTo>
                  <a:cubicBezTo>
                    <a:pt x="1037846" y="317708"/>
                    <a:pt x="1020868" y="257129"/>
                    <a:pt x="982060" y="266822"/>
                  </a:cubicBezTo>
                  <a:close/>
                  <a:moveTo>
                    <a:pt x="1810824" y="369"/>
                  </a:moveTo>
                  <a:cubicBezTo>
                    <a:pt x="2039421" y="-13064"/>
                    <a:pt x="2117728" y="344054"/>
                    <a:pt x="1869874" y="409834"/>
                  </a:cubicBezTo>
                  <a:cubicBezTo>
                    <a:pt x="261781" y="840511"/>
                    <a:pt x="261781" y="840511"/>
                    <a:pt x="261781" y="840511"/>
                  </a:cubicBezTo>
                  <a:cubicBezTo>
                    <a:pt x="-5022" y="910677"/>
                    <a:pt x="-111743" y="509035"/>
                    <a:pt x="152634" y="438869"/>
                  </a:cubicBezTo>
                  <a:cubicBezTo>
                    <a:pt x="1763153" y="8192"/>
                    <a:pt x="1763153" y="8192"/>
                    <a:pt x="1763153" y="8192"/>
                  </a:cubicBezTo>
                  <a:cubicBezTo>
                    <a:pt x="1779676" y="3807"/>
                    <a:pt x="1795584" y="1264"/>
                    <a:pt x="1810824" y="369"/>
                  </a:cubicBezTo>
                  <a:close/>
                </a:path>
              </a:pathLst>
            </a:custGeom>
            <a:solidFill>
              <a:schemeClr val="accent2"/>
            </a:solidFill>
            <a:ln>
              <a:noFill/>
            </a:ln>
          </p:spPr>
          <p:txBody>
            <a:bodyPr vert="horz" wrap="square" lIns="91416" tIns="45708" rIns="91416" bIns="45708" numCol="1" anchor="t" anchorCtr="0" compatLnSpc="1">
              <a:prstTxWarp prst="textNoShape">
                <a:avLst/>
              </a:prstTxWarp>
              <a:noAutofit/>
            </a:bodyPr>
            <a:lstStyle/>
            <a:p>
              <a:endParaRPr lang="en-US" sz="1350"/>
            </a:p>
          </p:txBody>
        </p:sp>
        <p:sp>
          <p:nvSpPr>
            <p:cNvPr id="14" name="Freeform 14"/>
            <p:cNvSpPr>
              <a:spLocks/>
            </p:cNvSpPr>
            <p:nvPr/>
          </p:nvSpPr>
          <p:spPr bwMode="auto">
            <a:xfrm>
              <a:off x="5084746" y="3159912"/>
              <a:ext cx="2022667" cy="846868"/>
            </a:xfrm>
            <a:custGeom>
              <a:avLst/>
              <a:gdLst>
                <a:gd name="connsiteX0" fmla="*/ 982060 w 2022667"/>
                <a:gd name="connsiteY0" fmla="*/ 272356 h 846868"/>
                <a:gd name="connsiteX1" fmla="*/ 123436 w 2022667"/>
                <a:gd name="connsiteY1" fmla="*/ 504980 h 846868"/>
                <a:gd name="connsiteX2" fmla="*/ 140415 w 2022667"/>
                <a:gd name="connsiteY2" fmla="*/ 565559 h 846868"/>
                <a:gd name="connsiteX3" fmla="*/ 999038 w 2022667"/>
                <a:gd name="connsiteY3" fmla="*/ 332935 h 846868"/>
                <a:gd name="connsiteX4" fmla="*/ 982060 w 2022667"/>
                <a:gd name="connsiteY4" fmla="*/ 272356 h 846868"/>
                <a:gd name="connsiteX5" fmla="*/ 1810824 w 2022667"/>
                <a:gd name="connsiteY5" fmla="*/ 385 h 846868"/>
                <a:gd name="connsiteX6" fmla="*/ 1869874 w 2022667"/>
                <a:gd name="connsiteY6" fmla="*/ 409877 h 846868"/>
                <a:gd name="connsiteX7" fmla="*/ 261781 w 2022667"/>
                <a:gd name="connsiteY7" fmla="*/ 838134 h 846868"/>
                <a:gd name="connsiteX8" fmla="*/ 152634 w 2022667"/>
                <a:gd name="connsiteY8" fmla="*/ 438912 h 846868"/>
                <a:gd name="connsiteX9" fmla="*/ 1763153 w 2022667"/>
                <a:gd name="connsiteY9" fmla="*/ 8235 h 846868"/>
                <a:gd name="connsiteX10" fmla="*/ 1810824 w 2022667"/>
                <a:gd name="connsiteY10" fmla="*/ 385 h 846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2667" h="846868">
                  <a:moveTo>
                    <a:pt x="982060" y="272356"/>
                  </a:moveTo>
                  <a:lnTo>
                    <a:pt x="123436" y="504980"/>
                  </a:lnTo>
                  <a:cubicBezTo>
                    <a:pt x="84628" y="514673"/>
                    <a:pt x="101607" y="575252"/>
                    <a:pt x="140415" y="565559"/>
                  </a:cubicBezTo>
                  <a:cubicBezTo>
                    <a:pt x="999038" y="332935"/>
                    <a:pt x="999038" y="332935"/>
                    <a:pt x="999038" y="332935"/>
                  </a:cubicBezTo>
                  <a:cubicBezTo>
                    <a:pt x="1037846" y="320819"/>
                    <a:pt x="1020868" y="260240"/>
                    <a:pt x="982060" y="272356"/>
                  </a:cubicBezTo>
                  <a:close/>
                  <a:moveTo>
                    <a:pt x="1810824" y="385"/>
                  </a:moveTo>
                  <a:cubicBezTo>
                    <a:pt x="2039421" y="-13304"/>
                    <a:pt x="2117728" y="341828"/>
                    <a:pt x="1869874" y="409877"/>
                  </a:cubicBezTo>
                  <a:cubicBezTo>
                    <a:pt x="1869874" y="409877"/>
                    <a:pt x="1869874" y="409877"/>
                    <a:pt x="261781" y="838134"/>
                  </a:cubicBezTo>
                  <a:cubicBezTo>
                    <a:pt x="-5022" y="910720"/>
                    <a:pt x="-111743" y="509078"/>
                    <a:pt x="152634" y="438912"/>
                  </a:cubicBezTo>
                  <a:cubicBezTo>
                    <a:pt x="152634" y="438912"/>
                    <a:pt x="152634" y="438912"/>
                    <a:pt x="1763153" y="8235"/>
                  </a:cubicBezTo>
                  <a:cubicBezTo>
                    <a:pt x="1779676" y="3850"/>
                    <a:pt x="1795584" y="1298"/>
                    <a:pt x="1810824" y="385"/>
                  </a:cubicBezTo>
                  <a:close/>
                </a:path>
              </a:pathLst>
            </a:custGeom>
            <a:solidFill>
              <a:schemeClr val="accent3"/>
            </a:solidFill>
            <a:ln>
              <a:noFill/>
            </a:ln>
          </p:spPr>
          <p:txBody>
            <a:bodyPr vert="horz" wrap="square" lIns="91416" tIns="45708" rIns="91416" bIns="45708" numCol="1" anchor="t" anchorCtr="0" compatLnSpc="1">
              <a:prstTxWarp prst="textNoShape">
                <a:avLst/>
              </a:prstTxWarp>
              <a:noAutofit/>
            </a:bodyPr>
            <a:lstStyle/>
            <a:p>
              <a:endParaRPr lang="en-US" sz="1350"/>
            </a:p>
          </p:txBody>
        </p:sp>
      </p:grpSp>
      <p:graphicFrame>
        <p:nvGraphicFramePr>
          <p:cNvPr id="19" name="Chart 19"/>
          <p:cNvGraphicFramePr/>
          <p:nvPr>
            <p:extLst/>
          </p:nvPr>
        </p:nvGraphicFramePr>
        <p:xfrm>
          <a:off x="2265003" y="4550422"/>
          <a:ext cx="1206186" cy="94486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0" name="Chart 20"/>
          <p:cNvGraphicFramePr/>
          <p:nvPr>
            <p:extLst/>
          </p:nvPr>
        </p:nvGraphicFramePr>
        <p:xfrm>
          <a:off x="638014" y="4593139"/>
          <a:ext cx="1206186" cy="944861"/>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1" name="Chart 21"/>
          <p:cNvGraphicFramePr/>
          <p:nvPr>
            <p:extLst/>
          </p:nvPr>
        </p:nvGraphicFramePr>
        <p:xfrm>
          <a:off x="3880334" y="4593139"/>
          <a:ext cx="1206186" cy="944861"/>
        </p:xfrm>
        <a:graphic>
          <a:graphicData uri="http://schemas.openxmlformats.org/drawingml/2006/chart">
            <c:chart xmlns:c="http://schemas.openxmlformats.org/drawingml/2006/chart" xmlns:r="http://schemas.openxmlformats.org/officeDocument/2006/relationships" r:id="rId5"/>
          </a:graphicData>
        </a:graphic>
      </p:graphicFrame>
      <p:sp>
        <p:nvSpPr>
          <p:cNvPr id="22" name="TextBox 22"/>
          <p:cNvSpPr txBox="1"/>
          <p:nvPr/>
        </p:nvSpPr>
        <p:spPr>
          <a:xfrm>
            <a:off x="482481" y="2205238"/>
            <a:ext cx="4226575" cy="596907"/>
          </a:xfrm>
          <a:prstGeom prst="rect">
            <a:avLst/>
          </a:prstGeom>
          <a:noFill/>
        </p:spPr>
        <p:txBody>
          <a:bodyPr wrap="square" rtlCol="0">
            <a:noAutofit/>
          </a:bodyPr>
          <a:lstStyle/>
          <a:p>
            <a:r>
              <a:rPr lang="id-ID" sz="1600" b="1" dirty="0">
                <a:solidFill>
                  <a:schemeClr val="tx1">
                    <a:lumMod val="75000"/>
                    <a:lumOff val="25000"/>
                  </a:schemeClr>
                </a:solidFill>
                <a:latin typeface="+mj-lt"/>
              </a:rPr>
              <a:t>Peu mantong yang kamoe pueget habeh teupubloe</a:t>
            </a:r>
          </a:p>
        </p:txBody>
      </p:sp>
      <p:sp>
        <p:nvSpPr>
          <p:cNvPr id="23" name="TextBox 23"/>
          <p:cNvSpPr txBox="1"/>
          <p:nvPr/>
        </p:nvSpPr>
        <p:spPr>
          <a:xfrm>
            <a:off x="476510" y="3243100"/>
            <a:ext cx="4226575" cy="954107"/>
          </a:xfrm>
          <a:prstGeom prst="rect">
            <a:avLst/>
          </a:prstGeom>
          <a:noFill/>
        </p:spPr>
        <p:txBody>
          <a:bodyPr wrap="square" rtlCol="0">
            <a:spAutoFit/>
          </a:bodyPr>
          <a:lstStyle/>
          <a:p>
            <a:pPr>
              <a:lnSpc>
                <a:spcPct val="100000"/>
              </a:lnSpc>
            </a:pPr>
            <a:r>
              <a:rPr lang="id-ID" sz="1400" dirty="0">
                <a:solidFill>
                  <a:schemeClr val="tx1">
                    <a:lumMod val="50000"/>
                    <a:lumOff val="50000"/>
                  </a:schemeClr>
                </a:solidFill>
              </a:rPr>
              <a:t>We are placing great text in this text frames. Lorem ipsum will be replaced soon. The dummy sentences does not contain any meanings att all so are the other made up sentences. </a:t>
            </a:r>
            <a:endParaRPr lang="en-AU" sz="1400" dirty="0">
              <a:solidFill>
                <a:schemeClr val="tx1">
                  <a:lumMod val="50000"/>
                  <a:lumOff val="50000"/>
                </a:schemeClr>
              </a:solidFill>
            </a:endParaRPr>
          </a:p>
        </p:txBody>
      </p:sp>
      <p:sp>
        <p:nvSpPr>
          <p:cNvPr id="25" name="TextBox 25"/>
          <p:cNvSpPr txBox="1"/>
          <p:nvPr/>
        </p:nvSpPr>
        <p:spPr>
          <a:xfrm>
            <a:off x="476510" y="2925244"/>
            <a:ext cx="4226575" cy="256243"/>
          </a:xfrm>
          <a:prstGeom prst="rect">
            <a:avLst/>
          </a:prstGeom>
          <a:noFill/>
        </p:spPr>
        <p:txBody>
          <a:bodyPr wrap="square" rtlCol="0">
            <a:noAutofit/>
          </a:bodyPr>
          <a:lstStyle/>
          <a:p>
            <a:r>
              <a:rPr lang="id-ID" sz="1200" b="1" dirty="0">
                <a:solidFill>
                  <a:schemeClr val="tx1">
                    <a:lumMod val="50000"/>
                    <a:lumOff val="50000"/>
                  </a:schemeClr>
                </a:solidFill>
              </a:rPr>
              <a:t>Intro here please</a:t>
            </a:r>
          </a:p>
        </p:txBody>
      </p:sp>
      <p:sp>
        <p:nvSpPr>
          <p:cNvPr id="26" name="TextBox 26"/>
          <p:cNvSpPr txBox="1"/>
          <p:nvPr/>
        </p:nvSpPr>
        <p:spPr>
          <a:xfrm>
            <a:off x="482480" y="5560065"/>
            <a:ext cx="1363534" cy="553998"/>
          </a:xfrm>
          <a:prstGeom prst="rect">
            <a:avLst/>
          </a:prstGeom>
          <a:noFill/>
        </p:spPr>
        <p:txBody>
          <a:bodyPr wrap="square" rtlCol="0">
            <a:spAutoFit/>
          </a:bodyPr>
          <a:lstStyle/>
          <a:p>
            <a:pPr algn="ctr"/>
            <a:r>
              <a:rPr lang="id-ID" sz="1000" dirty="0">
                <a:solidFill>
                  <a:schemeClr val="tx1">
                    <a:lumMod val="50000"/>
                    <a:lumOff val="50000"/>
                  </a:schemeClr>
                </a:solidFill>
              </a:rPr>
              <a:t>Lorem ipsum dolor sit amet put any thing here please have</a:t>
            </a:r>
            <a:endParaRPr lang="en-US" sz="1000" b="1" dirty="0">
              <a:solidFill>
                <a:schemeClr val="tx1">
                  <a:lumMod val="50000"/>
                  <a:lumOff val="50000"/>
                </a:schemeClr>
              </a:solidFill>
            </a:endParaRPr>
          </a:p>
        </p:txBody>
      </p:sp>
      <p:sp>
        <p:nvSpPr>
          <p:cNvPr id="27" name="TextBox 27"/>
          <p:cNvSpPr txBox="1"/>
          <p:nvPr/>
        </p:nvSpPr>
        <p:spPr>
          <a:xfrm>
            <a:off x="2151684" y="5570000"/>
            <a:ext cx="1363534" cy="553998"/>
          </a:xfrm>
          <a:prstGeom prst="rect">
            <a:avLst/>
          </a:prstGeom>
          <a:noFill/>
        </p:spPr>
        <p:txBody>
          <a:bodyPr wrap="square" rtlCol="0">
            <a:spAutoFit/>
          </a:bodyPr>
          <a:lstStyle/>
          <a:p>
            <a:pPr algn="ctr"/>
            <a:r>
              <a:rPr lang="id-ID" sz="1000" dirty="0">
                <a:solidFill>
                  <a:schemeClr val="tx1">
                    <a:lumMod val="50000"/>
                    <a:lumOff val="50000"/>
                  </a:schemeClr>
                </a:solidFill>
              </a:rPr>
              <a:t>Lorem ipsum dolor sit amet put any thing here please have</a:t>
            </a:r>
            <a:endParaRPr lang="en-US" sz="1000" b="1" dirty="0">
              <a:solidFill>
                <a:schemeClr val="tx1">
                  <a:lumMod val="50000"/>
                  <a:lumOff val="50000"/>
                </a:schemeClr>
              </a:solidFill>
            </a:endParaRPr>
          </a:p>
        </p:txBody>
      </p:sp>
      <p:sp>
        <p:nvSpPr>
          <p:cNvPr id="28" name="TextBox 28"/>
          <p:cNvSpPr txBox="1"/>
          <p:nvPr/>
        </p:nvSpPr>
        <p:spPr>
          <a:xfrm>
            <a:off x="3799442" y="5570000"/>
            <a:ext cx="1363534" cy="553998"/>
          </a:xfrm>
          <a:prstGeom prst="rect">
            <a:avLst/>
          </a:prstGeom>
          <a:noFill/>
        </p:spPr>
        <p:txBody>
          <a:bodyPr wrap="square" rtlCol="0">
            <a:spAutoFit/>
          </a:bodyPr>
          <a:lstStyle/>
          <a:p>
            <a:pPr algn="ctr"/>
            <a:r>
              <a:rPr lang="id-ID" sz="1000" dirty="0">
                <a:solidFill>
                  <a:schemeClr val="tx1">
                    <a:lumMod val="50000"/>
                    <a:lumOff val="50000"/>
                  </a:schemeClr>
                </a:solidFill>
              </a:rPr>
              <a:t>Lorem ipsum dolor sit amet put any thing here please have</a:t>
            </a:r>
            <a:endParaRPr lang="en-US" sz="1000" b="1" dirty="0">
              <a:solidFill>
                <a:schemeClr val="tx1">
                  <a:lumMod val="50000"/>
                  <a:lumOff val="50000"/>
                </a:schemeClr>
              </a:solidFill>
            </a:endParaRPr>
          </a:p>
        </p:txBody>
      </p:sp>
      <p:sp>
        <p:nvSpPr>
          <p:cNvPr id="29" name="TextBox 29"/>
          <p:cNvSpPr txBox="1"/>
          <p:nvPr/>
        </p:nvSpPr>
        <p:spPr>
          <a:xfrm>
            <a:off x="7643326" y="3140314"/>
            <a:ext cx="3624643" cy="461665"/>
          </a:xfrm>
          <a:prstGeom prst="rect">
            <a:avLst/>
          </a:prstGeom>
          <a:noFill/>
        </p:spPr>
        <p:txBody>
          <a:bodyPr wrap="square" rtlCol="0">
            <a:spAutoFit/>
          </a:bodyPr>
          <a:lstStyle/>
          <a:p>
            <a:r>
              <a:rPr lang="id-ID" sz="1200" dirty="0">
                <a:solidFill>
                  <a:schemeClr val="tx1">
                    <a:lumMod val="50000"/>
                    <a:lumOff val="50000"/>
                  </a:schemeClr>
                </a:solidFill>
              </a:rPr>
              <a:t>We are placing great text in this text frames. Lorem ipsum is here mate check it out</a:t>
            </a:r>
            <a:endParaRPr lang="en-US" sz="1200" b="1" dirty="0">
              <a:solidFill>
                <a:schemeClr val="tx1">
                  <a:lumMod val="50000"/>
                  <a:lumOff val="50000"/>
                </a:schemeClr>
              </a:solidFill>
            </a:endParaRPr>
          </a:p>
        </p:txBody>
      </p:sp>
      <p:sp>
        <p:nvSpPr>
          <p:cNvPr id="30" name="TextBox 30"/>
          <p:cNvSpPr txBox="1"/>
          <p:nvPr/>
        </p:nvSpPr>
        <p:spPr>
          <a:xfrm>
            <a:off x="7643333" y="2858363"/>
            <a:ext cx="3624641" cy="338467"/>
          </a:xfrm>
          <a:prstGeom prst="rect">
            <a:avLst/>
          </a:prstGeom>
          <a:noFill/>
        </p:spPr>
        <p:txBody>
          <a:bodyPr wrap="none" rtlCol="0">
            <a:noAutofit/>
          </a:bodyPr>
          <a:lstStyle/>
          <a:p>
            <a:r>
              <a:rPr lang="id-ID" sz="1600" b="1" dirty="0">
                <a:solidFill>
                  <a:schemeClr val="accent1"/>
                </a:solidFill>
                <a:latin typeface="+mj-lt"/>
              </a:rPr>
              <a:t>Header here please</a:t>
            </a:r>
          </a:p>
        </p:txBody>
      </p:sp>
      <p:sp>
        <p:nvSpPr>
          <p:cNvPr id="31" name="TextBox 31"/>
          <p:cNvSpPr txBox="1"/>
          <p:nvPr/>
        </p:nvSpPr>
        <p:spPr>
          <a:xfrm>
            <a:off x="7643326" y="4076964"/>
            <a:ext cx="3624643" cy="461665"/>
          </a:xfrm>
          <a:prstGeom prst="rect">
            <a:avLst/>
          </a:prstGeom>
          <a:noFill/>
        </p:spPr>
        <p:txBody>
          <a:bodyPr wrap="square" rtlCol="0">
            <a:spAutoFit/>
          </a:bodyPr>
          <a:lstStyle/>
          <a:p>
            <a:r>
              <a:rPr lang="id-ID" sz="1200" dirty="0">
                <a:solidFill>
                  <a:schemeClr val="tx1">
                    <a:lumMod val="50000"/>
                    <a:lumOff val="50000"/>
                  </a:schemeClr>
                </a:solidFill>
              </a:rPr>
              <a:t>We are placing great text in this text frames. Lorem ipsum is here mate check it out</a:t>
            </a:r>
            <a:endParaRPr lang="en-US" sz="1200" b="1" dirty="0">
              <a:solidFill>
                <a:schemeClr val="tx1">
                  <a:lumMod val="50000"/>
                  <a:lumOff val="50000"/>
                </a:schemeClr>
              </a:solidFill>
            </a:endParaRPr>
          </a:p>
        </p:txBody>
      </p:sp>
      <p:sp>
        <p:nvSpPr>
          <p:cNvPr id="32" name="TextBox 32"/>
          <p:cNvSpPr txBox="1"/>
          <p:nvPr/>
        </p:nvSpPr>
        <p:spPr>
          <a:xfrm>
            <a:off x="7643331" y="3795013"/>
            <a:ext cx="3624641" cy="338467"/>
          </a:xfrm>
          <a:prstGeom prst="rect">
            <a:avLst/>
          </a:prstGeom>
          <a:noFill/>
        </p:spPr>
        <p:txBody>
          <a:bodyPr wrap="none" rtlCol="0">
            <a:noAutofit/>
          </a:bodyPr>
          <a:lstStyle/>
          <a:p>
            <a:r>
              <a:rPr lang="id-ID" sz="1600" b="1" dirty="0">
                <a:solidFill>
                  <a:schemeClr val="accent2"/>
                </a:solidFill>
                <a:latin typeface="+mj-lt"/>
              </a:rPr>
              <a:t>Header here please</a:t>
            </a:r>
          </a:p>
        </p:txBody>
      </p:sp>
      <p:sp>
        <p:nvSpPr>
          <p:cNvPr id="33" name="TextBox 33"/>
          <p:cNvSpPr txBox="1"/>
          <p:nvPr/>
        </p:nvSpPr>
        <p:spPr>
          <a:xfrm>
            <a:off x="7643326" y="5059540"/>
            <a:ext cx="3624643" cy="461665"/>
          </a:xfrm>
          <a:prstGeom prst="rect">
            <a:avLst/>
          </a:prstGeom>
          <a:noFill/>
        </p:spPr>
        <p:txBody>
          <a:bodyPr wrap="square" rtlCol="0">
            <a:spAutoFit/>
          </a:bodyPr>
          <a:lstStyle/>
          <a:p>
            <a:r>
              <a:rPr lang="id-ID" sz="1200" dirty="0">
                <a:solidFill>
                  <a:schemeClr val="tx1">
                    <a:lumMod val="50000"/>
                    <a:lumOff val="50000"/>
                  </a:schemeClr>
                </a:solidFill>
              </a:rPr>
              <a:t>We are placing great text in this text frames. Lorem ipsum is here mate check it out</a:t>
            </a:r>
            <a:endParaRPr lang="en-US" sz="1200" b="1" dirty="0">
              <a:solidFill>
                <a:schemeClr val="tx1">
                  <a:lumMod val="50000"/>
                  <a:lumOff val="50000"/>
                </a:schemeClr>
              </a:solidFill>
            </a:endParaRPr>
          </a:p>
        </p:txBody>
      </p:sp>
      <p:sp>
        <p:nvSpPr>
          <p:cNvPr id="34" name="TextBox 34"/>
          <p:cNvSpPr txBox="1"/>
          <p:nvPr/>
        </p:nvSpPr>
        <p:spPr>
          <a:xfrm>
            <a:off x="7643330" y="4777587"/>
            <a:ext cx="3624641" cy="338467"/>
          </a:xfrm>
          <a:prstGeom prst="rect">
            <a:avLst/>
          </a:prstGeom>
          <a:noFill/>
        </p:spPr>
        <p:txBody>
          <a:bodyPr wrap="none" rtlCol="0">
            <a:noAutofit/>
          </a:bodyPr>
          <a:lstStyle/>
          <a:p>
            <a:r>
              <a:rPr lang="id-ID" sz="1600" b="1" dirty="0">
                <a:solidFill>
                  <a:schemeClr val="accent3"/>
                </a:solidFill>
                <a:latin typeface="+mj-lt"/>
              </a:rPr>
              <a:t>Header here please</a:t>
            </a:r>
          </a:p>
        </p:txBody>
      </p:sp>
      <p:sp>
        <p:nvSpPr>
          <p:cNvPr id="35" name="文本框 34"/>
          <p:cNvSpPr txBox="1"/>
          <p:nvPr/>
        </p:nvSpPr>
        <p:spPr>
          <a:xfrm>
            <a:off x="4456770" y="293231"/>
            <a:ext cx="3278462" cy="461665"/>
          </a:xfrm>
          <a:prstGeom prst="rect">
            <a:avLst/>
          </a:prstGeom>
          <a:noFill/>
        </p:spPr>
        <p:txBody>
          <a:bodyPr wrap="none" rtlCol="0">
            <a:spAutoFit/>
          </a:bodyPr>
          <a:lstStyle/>
          <a:p>
            <a:pPr algn="ctr" fontAlgn="auto">
              <a:spcBef>
                <a:spcPts val="0"/>
              </a:spcBef>
              <a:spcAft>
                <a:spcPts val="0"/>
              </a:spcAft>
              <a:defRPr/>
            </a:pPr>
            <a:r>
              <a:rPr lang="zh-CN" altLang="en-US" sz="2400" b="1" dirty="0">
                <a:solidFill>
                  <a:schemeClr val="tx2"/>
                </a:solidFill>
                <a:ea typeface="张海山锐线体简" panose="02000000000000000000" pitchFamily="2" charset="-122"/>
                <a:cs typeface="+mn-ea"/>
                <a:sym typeface="+mn-lt"/>
              </a:rPr>
              <a:t>单击这里添加您的标题</a:t>
            </a:r>
          </a:p>
        </p:txBody>
      </p:sp>
    </p:spTree>
    <p:extLst>
      <p:ext uri="{BB962C8B-B14F-4D97-AF65-F5344CB8AC3E}">
        <p14:creationId xmlns:p14="http://schemas.microsoft.com/office/powerpoint/2010/main" val="382661443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p15:prstTrans prst="peelOff"/>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500"/>
                                        <p:tgtEl>
                                          <p:spTgt spid="2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childTnLst>
                          </p:cTn>
                        </p:par>
                        <p:par>
                          <p:cTn id="36" fill="hold">
                            <p:stCondLst>
                              <p:cond delay="2500"/>
                            </p:stCondLst>
                            <p:childTnLst>
                              <p:par>
                                <p:cTn id="37" presetID="14" presetClass="entr" presetSubtype="10"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randombar(horizontal)">
                                      <p:cBhvr>
                                        <p:cTn id="39" dur="500"/>
                                        <p:tgtEl>
                                          <p:spTgt spid="5"/>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500"/>
                                        <p:tgtEl>
                                          <p:spTgt spid="29"/>
                                        </p:tgtEl>
                                      </p:cBhvr>
                                    </p:animEffect>
                                  </p:childTnLst>
                                </p:cTn>
                              </p:par>
                            </p:childTnLst>
                          </p:cTn>
                        </p:par>
                        <p:par>
                          <p:cTn id="47" fill="hold">
                            <p:stCondLst>
                              <p:cond delay="3500"/>
                            </p:stCondLst>
                            <p:childTnLst>
                              <p:par>
                                <p:cTn id="48" presetID="10" presetClass="entr" presetSubtype="0" fill="hold" grpId="0" nodeType="after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500"/>
                                        <p:tgtEl>
                                          <p:spTgt spid="3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500"/>
                                        <p:tgtEl>
                                          <p:spTgt spid="34"/>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fade">
                                      <p:cBhvr>
                                        <p:cTn id="6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9" grpId="0">
        <p:bldAsOne/>
      </p:bldGraphic>
      <p:bldGraphic spid="20" grpId="0">
        <p:bldAsOne/>
      </p:bldGraphic>
      <p:bldGraphic spid="21" grpId="0">
        <p:bldAsOne/>
      </p:bldGraphic>
      <p:bldP spid="22" grpId="0"/>
      <p:bldP spid="23" grpId="0"/>
      <p:bldP spid="25" grpId="0"/>
      <p:bldP spid="26" grpId="0"/>
      <p:bldP spid="27" grpId="0"/>
      <p:bldP spid="28" grpId="0"/>
      <p:bldP spid="29" grpId="0"/>
      <p:bldP spid="30" grpId="0"/>
      <p:bldP spid="31" grpId="0"/>
      <p:bldP spid="32" grpId="0"/>
      <p:bldP spid="33" grpId="0"/>
      <p:bldP spid="3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69"/>
          <p:cNvSpPr>
            <a:spLocks noChangeArrowheads="1"/>
          </p:cNvSpPr>
          <p:nvPr/>
        </p:nvSpPr>
        <p:spPr bwMode="auto">
          <a:xfrm>
            <a:off x="3504566" y="3629371"/>
            <a:ext cx="51358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zh-CN" altLang="en-US" sz="3200" b="1" dirty="0">
                <a:solidFill>
                  <a:schemeClr val="accent1"/>
                </a:solidFill>
                <a:latin typeface="微软雅黑" panose="020B0503020204020204" pitchFamily="34" charset="-122"/>
                <a:ea typeface="微软雅黑" panose="020B0503020204020204" pitchFamily="34" charset="-122"/>
              </a:rPr>
              <a:t>在此处添加文字</a:t>
            </a:r>
            <a:endParaRPr lang="en-US" altLang="zh-CN" sz="3200" b="1" dirty="0">
              <a:solidFill>
                <a:schemeClr val="accent1"/>
              </a:solidFill>
              <a:latin typeface="微软雅黑" pitchFamily="34" charset="-122"/>
              <a:ea typeface="微软雅黑" pitchFamily="34" charset="-122"/>
              <a:sym typeface="微软雅黑" pitchFamily="34" charset="-122"/>
            </a:endParaRPr>
          </a:p>
        </p:txBody>
      </p:sp>
      <p:sp>
        <p:nvSpPr>
          <p:cNvPr id="29" name="矩形 70"/>
          <p:cNvSpPr>
            <a:spLocks noChangeArrowheads="1"/>
          </p:cNvSpPr>
          <p:nvPr/>
        </p:nvSpPr>
        <p:spPr bwMode="auto">
          <a:xfrm>
            <a:off x="1302159" y="4293096"/>
            <a:ext cx="95682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在此处添加文字，在此处在此处添加文字在此处添加</a:t>
            </a:r>
          </a:p>
        </p:txBody>
      </p:sp>
      <p:cxnSp>
        <p:nvCxnSpPr>
          <p:cNvPr id="30" name="直接连接符 29"/>
          <p:cNvCxnSpPr/>
          <p:nvPr/>
        </p:nvCxnSpPr>
        <p:spPr>
          <a:xfrm>
            <a:off x="2353986" y="3937225"/>
            <a:ext cx="1455927" cy="1"/>
          </a:xfrm>
          <a:prstGeom prst="line">
            <a:avLst/>
          </a:prstGeom>
          <a:ln w="95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8315706" y="3937225"/>
            <a:ext cx="1379300" cy="1"/>
          </a:xfrm>
          <a:prstGeom prst="line">
            <a:avLst/>
          </a:prstGeom>
          <a:ln w="952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3926704" y="923197"/>
            <a:ext cx="4325047" cy="2605977"/>
            <a:chOff x="3923819" y="592184"/>
            <a:chExt cx="4326048" cy="2606580"/>
          </a:xfrm>
        </p:grpSpPr>
        <p:sp>
          <p:nvSpPr>
            <p:cNvPr id="34" name="等腰三角形 33"/>
            <p:cNvSpPr/>
            <p:nvPr/>
          </p:nvSpPr>
          <p:spPr>
            <a:xfrm rot="2484028">
              <a:off x="4705566" y="592184"/>
              <a:ext cx="2729112" cy="2606580"/>
            </a:xfrm>
            <a:custGeom>
              <a:avLst/>
              <a:gdLst/>
              <a:ahLst/>
              <a:cxnLst/>
              <a:rect l="l" t="t" r="r" b="b"/>
              <a:pathLst>
                <a:path w="2729112" h="2606580">
                  <a:moveTo>
                    <a:pt x="0" y="1706340"/>
                  </a:moveTo>
                  <a:lnTo>
                    <a:pt x="1935431" y="0"/>
                  </a:lnTo>
                  <a:lnTo>
                    <a:pt x="2729112" y="900240"/>
                  </a:lnTo>
                  <a:lnTo>
                    <a:pt x="2531475" y="1074484"/>
                  </a:lnTo>
                  <a:lnTo>
                    <a:pt x="2658139" y="1269688"/>
                  </a:lnTo>
                  <a:lnTo>
                    <a:pt x="2310063" y="1269688"/>
                  </a:lnTo>
                  <a:lnTo>
                    <a:pt x="793681" y="260658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94"/>
            <p:cNvSpPr txBox="1"/>
            <p:nvPr/>
          </p:nvSpPr>
          <p:spPr>
            <a:xfrm>
              <a:off x="3923819" y="1706374"/>
              <a:ext cx="4326048" cy="479780"/>
            </a:xfrm>
            <a:prstGeom prst="rect">
              <a:avLst/>
            </a:prstGeom>
            <a:noFill/>
          </p:spPr>
          <p:txBody>
            <a:bodyPr wrap="square" lIns="68564" tIns="34283" rIns="68564" bIns="34283" rtlCol="0">
              <a:spAutoFit/>
            </a:bodyPr>
            <a:lstStyle/>
            <a:p>
              <a:pPr algn="ctr"/>
              <a:r>
                <a:rPr lang="en-US" altLang="zh-CN" sz="2667" b="1" dirty="0">
                  <a:solidFill>
                    <a:schemeClr val="bg1"/>
                  </a:solidFill>
                  <a:latin typeface="微软雅黑" pitchFamily="34" charset="-122"/>
                  <a:ea typeface="微软雅黑" pitchFamily="34" charset="-122"/>
                </a:rPr>
                <a:t>Part 04</a:t>
              </a:r>
              <a:endParaRPr lang="zh-CN" altLang="en-US" sz="2667" b="1" dirty="0">
                <a:solidFill>
                  <a:schemeClr val="bg1"/>
                </a:solidFill>
                <a:latin typeface="微软雅黑" pitchFamily="34" charset="-122"/>
                <a:ea typeface="微软雅黑" pitchFamily="34" charset="-122"/>
              </a:endParaRPr>
            </a:p>
          </p:txBody>
        </p:sp>
      </p:grpSp>
      <p:pic>
        <p:nvPicPr>
          <p:cNvPr id="10" name="图片 9" descr="9f799c9917954e995baedae81799454d"/>
          <p:cNvPicPr>
            <a:picLocks noChangeAspect="1"/>
          </p:cNvPicPr>
          <p:nvPr/>
        </p:nvPicPr>
        <p:blipFill>
          <a:blip r:embed="rId3"/>
          <a:stretch>
            <a:fillRect/>
          </a:stretch>
        </p:blipFill>
        <p:spPr>
          <a:xfrm>
            <a:off x="-21273" y="5007611"/>
            <a:ext cx="12230735" cy="1858645"/>
          </a:xfrm>
          <a:prstGeom prst="rect">
            <a:avLst/>
          </a:prstGeom>
        </p:spPr>
      </p:pic>
    </p:spTree>
    <p:extLst>
      <p:ext uri="{BB962C8B-B14F-4D97-AF65-F5344CB8AC3E}">
        <p14:creationId xmlns:p14="http://schemas.microsoft.com/office/powerpoint/2010/main" val="2746082445"/>
      </p:ext>
    </p:extLst>
  </p:cSld>
  <p:clrMapOvr>
    <a:masterClrMapping/>
  </p:clrMapOvr>
  <mc:AlternateContent xmlns:mc="http://schemas.openxmlformats.org/markup-compatibility/2006">
    <mc:Choice xmlns:p14="http://schemas.microsoft.com/office/powerpoint/2010/main" Requires="p14">
      <p:transition spd="med" p14:dur="700" advClick="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750"/>
                                        <p:tgtEl>
                                          <p:spTgt spid="38"/>
                                        </p:tgtEl>
                                      </p:cBhvr>
                                    </p:animEffect>
                                    <p:anim calcmode="lin" valueType="num">
                                      <p:cBhvr>
                                        <p:cTn id="8" dur="750" fill="hold"/>
                                        <p:tgtEl>
                                          <p:spTgt spid="38"/>
                                        </p:tgtEl>
                                        <p:attrNameLst>
                                          <p:attrName>ppt_x</p:attrName>
                                        </p:attrNameLst>
                                      </p:cBhvr>
                                      <p:tavLst>
                                        <p:tav tm="0">
                                          <p:val>
                                            <p:strVal val="#ppt_x"/>
                                          </p:val>
                                        </p:tav>
                                        <p:tav tm="100000">
                                          <p:val>
                                            <p:strVal val="#ppt_x"/>
                                          </p:val>
                                        </p:tav>
                                      </p:tavLst>
                                    </p:anim>
                                    <p:anim calcmode="lin" valueType="num">
                                      <p:cBhvr>
                                        <p:cTn id="9" dur="750" fill="hold"/>
                                        <p:tgtEl>
                                          <p:spTgt spid="3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8"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wipe(left)">
                                      <p:cBhvr>
                                        <p:cTn id="13" dur="500"/>
                                        <p:tgtEl>
                                          <p:spTgt spid="30"/>
                                        </p:tgtEl>
                                      </p:cBhvr>
                                    </p:animEffect>
                                  </p:childTnLst>
                                </p:cTn>
                              </p:par>
                              <p:par>
                                <p:cTn id="14" presetID="22" presetClass="entr" presetSubtype="2" fill="hold"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wipe(right)">
                                      <p:cBhvr>
                                        <p:cTn id="16" dur="500"/>
                                        <p:tgtEl>
                                          <p:spTgt spid="31"/>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fltVal val="0"/>
                                          </p:val>
                                        </p:tav>
                                        <p:tav tm="100000">
                                          <p:val>
                                            <p:strVal val="#ppt_w"/>
                                          </p:val>
                                        </p:tav>
                                      </p:tavLst>
                                    </p:anim>
                                    <p:anim calcmode="lin" valueType="num">
                                      <p:cBhvr>
                                        <p:cTn id="20" dur="500" fill="hold"/>
                                        <p:tgtEl>
                                          <p:spTgt spid="28"/>
                                        </p:tgtEl>
                                        <p:attrNameLst>
                                          <p:attrName>ppt_h</p:attrName>
                                        </p:attrNameLst>
                                      </p:cBhvr>
                                      <p:tavLst>
                                        <p:tav tm="0">
                                          <p:val>
                                            <p:fltVal val="0"/>
                                          </p:val>
                                        </p:tav>
                                        <p:tav tm="100000">
                                          <p:val>
                                            <p:strVal val="#ppt_h"/>
                                          </p:val>
                                        </p:tav>
                                      </p:tavLst>
                                    </p:anim>
                                    <p:animEffect transition="in" filter="fade">
                                      <p:cBhvr>
                                        <p:cTn id="21" dur="500"/>
                                        <p:tgtEl>
                                          <p:spTgt spid="28"/>
                                        </p:tgtEl>
                                      </p:cBhvr>
                                    </p:animEffect>
                                  </p:childTnLst>
                                </p:cTn>
                              </p:par>
                            </p:childTnLst>
                          </p:cTn>
                        </p:par>
                        <p:par>
                          <p:cTn id="22" fill="hold">
                            <p:stCondLst>
                              <p:cond delay="1250"/>
                            </p:stCondLst>
                            <p:childTnLst>
                              <p:par>
                                <p:cTn id="23" presetID="31" presetClass="entr" presetSubtype="0"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1000" fill="hold"/>
                                        <p:tgtEl>
                                          <p:spTgt spid="29"/>
                                        </p:tgtEl>
                                        <p:attrNameLst>
                                          <p:attrName>ppt_w</p:attrName>
                                        </p:attrNameLst>
                                      </p:cBhvr>
                                      <p:tavLst>
                                        <p:tav tm="0">
                                          <p:val>
                                            <p:fltVal val="0"/>
                                          </p:val>
                                        </p:tav>
                                        <p:tav tm="100000">
                                          <p:val>
                                            <p:strVal val="#ppt_w"/>
                                          </p:val>
                                        </p:tav>
                                      </p:tavLst>
                                    </p:anim>
                                    <p:anim calcmode="lin" valueType="num">
                                      <p:cBhvr>
                                        <p:cTn id="26" dur="1000" fill="hold"/>
                                        <p:tgtEl>
                                          <p:spTgt spid="29"/>
                                        </p:tgtEl>
                                        <p:attrNameLst>
                                          <p:attrName>ppt_h</p:attrName>
                                        </p:attrNameLst>
                                      </p:cBhvr>
                                      <p:tavLst>
                                        <p:tav tm="0">
                                          <p:val>
                                            <p:fltVal val="0"/>
                                          </p:val>
                                        </p:tav>
                                        <p:tav tm="100000">
                                          <p:val>
                                            <p:strVal val="#ppt_h"/>
                                          </p:val>
                                        </p:tav>
                                      </p:tavLst>
                                    </p:anim>
                                    <p:anim calcmode="lin" valueType="num">
                                      <p:cBhvr>
                                        <p:cTn id="27" dur="1000" fill="hold"/>
                                        <p:tgtEl>
                                          <p:spTgt spid="29"/>
                                        </p:tgtEl>
                                        <p:attrNameLst>
                                          <p:attrName>style.rotation</p:attrName>
                                        </p:attrNameLst>
                                      </p:cBhvr>
                                      <p:tavLst>
                                        <p:tav tm="0">
                                          <p:val>
                                            <p:fltVal val="90"/>
                                          </p:val>
                                        </p:tav>
                                        <p:tav tm="100000">
                                          <p:val>
                                            <p:fltVal val="0"/>
                                          </p:val>
                                        </p:tav>
                                      </p:tavLst>
                                    </p:anim>
                                    <p:animEffect transition="in" filter="fade">
                                      <p:cBhvr>
                                        <p:cTn id="28"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04"/>
          <p:cNvGrpSpPr/>
          <p:nvPr/>
        </p:nvGrpSpPr>
        <p:grpSpPr>
          <a:xfrm>
            <a:off x="6705530" y="1769822"/>
            <a:ext cx="4648488" cy="5146541"/>
            <a:chOff x="6910388" y="223838"/>
            <a:chExt cx="6045200" cy="6692900"/>
          </a:xfrm>
        </p:grpSpPr>
        <p:sp>
          <p:nvSpPr>
            <p:cNvPr id="3" name="Freeform 92"/>
            <p:cNvSpPr>
              <a:spLocks/>
            </p:cNvSpPr>
            <p:nvPr/>
          </p:nvSpPr>
          <p:spPr bwMode="auto">
            <a:xfrm>
              <a:off x="8704263" y="2757488"/>
              <a:ext cx="2085975" cy="4159250"/>
            </a:xfrm>
            <a:custGeom>
              <a:avLst/>
              <a:gdLst>
                <a:gd name="T0" fmla="*/ 1008 w 1314"/>
                <a:gd name="T1" fmla="*/ 1328 h 2620"/>
                <a:gd name="T2" fmla="*/ 1034 w 1314"/>
                <a:gd name="T3" fmla="*/ 1148 h 2620"/>
                <a:gd name="T4" fmla="*/ 1104 w 1314"/>
                <a:gd name="T5" fmla="*/ 860 h 2620"/>
                <a:gd name="T6" fmla="*/ 1184 w 1314"/>
                <a:gd name="T7" fmla="*/ 658 h 2620"/>
                <a:gd name="T8" fmla="*/ 1256 w 1314"/>
                <a:gd name="T9" fmla="*/ 532 h 2620"/>
                <a:gd name="T10" fmla="*/ 1304 w 1314"/>
                <a:gd name="T11" fmla="*/ 472 h 2620"/>
                <a:gd name="T12" fmla="*/ 1292 w 1314"/>
                <a:gd name="T13" fmla="*/ 466 h 2620"/>
                <a:gd name="T14" fmla="*/ 1228 w 1314"/>
                <a:gd name="T15" fmla="*/ 494 h 2620"/>
                <a:gd name="T16" fmla="*/ 1112 w 1314"/>
                <a:gd name="T17" fmla="*/ 574 h 2620"/>
                <a:gd name="T18" fmla="*/ 1062 w 1314"/>
                <a:gd name="T19" fmla="*/ 618 h 2620"/>
                <a:gd name="T20" fmla="*/ 1080 w 1314"/>
                <a:gd name="T21" fmla="*/ 494 h 2620"/>
                <a:gd name="T22" fmla="*/ 1118 w 1314"/>
                <a:gd name="T23" fmla="*/ 368 h 2620"/>
                <a:gd name="T24" fmla="*/ 1200 w 1314"/>
                <a:gd name="T25" fmla="*/ 168 h 2620"/>
                <a:gd name="T26" fmla="*/ 1182 w 1314"/>
                <a:gd name="T27" fmla="*/ 156 h 2620"/>
                <a:gd name="T28" fmla="*/ 1074 w 1314"/>
                <a:gd name="T29" fmla="*/ 276 h 2620"/>
                <a:gd name="T30" fmla="*/ 994 w 1314"/>
                <a:gd name="T31" fmla="*/ 402 h 2620"/>
                <a:gd name="T32" fmla="*/ 940 w 1314"/>
                <a:gd name="T33" fmla="*/ 518 h 2620"/>
                <a:gd name="T34" fmla="*/ 894 w 1314"/>
                <a:gd name="T35" fmla="*/ 658 h 2620"/>
                <a:gd name="T36" fmla="*/ 866 w 1314"/>
                <a:gd name="T37" fmla="*/ 500 h 2620"/>
                <a:gd name="T38" fmla="*/ 808 w 1314"/>
                <a:gd name="T39" fmla="*/ 304 h 2620"/>
                <a:gd name="T40" fmla="*/ 744 w 1314"/>
                <a:gd name="T41" fmla="*/ 158 h 2620"/>
                <a:gd name="T42" fmla="*/ 684 w 1314"/>
                <a:gd name="T43" fmla="*/ 62 h 2620"/>
                <a:gd name="T44" fmla="*/ 636 w 1314"/>
                <a:gd name="T45" fmla="*/ 0 h 2620"/>
                <a:gd name="T46" fmla="*/ 668 w 1314"/>
                <a:gd name="T47" fmla="*/ 96 h 2620"/>
                <a:gd name="T48" fmla="*/ 696 w 1314"/>
                <a:gd name="T49" fmla="*/ 236 h 2620"/>
                <a:gd name="T50" fmla="*/ 706 w 1314"/>
                <a:gd name="T51" fmla="*/ 372 h 2620"/>
                <a:gd name="T52" fmla="*/ 700 w 1314"/>
                <a:gd name="T53" fmla="*/ 496 h 2620"/>
                <a:gd name="T54" fmla="*/ 674 w 1314"/>
                <a:gd name="T55" fmla="*/ 670 h 2620"/>
                <a:gd name="T56" fmla="*/ 622 w 1314"/>
                <a:gd name="T57" fmla="*/ 532 h 2620"/>
                <a:gd name="T58" fmla="*/ 532 w 1314"/>
                <a:gd name="T59" fmla="*/ 366 h 2620"/>
                <a:gd name="T60" fmla="*/ 444 w 1314"/>
                <a:gd name="T61" fmla="*/ 248 h 2620"/>
                <a:gd name="T62" fmla="*/ 368 w 1314"/>
                <a:gd name="T63" fmla="*/ 174 h 2620"/>
                <a:gd name="T64" fmla="*/ 308 w 1314"/>
                <a:gd name="T65" fmla="*/ 128 h 2620"/>
                <a:gd name="T66" fmla="*/ 344 w 1314"/>
                <a:gd name="T67" fmla="*/ 180 h 2620"/>
                <a:gd name="T68" fmla="*/ 398 w 1314"/>
                <a:gd name="T69" fmla="*/ 286 h 2620"/>
                <a:gd name="T70" fmla="*/ 444 w 1314"/>
                <a:gd name="T71" fmla="*/ 440 h 2620"/>
                <a:gd name="T72" fmla="*/ 460 w 1314"/>
                <a:gd name="T73" fmla="*/ 574 h 2620"/>
                <a:gd name="T74" fmla="*/ 460 w 1314"/>
                <a:gd name="T75" fmla="*/ 676 h 2620"/>
                <a:gd name="T76" fmla="*/ 454 w 1314"/>
                <a:gd name="T77" fmla="*/ 732 h 2620"/>
                <a:gd name="T78" fmla="*/ 330 w 1314"/>
                <a:gd name="T79" fmla="*/ 654 h 2620"/>
                <a:gd name="T80" fmla="*/ 214 w 1314"/>
                <a:gd name="T81" fmla="*/ 612 h 2620"/>
                <a:gd name="T82" fmla="*/ 114 w 1314"/>
                <a:gd name="T83" fmla="*/ 598 h 2620"/>
                <a:gd name="T84" fmla="*/ 10 w 1314"/>
                <a:gd name="T85" fmla="*/ 602 h 2620"/>
                <a:gd name="T86" fmla="*/ 14 w 1314"/>
                <a:gd name="T87" fmla="*/ 610 h 2620"/>
                <a:gd name="T88" fmla="*/ 80 w 1314"/>
                <a:gd name="T89" fmla="*/ 644 h 2620"/>
                <a:gd name="T90" fmla="*/ 180 w 1314"/>
                <a:gd name="T91" fmla="*/ 724 h 2620"/>
                <a:gd name="T92" fmla="*/ 300 w 1314"/>
                <a:gd name="T93" fmla="*/ 862 h 2620"/>
                <a:gd name="T94" fmla="*/ 362 w 1314"/>
                <a:gd name="T95" fmla="*/ 956 h 2620"/>
                <a:gd name="T96" fmla="*/ 420 w 1314"/>
                <a:gd name="T97" fmla="*/ 1072 h 2620"/>
                <a:gd name="T98" fmla="*/ 476 w 1314"/>
                <a:gd name="T99" fmla="*/ 1210 h 2620"/>
                <a:gd name="T100" fmla="*/ 502 w 1314"/>
                <a:gd name="T101" fmla="*/ 1294 h 2620"/>
                <a:gd name="T102" fmla="*/ 522 w 1314"/>
                <a:gd name="T103" fmla="*/ 1404 h 2620"/>
                <a:gd name="T104" fmla="*/ 534 w 1314"/>
                <a:gd name="T105" fmla="*/ 1566 h 2620"/>
                <a:gd name="T106" fmla="*/ 524 w 1314"/>
                <a:gd name="T107" fmla="*/ 1836 h 2620"/>
                <a:gd name="T108" fmla="*/ 490 w 1314"/>
                <a:gd name="T109" fmla="*/ 2114 h 2620"/>
                <a:gd name="T110" fmla="*/ 440 w 1314"/>
                <a:gd name="T111" fmla="*/ 2384 h 2620"/>
                <a:gd name="T112" fmla="*/ 1150 w 1314"/>
                <a:gd name="T113" fmla="*/ 2620 h 2620"/>
                <a:gd name="T114" fmla="*/ 1102 w 1314"/>
                <a:gd name="T115" fmla="*/ 2446 h 2620"/>
                <a:gd name="T116" fmla="*/ 1056 w 1314"/>
                <a:gd name="T117" fmla="*/ 2230 h 2620"/>
                <a:gd name="T118" fmla="*/ 1018 w 1314"/>
                <a:gd name="T119" fmla="*/ 1988 h 2620"/>
                <a:gd name="T120" fmla="*/ 996 w 1314"/>
                <a:gd name="T121" fmla="*/ 1732 h 2620"/>
                <a:gd name="T122" fmla="*/ 996 w 1314"/>
                <a:gd name="T123" fmla="*/ 1478 h 2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14" h="2620">
                  <a:moveTo>
                    <a:pt x="1002" y="1394"/>
                  </a:moveTo>
                  <a:lnTo>
                    <a:pt x="1002" y="1394"/>
                  </a:lnTo>
                  <a:lnTo>
                    <a:pt x="1008" y="1328"/>
                  </a:lnTo>
                  <a:lnTo>
                    <a:pt x="1016" y="1266"/>
                  </a:lnTo>
                  <a:lnTo>
                    <a:pt x="1026" y="1206"/>
                  </a:lnTo>
                  <a:lnTo>
                    <a:pt x="1034" y="1148"/>
                  </a:lnTo>
                  <a:lnTo>
                    <a:pt x="1056" y="1042"/>
                  </a:lnTo>
                  <a:lnTo>
                    <a:pt x="1080" y="946"/>
                  </a:lnTo>
                  <a:lnTo>
                    <a:pt x="1104" y="860"/>
                  </a:lnTo>
                  <a:lnTo>
                    <a:pt x="1130" y="784"/>
                  </a:lnTo>
                  <a:lnTo>
                    <a:pt x="1158" y="716"/>
                  </a:lnTo>
                  <a:lnTo>
                    <a:pt x="1184" y="658"/>
                  </a:lnTo>
                  <a:lnTo>
                    <a:pt x="1210" y="608"/>
                  </a:lnTo>
                  <a:lnTo>
                    <a:pt x="1234" y="566"/>
                  </a:lnTo>
                  <a:lnTo>
                    <a:pt x="1256" y="532"/>
                  </a:lnTo>
                  <a:lnTo>
                    <a:pt x="1274" y="506"/>
                  </a:lnTo>
                  <a:lnTo>
                    <a:pt x="1292" y="486"/>
                  </a:lnTo>
                  <a:lnTo>
                    <a:pt x="1304" y="472"/>
                  </a:lnTo>
                  <a:lnTo>
                    <a:pt x="1314" y="460"/>
                  </a:lnTo>
                  <a:lnTo>
                    <a:pt x="1314" y="460"/>
                  </a:lnTo>
                  <a:lnTo>
                    <a:pt x="1292" y="466"/>
                  </a:lnTo>
                  <a:lnTo>
                    <a:pt x="1270" y="474"/>
                  </a:lnTo>
                  <a:lnTo>
                    <a:pt x="1250" y="482"/>
                  </a:lnTo>
                  <a:lnTo>
                    <a:pt x="1228" y="494"/>
                  </a:lnTo>
                  <a:lnTo>
                    <a:pt x="1184" y="520"/>
                  </a:lnTo>
                  <a:lnTo>
                    <a:pt x="1146" y="546"/>
                  </a:lnTo>
                  <a:lnTo>
                    <a:pt x="1112" y="574"/>
                  </a:lnTo>
                  <a:lnTo>
                    <a:pt x="1086" y="596"/>
                  </a:lnTo>
                  <a:lnTo>
                    <a:pt x="1062" y="618"/>
                  </a:lnTo>
                  <a:lnTo>
                    <a:pt x="1062" y="618"/>
                  </a:lnTo>
                  <a:lnTo>
                    <a:pt x="1066" y="578"/>
                  </a:lnTo>
                  <a:lnTo>
                    <a:pt x="1072" y="536"/>
                  </a:lnTo>
                  <a:lnTo>
                    <a:pt x="1080" y="494"/>
                  </a:lnTo>
                  <a:lnTo>
                    <a:pt x="1092" y="452"/>
                  </a:lnTo>
                  <a:lnTo>
                    <a:pt x="1104" y="410"/>
                  </a:lnTo>
                  <a:lnTo>
                    <a:pt x="1118" y="368"/>
                  </a:lnTo>
                  <a:lnTo>
                    <a:pt x="1146" y="290"/>
                  </a:lnTo>
                  <a:lnTo>
                    <a:pt x="1176" y="222"/>
                  </a:lnTo>
                  <a:lnTo>
                    <a:pt x="1200" y="168"/>
                  </a:lnTo>
                  <a:lnTo>
                    <a:pt x="1224" y="120"/>
                  </a:lnTo>
                  <a:lnTo>
                    <a:pt x="1224" y="120"/>
                  </a:lnTo>
                  <a:lnTo>
                    <a:pt x="1182" y="156"/>
                  </a:lnTo>
                  <a:lnTo>
                    <a:pt x="1142" y="194"/>
                  </a:lnTo>
                  <a:lnTo>
                    <a:pt x="1106" y="236"/>
                  </a:lnTo>
                  <a:lnTo>
                    <a:pt x="1074" y="276"/>
                  </a:lnTo>
                  <a:lnTo>
                    <a:pt x="1044" y="318"/>
                  </a:lnTo>
                  <a:lnTo>
                    <a:pt x="1018" y="362"/>
                  </a:lnTo>
                  <a:lnTo>
                    <a:pt x="994" y="402"/>
                  </a:lnTo>
                  <a:lnTo>
                    <a:pt x="974" y="444"/>
                  </a:lnTo>
                  <a:lnTo>
                    <a:pt x="956" y="482"/>
                  </a:lnTo>
                  <a:lnTo>
                    <a:pt x="940" y="518"/>
                  </a:lnTo>
                  <a:lnTo>
                    <a:pt x="916" y="582"/>
                  </a:lnTo>
                  <a:lnTo>
                    <a:pt x="902" y="630"/>
                  </a:lnTo>
                  <a:lnTo>
                    <a:pt x="894" y="658"/>
                  </a:lnTo>
                  <a:lnTo>
                    <a:pt x="894" y="658"/>
                  </a:lnTo>
                  <a:lnTo>
                    <a:pt x="882" y="576"/>
                  </a:lnTo>
                  <a:lnTo>
                    <a:pt x="866" y="500"/>
                  </a:lnTo>
                  <a:lnTo>
                    <a:pt x="848" y="428"/>
                  </a:lnTo>
                  <a:lnTo>
                    <a:pt x="830" y="364"/>
                  </a:lnTo>
                  <a:lnTo>
                    <a:pt x="808" y="304"/>
                  </a:lnTo>
                  <a:lnTo>
                    <a:pt x="786" y="250"/>
                  </a:lnTo>
                  <a:lnTo>
                    <a:pt x="764" y="202"/>
                  </a:lnTo>
                  <a:lnTo>
                    <a:pt x="744" y="158"/>
                  </a:lnTo>
                  <a:lnTo>
                    <a:pt x="722" y="122"/>
                  </a:lnTo>
                  <a:lnTo>
                    <a:pt x="702" y="88"/>
                  </a:lnTo>
                  <a:lnTo>
                    <a:pt x="684" y="62"/>
                  </a:lnTo>
                  <a:lnTo>
                    <a:pt x="668" y="40"/>
                  </a:lnTo>
                  <a:lnTo>
                    <a:pt x="644" y="10"/>
                  </a:lnTo>
                  <a:lnTo>
                    <a:pt x="636" y="0"/>
                  </a:lnTo>
                  <a:lnTo>
                    <a:pt x="636" y="0"/>
                  </a:lnTo>
                  <a:lnTo>
                    <a:pt x="652" y="48"/>
                  </a:lnTo>
                  <a:lnTo>
                    <a:pt x="668" y="96"/>
                  </a:lnTo>
                  <a:lnTo>
                    <a:pt x="680" y="142"/>
                  </a:lnTo>
                  <a:lnTo>
                    <a:pt x="688" y="190"/>
                  </a:lnTo>
                  <a:lnTo>
                    <a:pt x="696" y="236"/>
                  </a:lnTo>
                  <a:lnTo>
                    <a:pt x="700" y="282"/>
                  </a:lnTo>
                  <a:lnTo>
                    <a:pt x="704" y="328"/>
                  </a:lnTo>
                  <a:lnTo>
                    <a:pt x="706" y="372"/>
                  </a:lnTo>
                  <a:lnTo>
                    <a:pt x="706" y="414"/>
                  </a:lnTo>
                  <a:lnTo>
                    <a:pt x="704" y="456"/>
                  </a:lnTo>
                  <a:lnTo>
                    <a:pt x="700" y="496"/>
                  </a:lnTo>
                  <a:lnTo>
                    <a:pt x="696" y="534"/>
                  </a:lnTo>
                  <a:lnTo>
                    <a:pt x="686" y="606"/>
                  </a:lnTo>
                  <a:lnTo>
                    <a:pt x="674" y="670"/>
                  </a:lnTo>
                  <a:lnTo>
                    <a:pt x="674" y="670"/>
                  </a:lnTo>
                  <a:lnTo>
                    <a:pt x="648" y="598"/>
                  </a:lnTo>
                  <a:lnTo>
                    <a:pt x="622" y="532"/>
                  </a:lnTo>
                  <a:lnTo>
                    <a:pt x="592" y="470"/>
                  </a:lnTo>
                  <a:lnTo>
                    <a:pt x="564" y="416"/>
                  </a:lnTo>
                  <a:lnTo>
                    <a:pt x="532" y="366"/>
                  </a:lnTo>
                  <a:lnTo>
                    <a:pt x="502" y="322"/>
                  </a:lnTo>
                  <a:lnTo>
                    <a:pt x="472" y="284"/>
                  </a:lnTo>
                  <a:lnTo>
                    <a:pt x="444" y="248"/>
                  </a:lnTo>
                  <a:lnTo>
                    <a:pt x="416" y="220"/>
                  </a:lnTo>
                  <a:lnTo>
                    <a:pt x="390" y="194"/>
                  </a:lnTo>
                  <a:lnTo>
                    <a:pt x="368" y="174"/>
                  </a:lnTo>
                  <a:lnTo>
                    <a:pt x="348" y="156"/>
                  </a:lnTo>
                  <a:lnTo>
                    <a:pt x="318" y="136"/>
                  </a:lnTo>
                  <a:lnTo>
                    <a:pt x="308" y="128"/>
                  </a:lnTo>
                  <a:lnTo>
                    <a:pt x="308" y="128"/>
                  </a:lnTo>
                  <a:lnTo>
                    <a:pt x="326" y="154"/>
                  </a:lnTo>
                  <a:lnTo>
                    <a:pt x="344" y="180"/>
                  </a:lnTo>
                  <a:lnTo>
                    <a:pt x="358" y="206"/>
                  </a:lnTo>
                  <a:lnTo>
                    <a:pt x="374" y="232"/>
                  </a:lnTo>
                  <a:lnTo>
                    <a:pt x="398" y="286"/>
                  </a:lnTo>
                  <a:lnTo>
                    <a:pt x="418" y="338"/>
                  </a:lnTo>
                  <a:lnTo>
                    <a:pt x="432" y="390"/>
                  </a:lnTo>
                  <a:lnTo>
                    <a:pt x="444" y="440"/>
                  </a:lnTo>
                  <a:lnTo>
                    <a:pt x="452" y="488"/>
                  </a:lnTo>
                  <a:lnTo>
                    <a:pt x="458" y="532"/>
                  </a:lnTo>
                  <a:lnTo>
                    <a:pt x="460" y="574"/>
                  </a:lnTo>
                  <a:lnTo>
                    <a:pt x="462" y="614"/>
                  </a:lnTo>
                  <a:lnTo>
                    <a:pt x="462" y="648"/>
                  </a:lnTo>
                  <a:lnTo>
                    <a:pt x="460" y="676"/>
                  </a:lnTo>
                  <a:lnTo>
                    <a:pt x="456" y="718"/>
                  </a:lnTo>
                  <a:lnTo>
                    <a:pt x="454" y="732"/>
                  </a:lnTo>
                  <a:lnTo>
                    <a:pt x="454" y="732"/>
                  </a:lnTo>
                  <a:lnTo>
                    <a:pt x="412" y="702"/>
                  </a:lnTo>
                  <a:lnTo>
                    <a:pt x="372" y="676"/>
                  </a:lnTo>
                  <a:lnTo>
                    <a:pt x="330" y="654"/>
                  </a:lnTo>
                  <a:lnTo>
                    <a:pt x="290" y="636"/>
                  </a:lnTo>
                  <a:lnTo>
                    <a:pt x="250" y="622"/>
                  </a:lnTo>
                  <a:lnTo>
                    <a:pt x="214" y="612"/>
                  </a:lnTo>
                  <a:lnTo>
                    <a:pt x="178" y="606"/>
                  </a:lnTo>
                  <a:lnTo>
                    <a:pt x="144" y="600"/>
                  </a:lnTo>
                  <a:lnTo>
                    <a:pt x="114" y="598"/>
                  </a:lnTo>
                  <a:lnTo>
                    <a:pt x="86" y="598"/>
                  </a:lnTo>
                  <a:lnTo>
                    <a:pt x="40" y="598"/>
                  </a:lnTo>
                  <a:lnTo>
                    <a:pt x="10" y="602"/>
                  </a:lnTo>
                  <a:lnTo>
                    <a:pt x="0" y="604"/>
                  </a:lnTo>
                  <a:lnTo>
                    <a:pt x="0" y="604"/>
                  </a:lnTo>
                  <a:lnTo>
                    <a:pt x="14" y="610"/>
                  </a:lnTo>
                  <a:lnTo>
                    <a:pt x="30" y="616"/>
                  </a:lnTo>
                  <a:lnTo>
                    <a:pt x="52" y="628"/>
                  </a:lnTo>
                  <a:lnTo>
                    <a:pt x="80" y="644"/>
                  </a:lnTo>
                  <a:lnTo>
                    <a:pt x="110" y="664"/>
                  </a:lnTo>
                  <a:lnTo>
                    <a:pt x="144" y="690"/>
                  </a:lnTo>
                  <a:lnTo>
                    <a:pt x="180" y="724"/>
                  </a:lnTo>
                  <a:lnTo>
                    <a:pt x="220" y="762"/>
                  </a:lnTo>
                  <a:lnTo>
                    <a:pt x="260" y="808"/>
                  </a:lnTo>
                  <a:lnTo>
                    <a:pt x="300" y="862"/>
                  </a:lnTo>
                  <a:lnTo>
                    <a:pt x="322" y="890"/>
                  </a:lnTo>
                  <a:lnTo>
                    <a:pt x="342" y="922"/>
                  </a:lnTo>
                  <a:lnTo>
                    <a:pt x="362" y="956"/>
                  </a:lnTo>
                  <a:lnTo>
                    <a:pt x="382" y="992"/>
                  </a:lnTo>
                  <a:lnTo>
                    <a:pt x="402" y="1032"/>
                  </a:lnTo>
                  <a:lnTo>
                    <a:pt x="420" y="1072"/>
                  </a:lnTo>
                  <a:lnTo>
                    <a:pt x="440" y="1116"/>
                  </a:lnTo>
                  <a:lnTo>
                    <a:pt x="458" y="1162"/>
                  </a:lnTo>
                  <a:lnTo>
                    <a:pt x="476" y="1210"/>
                  </a:lnTo>
                  <a:lnTo>
                    <a:pt x="492" y="1260"/>
                  </a:lnTo>
                  <a:lnTo>
                    <a:pt x="492" y="1260"/>
                  </a:lnTo>
                  <a:lnTo>
                    <a:pt x="502" y="1294"/>
                  </a:lnTo>
                  <a:lnTo>
                    <a:pt x="510" y="1330"/>
                  </a:lnTo>
                  <a:lnTo>
                    <a:pt x="516" y="1366"/>
                  </a:lnTo>
                  <a:lnTo>
                    <a:pt x="522" y="1404"/>
                  </a:lnTo>
                  <a:lnTo>
                    <a:pt x="526" y="1442"/>
                  </a:lnTo>
                  <a:lnTo>
                    <a:pt x="530" y="1482"/>
                  </a:lnTo>
                  <a:lnTo>
                    <a:pt x="534" y="1566"/>
                  </a:lnTo>
                  <a:lnTo>
                    <a:pt x="534" y="1654"/>
                  </a:lnTo>
                  <a:lnTo>
                    <a:pt x="530" y="1744"/>
                  </a:lnTo>
                  <a:lnTo>
                    <a:pt x="524" y="1836"/>
                  </a:lnTo>
                  <a:lnTo>
                    <a:pt x="514" y="1928"/>
                  </a:lnTo>
                  <a:lnTo>
                    <a:pt x="502" y="2022"/>
                  </a:lnTo>
                  <a:lnTo>
                    <a:pt x="490" y="2114"/>
                  </a:lnTo>
                  <a:lnTo>
                    <a:pt x="474" y="2206"/>
                  </a:lnTo>
                  <a:lnTo>
                    <a:pt x="458" y="2296"/>
                  </a:lnTo>
                  <a:lnTo>
                    <a:pt x="440" y="2384"/>
                  </a:lnTo>
                  <a:lnTo>
                    <a:pt x="422" y="2468"/>
                  </a:lnTo>
                  <a:lnTo>
                    <a:pt x="386" y="2620"/>
                  </a:lnTo>
                  <a:lnTo>
                    <a:pt x="1150" y="2620"/>
                  </a:lnTo>
                  <a:lnTo>
                    <a:pt x="1150" y="2620"/>
                  </a:lnTo>
                  <a:lnTo>
                    <a:pt x="1118" y="2510"/>
                  </a:lnTo>
                  <a:lnTo>
                    <a:pt x="1102" y="2446"/>
                  </a:lnTo>
                  <a:lnTo>
                    <a:pt x="1086" y="2378"/>
                  </a:lnTo>
                  <a:lnTo>
                    <a:pt x="1072" y="2306"/>
                  </a:lnTo>
                  <a:lnTo>
                    <a:pt x="1056" y="2230"/>
                  </a:lnTo>
                  <a:lnTo>
                    <a:pt x="1042" y="2152"/>
                  </a:lnTo>
                  <a:lnTo>
                    <a:pt x="1030" y="2070"/>
                  </a:lnTo>
                  <a:lnTo>
                    <a:pt x="1018" y="1988"/>
                  </a:lnTo>
                  <a:lnTo>
                    <a:pt x="1008" y="1904"/>
                  </a:lnTo>
                  <a:lnTo>
                    <a:pt x="1002" y="1818"/>
                  </a:lnTo>
                  <a:lnTo>
                    <a:pt x="996" y="1732"/>
                  </a:lnTo>
                  <a:lnTo>
                    <a:pt x="992" y="1646"/>
                  </a:lnTo>
                  <a:lnTo>
                    <a:pt x="992" y="1562"/>
                  </a:lnTo>
                  <a:lnTo>
                    <a:pt x="996" y="1478"/>
                  </a:lnTo>
                  <a:lnTo>
                    <a:pt x="1002" y="1394"/>
                  </a:lnTo>
                  <a:lnTo>
                    <a:pt x="1002" y="1394"/>
                  </a:lnTo>
                  <a:close/>
                </a:path>
              </a:pathLst>
            </a:custGeom>
            <a:solidFill>
              <a:srgbClr val="5345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AU" sz="1350"/>
            </a:p>
          </p:txBody>
        </p:sp>
        <p:sp>
          <p:nvSpPr>
            <p:cNvPr id="4" name="Freeform 93"/>
            <p:cNvSpPr>
              <a:spLocks/>
            </p:cNvSpPr>
            <p:nvPr/>
          </p:nvSpPr>
          <p:spPr bwMode="auto">
            <a:xfrm>
              <a:off x="9799638" y="858838"/>
              <a:ext cx="1162050" cy="1911350"/>
            </a:xfrm>
            <a:custGeom>
              <a:avLst/>
              <a:gdLst>
                <a:gd name="T0" fmla="*/ 648 w 732"/>
                <a:gd name="T1" fmla="*/ 250 h 1204"/>
                <a:gd name="T2" fmla="*/ 622 w 732"/>
                <a:gd name="T3" fmla="*/ 144 h 1204"/>
                <a:gd name="T4" fmla="*/ 612 w 732"/>
                <a:gd name="T5" fmla="*/ 64 h 1204"/>
                <a:gd name="T6" fmla="*/ 610 w 732"/>
                <a:gd name="T7" fmla="*/ 16 h 1204"/>
                <a:gd name="T8" fmla="*/ 610 w 732"/>
                <a:gd name="T9" fmla="*/ 0 h 1204"/>
                <a:gd name="T10" fmla="*/ 508 w 732"/>
                <a:gd name="T11" fmla="*/ 70 h 1204"/>
                <a:gd name="T12" fmla="*/ 406 w 732"/>
                <a:gd name="T13" fmla="*/ 150 h 1204"/>
                <a:gd name="T14" fmla="*/ 310 w 732"/>
                <a:gd name="T15" fmla="*/ 238 h 1204"/>
                <a:gd name="T16" fmla="*/ 220 w 732"/>
                <a:gd name="T17" fmla="*/ 334 h 1204"/>
                <a:gd name="T18" fmla="*/ 142 w 732"/>
                <a:gd name="T19" fmla="*/ 436 h 1204"/>
                <a:gd name="T20" fmla="*/ 78 w 732"/>
                <a:gd name="T21" fmla="*/ 542 h 1204"/>
                <a:gd name="T22" fmla="*/ 42 w 732"/>
                <a:gd name="T23" fmla="*/ 626 h 1204"/>
                <a:gd name="T24" fmla="*/ 24 w 732"/>
                <a:gd name="T25" fmla="*/ 682 h 1204"/>
                <a:gd name="T26" fmla="*/ 10 w 732"/>
                <a:gd name="T27" fmla="*/ 738 h 1204"/>
                <a:gd name="T28" fmla="*/ 4 w 732"/>
                <a:gd name="T29" fmla="*/ 768 h 1204"/>
                <a:gd name="T30" fmla="*/ 0 w 732"/>
                <a:gd name="T31" fmla="*/ 852 h 1204"/>
                <a:gd name="T32" fmla="*/ 10 w 732"/>
                <a:gd name="T33" fmla="*/ 928 h 1204"/>
                <a:gd name="T34" fmla="*/ 30 w 732"/>
                <a:gd name="T35" fmla="*/ 996 h 1204"/>
                <a:gd name="T36" fmla="*/ 60 w 732"/>
                <a:gd name="T37" fmla="*/ 1054 h 1204"/>
                <a:gd name="T38" fmla="*/ 72 w 732"/>
                <a:gd name="T39" fmla="*/ 1074 h 1204"/>
                <a:gd name="T40" fmla="*/ 102 w 732"/>
                <a:gd name="T41" fmla="*/ 1108 h 1204"/>
                <a:gd name="T42" fmla="*/ 140 w 732"/>
                <a:gd name="T43" fmla="*/ 1138 h 1204"/>
                <a:gd name="T44" fmla="*/ 184 w 732"/>
                <a:gd name="T45" fmla="*/ 1164 h 1204"/>
                <a:gd name="T46" fmla="*/ 208 w 732"/>
                <a:gd name="T47" fmla="*/ 1174 h 1204"/>
                <a:gd name="T48" fmla="*/ 220 w 732"/>
                <a:gd name="T49" fmla="*/ 1050 h 1204"/>
                <a:gd name="T50" fmla="*/ 246 w 732"/>
                <a:gd name="T51" fmla="*/ 914 h 1204"/>
                <a:gd name="T52" fmla="*/ 274 w 732"/>
                <a:gd name="T53" fmla="*/ 804 h 1204"/>
                <a:gd name="T54" fmla="*/ 310 w 732"/>
                <a:gd name="T55" fmla="*/ 682 h 1204"/>
                <a:gd name="T56" fmla="*/ 360 w 732"/>
                <a:gd name="T57" fmla="*/ 548 h 1204"/>
                <a:gd name="T58" fmla="*/ 424 w 732"/>
                <a:gd name="T59" fmla="*/ 406 h 1204"/>
                <a:gd name="T60" fmla="*/ 460 w 732"/>
                <a:gd name="T61" fmla="*/ 332 h 1204"/>
                <a:gd name="T62" fmla="*/ 436 w 732"/>
                <a:gd name="T63" fmla="*/ 408 h 1204"/>
                <a:gd name="T64" fmla="*/ 384 w 732"/>
                <a:gd name="T65" fmla="*/ 608 h 1204"/>
                <a:gd name="T66" fmla="*/ 356 w 732"/>
                <a:gd name="T67" fmla="*/ 740 h 1204"/>
                <a:gd name="T68" fmla="*/ 332 w 732"/>
                <a:gd name="T69" fmla="*/ 886 h 1204"/>
                <a:gd name="T70" fmla="*/ 316 w 732"/>
                <a:gd name="T71" fmla="*/ 1042 h 1204"/>
                <a:gd name="T72" fmla="*/ 310 w 732"/>
                <a:gd name="T73" fmla="*/ 1202 h 1204"/>
                <a:gd name="T74" fmla="*/ 346 w 732"/>
                <a:gd name="T75" fmla="*/ 1204 h 1204"/>
                <a:gd name="T76" fmla="*/ 416 w 732"/>
                <a:gd name="T77" fmla="*/ 1198 h 1204"/>
                <a:gd name="T78" fmla="*/ 450 w 732"/>
                <a:gd name="T79" fmla="*/ 1188 h 1204"/>
                <a:gd name="T80" fmla="*/ 494 w 732"/>
                <a:gd name="T81" fmla="*/ 1170 h 1204"/>
                <a:gd name="T82" fmla="*/ 534 w 732"/>
                <a:gd name="T83" fmla="*/ 1146 h 1204"/>
                <a:gd name="T84" fmla="*/ 570 w 732"/>
                <a:gd name="T85" fmla="*/ 1118 h 1204"/>
                <a:gd name="T86" fmla="*/ 604 w 732"/>
                <a:gd name="T87" fmla="*/ 1084 h 1204"/>
                <a:gd name="T88" fmla="*/ 634 w 732"/>
                <a:gd name="T89" fmla="*/ 1048 h 1204"/>
                <a:gd name="T90" fmla="*/ 658 w 732"/>
                <a:gd name="T91" fmla="*/ 1006 h 1204"/>
                <a:gd name="T92" fmla="*/ 682 w 732"/>
                <a:gd name="T93" fmla="*/ 962 h 1204"/>
                <a:gd name="T94" fmla="*/ 700 w 732"/>
                <a:gd name="T95" fmla="*/ 912 h 1204"/>
                <a:gd name="T96" fmla="*/ 718 w 732"/>
                <a:gd name="T97" fmla="*/ 838 h 1204"/>
                <a:gd name="T98" fmla="*/ 730 w 732"/>
                <a:gd name="T99" fmla="*/ 760 h 1204"/>
                <a:gd name="T100" fmla="*/ 732 w 732"/>
                <a:gd name="T101" fmla="*/ 682 h 1204"/>
                <a:gd name="T102" fmla="*/ 726 w 732"/>
                <a:gd name="T103" fmla="*/ 600 h 1204"/>
                <a:gd name="T104" fmla="*/ 716 w 732"/>
                <a:gd name="T105" fmla="*/ 516 h 1204"/>
                <a:gd name="T106" fmla="*/ 698 w 732"/>
                <a:gd name="T107" fmla="*/ 430 h 1204"/>
                <a:gd name="T108" fmla="*/ 648 w 732"/>
                <a:gd name="T109" fmla="*/ 250 h 1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32" h="1204">
                  <a:moveTo>
                    <a:pt x="648" y="250"/>
                  </a:moveTo>
                  <a:lnTo>
                    <a:pt x="648" y="250"/>
                  </a:lnTo>
                  <a:lnTo>
                    <a:pt x="634" y="194"/>
                  </a:lnTo>
                  <a:lnTo>
                    <a:pt x="622" y="144"/>
                  </a:lnTo>
                  <a:lnTo>
                    <a:pt x="616" y="100"/>
                  </a:lnTo>
                  <a:lnTo>
                    <a:pt x="612" y="64"/>
                  </a:lnTo>
                  <a:lnTo>
                    <a:pt x="610" y="36"/>
                  </a:lnTo>
                  <a:lnTo>
                    <a:pt x="610" y="16"/>
                  </a:lnTo>
                  <a:lnTo>
                    <a:pt x="610" y="0"/>
                  </a:lnTo>
                  <a:lnTo>
                    <a:pt x="610" y="0"/>
                  </a:lnTo>
                  <a:lnTo>
                    <a:pt x="558" y="34"/>
                  </a:lnTo>
                  <a:lnTo>
                    <a:pt x="508" y="70"/>
                  </a:lnTo>
                  <a:lnTo>
                    <a:pt x="456" y="108"/>
                  </a:lnTo>
                  <a:lnTo>
                    <a:pt x="406" y="150"/>
                  </a:lnTo>
                  <a:lnTo>
                    <a:pt x="356" y="194"/>
                  </a:lnTo>
                  <a:lnTo>
                    <a:pt x="310" y="238"/>
                  </a:lnTo>
                  <a:lnTo>
                    <a:pt x="264" y="286"/>
                  </a:lnTo>
                  <a:lnTo>
                    <a:pt x="220" y="334"/>
                  </a:lnTo>
                  <a:lnTo>
                    <a:pt x="180" y="384"/>
                  </a:lnTo>
                  <a:lnTo>
                    <a:pt x="142" y="436"/>
                  </a:lnTo>
                  <a:lnTo>
                    <a:pt x="108" y="488"/>
                  </a:lnTo>
                  <a:lnTo>
                    <a:pt x="78" y="542"/>
                  </a:lnTo>
                  <a:lnTo>
                    <a:pt x="54" y="598"/>
                  </a:lnTo>
                  <a:lnTo>
                    <a:pt x="42" y="626"/>
                  </a:lnTo>
                  <a:lnTo>
                    <a:pt x="32" y="654"/>
                  </a:lnTo>
                  <a:lnTo>
                    <a:pt x="24" y="682"/>
                  </a:lnTo>
                  <a:lnTo>
                    <a:pt x="16" y="710"/>
                  </a:lnTo>
                  <a:lnTo>
                    <a:pt x="10" y="738"/>
                  </a:lnTo>
                  <a:lnTo>
                    <a:pt x="4" y="768"/>
                  </a:lnTo>
                  <a:lnTo>
                    <a:pt x="4" y="768"/>
                  </a:lnTo>
                  <a:lnTo>
                    <a:pt x="0" y="810"/>
                  </a:lnTo>
                  <a:lnTo>
                    <a:pt x="0" y="852"/>
                  </a:lnTo>
                  <a:lnTo>
                    <a:pt x="4" y="892"/>
                  </a:lnTo>
                  <a:lnTo>
                    <a:pt x="10" y="928"/>
                  </a:lnTo>
                  <a:lnTo>
                    <a:pt x="18" y="964"/>
                  </a:lnTo>
                  <a:lnTo>
                    <a:pt x="30" y="996"/>
                  </a:lnTo>
                  <a:lnTo>
                    <a:pt x="44" y="1026"/>
                  </a:lnTo>
                  <a:lnTo>
                    <a:pt x="60" y="1054"/>
                  </a:lnTo>
                  <a:lnTo>
                    <a:pt x="60" y="1054"/>
                  </a:lnTo>
                  <a:lnTo>
                    <a:pt x="72" y="1074"/>
                  </a:lnTo>
                  <a:lnTo>
                    <a:pt x="86" y="1092"/>
                  </a:lnTo>
                  <a:lnTo>
                    <a:pt x="102" y="1108"/>
                  </a:lnTo>
                  <a:lnTo>
                    <a:pt x="120" y="1124"/>
                  </a:lnTo>
                  <a:lnTo>
                    <a:pt x="140" y="1138"/>
                  </a:lnTo>
                  <a:lnTo>
                    <a:pt x="162" y="1152"/>
                  </a:lnTo>
                  <a:lnTo>
                    <a:pt x="184" y="1164"/>
                  </a:lnTo>
                  <a:lnTo>
                    <a:pt x="208" y="1174"/>
                  </a:lnTo>
                  <a:lnTo>
                    <a:pt x="208" y="1174"/>
                  </a:lnTo>
                  <a:lnTo>
                    <a:pt x="212" y="1122"/>
                  </a:lnTo>
                  <a:lnTo>
                    <a:pt x="220" y="1050"/>
                  </a:lnTo>
                  <a:lnTo>
                    <a:pt x="236" y="962"/>
                  </a:lnTo>
                  <a:lnTo>
                    <a:pt x="246" y="914"/>
                  </a:lnTo>
                  <a:lnTo>
                    <a:pt x="258" y="860"/>
                  </a:lnTo>
                  <a:lnTo>
                    <a:pt x="274" y="804"/>
                  </a:lnTo>
                  <a:lnTo>
                    <a:pt x="290" y="744"/>
                  </a:lnTo>
                  <a:lnTo>
                    <a:pt x="310" y="682"/>
                  </a:lnTo>
                  <a:lnTo>
                    <a:pt x="334" y="616"/>
                  </a:lnTo>
                  <a:lnTo>
                    <a:pt x="360" y="548"/>
                  </a:lnTo>
                  <a:lnTo>
                    <a:pt x="390" y="478"/>
                  </a:lnTo>
                  <a:lnTo>
                    <a:pt x="424" y="406"/>
                  </a:lnTo>
                  <a:lnTo>
                    <a:pt x="460" y="332"/>
                  </a:lnTo>
                  <a:lnTo>
                    <a:pt x="460" y="332"/>
                  </a:lnTo>
                  <a:lnTo>
                    <a:pt x="454" y="352"/>
                  </a:lnTo>
                  <a:lnTo>
                    <a:pt x="436" y="408"/>
                  </a:lnTo>
                  <a:lnTo>
                    <a:pt x="412" y="496"/>
                  </a:lnTo>
                  <a:lnTo>
                    <a:pt x="384" y="608"/>
                  </a:lnTo>
                  <a:lnTo>
                    <a:pt x="370" y="672"/>
                  </a:lnTo>
                  <a:lnTo>
                    <a:pt x="356" y="740"/>
                  </a:lnTo>
                  <a:lnTo>
                    <a:pt x="344" y="812"/>
                  </a:lnTo>
                  <a:lnTo>
                    <a:pt x="332" y="886"/>
                  </a:lnTo>
                  <a:lnTo>
                    <a:pt x="324" y="964"/>
                  </a:lnTo>
                  <a:lnTo>
                    <a:pt x="316" y="1042"/>
                  </a:lnTo>
                  <a:lnTo>
                    <a:pt x="312" y="1122"/>
                  </a:lnTo>
                  <a:lnTo>
                    <a:pt x="310" y="1202"/>
                  </a:lnTo>
                  <a:lnTo>
                    <a:pt x="310" y="1202"/>
                  </a:lnTo>
                  <a:lnTo>
                    <a:pt x="346" y="1204"/>
                  </a:lnTo>
                  <a:lnTo>
                    <a:pt x="380" y="1202"/>
                  </a:lnTo>
                  <a:lnTo>
                    <a:pt x="416" y="1198"/>
                  </a:lnTo>
                  <a:lnTo>
                    <a:pt x="450" y="1188"/>
                  </a:lnTo>
                  <a:lnTo>
                    <a:pt x="450" y="1188"/>
                  </a:lnTo>
                  <a:lnTo>
                    <a:pt x="472" y="1180"/>
                  </a:lnTo>
                  <a:lnTo>
                    <a:pt x="494" y="1170"/>
                  </a:lnTo>
                  <a:lnTo>
                    <a:pt x="514" y="1158"/>
                  </a:lnTo>
                  <a:lnTo>
                    <a:pt x="534" y="1146"/>
                  </a:lnTo>
                  <a:lnTo>
                    <a:pt x="552" y="1132"/>
                  </a:lnTo>
                  <a:lnTo>
                    <a:pt x="570" y="1118"/>
                  </a:lnTo>
                  <a:lnTo>
                    <a:pt x="588" y="1102"/>
                  </a:lnTo>
                  <a:lnTo>
                    <a:pt x="604" y="1084"/>
                  </a:lnTo>
                  <a:lnTo>
                    <a:pt x="618" y="1066"/>
                  </a:lnTo>
                  <a:lnTo>
                    <a:pt x="634" y="1048"/>
                  </a:lnTo>
                  <a:lnTo>
                    <a:pt x="646" y="1028"/>
                  </a:lnTo>
                  <a:lnTo>
                    <a:pt x="658" y="1006"/>
                  </a:lnTo>
                  <a:lnTo>
                    <a:pt x="670" y="984"/>
                  </a:lnTo>
                  <a:lnTo>
                    <a:pt x="682" y="962"/>
                  </a:lnTo>
                  <a:lnTo>
                    <a:pt x="700" y="912"/>
                  </a:lnTo>
                  <a:lnTo>
                    <a:pt x="700" y="912"/>
                  </a:lnTo>
                  <a:lnTo>
                    <a:pt x="710" y="876"/>
                  </a:lnTo>
                  <a:lnTo>
                    <a:pt x="718" y="838"/>
                  </a:lnTo>
                  <a:lnTo>
                    <a:pt x="726" y="800"/>
                  </a:lnTo>
                  <a:lnTo>
                    <a:pt x="730" y="760"/>
                  </a:lnTo>
                  <a:lnTo>
                    <a:pt x="732" y="722"/>
                  </a:lnTo>
                  <a:lnTo>
                    <a:pt x="732" y="682"/>
                  </a:lnTo>
                  <a:lnTo>
                    <a:pt x="730" y="640"/>
                  </a:lnTo>
                  <a:lnTo>
                    <a:pt x="726" y="600"/>
                  </a:lnTo>
                  <a:lnTo>
                    <a:pt x="722" y="558"/>
                  </a:lnTo>
                  <a:lnTo>
                    <a:pt x="716" y="516"/>
                  </a:lnTo>
                  <a:lnTo>
                    <a:pt x="708" y="474"/>
                  </a:lnTo>
                  <a:lnTo>
                    <a:pt x="698" y="430"/>
                  </a:lnTo>
                  <a:lnTo>
                    <a:pt x="676" y="342"/>
                  </a:lnTo>
                  <a:lnTo>
                    <a:pt x="648" y="250"/>
                  </a:lnTo>
                  <a:close/>
                </a:path>
              </a:pathLst>
            </a:custGeom>
            <a:solidFill>
              <a:srgbClr val="8CC1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AU" sz="1350"/>
            </a:p>
          </p:txBody>
        </p:sp>
        <p:sp>
          <p:nvSpPr>
            <p:cNvPr id="5" name="Freeform 94"/>
            <p:cNvSpPr>
              <a:spLocks/>
            </p:cNvSpPr>
            <p:nvPr/>
          </p:nvSpPr>
          <p:spPr bwMode="auto">
            <a:xfrm>
              <a:off x="9799638" y="858838"/>
              <a:ext cx="1162050" cy="1911350"/>
            </a:xfrm>
            <a:custGeom>
              <a:avLst/>
              <a:gdLst>
                <a:gd name="T0" fmla="*/ 648 w 732"/>
                <a:gd name="T1" fmla="*/ 250 h 1204"/>
                <a:gd name="T2" fmla="*/ 622 w 732"/>
                <a:gd name="T3" fmla="*/ 144 h 1204"/>
                <a:gd name="T4" fmla="*/ 612 w 732"/>
                <a:gd name="T5" fmla="*/ 64 h 1204"/>
                <a:gd name="T6" fmla="*/ 610 w 732"/>
                <a:gd name="T7" fmla="*/ 16 h 1204"/>
                <a:gd name="T8" fmla="*/ 610 w 732"/>
                <a:gd name="T9" fmla="*/ 0 h 1204"/>
                <a:gd name="T10" fmla="*/ 508 w 732"/>
                <a:gd name="T11" fmla="*/ 70 h 1204"/>
                <a:gd name="T12" fmla="*/ 406 w 732"/>
                <a:gd name="T13" fmla="*/ 150 h 1204"/>
                <a:gd name="T14" fmla="*/ 310 w 732"/>
                <a:gd name="T15" fmla="*/ 238 h 1204"/>
                <a:gd name="T16" fmla="*/ 220 w 732"/>
                <a:gd name="T17" fmla="*/ 334 h 1204"/>
                <a:gd name="T18" fmla="*/ 142 w 732"/>
                <a:gd name="T19" fmla="*/ 436 h 1204"/>
                <a:gd name="T20" fmla="*/ 78 w 732"/>
                <a:gd name="T21" fmla="*/ 542 h 1204"/>
                <a:gd name="T22" fmla="*/ 42 w 732"/>
                <a:gd name="T23" fmla="*/ 626 h 1204"/>
                <a:gd name="T24" fmla="*/ 24 w 732"/>
                <a:gd name="T25" fmla="*/ 682 h 1204"/>
                <a:gd name="T26" fmla="*/ 10 w 732"/>
                <a:gd name="T27" fmla="*/ 738 h 1204"/>
                <a:gd name="T28" fmla="*/ 4 w 732"/>
                <a:gd name="T29" fmla="*/ 768 h 1204"/>
                <a:gd name="T30" fmla="*/ 0 w 732"/>
                <a:gd name="T31" fmla="*/ 852 h 1204"/>
                <a:gd name="T32" fmla="*/ 10 w 732"/>
                <a:gd name="T33" fmla="*/ 928 h 1204"/>
                <a:gd name="T34" fmla="*/ 30 w 732"/>
                <a:gd name="T35" fmla="*/ 996 h 1204"/>
                <a:gd name="T36" fmla="*/ 60 w 732"/>
                <a:gd name="T37" fmla="*/ 1054 h 1204"/>
                <a:gd name="T38" fmla="*/ 72 w 732"/>
                <a:gd name="T39" fmla="*/ 1074 h 1204"/>
                <a:gd name="T40" fmla="*/ 102 w 732"/>
                <a:gd name="T41" fmla="*/ 1108 h 1204"/>
                <a:gd name="T42" fmla="*/ 140 w 732"/>
                <a:gd name="T43" fmla="*/ 1138 h 1204"/>
                <a:gd name="T44" fmla="*/ 184 w 732"/>
                <a:gd name="T45" fmla="*/ 1164 h 1204"/>
                <a:gd name="T46" fmla="*/ 208 w 732"/>
                <a:gd name="T47" fmla="*/ 1174 h 1204"/>
                <a:gd name="T48" fmla="*/ 220 w 732"/>
                <a:gd name="T49" fmla="*/ 1050 h 1204"/>
                <a:gd name="T50" fmla="*/ 246 w 732"/>
                <a:gd name="T51" fmla="*/ 914 h 1204"/>
                <a:gd name="T52" fmla="*/ 274 w 732"/>
                <a:gd name="T53" fmla="*/ 804 h 1204"/>
                <a:gd name="T54" fmla="*/ 310 w 732"/>
                <a:gd name="T55" fmla="*/ 682 h 1204"/>
                <a:gd name="T56" fmla="*/ 360 w 732"/>
                <a:gd name="T57" fmla="*/ 548 h 1204"/>
                <a:gd name="T58" fmla="*/ 424 w 732"/>
                <a:gd name="T59" fmla="*/ 406 h 1204"/>
                <a:gd name="T60" fmla="*/ 460 w 732"/>
                <a:gd name="T61" fmla="*/ 332 h 1204"/>
                <a:gd name="T62" fmla="*/ 436 w 732"/>
                <a:gd name="T63" fmla="*/ 408 h 1204"/>
                <a:gd name="T64" fmla="*/ 384 w 732"/>
                <a:gd name="T65" fmla="*/ 608 h 1204"/>
                <a:gd name="T66" fmla="*/ 356 w 732"/>
                <a:gd name="T67" fmla="*/ 740 h 1204"/>
                <a:gd name="T68" fmla="*/ 332 w 732"/>
                <a:gd name="T69" fmla="*/ 886 h 1204"/>
                <a:gd name="T70" fmla="*/ 316 w 732"/>
                <a:gd name="T71" fmla="*/ 1042 h 1204"/>
                <a:gd name="T72" fmla="*/ 310 w 732"/>
                <a:gd name="T73" fmla="*/ 1202 h 1204"/>
                <a:gd name="T74" fmla="*/ 346 w 732"/>
                <a:gd name="T75" fmla="*/ 1204 h 1204"/>
                <a:gd name="T76" fmla="*/ 416 w 732"/>
                <a:gd name="T77" fmla="*/ 1198 h 1204"/>
                <a:gd name="T78" fmla="*/ 450 w 732"/>
                <a:gd name="T79" fmla="*/ 1188 h 1204"/>
                <a:gd name="T80" fmla="*/ 494 w 732"/>
                <a:gd name="T81" fmla="*/ 1170 h 1204"/>
                <a:gd name="T82" fmla="*/ 534 w 732"/>
                <a:gd name="T83" fmla="*/ 1146 h 1204"/>
                <a:gd name="T84" fmla="*/ 570 w 732"/>
                <a:gd name="T85" fmla="*/ 1118 h 1204"/>
                <a:gd name="T86" fmla="*/ 604 w 732"/>
                <a:gd name="T87" fmla="*/ 1084 h 1204"/>
                <a:gd name="T88" fmla="*/ 634 w 732"/>
                <a:gd name="T89" fmla="*/ 1048 h 1204"/>
                <a:gd name="T90" fmla="*/ 658 w 732"/>
                <a:gd name="T91" fmla="*/ 1006 h 1204"/>
                <a:gd name="T92" fmla="*/ 682 w 732"/>
                <a:gd name="T93" fmla="*/ 962 h 1204"/>
                <a:gd name="T94" fmla="*/ 700 w 732"/>
                <a:gd name="T95" fmla="*/ 912 h 1204"/>
                <a:gd name="T96" fmla="*/ 718 w 732"/>
                <a:gd name="T97" fmla="*/ 838 h 1204"/>
                <a:gd name="T98" fmla="*/ 730 w 732"/>
                <a:gd name="T99" fmla="*/ 760 h 1204"/>
                <a:gd name="T100" fmla="*/ 732 w 732"/>
                <a:gd name="T101" fmla="*/ 682 h 1204"/>
                <a:gd name="T102" fmla="*/ 726 w 732"/>
                <a:gd name="T103" fmla="*/ 600 h 1204"/>
                <a:gd name="T104" fmla="*/ 716 w 732"/>
                <a:gd name="T105" fmla="*/ 516 h 1204"/>
                <a:gd name="T106" fmla="*/ 698 w 732"/>
                <a:gd name="T107" fmla="*/ 430 h 1204"/>
                <a:gd name="T108" fmla="*/ 648 w 732"/>
                <a:gd name="T109" fmla="*/ 250 h 1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32" h="1204">
                  <a:moveTo>
                    <a:pt x="648" y="250"/>
                  </a:moveTo>
                  <a:lnTo>
                    <a:pt x="648" y="250"/>
                  </a:lnTo>
                  <a:lnTo>
                    <a:pt x="634" y="194"/>
                  </a:lnTo>
                  <a:lnTo>
                    <a:pt x="622" y="144"/>
                  </a:lnTo>
                  <a:lnTo>
                    <a:pt x="616" y="100"/>
                  </a:lnTo>
                  <a:lnTo>
                    <a:pt x="612" y="64"/>
                  </a:lnTo>
                  <a:lnTo>
                    <a:pt x="610" y="36"/>
                  </a:lnTo>
                  <a:lnTo>
                    <a:pt x="610" y="16"/>
                  </a:lnTo>
                  <a:lnTo>
                    <a:pt x="610" y="0"/>
                  </a:lnTo>
                  <a:lnTo>
                    <a:pt x="610" y="0"/>
                  </a:lnTo>
                  <a:lnTo>
                    <a:pt x="558" y="34"/>
                  </a:lnTo>
                  <a:lnTo>
                    <a:pt x="508" y="70"/>
                  </a:lnTo>
                  <a:lnTo>
                    <a:pt x="456" y="108"/>
                  </a:lnTo>
                  <a:lnTo>
                    <a:pt x="406" y="150"/>
                  </a:lnTo>
                  <a:lnTo>
                    <a:pt x="356" y="194"/>
                  </a:lnTo>
                  <a:lnTo>
                    <a:pt x="310" y="238"/>
                  </a:lnTo>
                  <a:lnTo>
                    <a:pt x="264" y="286"/>
                  </a:lnTo>
                  <a:lnTo>
                    <a:pt x="220" y="334"/>
                  </a:lnTo>
                  <a:lnTo>
                    <a:pt x="180" y="384"/>
                  </a:lnTo>
                  <a:lnTo>
                    <a:pt x="142" y="436"/>
                  </a:lnTo>
                  <a:lnTo>
                    <a:pt x="108" y="488"/>
                  </a:lnTo>
                  <a:lnTo>
                    <a:pt x="78" y="542"/>
                  </a:lnTo>
                  <a:lnTo>
                    <a:pt x="54" y="598"/>
                  </a:lnTo>
                  <a:lnTo>
                    <a:pt x="42" y="626"/>
                  </a:lnTo>
                  <a:lnTo>
                    <a:pt x="32" y="654"/>
                  </a:lnTo>
                  <a:lnTo>
                    <a:pt x="24" y="682"/>
                  </a:lnTo>
                  <a:lnTo>
                    <a:pt x="16" y="710"/>
                  </a:lnTo>
                  <a:lnTo>
                    <a:pt x="10" y="738"/>
                  </a:lnTo>
                  <a:lnTo>
                    <a:pt x="4" y="768"/>
                  </a:lnTo>
                  <a:lnTo>
                    <a:pt x="4" y="768"/>
                  </a:lnTo>
                  <a:lnTo>
                    <a:pt x="0" y="810"/>
                  </a:lnTo>
                  <a:lnTo>
                    <a:pt x="0" y="852"/>
                  </a:lnTo>
                  <a:lnTo>
                    <a:pt x="4" y="892"/>
                  </a:lnTo>
                  <a:lnTo>
                    <a:pt x="10" y="928"/>
                  </a:lnTo>
                  <a:lnTo>
                    <a:pt x="18" y="964"/>
                  </a:lnTo>
                  <a:lnTo>
                    <a:pt x="30" y="996"/>
                  </a:lnTo>
                  <a:lnTo>
                    <a:pt x="44" y="1026"/>
                  </a:lnTo>
                  <a:lnTo>
                    <a:pt x="60" y="1054"/>
                  </a:lnTo>
                  <a:lnTo>
                    <a:pt x="60" y="1054"/>
                  </a:lnTo>
                  <a:lnTo>
                    <a:pt x="72" y="1074"/>
                  </a:lnTo>
                  <a:lnTo>
                    <a:pt x="86" y="1092"/>
                  </a:lnTo>
                  <a:lnTo>
                    <a:pt x="102" y="1108"/>
                  </a:lnTo>
                  <a:lnTo>
                    <a:pt x="120" y="1124"/>
                  </a:lnTo>
                  <a:lnTo>
                    <a:pt x="140" y="1138"/>
                  </a:lnTo>
                  <a:lnTo>
                    <a:pt x="162" y="1152"/>
                  </a:lnTo>
                  <a:lnTo>
                    <a:pt x="184" y="1164"/>
                  </a:lnTo>
                  <a:lnTo>
                    <a:pt x="208" y="1174"/>
                  </a:lnTo>
                  <a:lnTo>
                    <a:pt x="208" y="1174"/>
                  </a:lnTo>
                  <a:lnTo>
                    <a:pt x="212" y="1122"/>
                  </a:lnTo>
                  <a:lnTo>
                    <a:pt x="220" y="1050"/>
                  </a:lnTo>
                  <a:lnTo>
                    <a:pt x="236" y="962"/>
                  </a:lnTo>
                  <a:lnTo>
                    <a:pt x="246" y="914"/>
                  </a:lnTo>
                  <a:lnTo>
                    <a:pt x="258" y="860"/>
                  </a:lnTo>
                  <a:lnTo>
                    <a:pt x="274" y="804"/>
                  </a:lnTo>
                  <a:lnTo>
                    <a:pt x="290" y="744"/>
                  </a:lnTo>
                  <a:lnTo>
                    <a:pt x="310" y="682"/>
                  </a:lnTo>
                  <a:lnTo>
                    <a:pt x="334" y="616"/>
                  </a:lnTo>
                  <a:lnTo>
                    <a:pt x="360" y="548"/>
                  </a:lnTo>
                  <a:lnTo>
                    <a:pt x="390" y="478"/>
                  </a:lnTo>
                  <a:lnTo>
                    <a:pt x="424" y="406"/>
                  </a:lnTo>
                  <a:lnTo>
                    <a:pt x="460" y="332"/>
                  </a:lnTo>
                  <a:lnTo>
                    <a:pt x="460" y="332"/>
                  </a:lnTo>
                  <a:lnTo>
                    <a:pt x="454" y="352"/>
                  </a:lnTo>
                  <a:lnTo>
                    <a:pt x="436" y="408"/>
                  </a:lnTo>
                  <a:lnTo>
                    <a:pt x="412" y="496"/>
                  </a:lnTo>
                  <a:lnTo>
                    <a:pt x="384" y="608"/>
                  </a:lnTo>
                  <a:lnTo>
                    <a:pt x="370" y="672"/>
                  </a:lnTo>
                  <a:lnTo>
                    <a:pt x="356" y="740"/>
                  </a:lnTo>
                  <a:lnTo>
                    <a:pt x="344" y="812"/>
                  </a:lnTo>
                  <a:lnTo>
                    <a:pt x="332" y="886"/>
                  </a:lnTo>
                  <a:lnTo>
                    <a:pt x="324" y="964"/>
                  </a:lnTo>
                  <a:lnTo>
                    <a:pt x="316" y="1042"/>
                  </a:lnTo>
                  <a:lnTo>
                    <a:pt x="312" y="1122"/>
                  </a:lnTo>
                  <a:lnTo>
                    <a:pt x="310" y="1202"/>
                  </a:lnTo>
                  <a:lnTo>
                    <a:pt x="310" y="1202"/>
                  </a:lnTo>
                  <a:lnTo>
                    <a:pt x="346" y="1204"/>
                  </a:lnTo>
                  <a:lnTo>
                    <a:pt x="380" y="1202"/>
                  </a:lnTo>
                  <a:lnTo>
                    <a:pt x="416" y="1198"/>
                  </a:lnTo>
                  <a:lnTo>
                    <a:pt x="450" y="1188"/>
                  </a:lnTo>
                  <a:lnTo>
                    <a:pt x="450" y="1188"/>
                  </a:lnTo>
                  <a:lnTo>
                    <a:pt x="472" y="1180"/>
                  </a:lnTo>
                  <a:lnTo>
                    <a:pt x="494" y="1170"/>
                  </a:lnTo>
                  <a:lnTo>
                    <a:pt x="514" y="1158"/>
                  </a:lnTo>
                  <a:lnTo>
                    <a:pt x="534" y="1146"/>
                  </a:lnTo>
                  <a:lnTo>
                    <a:pt x="552" y="1132"/>
                  </a:lnTo>
                  <a:lnTo>
                    <a:pt x="570" y="1118"/>
                  </a:lnTo>
                  <a:lnTo>
                    <a:pt x="588" y="1102"/>
                  </a:lnTo>
                  <a:lnTo>
                    <a:pt x="604" y="1084"/>
                  </a:lnTo>
                  <a:lnTo>
                    <a:pt x="618" y="1066"/>
                  </a:lnTo>
                  <a:lnTo>
                    <a:pt x="634" y="1048"/>
                  </a:lnTo>
                  <a:lnTo>
                    <a:pt x="646" y="1028"/>
                  </a:lnTo>
                  <a:lnTo>
                    <a:pt x="658" y="1006"/>
                  </a:lnTo>
                  <a:lnTo>
                    <a:pt x="670" y="984"/>
                  </a:lnTo>
                  <a:lnTo>
                    <a:pt x="682" y="962"/>
                  </a:lnTo>
                  <a:lnTo>
                    <a:pt x="700" y="912"/>
                  </a:lnTo>
                  <a:lnTo>
                    <a:pt x="700" y="912"/>
                  </a:lnTo>
                  <a:lnTo>
                    <a:pt x="710" y="876"/>
                  </a:lnTo>
                  <a:lnTo>
                    <a:pt x="718" y="838"/>
                  </a:lnTo>
                  <a:lnTo>
                    <a:pt x="726" y="800"/>
                  </a:lnTo>
                  <a:lnTo>
                    <a:pt x="730" y="760"/>
                  </a:lnTo>
                  <a:lnTo>
                    <a:pt x="732" y="722"/>
                  </a:lnTo>
                  <a:lnTo>
                    <a:pt x="732" y="682"/>
                  </a:lnTo>
                  <a:lnTo>
                    <a:pt x="730" y="640"/>
                  </a:lnTo>
                  <a:lnTo>
                    <a:pt x="726" y="600"/>
                  </a:lnTo>
                  <a:lnTo>
                    <a:pt x="722" y="558"/>
                  </a:lnTo>
                  <a:lnTo>
                    <a:pt x="716" y="516"/>
                  </a:lnTo>
                  <a:lnTo>
                    <a:pt x="708" y="474"/>
                  </a:lnTo>
                  <a:lnTo>
                    <a:pt x="698" y="430"/>
                  </a:lnTo>
                  <a:lnTo>
                    <a:pt x="676" y="342"/>
                  </a:lnTo>
                  <a:lnTo>
                    <a:pt x="648" y="2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AU" sz="1350"/>
            </a:p>
          </p:txBody>
        </p:sp>
        <p:sp>
          <p:nvSpPr>
            <p:cNvPr id="6" name="Freeform 95"/>
            <p:cNvSpPr>
              <a:spLocks/>
            </p:cNvSpPr>
            <p:nvPr/>
          </p:nvSpPr>
          <p:spPr bwMode="auto">
            <a:xfrm>
              <a:off x="10780713" y="2351088"/>
              <a:ext cx="1514475" cy="1266825"/>
            </a:xfrm>
            <a:custGeom>
              <a:avLst/>
              <a:gdLst>
                <a:gd name="T0" fmla="*/ 850 w 954"/>
                <a:gd name="T1" fmla="*/ 206 h 798"/>
                <a:gd name="T2" fmla="*/ 886 w 954"/>
                <a:gd name="T3" fmla="*/ 114 h 798"/>
                <a:gd name="T4" fmla="*/ 920 w 954"/>
                <a:gd name="T5" fmla="*/ 52 h 798"/>
                <a:gd name="T6" fmla="*/ 944 w 954"/>
                <a:gd name="T7" fmla="*/ 14 h 798"/>
                <a:gd name="T8" fmla="*/ 954 w 954"/>
                <a:gd name="T9" fmla="*/ 4 h 798"/>
                <a:gd name="T10" fmla="*/ 842 w 954"/>
                <a:gd name="T11" fmla="*/ 0 h 798"/>
                <a:gd name="T12" fmla="*/ 726 w 954"/>
                <a:gd name="T13" fmla="*/ 6 h 798"/>
                <a:gd name="T14" fmla="*/ 610 w 954"/>
                <a:gd name="T15" fmla="*/ 20 h 798"/>
                <a:gd name="T16" fmla="*/ 494 w 954"/>
                <a:gd name="T17" fmla="*/ 42 h 798"/>
                <a:gd name="T18" fmla="*/ 384 w 954"/>
                <a:gd name="T19" fmla="*/ 76 h 798"/>
                <a:gd name="T20" fmla="*/ 282 w 954"/>
                <a:gd name="T21" fmla="*/ 120 h 798"/>
                <a:gd name="T22" fmla="*/ 190 w 954"/>
                <a:gd name="T23" fmla="*/ 178 h 798"/>
                <a:gd name="T24" fmla="*/ 130 w 954"/>
                <a:gd name="T25" fmla="*/ 228 h 798"/>
                <a:gd name="T26" fmla="*/ 110 w 954"/>
                <a:gd name="T27" fmla="*/ 246 h 798"/>
                <a:gd name="T28" fmla="*/ 64 w 954"/>
                <a:gd name="T29" fmla="*/ 306 h 798"/>
                <a:gd name="T30" fmla="*/ 30 w 954"/>
                <a:gd name="T31" fmla="*/ 366 h 798"/>
                <a:gd name="T32" fmla="*/ 10 w 954"/>
                <a:gd name="T33" fmla="*/ 426 h 798"/>
                <a:gd name="T34" fmla="*/ 0 w 954"/>
                <a:gd name="T35" fmla="*/ 484 h 798"/>
                <a:gd name="T36" fmla="*/ 0 w 954"/>
                <a:gd name="T37" fmla="*/ 504 h 798"/>
                <a:gd name="T38" fmla="*/ 4 w 954"/>
                <a:gd name="T39" fmla="*/ 546 h 798"/>
                <a:gd name="T40" fmla="*/ 16 w 954"/>
                <a:gd name="T41" fmla="*/ 588 h 798"/>
                <a:gd name="T42" fmla="*/ 34 w 954"/>
                <a:gd name="T43" fmla="*/ 628 h 798"/>
                <a:gd name="T44" fmla="*/ 46 w 954"/>
                <a:gd name="T45" fmla="*/ 648 h 798"/>
                <a:gd name="T46" fmla="*/ 120 w 954"/>
                <a:gd name="T47" fmla="*/ 564 h 798"/>
                <a:gd name="T48" fmla="*/ 210 w 954"/>
                <a:gd name="T49" fmla="*/ 478 h 798"/>
                <a:gd name="T50" fmla="*/ 288 w 954"/>
                <a:gd name="T51" fmla="*/ 412 h 798"/>
                <a:gd name="T52" fmla="*/ 378 w 954"/>
                <a:gd name="T53" fmla="*/ 344 h 798"/>
                <a:gd name="T54" fmla="*/ 484 w 954"/>
                <a:gd name="T55" fmla="*/ 272 h 798"/>
                <a:gd name="T56" fmla="*/ 604 w 954"/>
                <a:gd name="T57" fmla="*/ 202 h 798"/>
                <a:gd name="T58" fmla="*/ 670 w 954"/>
                <a:gd name="T59" fmla="*/ 168 h 798"/>
                <a:gd name="T60" fmla="*/ 550 w 954"/>
                <a:gd name="T61" fmla="*/ 260 h 798"/>
                <a:gd name="T62" fmla="*/ 428 w 954"/>
                <a:gd name="T63" fmla="*/ 368 h 798"/>
                <a:gd name="T64" fmla="*/ 334 w 954"/>
                <a:gd name="T65" fmla="*/ 456 h 798"/>
                <a:gd name="T66" fmla="*/ 240 w 954"/>
                <a:gd name="T67" fmla="*/ 556 h 798"/>
                <a:gd name="T68" fmla="*/ 150 w 954"/>
                <a:gd name="T69" fmla="*/ 664 h 798"/>
                <a:gd name="T70" fmla="*/ 106 w 954"/>
                <a:gd name="T71" fmla="*/ 722 h 798"/>
                <a:gd name="T72" fmla="*/ 156 w 954"/>
                <a:gd name="T73" fmla="*/ 760 h 798"/>
                <a:gd name="T74" fmla="*/ 214 w 954"/>
                <a:gd name="T75" fmla="*/ 786 h 798"/>
                <a:gd name="T76" fmla="*/ 236 w 954"/>
                <a:gd name="T77" fmla="*/ 790 h 798"/>
                <a:gd name="T78" fmla="*/ 278 w 954"/>
                <a:gd name="T79" fmla="*/ 798 h 798"/>
                <a:gd name="T80" fmla="*/ 320 w 954"/>
                <a:gd name="T81" fmla="*/ 798 h 798"/>
                <a:gd name="T82" fmla="*/ 360 w 954"/>
                <a:gd name="T83" fmla="*/ 794 h 798"/>
                <a:gd name="T84" fmla="*/ 402 w 954"/>
                <a:gd name="T85" fmla="*/ 786 h 798"/>
                <a:gd name="T86" fmla="*/ 462 w 954"/>
                <a:gd name="T87" fmla="*/ 762 h 798"/>
                <a:gd name="T88" fmla="*/ 540 w 954"/>
                <a:gd name="T89" fmla="*/ 714 h 798"/>
                <a:gd name="T90" fmla="*/ 568 w 954"/>
                <a:gd name="T91" fmla="*/ 694 h 798"/>
                <a:gd name="T92" fmla="*/ 620 w 954"/>
                <a:gd name="T93" fmla="*/ 646 h 798"/>
                <a:gd name="T94" fmla="*/ 664 w 954"/>
                <a:gd name="T95" fmla="*/ 592 h 798"/>
                <a:gd name="T96" fmla="*/ 706 w 954"/>
                <a:gd name="T97" fmla="*/ 532 h 798"/>
                <a:gd name="T98" fmla="*/ 742 w 954"/>
                <a:gd name="T99" fmla="*/ 468 h 798"/>
                <a:gd name="T100" fmla="*/ 792 w 954"/>
                <a:gd name="T101" fmla="*/ 362 h 798"/>
                <a:gd name="T102" fmla="*/ 850 w 954"/>
                <a:gd name="T103" fmla="*/ 206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54" h="798">
                  <a:moveTo>
                    <a:pt x="850" y="206"/>
                  </a:moveTo>
                  <a:lnTo>
                    <a:pt x="850" y="206"/>
                  </a:lnTo>
                  <a:lnTo>
                    <a:pt x="868" y="156"/>
                  </a:lnTo>
                  <a:lnTo>
                    <a:pt x="886" y="114"/>
                  </a:lnTo>
                  <a:lnTo>
                    <a:pt x="904" y="80"/>
                  </a:lnTo>
                  <a:lnTo>
                    <a:pt x="920" y="52"/>
                  </a:lnTo>
                  <a:lnTo>
                    <a:pt x="934" y="30"/>
                  </a:lnTo>
                  <a:lnTo>
                    <a:pt x="944" y="14"/>
                  </a:lnTo>
                  <a:lnTo>
                    <a:pt x="954" y="4"/>
                  </a:lnTo>
                  <a:lnTo>
                    <a:pt x="954" y="4"/>
                  </a:lnTo>
                  <a:lnTo>
                    <a:pt x="898" y="0"/>
                  </a:lnTo>
                  <a:lnTo>
                    <a:pt x="842" y="0"/>
                  </a:lnTo>
                  <a:lnTo>
                    <a:pt x="784" y="2"/>
                  </a:lnTo>
                  <a:lnTo>
                    <a:pt x="726" y="6"/>
                  </a:lnTo>
                  <a:lnTo>
                    <a:pt x="668" y="12"/>
                  </a:lnTo>
                  <a:lnTo>
                    <a:pt x="610" y="20"/>
                  </a:lnTo>
                  <a:lnTo>
                    <a:pt x="552" y="30"/>
                  </a:lnTo>
                  <a:lnTo>
                    <a:pt x="494" y="42"/>
                  </a:lnTo>
                  <a:lnTo>
                    <a:pt x="438" y="58"/>
                  </a:lnTo>
                  <a:lnTo>
                    <a:pt x="384" y="76"/>
                  </a:lnTo>
                  <a:lnTo>
                    <a:pt x="332" y="98"/>
                  </a:lnTo>
                  <a:lnTo>
                    <a:pt x="282" y="120"/>
                  </a:lnTo>
                  <a:lnTo>
                    <a:pt x="234" y="148"/>
                  </a:lnTo>
                  <a:lnTo>
                    <a:pt x="190" y="178"/>
                  </a:lnTo>
                  <a:lnTo>
                    <a:pt x="148" y="210"/>
                  </a:lnTo>
                  <a:lnTo>
                    <a:pt x="130" y="228"/>
                  </a:lnTo>
                  <a:lnTo>
                    <a:pt x="110" y="246"/>
                  </a:lnTo>
                  <a:lnTo>
                    <a:pt x="110" y="246"/>
                  </a:lnTo>
                  <a:lnTo>
                    <a:pt x="86" y="276"/>
                  </a:lnTo>
                  <a:lnTo>
                    <a:pt x="64" y="306"/>
                  </a:lnTo>
                  <a:lnTo>
                    <a:pt x="46" y="336"/>
                  </a:lnTo>
                  <a:lnTo>
                    <a:pt x="30" y="366"/>
                  </a:lnTo>
                  <a:lnTo>
                    <a:pt x="18" y="396"/>
                  </a:lnTo>
                  <a:lnTo>
                    <a:pt x="10" y="426"/>
                  </a:lnTo>
                  <a:lnTo>
                    <a:pt x="4" y="456"/>
                  </a:lnTo>
                  <a:lnTo>
                    <a:pt x="0" y="484"/>
                  </a:lnTo>
                  <a:lnTo>
                    <a:pt x="0" y="484"/>
                  </a:lnTo>
                  <a:lnTo>
                    <a:pt x="0" y="504"/>
                  </a:lnTo>
                  <a:lnTo>
                    <a:pt x="2" y="524"/>
                  </a:lnTo>
                  <a:lnTo>
                    <a:pt x="4" y="546"/>
                  </a:lnTo>
                  <a:lnTo>
                    <a:pt x="10" y="566"/>
                  </a:lnTo>
                  <a:lnTo>
                    <a:pt x="16" y="588"/>
                  </a:lnTo>
                  <a:lnTo>
                    <a:pt x="24" y="608"/>
                  </a:lnTo>
                  <a:lnTo>
                    <a:pt x="34" y="628"/>
                  </a:lnTo>
                  <a:lnTo>
                    <a:pt x="46" y="648"/>
                  </a:lnTo>
                  <a:lnTo>
                    <a:pt x="46" y="648"/>
                  </a:lnTo>
                  <a:lnTo>
                    <a:pt x="76" y="612"/>
                  </a:lnTo>
                  <a:lnTo>
                    <a:pt x="120" y="564"/>
                  </a:lnTo>
                  <a:lnTo>
                    <a:pt x="176" y="508"/>
                  </a:lnTo>
                  <a:lnTo>
                    <a:pt x="210" y="478"/>
                  </a:lnTo>
                  <a:lnTo>
                    <a:pt x="248" y="446"/>
                  </a:lnTo>
                  <a:lnTo>
                    <a:pt x="288" y="412"/>
                  </a:lnTo>
                  <a:lnTo>
                    <a:pt x="332" y="378"/>
                  </a:lnTo>
                  <a:lnTo>
                    <a:pt x="378" y="344"/>
                  </a:lnTo>
                  <a:lnTo>
                    <a:pt x="430" y="308"/>
                  </a:lnTo>
                  <a:lnTo>
                    <a:pt x="484" y="272"/>
                  </a:lnTo>
                  <a:lnTo>
                    <a:pt x="542" y="238"/>
                  </a:lnTo>
                  <a:lnTo>
                    <a:pt x="604" y="202"/>
                  </a:lnTo>
                  <a:lnTo>
                    <a:pt x="670" y="168"/>
                  </a:lnTo>
                  <a:lnTo>
                    <a:pt x="670" y="168"/>
                  </a:lnTo>
                  <a:lnTo>
                    <a:pt x="614" y="210"/>
                  </a:lnTo>
                  <a:lnTo>
                    <a:pt x="550" y="260"/>
                  </a:lnTo>
                  <a:lnTo>
                    <a:pt x="470" y="328"/>
                  </a:lnTo>
                  <a:lnTo>
                    <a:pt x="428" y="368"/>
                  </a:lnTo>
                  <a:lnTo>
                    <a:pt x="382" y="410"/>
                  </a:lnTo>
                  <a:lnTo>
                    <a:pt x="334" y="456"/>
                  </a:lnTo>
                  <a:lnTo>
                    <a:pt x="288" y="504"/>
                  </a:lnTo>
                  <a:lnTo>
                    <a:pt x="240" y="556"/>
                  </a:lnTo>
                  <a:lnTo>
                    <a:pt x="194" y="608"/>
                  </a:lnTo>
                  <a:lnTo>
                    <a:pt x="150" y="664"/>
                  </a:lnTo>
                  <a:lnTo>
                    <a:pt x="106" y="722"/>
                  </a:lnTo>
                  <a:lnTo>
                    <a:pt x="106" y="722"/>
                  </a:lnTo>
                  <a:lnTo>
                    <a:pt x="130" y="742"/>
                  </a:lnTo>
                  <a:lnTo>
                    <a:pt x="156" y="760"/>
                  </a:lnTo>
                  <a:lnTo>
                    <a:pt x="186" y="774"/>
                  </a:lnTo>
                  <a:lnTo>
                    <a:pt x="214" y="786"/>
                  </a:lnTo>
                  <a:lnTo>
                    <a:pt x="214" y="786"/>
                  </a:lnTo>
                  <a:lnTo>
                    <a:pt x="236" y="790"/>
                  </a:lnTo>
                  <a:lnTo>
                    <a:pt x="256" y="794"/>
                  </a:lnTo>
                  <a:lnTo>
                    <a:pt x="278" y="798"/>
                  </a:lnTo>
                  <a:lnTo>
                    <a:pt x="298" y="798"/>
                  </a:lnTo>
                  <a:lnTo>
                    <a:pt x="320" y="798"/>
                  </a:lnTo>
                  <a:lnTo>
                    <a:pt x="340" y="798"/>
                  </a:lnTo>
                  <a:lnTo>
                    <a:pt x="360" y="794"/>
                  </a:lnTo>
                  <a:lnTo>
                    <a:pt x="382" y="790"/>
                  </a:lnTo>
                  <a:lnTo>
                    <a:pt x="402" y="786"/>
                  </a:lnTo>
                  <a:lnTo>
                    <a:pt x="422" y="778"/>
                  </a:lnTo>
                  <a:lnTo>
                    <a:pt x="462" y="762"/>
                  </a:lnTo>
                  <a:lnTo>
                    <a:pt x="502" y="740"/>
                  </a:lnTo>
                  <a:lnTo>
                    <a:pt x="540" y="714"/>
                  </a:lnTo>
                  <a:lnTo>
                    <a:pt x="540" y="714"/>
                  </a:lnTo>
                  <a:lnTo>
                    <a:pt x="568" y="694"/>
                  </a:lnTo>
                  <a:lnTo>
                    <a:pt x="594" y="670"/>
                  </a:lnTo>
                  <a:lnTo>
                    <a:pt x="620" y="646"/>
                  </a:lnTo>
                  <a:lnTo>
                    <a:pt x="642" y="620"/>
                  </a:lnTo>
                  <a:lnTo>
                    <a:pt x="664" y="592"/>
                  </a:lnTo>
                  <a:lnTo>
                    <a:pt x="686" y="564"/>
                  </a:lnTo>
                  <a:lnTo>
                    <a:pt x="706" y="532"/>
                  </a:lnTo>
                  <a:lnTo>
                    <a:pt x="724" y="502"/>
                  </a:lnTo>
                  <a:lnTo>
                    <a:pt x="742" y="468"/>
                  </a:lnTo>
                  <a:lnTo>
                    <a:pt x="760" y="434"/>
                  </a:lnTo>
                  <a:lnTo>
                    <a:pt x="792" y="362"/>
                  </a:lnTo>
                  <a:lnTo>
                    <a:pt x="822" y="286"/>
                  </a:lnTo>
                  <a:lnTo>
                    <a:pt x="850" y="206"/>
                  </a:lnTo>
                  <a:close/>
                </a:path>
              </a:pathLst>
            </a:custGeom>
            <a:solidFill>
              <a:srgbClr val="0793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AU" sz="1350"/>
            </a:p>
          </p:txBody>
        </p:sp>
        <p:sp>
          <p:nvSpPr>
            <p:cNvPr id="7" name="Freeform 96"/>
            <p:cNvSpPr>
              <a:spLocks/>
            </p:cNvSpPr>
            <p:nvPr/>
          </p:nvSpPr>
          <p:spPr bwMode="auto">
            <a:xfrm>
              <a:off x="10780713" y="2351088"/>
              <a:ext cx="1514475" cy="1266825"/>
            </a:xfrm>
            <a:custGeom>
              <a:avLst/>
              <a:gdLst>
                <a:gd name="T0" fmla="*/ 850 w 954"/>
                <a:gd name="T1" fmla="*/ 206 h 798"/>
                <a:gd name="T2" fmla="*/ 886 w 954"/>
                <a:gd name="T3" fmla="*/ 114 h 798"/>
                <a:gd name="T4" fmla="*/ 920 w 954"/>
                <a:gd name="T5" fmla="*/ 52 h 798"/>
                <a:gd name="T6" fmla="*/ 944 w 954"/>
                <a:gd name="T7" fmla="*/ 14 h 798"/>
                <a:gd name="T8" fmla="*/ 954 w 954"/>
                <a:gd name="T9" fmla="*/ 4 h 798"/>
                <a:gd name="T10" fmla="*/ 842 w 954"/>
                <a:gd name="T11" fmla="*/ 0 h 798"/>
                <a:gd name="T12" fmla="*/ 726 w 954"/>
                <a:gd name="T13" fmla="*/ 6 h 798"/>
                <a:gd name="T14" fmla="*/ 610 w 954"/>
                <a:gd name="T15" fmla="*/ 20 h 798"/>
                <a:gd name="T16" fmla="*/ 494 w 954"/>
                <a:gd name="T17" fmla="*/ 42 h 798"/>
                <a:gd name="T18" fmla="*/ 384 w 954"/>
                <a:gd name="T19" fmla="*/ 76 h 798"/>
                <a:gd name="T20" fmla="*/ 282 w 954"/>
                <a:gd name="T21" fmla="*/ 120 h 798"/>
                <a:gd name="T22" fmla="*/ 190 w 954"/>
                <a:gd name="T23" fmla="*/ 178 h 798"/>
                <a:gd name="T24" fmla="*/ 130 w 954"/>
                <a:gd name="T25" fmla="*/ 228 h 798"/>
                <a:gd name="T26" fmla="*/ 110 w 954"/>
                <a:gd name="T27" fmla="*/ 246 h 798"/>
                <a:gd name="T28" fmla="*/ 64 w 954"/>
                <a:gd name="T29" fmla="*/ 306 h 798"/>
                <a:gd name="T30" fmla="*/ 30 w 954"/>
                <a:gd name="T31" fmla="*/ 366 h 798"/>
                <a:gd name="T32" fmla="*/ 10 w 954"/>
                <a:gd name="T33" fmla="*/ 426 h 798"/>
                <a:gd name="T34" fmla="*/ 0 w 954"/>
                <a:gd name="T35" fmla="*/ 484 h 798"/>
                <a:gd name="T36" fmla="*/ 0 w 954"/>
                <a:gd name="T37" fmla="*/ 504 h 798"/>
                <a:gd name="T38" fmla="*/ 4 w 954"/>
                <a:gd name="T39" fmla="*/ 546 h 798"/>
                <a:gd name="T40" fmla="*/ 16 w 954"/>
                <a:gd name="T41" fmla="*/ 588 h 798"/>
                <a:gd name="T42" fmla="*/ 34 w 954"/>
                <a:gd name="T43" fmla="*/ 628 h 798"/>
                <a:gd name="T44" fmla="*/ 46 w 954"/>
                <a:gd name="T45" fmla="*/ 648 h 798"/>
                <a:gd name="T46" fmla="*/ 120 w 954"/>
                <a:gd name="T47" fmla="*/ 564 h 798"/>
                <a:gd name="T48" fmla="*/ 210 w 954"/>
                <a:gd name="T49" fmla="*/ 478 h 798"/>
                <a:gd name="T50" fmla="*/ 288 w 954"/>
                <a:gd name="T51" fmla="*/ 412 h 798"/>
                <a:gd name="T52" fmla="*/ 378 w 954"/>
                <a:gd name="T53" fmla="*/ 344 h 798"/>
                <a:gd name="T54" fmla="*/ 484 w 954"/>
                <a:gd name="T55" fmla="*/ 272 h 798"/>
                <a:gd name="T56" fmla="*/ 604 w 954"/>
                <a:gd name="T57" fmla="*/ 202 h 798"/>
                <a:gd name="T58" fmla="*/ 670 w 954"/>
                <a:gd name="T59" fmla="*/ 168 h 798"/>
                <a:gd name="T60" fmla="*/ 550 w 954"/>
                <a:gd name="T61" fmla="*/ 260 h 798"/>
                <a:gd name="T62" fmla="*/ 428 w 954"/>
                <a:gd name="T63" fmla="*/ 368 h 798"/>
                <a:gd name="T64" fmla="*/ 334 w 954"/>
                <a:gd name="T65" fmla="*/ 456 h 798"/>
                <a:gd name="T66" fmla="*/ 240 w 954"/>
                <a:gd name="T67" fmla="*/ 556 h 798"/>
                <a:gd name="T68" fmla="*/ 150 w 954"/>
                <a:gd name="T69" fmla="*/ 664 h 798"/>
                <a:gd name="T70" fmla="*/ 106 w 954"/>
                <a:gd name="T71" fmla="*/ 722 h 798"/>
                <a:gd name="T72" fmla="*/ 156 w 954"/>
                <a:gd name="T73" fmla="*/ 760 h 798"/>
                <a:gd name="T74" fmla="*/ 214 w 954"/>
                <a:gd name="T75" fmla="*/ 786 h 798"/>
                <a:gd name="T76" fmla="*/ 236 w 954"/>
                <a:gd name="T77" fmla="*/ 790 h 798"/>
                <a:gd name="T78" fmla="*/ 278 w 954"/>
                <a:gd name="T79" fmla="*/ 798 h 798"/>
                <a:gd name="T80" fmla="*/ 320 w 954"/>
                <a:gd name="T81" fmla="*/ 798 h 798"/>
                <a:gd name="T82" fmla="*/ 360 w 954"/>
                <a:gd name="T83" fmla="*/ 794 h 798"/>
                <a:gd name="T84" fmla="*/ 402 w 954"/>
                <a:gd name="T85" fmla="*/ 786 h 798"/>
                <a:gd name="T86" fmla="*/ 462 w 954"/>
                <a:gd name="T87" fmla="*/ 762 h 798"/>
                <a:gd name="T88" fmla="*/ 540 w 954"/>
                <a:gd name="T89" fmla="*/ 714 h 798"/>
                <a:gd name="T90" fmla="*/ 568 w 954"/>
                <a:gd name="T91" fmla="*/ 694 h 798"/>
                <a:gd name="T92" fmla="*/ 620 w 954"/>
                <a:gd name="T93" fmla="*/ 646 h 798"/>
                <a:gd name="T94" fmla="*/ 664 w 954"/>
                <a:gd name="T95" fmla="*/ 592 h 798"/>
                <a:gd name="T96" fmla="*/ 706 w 954"/>
                <a:gd name="T97" fmla="*/ 532 h 798"/>
                <a:gd name="T98" fmla="*/ 742 w 954"/>
                <a:gd name="T99" fmla="*/ 468 h 798"/>
                <a:gd name="T100" fmla="*/ 792 w 954"/>
                <a:gd name="T101" fmla="*/ 362 h 798"/>
                <a:gd name="T102" fmla="*/ 850 w 954"/>
                <a:gd name="T103" fmla="*/ 206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54" h="798">
                  <a:moveTo>
                    <a:pt x="850" y="206"/>
                  </a:moveTo>
                  <a:lnTo>
                    <a:pt x="850" y="206"/>
                  </a:lnTo>
                  <a:lnTo>
                    <a:pt x="868" y="156"/>
                  </a:lnTo>
                  <a:lnTo>
                    <a:pt x="886" y="114"/>
                  </a:lnTo>
                  <a:lnTo>
                    <a:pt x="904" y="80"/>
                  </a:lnTo>
                  <a:lnTo>
                    <a:pt x="920" y="52"/>
                  </a:lnTo>
                  <a:lnTo>
                    <a:pt x="934" y="30"/>
                  </a:lnTo>
                  <a:lnTo>
                    <a:pt x="944" y="14"/>
                  </a:lnTo>
                  <a:lnTo>
                    <a:pt x="954" y="4"/>
                  </a:lnTo>
                  <a:lnTo>
                    <a:pt x="954" y="4"/>
                  </a:lnTo>
                  <a:lnTo>
                    <a:pt x="898" y="0"/>
                  </a:lnTo>
                  <a:lnTo>
                    <a:pt x="842" y="0"/>
                  </a:lnTo>
                  <a:lnTo>
                    <a:pt x="784" y="2"/>
                  </a:lnTo>
                  <a:lnTo>
                    <a:pt x="726" y="6"/>
                  </a:lnTo>
                  <a:lnTo>
                    <a:pt x="668" y="12"/>
                  </a:lnTo>
                  <a:lnTo>
                    <a:pt x="610" y="20"/>
                  </a:lnTo>
                  <a:lnTo>
                    <a:pt x="552" y="30"/>
                  </a:lnTo>
                  <a:lnTo>
                    <a:pt x="494" y="42"/>
                  </a:lnTo>
                  <a:lnTo>
                    <a:pt x="438" y="58"/>
                  </a:lnTo>
                  <a:lnTo>
                    <a:pt x="384" y="76"/>
                  </a:lnTo>
                  <a:lnTo>
                    <a:pt x="332" y="98"/>
                  </a:lnTo>
                  <a:lnTo>
                    <a:pt x="282" y="120"/>
                  </a:lnTo>
                  <a:lnTo>
                    <a:pt x="234" y="148"/>
                  </a:lnTo>
                  <a:lnTo>
                    <a:pt x="190" y="178"/>
                  </a:lnTo>
                  <a:lnTo>
                    <a:pt x="148" y="210"/>
                  </a:lnTo>
                  <a:lnTo>
                    <a:pt x="130" y="228"/>
                  </a:lnTo>
                  <a:lnTo>
                    <a:pt x="110" y="246"/>
                  </a:lnTo>
                  <a:lnTo>
                    <a:pt x="110" y="246"/>
                  </a:lnTo>
                  <a:lnTo>
                    <a:pt x="86" y="276"/>
                  </a:lnTo>
                  <a:lnTo>
                    <a:pt x="64" y="306"/>
                  </a:lnTo>
                  <a:lnTo>
                    <a:pt x="46" y="336"/>
                  </a:lnTo>
                  <a:lnTo>
                    <a:pt x="30" y="366"/>
                  </a:lnTo>
                  <a:lnTo>
                    <a:pt x="18" y="396"/>
                  </a:lnTo>
                  <a:lnTo>
                    <a:pt x="10" y="426"/>
                  </a:lnTo>
                  <a:lnTo>
                    <a:pt x="4" y="456"/>
                  </a:lnTo>
                  <a:lnTo>
                    <a:pt x="0" y="484"/>
                  </a:lnTo>
                  <a:lnTo>
                    <a:pt x="0" y="484"/>
                  </a:lnTo>
                  <a:lnTo>
                    <a:pt x="0" y="504"/>
                  </a:lnTo>
                  <a:lnTo>
                    <a:pt x="2" y="524"/>
                  </a:lnTo>
                  <a:lnTo>
                    <a:pt x="4" y="546"/>
                  </a:lnTo>
                  <a:lnTo>
                    <a:pt x="10" y="566"/>
                  </a:lnTo>
                  <a:lnTo>
                    <a:pt x="16" y="588"/>
                  </a:lnTo>
                  <a:lnTo>
                    <a:pt x="24" y="608"/>
                  </a:lnTo>
                  <a:lnTo>
                    <a:pt x="34" y="628"/>
                  </a:lnTo>
                  <a:lnTo>
                    <a:pt x="46" y="648"/>
                  </a:lnTo>
                  <a:lnTo>
                    <a:pt x="46" y="648"/>
                  </a:lnTo>
                  <a:lnTo>
                    <a:pt x="76" y="612"/>
                  </a:lnTo>
                  <a:lnTo>
                    <a:pt x="120" y="564"/>
                  </a:lnTo>
                  <a:lnTo>
                    <a:pt x="176" y="508"/>
                  </a:lnTo>
                  <a:lnTo>
                    <a:pt x="210" y="478"/>
                  </a:lnTo>
                  <a:lnTo>
                    <a:pt x="248" y="446"/>
                  </a:lnTo>
                  <a:lnTo>
                    <a:pt x="288" y="412"/>
                  </a:lnTo>
                  <a:lnTo>
                    <a:pt x="332" y="378"/>
                  </a:lnTo>
                  <a:lnTo>
                    <a:pt x="378" y="344"/>
                  </a:lnTo>
                  <a:lnTo>
                    <a:pt x="430" y="308"/>
                  </a:lnTo>
                  <a:lnTo>
                    <a:pt x="484" y="272"/>
                  </a:lnTo>
                  <a:lnTo>
                    <a:pt x="542" y="238"/>
                  </a:lnTo>
                  <a:lnTo>
                    <a:pt x="604" y="202"/>
                  </a:lnTo>
                  <a:lnTo>
                    <a:pt x="670" y="168"/>
                  </a:lnTo>
                  <a:lnTo>
                    <a:pt x="670" y="168"/>
                  </a:lnTo>
                  <a:lnTo>
                    <a:pt x="614" y="210"/>
                  </a:lnTo>
                  <a:lnTo>
                    <a:pt x="550" y="260"/>
                  </a:lnTo>
                  <a:lnTo>
                    <a:pt x="470" y="328"/>
                  </a:lnTo>
                  <a:lnTo>
                    <a:pt x="428" y="368"/>
                  </a:lnTo>
                  <a:lnTo>
                    <a:pt x="382" y="410"/>
                  </a:lnTo>
                  <a:lnTo>
                    <a:pt x="334" y="456"/>
                  </a:lnTo>
                  <a:lnTo>
                    <a:pt x="288" y="504"/>
                  </a:lnTo>
                  <a:lnTo>
                    <a:pt x="240" y="556"/>
                  </a:lnTo>
                  <a:lnTo>
                    <a:pt x="194" y="608"/>
                  </a:lnTo>
                  <a:lnTo>
                    <a:pt x="150" y="664"/>
                  </a:lnTo>
                  <a:lnTo>
                    <a:pt x="106" y="722"/>
                  </a:lnTo>
                  <a:lnTo>
                    <a:pt x="106" y="722"/>
                  </a:lnTo>
                  <a:lnTo>
                    <a:pt x="130" y="742"/>
                  </a:lnTo>
                  <a:lnTo>
                    <a:pt x="156" y="760"/>
                  </a:lnTo>
                  <a:lnTo>
                    <a:pt x="186" y="774"/>
                  </a:lnTo>
                  <a:lnTo>
                    <a:pt x="214" y="786"/>
                  </a:lnTo>
                  <a:lnTo>
                    <a:pt x="214" y="786"/>
                  </a:lnTo>
                  <a:lnTo>
                    <a:pt x="236" y="790"/>
                  </a:lnTo>
                  <a:lnTo>
                    <a:pt x="256" y="794"/>
                  </a:lnTo>
                  <a:lnTo>
                    <a:pt x="278" y="798"/>
                  </a:lnTo>
                  <a:lnTo>
                    <a:pt x="298" y="798"/>
                  </a:lnTo>
                  <a:lnTo>
                    <a:pt x="320" y="798"/>
                  </a:lnTo>
                  <a:lnTo>
                    <a:pt x="340" y="798"/>
                  </a:lnTo>
                  <a:lnTo>
                    <a:pt x="360" y="794"/>
                  </a:lnTo>
                  <a:lnTo>
                    <a:pt x="382" y="790"/>
                  </a:lnTo>
                  <a:lnTo>
                    <a:pt x="402" y="786"/>
                  </a:lnTo>
                  <a:lnTo>
                    <a:pt x="422" y="778"/>
                  </a:lnTo>
                  <a:lnTo>
                    <a:pt x="462" y="762"/>
                  </a:lnTo>
                  <a:lnTo>
                    <a:pt x="502" y="740"/>
                  </a:lnTo>
                  <a:lnTo>
                    <a:pt x="540" y="714"/>
                  </a:lnTo>
                  <a:lnTo>
                    <a:pt x="540" y="714"/>
                  </a:lnTo>
                  <a:lnTo>
                    <a:pt x="568" y="694"/>
                  </a:lnTo>
                  <a:lnTo>
                    <a:pt x="594" y="670"/>
                  </a:lnTo>
                  <a:lnTo>
                    <a:pt x="620" y="646"/>
                  </a:lnTo>
                  <a:lnTo>
                    <a:pt x="642" y="620"/>
                  </a:lnTo>
                  <a:lnTo>
                    <a:pt x="664" y="592"/>
                  </a:lnTo>
                  <a:lnTo>
                    <a:pt x="686" y="564"/>
                  </a:lnTo>
                  <a:lnTo>
                    <a:pt x="706" y="532"/>
                  </a:lnTo>
                  <a:lnTo>
                    <a:pt x="724" y="502"/>
                  </a:lnTo>
                  <a:lnTo>
                    <a:pt x="742" y="468"/>
                  </a:lnTo>
                  <a:lnTo>
                    <a:pt x="760" y="434"/>
                  </a:lnTo>
                  <a:lnTo>
                    <a:pt x="792" y="362"/>
                  </a:lnTo>
                  <a:lnTo>
                    <a:pt x="822" y="286"/>
                  </a:lnTo>
                  <a:lnTo>
                    <a:pt x="850" y="20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AU" sz="1350"/>
            </a:p>
          </p:txBody>
        </p:sp>
        <p:sp>
          <p:nvSpPr>
            <p:cNvPr id="8" name="Freeform 97"/>
            <p:cNvSpPr>
              <a:spLocks/>
            </p:cNvSpPr>
            <p:nvPr/>
          </p:nvSpPr>
          <p:spPr bwMode="auto">
            <a:xfrm>
              <a:off x="11136313" y="1217613"/>
              <a:ext cx="854075" cy="1069975"/>
            </a:xfrm>
            <a:custGeom>
              <a:avLst/>
              <a:gdLst>
                <a:gd name="T0" fmla="*/ 512 w 538"/>
                <a:gd name="T1" fmla="*/ 156 h 674"/>
                <a:gd name="T2" fmla="*/ 516 w 538"/>
                <a:gd name="T3" fmla="*/ 88 h 674"/>
                <a:gd name="T4" fmla="*/ 526 w 538"/>
                <a:gd name="T5" fmla="*/ 38 h 674"/>
                <a:gd name="T6" fmla="*/ 538 w 538"/>
                <a:gd name="T7" fmla="*/ 0 h 674"/>
                <a:gd name="T8" fmla="*/ 500 w 538"/>
                <a:gd name="T9" fmla="*/ 10 h 674"/>
                <a:gd name="T10" fmla="*/ 426 w 538"/>
                <a:gd name="T11" fmla="*/ 34 h 674"/>
                <a:gd name="T12" fmla="*/ 350 w 538"/>
                <a:gd name="T13" fmla="*/ 66 h 674"/>
                <a:gd name="T14" fmla="*/ 276 w 538"/>
                <a:gd name="T15" fmla="*/ 102 h 674"/>
                <a:gd name="T16" fmla="*/ 208 w 538"/>
                <a:gd name="T17" fmla="*/ 144 h 674"/>
                <a:gd name="T18" fmla="*/ 146 w 538"/>
                <a:gd name="T19" fmla="*/ 192 h 674"/>
                <a:gd name="T20" fmla="*/ 92 w 538"/>
                <a:gd name="T21" fmla="*/ 246 h 674"/>
                <a:gd name="T22" fmla="*/ 48 w 538"/>
                <a:gd name="T23" fmla="*/ 306 h 674"/>
                <a:gd name="T24" fmla="*/ 30 w 538"/>
                <a:gd name="T25" fmla="*/ 338 h 674"/>
                <a:gd name="T26" fmla="*/ 10 w 538"/>
                <a:gd name="T27" fmla="*/ 388 h 674"/>
                <a:gd name="T28" fmla="*/ 2 w 538"/>
                <a:gd name="T29" fmla="*/ 434 h 674"/>
                <a:gd name="T30" fmla="*/ 0 w 538"/>
                <a:gd name="T31" fmla="*/ 478 h 674"/>
                <a:gd name="T32" fmla="*/ 6 w 538"/>
                <a:gd name="T33" fmla="*/ 520 h 674"/>
                <a:gd name="T34" fmla="*/ 10 w 538"/>
                <a:gd name="T35" fmla="*/ 532 h 674"/>
                <a:gd name="T36" fmla="*/ 22 w 538"/>
                <a:gd name="T37" fmla="*/ 560 h 674"/>
                <a:gd name="T38" fmla="*/ 48 w 538"/>
                <a:gd name="T39" fmla="*/ 596 h 674"/>
                <a:gd name="T40" fmla="*/ 72 w 538"/>
                <a:gd name="T41" fmla="*/ 618 h 674"/>
                <a:gd name="T42" fmla="*/ 104 w 538"/>
                <a:gd name="T43" fmla="*/ 548 h 674"/>
                <a:gd name="T44" fmla="*/ 162 w 538"/>
                <a:gd name="T45" fmla="*/ 442 h 674"/>
                <a:gd name="T46" fmla="*/ 228 w 538"/>
                <a:gd name="T47" fmla="*/ 346 h 674"/>
                <a:gd name="T48" fmla="*/ 284 w 538"/>
                <a:gd name="T49" fmla="*/ 278 h 674"/>
                <a:gd name="T50" fmla="*/ 348 w 538"/>
                <a:gd name="T51" fmla="*/ 204 h 674"/>
                <a:gd name="T52" fmla="*/ 384 w 538"/>
                <a:gd name="T53" fmla="*/ 168 h 674"/>
                <a:gd name="T54" fmla="*/ 324 w 538"/>
                <a:gd name="T55" fmla="*/ 256 h 674"/>
                <a:gd name="T56" fmla="*/ 244 w 538"/>
                <a:gd name="T57" fmla="*/ 390 h 674"/>
                <a:gd name="T58" fmla="*/ 202 w 538"/>
                <a:gd name="T59" fmla="*/ 472 h 674"/>
                <a:gd name="T60" fmla="*/ 162 w 538"/>
                <a:gd name="T61" fmla="*/ 562 h 674"/>
                <a:gd name="T62" fmla="*/ 128 w 538"/>
                <a:gd name="T63" fmla="*/ 654 h 674"/>
                <a:gd name="T64" fmla="*/ 148 w 538"/>
                <a:gd name="T65" fmla="*/ 662 h 674"/>
                <a:gd name="T66" fmla="*/ 190 w 538"/>
                <a:gd name="T67" fmla="*/ 672 h 674"/>
                <a:gd name="T68" fmla="*/ 212 w 538"/>
                <a:gd name="T69" fmla="*/ 674 h 674"/>
                <a:gd name="T70" fmla="*/ 270 w 538"/>
                <a:gd name="T71" fmla="*/ 666 h 674"/>
                <a:gd name="T72" fmla="*/ 324 w 538"/>
                <a:gd name="T73" fmla="*/ 642 h 674"/>
                <a:gd name="T74" fmla="*/ 372 w 538"/>
                <a:gd name="T75" fmla="*/ 606 h 674"/>
                <a:gd name="T76" fmla="*/ 414 w 538"/>
                <a:gd name="T77" fmla="*/ 558 h 674"/>
                <a:gd name="T78" fmla="*/ 428 w 538"/>
                <a:gd name="T79" fmla="*/ 538 h 674"/>
                <a:gd name="T80" fmla="*/ 452 w 538"/>
                <a:gd name="T81" fmla="*/ 496 h 674"/>
                <a:gd name="T82" fmla="*/ 470 w 538"/>
                <a:gd name="T83" fmla="*/ 450 h 674"/>
                <a:gd name="T84" fmla="*/ 490 w 538"/>
                <a:gd name="T85" fmla="*/ 378 h 674"/>
                <a:gd name="T86" fmla="*/ 506 w 538"/>
                <a:gd name="T87" fmla="*/ 272 h 674"/>
                <a:gd name="T88" fmla="*/ 512 w 538"/>
                <a:gd name="T89" fmla="*/ 156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38" h="674">
                  <a:moveTo>
                    <a:pt x="512" y="156"/>
                  </a:moveTo>
                  <a:lnTo>
                    <a:pt x="512" y="156"/>
                  </a:lnTo>
                  <a:lnTo>
                    <a:pt x="514" y="118"/>
                  </a:lnTo>
                  <a:lnTo>
                    <a:pt x="516" y="88"/>
                  </a:lnTo>
                  <a:lnTo>
                    <a:pt x="522" y="60"/>
                  </a:lnTo>
                  <a:lnTo>
                    <a:pt x="526" y="38"/>
                  </a:lnTo>
                  <a:lnTo>
                    <a:pt x="534" y="8"/>
                  </a:lnTo>
                  <a:lnTo>
                    <a:pt x="538" y="0"/>
                  </a:lnTo>
                  <a:lnTo>
                    <a:pt x="538" y="0"/>
                  </a:lnTo>
                  <a:lnTo>
                    <a:pt x="500" y="10"/>
                  </a:lnTo>
                  <a:lnTo>
                    <a:pt x="462" y="22"/>
                  </a:lnTo>
                  <a:lnTo>
                    <a:pt x="426" y="34"/>
                  </a:lnTo>
                  <a:lnTo>
                    <a:pt x="388" y="48"/>
                  </a:lnTo>
                  <a:lnTo>
                    <a:pt x="350" y="66"/>
                  </a:lnTo>
                  <a:lnTo>
                    <a:pt x="312" y="82"/>
                  </a:lnTo>
                  <a:lnTo>
                    <a:pt x="276" y="102"/>
                  </a:lnTo>
                  <a:lnTo>
                    <a:pt x="242" y="122"/>
                  </a:lnTo>
                  <a:lnTo>
                    <a:pt x="208" y="144"/>
                  </a:lnTo>
                  <a:lnTo>
                    <a:pt x="176" y="168"/>
                  </a:lnTo>
                  <a:lnTo>
                    <a:pt x="146" y="192"/>
                  </a:lnTo>
                  <a:lnTo>
                    <a:pt x="118" y="218"/>
                  </a:lnTo>
                  <a:lnTo>
                    <a:pt x="92" y="246"/>
                  </a:lnTo>
                  <a:lnTo>
                    <a:pt x="68" y="276"/>
                  </a:lnTo>
                  <a:lnTo>
                    <a:pt x="48" y="306"/>
                  </a:lnTo>
                  <a:lnTo>
                    <a:pt x="30" y="338"/>
                  </a:lnTo>
                  <a:lnTo>
                    <a:pt x="30" y="338"/>
                  </a:lnTo>
                  <a:lnTo>
                    <a:pt x="20" y="364"/>
                  </a:lnTo>
                  <a:lnTo>
                    <a:pt x="10" y="388"/>
                  </a:lnTo>
                  <a:lnTo>
                    <a:pt x="6" y="412"/>
                  </a:lnTo>
                  <a:lnTo>
                    <a:pt x="2" y="434"/>
                  </a:lnTo>
                  <a:lnTo>
                    <a:pt x="0" y="458"/>
                  </a:lnTo>
                  <a:lnTo>
                    <a:pt x="0" y="478"/>
                  </a:lnTo>
                  <a:lnTo>
                    <a:pt x="2" y="500"/>
                  </a:lnTo>
                  <a:lnTo>
                    <a:pt x="6" y="520"/>
                  </a:lnTo>
                  <a:lnTo>
                    <a:pt x="6" y="520"/>
                  </a:lnTo>
                  <a:lnTo>
                    <a:pt x="10" y="532"/>
                  </a:lnTo>
                  <a:lnTo>
                    <a:pt x="16" y="546"/>
                  </a:lnTo>
                  <a:lnTo>
                    <a:pt x="22" y="560"/>
                  </a:lnTo>
                  <a:lnTo>
                    <a:pt x="30" y="572"/>
                  </a:lnTo>
                  <a:lnTo>
                    <a:pt x="48" y="596"/>
                  </a:lnTo>
                  <a:lnTo>
                    <a:pt x="72" y="618"/>
                  </a:lnTo>
                  <a:lnTo>
                    <a:pt x="72" y="618"/>
                  </a:lnTo>
                  <a:lnTo>
                    <a:pt x="84" y="588"/>
                  </a:lnTo>
                  <a:lnTo>
                    <a:pt x="104" y="548"/>
                  </a:lnTo>
                  <a:lnTo>
                    <a:pt x="130" y="498"/>
                  </a:lnTo>
                  <a:lnTo>
                    <a:pt x="162" y="442"/>
                  </a:lnTo>
                  <a:lnTo>
                    <a:pt x="204" y="380"/>
                  </a:lnTo>
                  <a:lnTo>
                    <a:pt x="228" y="346"/>
                  </a:lnTo>
                  <a:lnTo>
                    <a:pt x="254" y="312"/>
                  </a:lnTo>
                  <a:lnTo>
                    <a:pt x="284" y="278"/>
                  </a:lnTo>
                  <a:lnTo>
                    <a:pt x="314" y="242"/>
                  </a:lnTo>
                  <a:lnTo>
                    <a:pt x="348" y="204"/>
                  </a:lnTo>
                  <a:lnTo>
                    <a:pt x="384" y="168"/>
                  </a:lnTo>
                  <a:lnTo>
                    <a:pt x="384" y="168"/>
                  </a:lnTo>
                  <a:lnTo>
                    <a:pt x="356" y="208"/>
                  </a:lnTo>
                  <a:lnTo>
                    <a:pt x="324" y="256"/>
                  </a:lnTo>
                  <a:lnTo>
                    <a:pt x="286" y="316"/>
                  </a:lnTo>
                  <a:lnTo>
                    <a:pt x="244" y="390"/>
                  </a:lnTo>
                  <a:lnTo>
                    <a:pt x="222" y="430"/>
                  </a:lnTo>
                  <a:lnTo>
                    <a:pt x="202" y="472"/>
                  </a:lnTo>
                  <a:lnTo>
                    <a:pt x="182" y="516"/>
                  </a:lnTo>
                  <a:lnTo>
                    <a:pt x="162" y="562"/>
                  </a:lnTo>
                  <a:lnTo>
                    <a:pt x="144" y="608"/>
                  </a:lnTo>
                  <a:lnTo>
                    <a:pt x="128" y="654"/>
                  </a:lnTo>
                  <a:lnTo>
                    <a:pt x="128" y="654"/>
                  </a:lnTo>
                  <a:lnTo>
                    <a:pt x="148" y="662"/>
                  </a:lnTo>
                  <a:lnTo>
                    <a:pt x="168" y="670"/>
                  </a:lnTo>
                  <a:lnTo>
                    <a:pt x="190" y="672"/>
                  </a:lnTo>
                  <a:lnTo>
                    <a:pt x="212" y="674"/>
                  </a:lnTo>
                  <a:lnTo>
                    <a:pt x="212" y="674"/>
                  </a:lnTo>
                  <a:lnTo>
                    <a:pt x="242" y="672"/>
                  </a:lnTo>
                  <a:lnTo>
                    <a:pt x="270" y="666"/>
                  </a:lnTo>
                  <a:lnTo>
                    <a:pt x="298" y="656"/>
                  </a:lnTo>
                  <a:lnTo>
                    <a:pt x="324" y="642"/>
                  </a:lnTo>
                  <a:lnTo>
                    <a:pt x="348" y="626"/>
                  </a:lnTo>
                  <a:lnTo>
                    <a:pt x="372" y="606"/>
                  </a:lnTo>
                  <a:lnTo>
                    <a:pt x="394" y="584"/>
                  </a:lnTo>
                  <a:lnTo>
                    <a:pt x="414" y="558"/>
                  </a:lnTo>
                  <a:lnTo>
                    <a:pt x="414" y="558"/>
                  </a:lnTo>
                  <a:lnTo>
                    <a:pt x="428" y="538"/>
                  </a:lnTo>
                  <a:lnTo>
                    <a:pt x="440" y="518"/>
                  </a:lnTo>
                  <a:lnTo>
                    <a:pt x="452" y="496"/>
                  </a:lnTo>
                  <a:lnTo>
                    <a:pt x="462" y="474"/>
                  </a:lnTo>
                  <a:lnTo>
                    <a:pt x="470" y="450"/>
                  </a:lnTo>
                  <a:lnTo>
                    <a:pt x="478" y="428"/>
                  </a:lnTo>
                  <a:lnTo>
                    <a:pt x="490" y="378"/>
                  </a:lnTo>
                  <a:lnTo>
                    <a:pt x="500" y="326"/>
                  </a:lnTo>
                  <a:lnTo>
                    <a:pt x="506" y="272"/>
                  </a:lnTo>
                  <a:lnTo>
                    <a:pt x="510" y="214"/>
                  </a:lnTo>
                  <a:lnTo>
                    <a:pt x="512" y="156"/>
                  </a:lnTo>
                  <a:close/>
                </a:path>
              </a:pathLst>
            </a:custGeom>
            <a:solidFill>
              <a:srgbClr val="C0DB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AU" sz="1350"/>
            </a:p>
          </p:txBody>
        </p:sp>
        <p:sp>
          <p:nvSpPr>
            <p:cNvPr id="9" name="Freeform 98"/>
            <p:cNvSpPr>
              <a:spLocks/>
            </p:cNvSpPr>
            <p:nvPr/>
          </p:nvSpPr>
          <p:spPr bwMode="auto">
            <a:xfrm>
              <a:off x="11136313" y="1217613"/>
              <a:ext cx="854075" cy="1069975"/>
            </a:xfrm>
            <a:custGeom>
              <a:avLst/>
              <a:gdLst>
                <a:gd name="T0" fmla="*/ 512 w 538"/>
                <a:gd name="T1" fmla="*/ 156 h 674"/>
                <a:gd name="T2" fmla="*/ 516 w 538"/>
                <a:gd name="T3" fmla="*/ 88 h 674"/>
                <a:gd name="T4" fmla="*/ 526 w 538"/>
                <a:gd name="T5" fmla="*/ 38 h 674"/>
                <a:gd name="T6" fmla="*/ 538 w 538"/>
                <a:gd name="T7" fmla="*/ 0 h 674"/>
                <a:gd name="T8" fmla="*/ 500 w 538"/>
                <a:gd name="T9" fmla="*/ 10 h 674"/>
                <a:gd name="T10" fmla="*/ 426 w 538"/>
                <a:gd name="T11" fmla="*/ 34 h 674"/>
                <a:gd name="T12" fmla="*/ 350 w 538"/>
                <a:gd name="T13" fmla="*/ 66 h 674"/>
                <a:gd name="T14" fmla="*/ 276 w 538"/>
                <a:gd name="T15" fmla="*/ 102 h 674"/>
                <a:gd name="T16" fmla="*/ 208 w 538"/>
                <a:gd name="T17" fmla="*/ 144 h 674"/>
                <a:gd name="T18" fmla="*/ 146 w 538"/>
                <a:gd name="T19" fmla="*/ 192 h 674"/>
                <a:gd name="T20" fmla="*/ 92 w 538"/>
                <a:gd name="T21" fmla="*/ 246 h 674"/>
                <a:gd name="T22" fmla="*/ 48 w 538"/>
                <a:gd name="T23" fmla="*/ 306 h 674"/>
                <a:gd name="T24" fmla="*/ 30 w 538"/>
                <a:gd name="T25" fmla="*/ 338 h 674"/>
                <a:gd name="T26" fmla="*/ 10 w 538"/>
                <a:gd name="T27" fmla="*/ 388 h 674"/>
                <a:gd name="T28" fmla="*/ 2 w 538"/>
                <a:gd name="T29" fmla="*/ 434 h 674"/>
                <a:gd name="T30" fmla="*/ 0 w 538"/>
                <a:gd name="T31" fmla="*/ 478 h 674"/>
                <a:gd name="T32" fmla="*/ 6 w 538"/>
                <a:gd name="T33" fmla="*/ 520 h 674"/>
                <a:gd name="T34" fmla="*/ 10 w 538"/>
                <a:gd name="T35" fmla="*/ 532 h 674"/>
                <a:gd name="T36" fmla="*/ 22 w 538"/>
                <a:gd name="T37" fmla="*/ 560 h 674"/>
                <a:gd name="T38" fmla="*/ 48 w 538"/>
                <a:gd name="T39" fmla="*/ 596 h 674"/>
                <a:gd name="T40" fmla="*/ 72 w 538"/>
                <a:gd name="T41" fmla="*/ 618 h 674"/>
                <a:gd name="T42" fmla="*/ 104 w 538"/>
                <a:gd name="T43" fmla="*/ 548 h 674"/>
                <a:gd name="T44" fmla="*/ 162 w 538"/>
                <a:gd name="T45" fmla="*/ 442 h 674"/>
                <a:gd name="T46" fmla="*/ 228 w 538"/>
                <a:gd name="T47" fmla="*/ 346 h 674"/>
                <a:gd name="T48" fmla="*/ 284 w 538"/>
                <a:gd name="T49" fmla="*/ 278 h 674"/>
                <a:gd name="T50" fmla="*/ 348 w 538"/>
                <a:gd name="T51" fmla="*/ 204 h 674"/>
                <a:gd name="T52" fmla="*/ 384 w 538"/>
                <a:gd name="T53" fmla="*/ 168 h 674"/>
                <a:gd name="T54" fmla="*/ 324 w 538"/>
                <a:gd name="T55" fmla="*/ 256 h 674"/>
                <a:gd name="T56" fmla="*/ 244 w 538"/>
                <a:gd name="T57" fmla="*/ 390 h 674"/>
                <a:gd name="T58" fmla="*/ 202 w 538"/>
                <a:gd name="T59" fmla="*/ 472 h 674"/>
                <a:gd name="T60" fmla="*/ 162 w 538"/>
                <a:gd name="T61" fmla="*/ 562 h 674"/>
                <a:gd name="T62" fmla="*/ 128 w 538"/>
                <a:gd name="T63" fmla="*/ 654 h 674"/>
                <a:gd name="T64" fmla="*/ 148 w 538"/>
                <a:gd name="T65" fmla="*/ 662 h 674"/>
                <a:gd name="T66" fmla="*/ 190 w 538"/>
                <a:gd name="T67" fmla="*/ 672 h 674"/>
                <a:gd name="T68" fmla="*/ 212 w 538"/>
                <a:gd name="T69" fmla="*/ 674 h 674"/>
                <a:gd name="T70" fmla="*/ 270 w 538"/>
                <a:gd name="T71" fmla="*/ 666 h 674"/>
                <a:gd name="T72" fmla="*/ 324 w 538"/>
                <a:gd name="T73" fmla="*/ 642 h 674"/>
                <a:gd name="T74" fmla="*/ 372 w 538"/>
                <a:gd name="T75" fmla="*/ 606 h 674"/>
                <a:gd name="T76" fmla="*/ 414 w 538"/>
                <a:gd name="T77" fmla="*/ 558 h 674"/>
                <a:gd name="T78" fmla="*/ 428 w 538"/>
                <a:gd name="T79" fmla="*/ 538 h 674"/>
                <a:gd name="T80" fmla="*/ 452 w 538"/>
                <a:gd name="T81" fmla="*/ 496 h 674"/>
                <a:gd name="T82" fmla="*/ 470 w 538"/>
                <a:gd name="T83" fmla="*/ 450 h 674"/>
                <a:gd name="T84" fmla="*/ 490 w 538"/>
                <a:gd name="T85" fmla="*/ 378 h 674"/>
                <a:gd name="T86" fmla="*/ 506 w 538"/>
                <a:gd name="T87" fmla="*/ 272 h 674"/>
                <a:gd name="T88" fmla="*/ 512 w 538"/>
                <a:gd name="T89" fmla="*/ 156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38" h="674">
                  <a:moveTo>
                    <a:pt x="512" y="156"/>
                  </a:moveTo>
                  <a:lnTo>
                    <a:pt x="512" y="156"/>
                  </a:lnTo>
                  <a:lnTo>
                    <a:pt x="514" y="118"/>
                  </a:lnTo>
                  <a:lnTo>
                    <a:pt x="516" y="88"/>
                  </a:lnTo>
                  <a:lnTo>
                    <a:pt x="522" y="60"/>
                  </a:lnTo>
                  <a:lnTo>
                    <a:pt x="526" y="38"/>
                  </a:lnTo>
                  <a:lnTo>
                    <a:pt x="534" y="8"/>
                  </a:lnTo>
                  <a:lnTo>
                    <a:pt x="538" y="0"/>
                  </a:lnTo>
                  <a:lnTo>
                    <a:pt x="538" y="0"/>
                  </a:lnTo>
                  <a:lnTo>
                    <a:pt x="500" y="10"/>
                  </a:lnTo>
                  <a:lnTo>
                    <a:pt x="462" y="22"/>
                  </a:lnTo>
                  <a:lnTo>
                    <a:pt x="426" y="34"/>
                  </a:lnTo>
                  <a:lnTo>
                    <a:pt x="388" y="48"/>
                  </a:lnTo>
                  <a:lnTo>
                    <a:pt x="350" y="66"/>
                  </a:lnTo>
                  <a:lnTo>
                    <a:pt x="312" y="82"/>
                  </a:lnTo>
                  <a:lnTo>
                    <a:pt x="276" y="102"/>
                  </a:lnTo>
                  <a:lnTo>
                    <a:pt x="242" y="122"/>
                  </a:lnTo>
                  <a:lnTo>
                    <a:pt x="208" y="144"/>
                  </a:lnTo>
                  <a:lnTo>
                    <a:pt x="176" y="168"/>
                  </a:lnTo>
                  <a:lnTo>
                    <a:pt x="146" y="192"/>
                  </a:lnTo>
                  <a:lnTo>
                    <a:pt x="118" y="218"/>
                  </a:lnTo>
                  <a:lnTo>
                    <a:pt x="92" y="246"/>
                  </a:lnTo>
                  <a:lnTo>
                    <a:pt x="68" y="276"/>
                  </a:lnTo>
                  <a:lnTo>
                    <a:pt x="48" y="306"/>
                  </a:lnTo>
                  <a:lnTo>
                    <a:pt x="30" y="338"/>
                  </a:lnTo>
                  <a:lnTo>
                    <a:pt x="30" y="338"/>
                  </a:lnTo>
                  <a:lnTo>
                    <a:pt x="20" y="364"/>
                  </a:lnTo>
                  <a:lnTo>
                    <a:pt x="10" y="388"/>
                  </a:lnTo>
                  <a:lnTo>
                    <a:pt x="6" y="412"/>
                  </a:lnTo>
                  <a:lnTo>
                    <a:pt x="2" y="434"/>
                  </a:lnTo>
                  <a:lnTo>
                    <a:pt x="0" y="458"/>
                  </a:lnTo>
                  <a:lnTo>
                    <a:pt x="0" y="478"/>
                  </a:lnTo>
                  <a:lnTo>
                    <a:pt x="2" y="500"/>
                  </a:lnTo>
                  <a:lnTo>
                    <a:pt x="6" y="520"/>
                  </a:lnTo>
                  <a:lnTo>
                    <a:pt x="6" y="520"/>
                  </a:lnTo>
                  <a:lnTo>
                    <a:pt x="10" y="532"/>
                  </a:lnTo>
                  <a:lnTo>
                    <a:pt x="16" y="546"/>
                  </a:lnTo>
                  <a:lnTo>
                    <a:pt x="22" y="560"/>
                  </a:lnTo>
                  <a:lnTo>
                    <a:pt x="30" y="572"/>
                  </a:lnTo>
                  <a:lnTo>
                    <a:pt x="48" y="596"/>
                  </a:lnTo>
                  <a:lnTo>
                    <a:pt x="72" y="618"/>
                  </a:lnTo>
                  <a:lnTo>
                    <a:pt x="72" y="618"/>
                  </a:lnTo>
                  <a:lnTo>
                    <a:pt x="84" y="588"/>
                  </a:lnTo>
                  <a:lnTo>
                    <a:pt x="104" y="548"/>
                  </a:lnTo>
                  <a:lnTo>
                    <a:pt x="130" y="498"/>
                  </a:lnTo>
                  <a:lnTo>
                    <a:pt x="162" y="442"/>
                  </a:lnTo>
                  <a:lnTo>
                    <a:pt x="204" y="380"/>
                  </a:lnTo>
                  <a:lnTo>
                    <a:pt x="228" y="346"/>
                  </a:lnTo>
                  <a:lnTo>
                    <a:pt x="254" y="312"/>
                  </a:lnTo>
                  <a:lnTo>
                    <a:pt x="284" y="278"/>
                  </a:lnTo>
                  <a:lnTo>
                    <a:pt x="314" y="242"/>
                  </a:lnTo>
                  <a:lnTo>
                    <a:pt x="348" y="204"/>
                  </a:lnTo>
                  <a:lnTo>
                    <a:pt x="384" y="168"/>
                  </a:lnTo>
                  <a:lnTo>
                    <a:pt x="384" y="168"/>
                  </a:lnTo>
                  <a:lnTo>
                    <a:pt x="356" y="208"/>
                  </a:lnTo>
                  <a:lnTo>
                    <a:pt x="324" y="256"/>
                  </a:lnTo>
                  <a:lnTo>
                    <a:pt x="286" y="316"/>
                  </a:lnTo>
                  <a:lnTo>
                    <a:pt x="244" y="390"/>
                  </a:lnTo>
                  <a:lnTo>
                    <a:pt x="222" y="430"/>
                  </a:lnTo>
                  <a:lnTo>
                    <a:pt x="202" y="472"/>
                  </a:lnTo>
                  <a:lnTo>
                    <a:pt x="182" y="516"/>
                  </a:lnTo>
                  <a:lnTo>
                    <a:pt x="162" y="562"/>
                  </a:lnTo>
                  <a:lnTo>
                    <a:pt x="144" y="608"/>
                  </a:lnTo>
                  <a:lnTo>
                    <a:pt x="128" y="654"/>
                  </a:lnTo>
                  <a:lnTo>
                    <a:pt x="128" y="654"/>
                  </a:lnTo>
                  <a:lnTo>
                    <a:pt x="148" y="662"/>
                  </a:lnTo>
                  <a:lnTo>
                    <a:pt x="168" y="670"/>
                  </a:lnTo>
                  <a:lnTo>
                    <a:pt x="190" y="672"/>
                  </a:lnTo>
                  <a:lnTo>
                    <a:pt x="212" y="674"/>
                  </a:lnTo>
                  <a:lnTo>
                    <a:pt x="212" y="674"/>
                  </a:lnTo>
                  <a:lnTo>
                    <a:pt x="242" y="672"/>
                  </a:lnTo>
                  <a:lnTo>
                    <a:pt x="270" y="666"/>
                  </a:lnTo>
                  <a:lnTo>
                    <a:pt x="298" y="656"/>
                  </a:lnTo>
                  <a:lnTo>
                    <a:pt x="324" y="642"/>
                  </a:lnTo>
                  <a:lnTo>
                    <a:pt x="348" y="626"/>
                  </a:lnTo>
                  <a:lnTo>
                    <a:pt x="372" y="606"/>
                  </a:lnTo>
                  <a:lnTo>
                    <a:pt x="394" y="584"/>
                  </a:lnTo>
                  <a:lnTo>
                    <a:pt x="414" y="558"/>
                  </a:lnTo>
                  <a:lnTo>
                    <a:pt x="414" y="558"/>
                  </a:lnTo>
                  <a:lnTo>
                    <a:pt x="428" y="538"/>
                  </a:lnTo>
                  <a:lnTo>
                    <a:pt x="440" y="518"/>
                  </a:lnTo>
                  <a:lnTo>
                    <a:pt x="452" y="496"/>
                  </a:lnTo>
                  <a:lnTo>
                    <a:pt x="462" y="474"/>
                  </a:lnTo>
                  <a:lnTo>
                    <a:pt x="470" y="450"/>
                  </a:lnTo>
                  <a:lnTo>
                    <a:pt x="478" y="428"/>
                  </a:lnTo>
                  <a:lnTo>
                    <a:pt x="490" y="378"/>
                  </a:lnTo>
                  <a:lnTo>
                    <a:pt x="500" y="326"/>
                  </a:lnTo>
                  <a:lnTo>
                    <a:pt x="506" y="272"/>
                  </a:lnTo>
                  <a:lnTo>
                    <a:pt x="510" y="214"/>
                  </a:lnTo>
                  <a:lnTo>
                    <a:pt x="512" y="15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AU" sz="1350"/>
            </a:p>
          </p:txBody>
        </p:sp>
        <p:sp>
          <p:nvSpPr>
            <p:cNvPr id="10" name="Freeform 99"/>
            <p:cNvSpPr>
              <a:spLocks/>
            </p:cNvSpPr>
            <p:nvPr/>
          </p:nvSpPr>
          <p:spPr bwMode="auto">
            <a:xfrm>
              <a:off x="10980738" y="223838"/>
              <a:ext cx="774700" cy="1120775"/>
            </a:xfrm>
            <a:custGeom>
              <a:avLst/>
              <a:gdLst>
                <a:gd name="T0" fmla="*/ 478 w 488"/>
                <a:gd name="T1" fmla="*/ 158 h 706"/>
                <a:gd name="T2" fmla="*/ 476 w 488"/>
                <a:gd name="T3" fmla="*/ 90 h 706"/>
                <a:gd name="T4" fmla="*/ 478 w 488"/>
                <a:gd name="T5" fmla="*/ 40 h 706"/>
                <a:gd name="T6" fmla="*/ 488 w 488"/>
                <a:gd name="T7" fmla="*/ 0 h 706"/>
                <a:gd name="T8" fmla="*/ 450 w 488"/>
                <a:gd name="T9" fmla="*/ 14 h 706"/>
                <a:gd name="T10" fmla="*/ 378 w 488"/>
                <a:gd name="T11" fmla="*/ 46 h 706"/>
                <a:gd name="T12" fmla="*/ 306 w 488"/>
                <a:gd name="T13" fmla="*/ 84 h 706"/>
                <a:gd name="T14" fmla="*/ 238 w 488"/>
                <a:gd name="T15" fmla="*/ 130 h 706"/>
                <a:gd name="T16" fmla="*/ 174 w 488"/>
                <a:gd name="T17" fmla="*/ 178 h 706"/>
                <a:gd name="T18" fmla="*/ 118 w 488"/>
                <a:gd name="T19" fmla="*/ 234 h 706"/>
                <a:gd name="T20" fmla="*/ 70 w 488"/>
                <a:gd name="T21" fmla="*/ 294 h 706"/>
                <a:gd name="T22" fmla="*/ 32 w 488"/>
                <a:gd name="T23" fmla="*/ 358 h 706"/>
                <a:gd name="T24" fmla="*/ 18 w 488"/>
                <a:gd name="T25" fmla="*/ 390 h 706"/>
                <a:gd name="T26" fmla="*/ 4 w 488"/>
                <a:gd name="T27" fmla="*/ 442 h 706"/>
                <a:gd name="T28" fmla="*/ 0 w 488"/>
                <a:gd name="T29" fmla="*/ 490 h 706"/>
                <a:gd name="T30" fmla="*/ 4 w 488"/>
                <a:gd name="T31" fmla="*/ 534 h 706"/>
                <a:gd name="T32" fmla="*/ 14 w 488"/>
                <a:gd name="T33" fmla="*/ 574 h 706"/>
                <a:gd name="T34" fmla="*/ 20 w 488"/>
                <a:gd name="T35" fmla="*/ 586 h 706"/>
                <a:gd name="T36" fmla="*/ 34 w 488"/>
                <a:gd name="T37" fmla="*/ 612 h 706"/>
                <a:gd name="T38" fmla="*/ 64 w 488"/>
                <a:gd name="T39" fmla="*/ 646 h 706"/>
                <a:gd name="T40" fmla="*/ 90 w 488"/>
                <a:gd name="T41" fmla="*/ 666 h 706"/>
                <a:gd name="T42" fmla="*/ 114 w 488"/>
                <a:gd name="T43" fmla="*/ 592 h 706"/>
                <a:gd name="T44" fmla="*/ 162 w 488"/>
                <a:gd name="T45" fmla="*/ 480 h 706"/>
                <a:gd name="T46" fmla="*/ 216 w 488"/>
                <a:gd name="T47" fmla="*/ 378 h 706"/>
                <a:gd name="T48" fmla="*/ 264 w 488"/>
                <a:gd name="T49" fmla="*/ 302 h 706"/>
                <a:gd name="T50" fmla="*/ 320 w 488"/>
                <a:gd name="T51" fmla="*/ 224 h 706"/>
                <a:gd name="T52" fmla="*/ 352 w 488"/>
                <a:gd name="T53" fmla="*/ 184 h 706"/>
                <a:gd name="T54" fmla="*/ 302 w 488"/>
                <a:gd name="T55" fmla="*/ 276 h 706"/>
                <a:gd name="T56" fmla="*/ 236 w 488"/>
                <a:gd name="T57" fmla="*/ 420 h 706"/>
                <a:gd name="T58" fmla="*/ 204 w 488"/>
                <a:gd name="T59" fmla="*/ 506 h 706"/>
                <a:gd name="T60" fmla="*/ 174 w 488"/>
                <a:gd name="T61" fmla="*/ 598 h 706"/>
                <a:gd name="T62" fmla="*/ 150 w 488"/>
                <a:gd name="T63" fmla="*/ 696 h 706"/>
                <a:gd name="T64" fmla="*/ 170 w 488"/>
                <a:gd name="T65" fmla="*/ 702 h 706"/>
                <a:gd name="T66" fmla="*/ 214 w 488"/>
                <a:gd name="T67" fmla="*/ 706 h 706"/>
                <a:gd name="T68" fmla="*/ 236 w 488"/>
                <a:gd name="T69" fmla="*/ 706 h 706"/>
                <a:gd name="T70" fmla="*/ 292 w 488"/>
                <a:gd name="T71" fmla="*/ 690 h 706"/>
                <a:gd name="T72" fmla="*/ 344 w 488"/>
                <a:gd name="T73" fmla="*/ 662 h 706"/>
                <a:gd name="T74" fmla="*/ 388 w 488"/>
                <a:gd name="T75" fmla="*/ 620 h 706"/>
                <a:gd name="T76" fmla="*/ 424 w 488"/>
                <a:gd name="T77" fmla="*/ 568 h 706"/>
                <a:gd name="T78" fmla="*/ 436 w 488"/>
                <a:gd name="T79" fmla="*/ 548 h 706"/>
                <a:gd name="T80" fmla="*/ 454 w 488"/>
                <a:gd name="T81" fmla="*/ 502 h 706"/>
                <a:gd name="T82" fmla="*/ 468 w 488"/>
                <a:gd name="T83" fmla="*/ 456 h 706"/>
                <a:gd name="T84" fmla="*/ 480 w 488"/>
                <a:gd name="T85" fmla="*/ 380 h 706"/>
                <a:gd name="T86" fmla="*/ 484 w 488"/>
                <a:gd name="T87" fmla="*/ 274 h 706"/>
                <a:gd name="T88" fmla="*/ 478 w 488"/>
                <a:gd name="T89" fmla="*/ 15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88" h="706">
                  <a:moveTo>
                    <a:pt x="478" y="158"/>
                  </a:moveTo>
                  <a:lnTo>
                    <a:pt x="478" y="158"/>
                  </a:lnTo>
                  <a:lnTo>
                    <a:pt x="476" y="122"/>
                  </a:lnTo>
                  <a:lnTo>
                    <a:pt x="476" y="90"/>
                  </a:lnTo>
                  <a:lnTo>
                    <a:pt x="476" y="62"/>
                  </a:lnTo>
                  <a:lnTo>
                    <a:pt x="478" y="40"/>
                  </a:lnTo>
                  <a:lnTo>
                    <a:pt x="484" y="10"/>
                  </a:lnTo>
                  <a:lnTo>
                    <a:pt x="488" y="0"/>
                  </a:lnTo>
                  <a:lnTo>
                    <a:pt x="488" y="0"/>
                  </a:lnTo>
                  <a:lnTo>
                    <a:pt x="450" y="14"/>
                  </a:lnTo>
                  <a:lnTo>
                    <a:pt x="414" y="30"/>
                  </a:lnTo>
                  <a:lnTo>
                    <a:pt x="378" y="46"/>
                  </a:lnTo>
                  <a:lnTo>
                    <a:pt x="342" y="64"/>
                  </a:lnTo>
                  <a:lnTo>
                    <a:pt x="306" y="84"/>
                  </a:lnTo>
                  <a:lnTo>
                    <a:pt x="272" y="106"/>
                  </a:lnTo>
                  <a:lnTo>
                    <a:pt x="238" y="130"/>
                  </a:lnTo>
                  <a:lnTo>
                    <a:pt x="206" y="154"/>
                  </a:lnTo>
                  <a:lnTo>
                    <a:pt x="174" y="178"/>
                  </a:lnTo>
                  <a:lnTo>
                    <a:pt x="146" y="206"/>
                  </a:lnTo>
                  <a:lnTo>
                    <a:pt x="118" y="234"/>
                  </a:lnTo>
                  <a:lnTo>
                    <a:pt x="92" y="262"/>
                  </a:lnTo>
                  <a:lnTo>
                    <a:pt x="70" y="294"/>
                  </a:lnTo>
                  <a:lnTo>
                    <a:pt x="50" y="324"/>
                  </a:lnTo>
                  <a:lnTo>
                    <a:pt x="32" y="358"/>
                  </a:lnTo>
                  <a:lnTo>
                    <a:pt x="18" y="390"/>
                  </a:lnTo>
                  <a:lnTo>
                    <a:pt x="18" y="390"/>
                  </a:lnTo>
                  <a:lnTo>
                    <a:pt x="10" y="416"/>
                  </a:lnTo>
                  <a:lnTo>
                    <a:pt x="4" y="442"/>
                  </a:lnTo>
                  <a:lnTo>
                    <a:pt x="2" y="466"/>
                  </a:lnTo>
                  <a:lnTo>
                    <a:pt x="0" y="490"/>
                  </a:lnTo>
                  <a:lnTo>
                    <a:pt x="2" y="512"/>
                  </a:lnTo>
                  <a:lnTo>
                    <a:pt x="4" y="534"/>
                  </a:lnTo>
                  <a:lnTo>
                    <a:pt x="8" y="554"/>
                  </a:lnTo>
                  <a:lnTo>
                    <a:pt x="14" y="574"/>
                  </a:lnTo>
                  <a:lnTo>
                    <a:pt x="14" y="574"/>
                  </a:lnTo>
                  <a:lnTo>
                    <a:pt x="20" y="586"/>
                  </a:lnTo>
                  <a:lnTo>
                    <a:pt x="26" y="598"/>
                  </a:lnTo>
                  <a:lnTo>
                    <a:pt x="34" y="612"/>
                  </a:lnTo>
                  <a:lnTo>
                    <a:pt x="44" y="624"/>
                  </a:lnTo>
                  <a:lnTo>
                    <a:pt x="64" y="646"/>
                  </a:lnTo>
                  <a:lnTo>
                    <a:pt x="90" y="666"/>
                  </a:lnTo>
                  <a:lnTo>
                    <a:pt x="90" y="666"/>
                  </a:lnTo>
                  <a:lnTo>
                    <a:pt x="100" y="634"/>
                  </a:lnTo>
                  <a:lnTo>
                    <a:pt x="114" y="592"/>
                  </a:lnTo>
                  <a:lnTo>
                    <a:pt x="134" y="540"/>
                  </a:lnTo>
                  <a:lnTo>
                    <a:pt x="162" y="480"/>
                  </a:lnTo>
                  <a:lnTo>
                    <a:pt x="196" y="414"/>
                  </a:lnTo>
                  <a:lnTo>
                    <a:pt x="216" y="378"/>
                  </a:lnTo>
                  <a:lnTo>
                    <a:pt x="238" y="340"/>
                  </a:lnTo>
                  <a:lnTo>
                    <a:pt x="264" y="302"/>
                  </a:lnTo>
                  <a:lnTo>
                    <a:pt x="290" y="264"/>
                  </a:lnTo>
                  <a:lnTo>
                    <a:pt x="320" y="224"/>
                  </a:lnTo>
                  <a:lnTo>
                    <a:pt x="352" y="184"/>
                  </a:lnTo>
                  <a:lnTo>
                    <a:pt x="352" y="184"/>
                  </a:lnTo>
                  <a:lnTo>
                    <a:pt x="328" y="226"/>
                  </a:lnTo>
                  <a:lnTo>
                    <a:pt x="302" y="276"/>
                  </a:lnTo>
                  <a:lnTo>
                    <a:pt x="270" y="342"/>
                  </a:lnTo>
                  <a:lnTo>
                    <a:pt x="236" y="420"/>
                  </a:lnTo>
                  <a:lnTo>
                    <a:pt x="220" y="462"/>
                  </a:lnTo>
                  <a:lnTo>
                    <a:pt x="204" y="506"/>
                  </a:lnTo>
                  <a:lnTo>
                    <a:pt x="188" y="552"/>
                  </a:lnTo>
                  <a:lnTo>
                    <a:pt x="174" y="598"/>
                  </a:lnTo>
                  <a:lnTo>
                    <a:pt x="160" y="646"/>
                  </a:lnTo>
                  <a:lnTo>
                    <a:pt x="150" y="696"/>
                  </a:lnTo>
                  <a:lnTo>
                    <a:pt x="150" y="696"/>
                  </a:lnTo>
                  <a:lnTo>
                    <a:pt x="170" y="702"/>
                  </a:lnTo>
                  <a:lnTo>
                    <a:pt x="192" y="704"/>
                  </a:lnTo>
                  <a:lnTo>
                    <a:pt x="214" y="706"/>
                  </a:lnTo>
                  <a:lnTo>
                    <a:pt x="236" y="706"/>
                  </a:lnTo>
                  <a:lnTo>
                    <a:pt x="236" y="706"/>
                  </a:lnTo>
                  <a:lnTo>
                    <a:pt x="266" y="700"/>
                  </a:lnTo>
                  <a:lnTo>
                    <a:pt x="292" y="690"/>
                  </a:lnTo>
                  <a:lnTo>
                    <a:pt x="318" y="678"/>
                  </a:lnTo>
                  <a:lnTo>
                    <a:pt x="344" y="662"/>
                  </a:lnTo>
                  <a:lnTo>
                    <a:pt x="366" y="642"/>
                  </a:lnTo>
                  <a:lnTo>
                    <a:pt x="388" y="620"/>
                  </a:lnTo>
                  <a:lnTo>
                    <a:pt x="406" y="596"/>
                  </a:lnTo>
                  <a:lnTo>
                    <a:pt x="424" y="568"/>
                  </a:lnTo>
                  <a:lnTo>
                    <a:pt x="424" y="568"/>
                  </a:lnTo>
                  <a:lnTo>
                    <a:pt x="436" y="548"/>
                  </a:lnTo>
                  <a:lnTo>
                    <a:pt x="446" y="526"/>
                  </a:lnTo>
                  <a:lnTo>
                    <a:pt x="454" y="502"/>
                  </a:lnTo>
                  <a:lnTo>
                    <a:pt x="462" y="480"/>
                  </a:lnTo>
                  <a:lnTo>
                    <a:pt x="468" y="456"/>
                  </a:lnTo>
                  <a:lnTo>
                    <a:pt x="474" y="432"/>
                  </a:lnTo>
                  <a:lnTo>
                    <a:pt x="480" y="380"/>
                  </a:lnTo>
                  <a:lnTo>
                    <a:pt x="484" y="328"/>
                  </a:lnTo>
                  <a:lnTo>
                    <a:pt x="484" y="274"/>
                  </a:lnTo>
                  <a:lnTo>
                    <a:pt x="482" y="216"/>
                  </a:lnTo>
                  <a:lnTo>
                    <a:pt x="478" y="158"/>
                  </a:lnTo>
                  <a:close/>
                </a:path>
              </a:pathLst>
            </a:custGeom>
            <a:solidFill>
              <a:srgbClr val="2A6E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AU" sz="1350"/>
            </a:p>
          </p:txBody>
        </p:sp>
        <p:sp>
          <p:nvSpPr>
            <p:cNvPr id="11" name="Freeform 100"/>
            <p:cNvSpPr>
              <a:spLocks/>
            </p:cNvSpPr>
            <p:nvPr/>
          </p:nvSpPr>
          <p:spPr bwMode="auto">
            <a:xfrm>
              <a:off x="10980738" y="223838"/>
              <a:ext cx="774700" cy="1120775"/>
            </a:xfrm>
            <a:custGeom>
              <a:avLst/>
              <a:gdLst>
                <a:gd name="T0" fmla="*/ 478 w 488"/>
                <a:gd name="T1" fmla="*/ 158 h 706"/>
                <a:gd name="T2" fmla="*/ 476 w 488"/>
                <a:gd name="T3" fmla="*/ 90 h 706"/>
                <a:gd name="T4" fmla="*/ 478 w 488"/>
                <a:gd name="T5" fmla="*/ 40 h 706"/>
                <a:gd name="T6" fmla="*/ 488 w 488"/>
                <a:gd name="T7" fmla="*/ 0 h 706"/>
                <a:gd name="T8" fmla="*/ 450 w 488"/>
                <a:gd name="T9" fmla="*/ 14 h 706"/>
                <a:gd name="T10" fmla="*/ 378 w 488"/>
                <a:gd name="T11" fmla="*/ 46 h 706"/>
                <a:gd name="T12" fmla="*/ 306 w 488"/>
                <a:gd name="T13" fmla="*/ 84 h 706"/>
                <a:gd name="T14" fmla="*/ 238 w 488"/>
                <a:gd name="T15" fmla="*/ 130 h 706"/>
                <a:gd name="T16" fmla="*/ 174 w 488"/>
                <a:gd name="T17" fmla="*/ 178 h 706"/>
                <a:gd name="T18" fmla="*/ 118 w 488"/>
                <a:gd name="T19" fmla="*/ 234 h 706"/>
                <a:gd name="T20" fmla="*/ 70 w 488"/>
                <a:gd name="T21" fmla="*/ 294 h 706"/>
                <a:gd name="T22" fmla="*/ 32 w 488"/>
                <a:gd name="T23" fmla="*/ 358 h 706"/>
                <a:gd name="T24" fmla="*/ 18 w 488"/>
                <a:gd name="T25" fmla="*/ 390 h 706"/>
                <a:gd name="T26" fmla="*/ 4 w 488"/>
                <a:gd name="T27" fmla="*/ 442 h 706"/>
                <a:gd name="T28" fmla="*/ 0 w 488"/>
                <a:gd name="T29" fmla="*/ 490 h 706"/>
                <a:gd name="T30" fmla="*/ 4 w 488"/>
                <a:gd name="T31" fmla="*/ 534 h 706"/>
                <a:gd name="T32" fmla="*/ 14 w 488"/>
                <a:gd name="T33" fmla="*/ 574 h 706"/>
                <a:gd name="T34" fmla="*/ 20 w 488"/>
                <a:gd name="T35" fmla="*/ 586 h 706"/>
                <a:gd name="T36" fmla="*/ 34 w 488"/>
                <a:gd name="T37" fmla="*/ 612 h 706"/>
                <a:gd name="T38" fmla="*/ 64 w 488"/>
                <a:gd name="T39" fmla="*/ 646 h 706"/>
                <a:gd name="T40" fmla="*/ 90 w 488"/>
                <a:gd name="T41" fmla="*/ 666 h 706"/>
                <a:gd name="T42" fmla="*/ 114 w 488"/>
                <a:gd name="T43" fmla="*/ 592 h 706"/>
                <a:gd name="T44" fmla="*/ 162 w 488"/>
                <a:gd name="T45" fmla="*/ 480 h 706"/>
                <a:gd name="T46" fmla="*/ 216 w 488"/>
                <a:gd name="T47" fmla="*/ 378 h 706"/>
                <a:gd name="T48" fmla="*/ 264 w 488"/>
                <a:gd name="T49" fmla="*/ 302 h 706"/>
                <a:gd name="T50" fmla="*/ 320 w 488"/>
                <a:gd name="T51" fmla="*/ 224 h 706"/>
                <a:gd name="T52" fmla="*/ 352 w 488"/>
                <a:gd name="T53" fmla="*/ 184 h 706"/>
                <a:gd name="T54" fmla="*/ 302 w 488"/>
                <a:gd name="T55" fmla="*/ 276 h 706"/>
                <a:gd name="T56" fmla="*/ 236 w 488"/>
                <a:gd name="T57" fmla="*/ 420 h 706"/>
                <a:gd name="T58" fmla="*/ 204 w 488"/>
                <a:gd name="T59" fmla="*/ 506 h 706"/>
                <a:gd name="T60" fmla="*/ 174 w 488"/>
                <a:gd name="T61" fmla="*/ 598 h 706"/>
                <a:gd name="T62" fmla="*/ 150 w 488"/>
                <a:gd name="T63" fmla="*/ 696 h 706"/>
                <a:gd name="T64" fmla="*/ 170 w 488"/>
                <a:gd name="T65" fmla="*/ 702 h 706"/>
                <a:gd name="T66" fmla="*/ 214 w 488"/>
                <a:gd name="T67" fmla="*/ 706 h 706"/>
                <a:gd name="T68" fmla="*/ 236 w 488"/>
                <a:gd name="T69" fmla="*/ 706 h 706"/>
                <a:gd name="T70" fmla="*/ 292 w 488"/>
                <a:gd name="T71" fmla="*/ 690 h 706"/>
                <a:gd name="T72" fmla="*/ 344 w 488"/>
                <a:gd name="T73" fmla="*/ 662 h 706"/>
                <a:gd name="T74" fmla="*/ 388 w 488"/>
                <a:gd name="T75" fmla="*/ 620 h 706"/>
                <a:gd name="T76" fmla="*/ 424 w 488"/>
                <a:gd name="T77" fmla="*/ 568 h 706"/>
                <a:gd name="T78" fmla="*/ 436 w 488"/>
                <a:gd name="T79" fmla="*/ 548 h 706"/>
                <a:gd name="T80" fmla="*/ 454 w 488"/>
                <a:gd name="T81" fmla="*/ 502 h 706"/>
                <a:gd name="T82" fmla="*/ 468 w 488"/>
                <a:gd name="T83" fmla="*/ 456 h 706"/>
                <a:gd name="T84" fmla="*/ 480 w 488"/>
                <a:gd name="T85" fmla="*/ 380 h 706"/>
                <a:gd name="T86" fmla="*/ 484 w 488"/>
                <a:gd name="T87" fmla="*/ 274 h 706"/>
                <a:gd name="T88" fmla="*/ 478 w 488"/>
                <a:gd name="T89" fmla="*/ 15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88" h="706">
                  <a:moveTo>
                    <a:pt x="478" y="158"/>
                  </a:moveTo>
                  <a:lnTo>
                    <a:pt x="478" y="158"/>
                  </a:lnTo>
                  <a:lnTo>
                    <a:pt x="476" y="122"/>
                  </a:lnTo>
                  <a:lnTo>
                    <a:pt x="476" y="90"/>
                  </a:lnTo>
                  <a:lnTo>
                    <a:pt x="476" y="62"/>
                  </a:lnTo>
                  <a:lnTo>
                    <a:pt x="478" y="40"/>
                  </a:lnTo>
                  <a:lnTo>
                    <a:pt x="484" y="10"/>
                  </a:lnTo>
                  <a:lnTo>
                    <a:pt x="488" y="0"/>
                  </a:lnTo>
                  <a:lnTo>
                    <a:pt x="488" y="0"/>
                  </a:lnTo>
                  <a:lnTo>
                    <a:pt x="450" y="14"/>
                  </a:lnTo>
                  <a:lnTo>
                    <a:pt x="414" y="30"/>
                  </a:lnTo>
                  <a:lnTo>
                    <a:pt x="378" y="46"/>
                  </a:lnTo>
                  <a:lnTo>
                    <a:pt x="342" y="64"/>
                  </a:lnTo>
                  <a:lnTo>
                    <a:pt x="306" y="84"/>
                  </a:lnTo>
                  <a:lnTo>
                    <a:pt x="272" y="106"/>
                  </a:lnTo>
                  <a:lnTo>
                    <a:pt x="238" y="130"/>
                  </a:lnTo>
                  <a:lnTo>
                    <a:pt x="206" y="154"/>
                  </a:lnTo>
                  <a:lnTo>
                    <a:pt x="174" y="178"/>
                  </a:lnTo>
                  <a:lnTo>
                    <a:pt x="146" y="206"/>
                  </a:lnTo>
                  <a:lnTo>
                    <a:pt x="118" y="234"/>
                  </a:lnTo>
                  <a:lnTo>
                    <a:pt x="92" y="262"/>
                  </a:lnTo>
                  <a:lnTo>
                    <a:pt x="70" y="294"/>
                  </a:lnTo>
                  <a:lnTo>
                    <a:pt x="50" y="324"/>
                  </a:lnTo>
                  <a:lnTo>
                    <a:pt x="32" y="358"/>
                  </a:lnTo>
                  <a:lnTo>
                    <a:pt x="18" y="390"/>
                  </a:lnTo>
                  <a:lnTo>
                    <a:pt x="18" y="390"/>
                  </a:lnTo>
                  <a:lnTo>
                    <a:pt x="10" y="416"/>
                  </a:lnTo>
                  <a:lnTo>
                    <a:pt x="4" y="442"/>
                  </a:lnTo>
                  <a:lnTo>
                    <a:pt x="2" y="466"/>
                  </a:lnTo>
                  <a:lnTo>
                    <a:pt x="0" y="490"/>
                  </a:lnTo>
                  <a:lnTo>
                    <a:pt x="2" y="512"/>
                  </a:lnTo>
                  <a:lnTo>
                    <a:pt x="4" y="534"/>
                  </a:lnTo>
                  <a:lnTo>
                    <a:pt x="8" y="554"/>
                  </a:lnTo>
                  <a:lnTo>
                    <a:pt x="14" y="574"/>
                  </a:lnTo>
                  <a:lnTo>
                    <a:pt x="14" y="574"/>
                  </a:lnTo>
                  <a:lnTo>
                    <a:pt x="20" y="586"/>
                  </a:lnTo>
                  <a:lnTo>
                    <a:pt x="26" y="598"/>
                  </a:lnTo>
                  <a:lnTo>
                    <a:pt x="34" y="612"/>
                  </a:lnTo>
                  <a:lnTo>
                    <a:pt x="44" y="624"/>
                  </a:lnTo>
                  <a:lnTo>
                    <a:pt x="64" y="646"/>
                  </a:lnTo>
                  <a:lnTo>
                    <a:pt x="90" y="666"/>
                  </a:lnTo>
                  <a:lnTo>
                    <a:pt x="90" y="666"/>
                  </a:lnTo>
                  <a:lnTo>
                    <a:pt x="100" y="634"/>
                  </a:lnTo>
                  <a:lnTo>
                    <a:pt x="114" y="592"/>
                  </a:lnTo>
                  <a:lnTo>
                    <a:pt x="134" y="540"/>
                  </a:lnTo>
                  <a:lnTo>
                    <a:pt x="162" y="480"/>
                  </a:lnTo>
                  <a:lnTo>
                    <a:pt x="196" y="414"/>
                  </a:lnTo>
                  <a:lnTo>
                    <a:pt x="216" y="378"/>
                  </a:lnTo>
                  <a:lnTo>
                    <a:pt x="238" y="340"/>
                  </a:lnTo>
                  <a:lnTo>
                    <a:pt x="264" y="302"/>
                  </a:lnTo>
                  <a:lnTo>
                    <a:pt x="290" y="264"/>
                  </a:lnTo>
                  <a:lnTo>
                    <a:pt x="320" y="224"/>
                  </a:lnTo>
                  <a:lnTo>
                    <a:pt x="352" y="184"/>
                  </a:lnTo>
                  <a:lnTo>
                    <a:pt x="352" y="184"/>
                  </a:lnTo>
                  <a:lnTo>
                    <a:pt x="328" y="226"/>
                  </a:lnTo>
                  <a:lnTo>
                    <a:pt x="302" y="276"/>
                  </a:lnTo>
                  <a:lnTo>
                    <a:pt x="270" y="342"/>
                  </a:lnTo>
                  <a:lnTo>
                    <a:pt x="236" y="420"/>
                  </a:lnTo>
                  <a:lnTo>
                    <a:pt x="220" y="462"/>
                  </a:lnTo>
                  <a:lnTo>
                    <a:pt x="204" y="506"/>
                  </a:lnTo>
                  <a:lnTo>
                    <a:pt x="188" y="552"/>
                  </a:lnTo>
                  <a:lnTo>
                    <a:pt x="174" y="598"/>
                  </a:lnTo>
                  <a:lnTo>
                    <a:pt x="160" y="646"/>
                  </a:lnTo>
                  <a:lnTo>
                    <a:pt x="150" y="696"/>
                  </a:lnTo>
                  <a:lnTo>
                    <a:pt x="150" y="696"/>
                  </a:lnTo>
                  <a:lnTo>
                    <a:pt x="170" y="702"/>
                  </a:lnTo>
                  <a:lnTo>
                    <a:pt x="192" y="704"/>
                  </a:lnTo>
                  <a:lnTo>
                    <a:pt x="214" y="706"/>
                  </a:lnTo>
                  <a:lnTo>
                    <a:pt x="236" y="706"/>
                  </a:lnTo>
                  <a:lnTo>
                    <a:pt x="236" y="706"/>
                  </a:lnTo>
                  <a:lnTo>
                    <a:pt x="266" y="700"/>
                  </a:lnTo>
                  <a:lnTo>
                    <a:pt x="292" y="690"/>
                  </a:lnTo>
                  <a:lnTo>
                    <a:pt x="318" y="678"/>
                  </a:lnTo>
                  <a:lnTo>
                    <a:pt x="344" y="662"/>
                  </a:lnTo>
                  <a:lnTo>
                    <a:pt x="366" y="642"/>
                  </a:lnTo>
                  <a:lnTo>
                    <a:pt x="388" y="620"/>
                  </a:lnTo>
                  <a:lnTo>
                    <a:pt x="406" y="596"/>
                  </a:lnTo>
                  <a:lnTo>
                    <a:pt x="424" y="568"/>
                  </a:lnTo>
                  <a:lnTo>
                    <a:pt x="424" y="568"/>
                  </a:lnTo>
                  <a:lnTo>
                    <a:pt x="436" y="548"/>
                  </a:lnTo>
                  <a:lnTo>
                    <a:pt x="446" y="526"/>
                  </a:lnTo>
                  <a:lnTo>
                    <a:pt x="454" y="502"/>
                  </a:lnTo>
                  <a:lnTo>
                    <a:pt x="462" y="480"/>
                  </a:lnTo>
                  <a:lnTo>
                    <a:pt x="468" y="456"/>
                  </a:lnTo>
                  <a:lnTo>
                    <a:pt x="474" y="432"/>
                  </a:lnTo>
                  <a:lnTo>
                    <a:pt x="480" y="380"/>
                  </a:lnTo>
                  <a:lnTo>
                    <a:pt x="484" y="328"/>
                  </a:lnTo>
                  <a:lnTo>
                    <a:pt x="484" y="274"/>
                  </a:lnTo>
                  <a:lnTo>
                    <a:pt x="482" y="216"/>
                  </a:lnTo>
                  <a:lnTo>
                    <a:pt x="478" y="1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AU" sz="1350"/>
            </a:p>
          </p:txBody>
        </p:sp>
        <p:sp>
          <p:nvSpPr>
            <p:cNvPr id="12" name="Freeform 101"/>
            <p:cNvSpPr>
              <a:spLocks/>
            </p:cNvSpPr>
            <p:nvPr/>
          </p:nvSpPr>
          <p:spPr bwMode="auto">
            <a:xfrm>
              <a:off x="10736263" y="3779838"/>
              <a:ext cx="1209675" cy="717550"/>
            </a:xfrm>
            <a:custGeom>
              <a:avLst/>
              <a:gdLst>
                <a:gd name="T0" fmla="*/ 606 w 762"/>
                <a:gd name="T1" fmla="*/ 382 h 452"/>
                <a:gd name="T2" fmla="*/ 672 w 762"/>
                <a:gd name="T3" fmla="*/ 360 h 452"/>
                <a:gd name="T4" fmla="*/ 720 w 762"/>
                <a:gd name="T5" fmla="*/ 350 h 452"/>
                <a:gd name="T6" fmla="*/ 762 w 762"/>
                <a:gd name="T7" fmla="*/ 348 h 452"/>
                <a:gd name="T8" fmla="*/ 738 w 762"/>
                <a:gd name="T9" fmla="*/ 316 h 452"/>
                <a:gd name="T10" fmla="*/ 688 w 762"/>
                <a:gd name="T11" fmla="*/ 256 h 452"/>
                <a:gd name="T12" fmla="*/ 630 w 762"/>
                <a:gd name="T13" fmla="*/ 198 h 452"/>
                <a:gd name="T14" fmla="*/ 570 w 762"/>
                <a:gd name="T15" fmla="*/ 144 h 452"/>
                <a:gd name="T16" fmla="*/ 504 w 762"/>
                <a:gd name="T17" fmla="*/ 96 h 452"/>
                <a:gd name="T18" fmla="*/ 436 w 762"/>
                <a:gd name="T19" fmla="*/ 56 h 452"/>
                <a:gd name="T20" fmla="*/ 366 w 762"/>
                <a:gd name="T21" fmla="*/ 24 h 452"/>
                <a:gd name="T22" fmla="*/ 294 w 762"/>
                <a:gd name="T23" fmla="*/ 6 h 452"/>
                <a:gd name="T24" fmla="*/ 258 w 762"/>
                <a:gd name="T25" fmla="*/ 2 h 452"/>
                <a:gd name="T26" fmla="*/ 206 w 762"/>
                <a:gd name="T27" fmla="*/ 2 h 452"/>
                <a:gd name="T28" fmla="*/ 158 w 762"/>
                <a:gd name="T29" fmla="*/ 12 h 452"/>
                <a:gd name="T30" fmla="*/ 118 w 762"/>
                <a:gd name="T31" fmla="*/ 26 h 452"/>
                <a:gd name="T32" fmla="*/ 82 w 762"/>
                <a:gd name="T33" fmla="*/ 48 h 452"/>
                <a:gd name="T34" fmla="*/ 70 w 762"/>
                <a:gd name="T35" fmla="*/ 56 h 452"/>
                <a:gd name="T36" fmla="*/ 50 w 762"/>
                <a:gd name="T37" fmla="*/ 76 h 452"/>
                <a:gd name="T38" fmla="*/ 26 w 762"/>
                <a:gd name="T39" fmla="*/ 116 h 452"/>
                <a:gd name="T40" fmla="*/ 14 w 762"/>
                <a:gd name="T41" fmla="*/ 144 h 452"/>
                <a:gd name="T42" fmla="*/ 92 w 762"/>
                <a:gd name="T43" fmla="*/ 148 h 452"/>
                <a:gd name="T44" fmla="*/ 212 w 762"/>
                <a:gd name="T45" fmla="*/ 164 h 452"/>
                <a:gd name="T46" fmla="*/ 324 w 762"/>
                <a:gd name="T47" fmla="*/ 188 h 452"/>
                <a:gd name="T48" fmla="*/ 410 w 762"/>
                <a:gd name="T49" fmla="*/ 214 h 452"/>
                <a:gd name="T50" fmla="*/ 500 w 762"/>
                <a:gd name="T51" fmla="*/ 248 h 452"/>
                <a:gd name="T52" fmla="*/ 548 w 762"/>
                <a:gd name="T53" fmla="*/ 268 h 452"/>
                <a:gd name="T54" fmla="*/ 444 w 762"/>
                <a:gd name="T55" fmla="*/ 244 h 452"/>
                <a:gd name="T56" fmla="*/ 290 w 762"/>
                <a:gd name="T57" fmla="*/ 220 h 452"/>
                <a:gd name="T58" fmla="*/ 198 w 762"/>
                <a:gd name="T59" fmla="*/ 210 h 452"/>
                <a:gd name="T60" fmla="*/ 100 w 762"/>
                <a:gd name="T61" fmla="*/ 206 h 452"/>
                <a:gd name="T62" fmla="*/ 0 w 762"/>
                <a:gd name="T63" fmla="*/ 210 h 452"/>
                <a:gd name="T64" fmla="*/ 0 w 762"/>
                <a:gd name="T65" fmla="*/ 232 h 452"/>
                <a:gd name="T66" fmla="*/ 8 w 762"/>
                <a:gd name="T67" fmla="*/ 274 h 452"/>
                <a:gd name="T68" fmla="*/ 14 w 762"/>
                <a:gd name="T69" fmla="*/ 296 h 452"/>
                <a:gd name="T70" fmla="*/ 44 w 762"/>
                <a:gd name="T71" fmla="*/ 346 h 452"/>
                <a:gd name="T72" fmla="*/ 86 w 762"/>
                <a:gd name="T73" fmla="*/ 388 h 452"/>
                <a:gd name="T74" fmla="*/ 136 w 762"/>
                <a:gd name="T75" fmla="*/ 418 h 452"/>
                <a:gd name="T76" fmla="*/ 196 w 762"/>
                <a:gd name="T77" fmla="*/ 440 h 452"/>
                <a:gd name="T78" fmla="*/ 220 w 762"/>
                <a:gd name="T79" fmla="*/ 446 h 452"/>
                <a:gd name="T80" fmla="*/ 268 w 762"/>
                <a:gd name="T81" fmla="*/ 452 h 452"/>
                <a:gd name="T82" fmla="*/ 318 w 762"/>
                <a:gd name="T83" fmla="*/ 452 h 452"/>
                <a:gd name="T84" fmla="*/ 392 w 762"/>
                <a:gd name="T85" fmla="*/ 444 h 452"/>
                <a:gd name="T86" fmla="*/ 498 w 762"/>
                <a:gd name="T87" fmla="*/ 420 h 452"/>
                <a:gd name="T88" fmla="*/ 606 w 762"/>
                <a:gd name="T89" fmla="*/ 38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2" h="452">
                  <a:moveTo>
                    <a:pt x="606" y="382"/>
                  </a:moveTo>
                  <a:lnTo>
                    <a:pt x="606" y="382"/>
                  </a:lnTo>
                  <a:lnTo>
                    <a:pt x="642" y="370"/>
                  </a:lnTo>
                  <a:lnTo>
                    <a:pt x="672" y="360"/>
                  </a:lnTo>
                  <a:lnTo>
                    <a:pt x="698" y="354"/>
                  </a:lnTo>
                  <a:lnTo>
                    <a:pt x="720" y="350"/>
                  </a:lnTo>
                  <a:lnTo>
                    <a:pt x="752" y="348"/>
                  </a:lnTo>
                  <a:lnTo>
                    <a:pt x="762" y="348"/>
                  </a:lnTo>
                  <a:lnTo>
                    <a:pt x="762" y="348"/>
                  </a:lnTo>
                  <a:lnTo>
                    <a:pt x="738" y="316"/>
                  </a:lnTo>
                  <a:lnTo>
                    <a:pt x="714" y="286"/>
                  </a:lnTo>
                  <a:lnTo>
                    <a:pt x="688" y="256"/>
                  </a:lnTo>
                  <a:lnTo>
                    <a:pt x="660" y="226"/>
                  </a:lnTo>
                  <a:lnTo>
                    <a:pt x="630" y="198"/>
                  </a:lnTo>
                  <a:lnTo>
                    <a:pt x="600" y="170"/>
                  </a:lnTo>
                  <a:lnTo>
                    <a:pt x="570" y="144"/>
                  </a:lnTo>
                  <a:lnTo>
                    <a:pt x="538" y="118"/>
                  </a:lnTo>
                  <a:lnTo>
                    <a:pt x="504" y="96"/>
                  </a:lnTo>
                  <a:lnTo>
                    <a:pt x="470" y="74"/>
                  </a:lnTo>
                  <a:lnTo>
                    <a:pt x="436" y="56"/>
                  </a:lnTo>
                  <a:lnTo>
                    <a:pt x="402" y="38"/>
                  </a:lnTo>
                  <a:lnTo>
                    <a:pt x="366" y="24"/>
                  </a:lnTo>
                  <a:lnTo>
                    <a:pt x="330" y="14"/>
                  </a:lnTo>
                  <a:lnTo>
                    <a:pt x="294" y="6"/>
                  </a:lnTo>
                  <a:lnTo>
                    <a:pt x="258" y="2"/>
                  </a:lnTo>
                  <a:lnTo>
                    <a:pt x="258" y="2"/>
                  </a:lnTo>
                  <a:lnTo>
                    <a:pt x="232" y="0"/>
                  </a:lnTo>
                  <a:lnTo>
                    <a:pt x="206" y="2"/>
                  </a:lnTo>
                  <a:lnTo>
                    <a:pt x="182" y="6"/>
                  </a:lnTo>
                  <a:lnTo>
                    <a:pt x="158" y="12"/>
                  </a:lnTo>
                  <a:lnTo>
                    <a:pt x="138" y="18"/>
                  </a:lnTo>
                  <a:lnTo>
                    <a:pt x="118" y="26"/>
                  </a:lnTo>
                  <a:lnTo>
                    <a:pt x="98" y="36"/>
                  </a:lnTo>
                  <a:lnTo>
                    <a:pt x="82" y="48"/>
                  </a:lnTo>
                  <a:lnTo>
                    <a:pt x="82" y="48"/>
                  </a:lnTo>
                  <a:lnTo>
                    <a:pt x="70" y="56"/>
                  </a:lnTo>
                  <a:lnTo>
                    <a:pt x="60" y="66"/>
                  </a:lnTo>
                  <a:lnTo>
                    <a:pt x="50" y="76"/>
                  </a:lnTo>
                  <a:lnTo>
                    <a:pt x="42" y="88"/>
                  </a:lnTo>
                  <a:lnTo>
                    <a:pt x="26" y="116"/>
                  </a:lnTo>
                  <a:lnTo>
                    <a:pt x="14" y="144"/>
                  </a:lnTo>
                  <a:lnTo>
                    <a:pt x="14" y="144"/>
                  </a:lnTo>
                  <a:lnTo>
                    <a:pt x="46" y="144"/>
                  </a:lnTo>
                  <a:lnTo>
                    <a:pt x="92" y="148"/>
                  </a:lnTo>
                  <a:lnTo>
                    <a:pt x="146" y="154"/>
                  </a:lnTo>
                  <a:lnTo>
                    <a:pt x="212" y="164"/>
                  </a:lnTo>
                  <a:lnTo>
                    <a:pt x="284" y="178"/>
                  </a:lnTo>
                  <a:lnTo>
                    <a:pt x="324" y="188"/>
                  </a:lnTo>
                  <a:lnTo>
                    <a:pt x="366" y="200"/>
                  </a:lnTo>
                  <a:lnTo>
                    <a:pt x="410" y="214"/>
                  </a:lnTo>
                  <a:lnTo>
                    <a:pt x="454" y="230"/>
                  </a:lnTo>
                  <a:lnTo>
                    <a:pt x="500" y="248"/>
                  </a:lnTo>
                  <a:lnTo>
                    <a:pt x="548" y="268"/>
                  </a:lnTo>
                  <a:lnTo>
                    <a:pt x="548" y="268"/>
                  </a:lnTo>
                  <a:lnTo>
                    <a:pt x="500" y="256"/>
                  </a:lnTo>
                  <a:lnTo>
                    <a:pt x="444" y="244"/>
                  </a:lnTo>
                  <a:lnTo>
                    <a:pt x="374" y="232"/>
                  </a:lnTo>
                  <a:lnTo>
                    <a:pt x="290" y="220"/>
                  </a:lnTo>
                  <a:lnTo>
                    <a:pt x="244" y="214"/>
                  </a:lnTo>
                  <a:lnTo>
                    <a:pt x="198" y="210"/>
                  </a:lnTo>
                  <a:lnTo>
                    <a:pt x="150" y="208"/>
                  </a:lnTo>
                  <a:lnTo>
                    <a:pt x="100" y="206"/>
                  </a:lnTo>
                  <a:lnTo>
                    <a:pt x="50" y="208"/>
                  </a:lnTo>
                  <a:lnTo>
                    <a:pt x="0" y="210"/>
                  </a:lnTo>
                  <a:lnTo>
                    <a:pt x="0" y="210"/>
                  </a:lnTo>
                  <a:lnTo>
                    <a:pt x="0" y="232"/>
                  </a:lnTo>
                  <a:lnTo>
                    <a:pt x="2" y="254"/>
                  </a:lnTo>
                  <a:lnTo>
                    <a:pt x="8" y="274"/>
                  </a:lnTo>
                  <a:lnTo>
                    <a:pt x="14" y="296"/>
                  </a:lnTo>
                  <a:lnTo>
                    <a:pt x="14" y="296"/>
                  </a:lnTo>
                  <a:lnTo>
                    <a:pt x="28" y="322"/>
                  </a:lnTo>
                  <a:lnTo>
                    <a:pt x="44" y="346"/>
                  </a:lnTo>
                  <a:lnTo>
                    <a:pt x="64" y="368"/>
                  </a:lnTo>
                  <a:lnTo>
                    <a:pt x="86" y="388"/>
                  </a:lnTo>
                  <a:lnTo>
                    <a:pt x="110" y="404"/>
                  </a:lnTo>
                  <a:lnTo>
                    <a:pt x="136" y="418"/>
                  </a:lnTo>
                  <a:lnTo>
                    <a:pt x="166" y="430"/>
                  </a:lnTo>
                  <a:lnTo>
                    <a:pt x="196" y="440"/>
                  </a:lnTo>
                  <a:lnTo>
                    <a:pt x="196" y="440"/>
                  </a:lnTo>
                  <a:lnTo>
                    <a:pt x="220" y="446"/>
                  </a:lnTo>
                  <a:lnTo>
                    <a:pt x="244" y="450"/>
                  </a:lnTo>
                  <a:lnTo>
                    <a:pt x="268" y="452"/>
                  </a:lnTo>
                  <a:lnTo>
                    <a:pt x="292" y="452"/>
                  </a:lnTo>
                  <a:lnTo>
                    <a:pt x="318" y="452"/>
                  </a:lnTo>
                  <a:lnTo>
                    <a:pt x="342" y="450"/>
                  </a:lnTo>
                  <a:lnTo>
                    <a:pt x="392" y="444"/>
                  </a:lnTo>
                  <a:lnTo>
                    <a:pt x="444" y="434"/>
                  </a:lnTo>
                  <a:lnTo>
                    <a:pt x="498" y="420"/>
                  </a:lnTo>
                  <a:lnTo>
                    <a:pt x="552" y="402"/>
                  </a:lnTo>
                  <a:lnTo>
                    <a:pt x="606" y="382"/>
                  </a:lnTo>
                  <a:close/>
                </a:path>
              </a:pathLst>
            </a:custGeom>
            <a:solidFill>
              <a:srgbClr val="9FCE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AU" sz="1350"/>
            </a:p>
          </p:txBody>
        </p:sp>
        <p:sp>
          <p:nvSpPr>
            <p:cNvPr id="13" name="Freeform 102"/>
            <p:cNvSpPr>
              <a:spLocks/>
            </p:cNvSpPr>
            <p:nvPr/>
          </p:nvSpPr>
          <p:spPr bwMode="auto">
            <a:xfrm>
              <a:off x="10736263" y="3779838"/>
              <a:ext cx="1209675" cy="717550"/>
            </a:xfrm>
            <a:custGeom>
              <a:avLst/>
              <a:gdLst>
                <a:gd name="T0" fmla="*/ 606 w 762"/>
                <a:gd name="T1" fmla="*/ 382 h 452"/>
                <a:gd name="T2" fmla="*/ 672 w 762"/>
                <a:gd name="T3" fmla="*/ 360 h 452"/>
                <a:gd name="T4" fmla="*/ 720 w 762"/>
                <a:gd name="T5" fmla="*/ 350 h 452"/>
                <a:gd name="T6" fmla="*/ 762 w 762"/>
                <a:gd name="T7" fmla="*/ 348 h 452"/>
                <a:gd name="T8" fmla="*/ 738 w 762"/>
                <a:gd name="T9" fmla="*/ 316 h 452"/>
                <a:gd name="T10" fmla="*/ 688 w 762"/>
                <a:gd name="T11" fmla="*/ 256 h 452"/>
                <a:gd name="T12" fmla="*/ 630 w 762"/>
                <a:gd name="T13" fmla="*/ 198 h 452"/>
                <a:gd name="T14" fmla="*/ 570 w 762"/>
                <a:gd name="T15" fmla="*/ 144 h 452"/>
                <a:gd name="T16" fmla="*/ 504 w 762"/>
                <a:gd name="T17" fmla="*/ 96 h 452"/>
                <a:gd name="T18" fmla="*/ 436 w 762"/>
                <a:gd name="T19" fmla="*/ 56 h 452"/>
                <a:gd name="T20" fmla="*/ 366 w 762"/>
                <a:gd name="T21" fmla="*/ 24 h 452"/>
                <a:gd name="T22" fmla="*/ 294 w 762"/>
                <a:gd name="T23" fmla="*/ 6 h 452"/>
                <a:gd name="T24" fmla="*/ 258 w 762"/>
                <a:gd name="T25" fmla="*/ 2 h 452"/>
                <a:gd name="T26" fmla="*/ 206 w 762"/>
                <a:gd name="T27" fmla="*/ 2 h 452"/>
                <a:gd name="T28" fmla="*/ 158 w 762"/>
                <a:gd name="T29" fmla="*/ 12 h 452"/>
                <a:gd name="T30" fmla="*/ 118 w 762"/>
                <a:gd name="T31" fmla="*/ 26 h 452"/>
                <a:gd name="T32" fmla="*/ 82 w 762"/>
                <a:gd name="T33" fmla="*/ 48 h 452"/>
                <a:gd name="T34" fmla="*/ 70 w 762"/>
                <a:gd name="T35" fmla="*/ 56 h 452"/>
                <a:gd name="T36" fmla="*/ 50 w 762"/>
                <a:gd name="T37" fmla="*/ 76 h 452"/>
                <a:gd name="T38" fmla="*/ 26 w 762"/>
                <a:gd name="T39" fmla="*/ 116 h 452"/>
                <a:gd name="T40" fmla="*/ 14 w 762"/>
                <a:gd name="T41" fmla="*/ 144 h 452"/>
                <a:gd name="T42" fmla="*/ 92 w 762"/>
                <a:gd name="T43" fmla="*/ 148 h 452"/>
                <a:gd name="T44" fmla="*/ 212 w 762"/>
                <a:gd name="T45" fmla="*/ 164 h 452"/>
                <a:gd name="T46" fmla="*/ 324 w 762"/>
                <a:gd name="T47" fmla="*/ 188 h 452"/>
                <a:gd name="T48" fmla="*/ 410 w 762"/>
                <a:gd name="T49" fmla="*/ 214 h 452"/>
                <a:gd name="T50" fmla="*/ 500 w 762"/>
                <a:gd name="T51" fmla="*/ 248 h 452"/>
                <a:gd name="T52" fmla="*/ 548 w 762"/>
                <a:gd name="T53" fmla="*/ 268 h 452"/>
                <a:gd name="T54" fmla="*/ 444 w 762"/>
                <a:gd name="T55" fmla="*/ 244 h 452"/>
                <a:gd name="T56" fmla="*/ 290 w 762"/>
                <a:gd name="T57" fmla="*/ 220 h 452"/>
                <a:gd name="T58" fmla="*/ 198 w 762"/>
                <a:gd name="T59" fmla="*/ 210 h 452"/>
                <a:gd name="T60" fmla="*/ 100 w 762"/>
                <a:gd name="T61" fmla="*/ 206 h 452"/>
                <a:gd name="T62" fmla="*/ 0 w 762"/>
                <a:gd name="T63" fmla="*/ 210 h 452"/>
                <a:gd name="T64" fmla="*/ 0 w 762"/>
                <a:gd name="T65" fmla="*/ 232 h 452"/>
                <a:gd name="T66" fmla="*/ 8 w 762"/>
                <a:gd name="T67" fmla="*/ 274 h 452"/>
                <a:gd name="T68" fmla="*/ 14 w 762"/>
                <a:gd name="T69" fmla="*/ 296 h 452"/>
                <a:gd name="T70" fmla="*/ 44 w 762"/>
                <a:gd name="T71" fmla="*/ 346 h 452"/>
                <a:gd name="T72" fmla="*/ 86 w 762"/>
                <a:gd name="T73" fmla="*/ 388 h 452"/>
                <a:gd name="T74" fmla="*/ 136 w 762"/>
                <a:gd name="T75" fmla="*/ 418 h 452"/>
                <a:gd name="T76" fmla="*/ 196 w 762"/>
                <a:gd name="T77" fmla="*/ 440 h 452"/>
                <a:gd name="T78" fmla="*/ 220 w 762"/>
                <a:gd name="T79" fmla="*/ 446 h 452"/>
                <a:gd name="T80" fmla="*/ 268 w 762"/>
                <a:gd name="T81" fmla="*/ 452 h 452"/>
                <a:gd name="T82" fmla="*/ 318 w 762"/>
                <a:gd name="T83" fmla="*/ 452 h 452"/>
                <a:gd name="T84" fmla="*/ 392 w 762"/>
                <a:gd name="T85" fmla="*/ 444 h 452"/>
                <a:gd name="T86" fmla="*/ 498 w 762"/>
                <a:gd name="T87" fmla="*/ 420 h 452"/>
                <a:gd name="T88" fmla="*/ 606 w 762"/>
                <a:gd name="T89" fmla="*/ 38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2" h="452">
                  <a:moveTo>
                    <a:pt x="606" y="382"/>
                  </a:moveTo>
                  <a:lnTo>
                    <a:pt x="606" y="382"/>
                  </a:lnTo>
                  <a:lnTo>
                    <a:pt x="642" y="370"/>
                  </a:lnTo>
                  <a:lnTo>
                    <a:pt x="672" y="360"/>
                  </a:lnTo>
                  <a:lnTo>
                    <a:pt x="698" y="354"/>
                  </a:lnTo>
                  <a:lnTo>
                    <a:pt x="720" y="350"/>
                  </a:lnTo>
                  <a:lnTo>
                    <a:pt x="752" y="348"/>
                  </a:lnTo>
                  <a:lnTo>
                    <a:pt x="762" y="348"/>
                  </a:lnTo>
                  <a:lnTo>
                    <a:pt x="762" y="348"/>
                  </a:lnTo>
                  <a:lnTo>
                    <a:pt x="738" y="316"/>
                  </a:lnTo>
                  <a:lnTo>
                    <a:pt x="714" y="286"/>
                  </a:lnTo>
                  <a:lnTo>
                    <a:pt x="688" y="256"/>
                  </a:lnTo>
                  <a:lnTo>
                    <a:pt x="660" y="226"/>
                  </a:lnTo>
                  <a:lnTo>
                    <a:pt x="630" y="198"/>
                  </a:lnTo>
                  <a:lnTo>
                    <a:pt x="600" y="170"/>
                  </a:lnTo>
                  <a:lnTo>
                    <a:pt x="570" y="144"/>
                  </a:lnTo>
                  <a:lnTo>
                    <a:pt x="538" y="118"/>
                  </a:lnTo>
                  <a:lnTo>
                    <a:pt x="504" y="96"/>
                  </a:lnTo>
                  <a:lnTo>
                    <a:pt x="470" y="74"/>
                  </a:lnTo>
                  <a:lnTo>
                    <a:pt x="436" y="56"/>
                  </a:lnTo>
                  <a:lnTo>
                    <a:pt x="402" y="38"/>
                  </a:lnTo>
                  <a:lnTo>
                    <a:pt x="366" y="24"/>
                  </a:lnTo>
                  <a:lnTo>
                    <a:pt x="330" y="14"/>
                  </a:lnTo>
                  <a:lnTo>
                    <a:pt x="294" y="6"/>
                  </a:lnTo>
                  <a:lnTo>
                    <a:pt x="258" y="2"/>
                  </a:lnTo>
                  <a:lnTo>
                    <a:pt x="258" y="2"/>
                  </a:lnTo>
                  <a:lnTo>
                    <a:pt x="232" y="0"/>
                  </a:lnTo>
                  <a:lnTo>
                    <a:pt x="206" y="2"/>
                  </a:lnTo>
                  <a:lnTo>
                    <a:pt x="182" y="6"/>
                  </a:lnTo>
                  <a:lnTo>
                    <a:pt x="158" y="12"/>
                  </a:lnTo>
                  <a:lnTo>
                    <a:pt x="138" y="18"/>
                  </a:lnTo>
                  <a:lnTo>
                    <a:pt x="118" y="26"/>
                  </a:lnTo>
                  <a:lnTo>
                    <a:pt x="98" y="36"/>
                  </a:lnTo>
                  <a:lnTo>
                    <a:pt x="82" y="48"/>
                  </a:lnTo>
                  <a:lnTo>
                    <a:pt x="82" y="48"/>
                  </a:lnTo>
                  <a:lnTo>
                    <a:pt x="70" y="56"/>
                  </a:lnTo>
                  <a:lnTo>
                    <a:pt x="60" y="66"/>
                  </a:lnTo>
                  <a:lnTo>
                    <a:pt x="50" y="76"/>
                  </a:lnTo>
                  <a:lnTo>
                    <a:pt x="42" y="88"/>
                  </a:lnTo>
                  <a:lnTo>
                    <a:pt x="26" y="116"/>
                  </a:lnTo>
                  <a:lnTo>
                    <a:pt x="14" y="144"/>
                  </a:lnTo>
                  <a:lnTo>
                    <a:pt x="14" y="144"/>
                  </a:lnTo>
                  <a:lnTo>
                    <a:pt x="46" y="144"/>
                  </a:lnTo>
                  <a:lnTo>
                    <a:pt x="92" y="148"/>
                  </a:lnTo>
                  <a:lnTo>
                    <a:pt x="146" y="154"/>
                  </a:lnTo>
                  <a:lnTo>
                    <a:pt x="212" y="164"/>
                  </a:lnTo>
                  <a:lnTo>
                    <a:pt x="284" y="178"/>
                  </a:lnTo>
                  <a:lnTo>
                    <a:pt x="324" y="188"/>
                  </a:lnTo>
                  <a:lnTo>
                    <a:pt x="366" y="200"/>
                  </a:lnTo>
                  <a:lnTo>
                    <a:pt x="410" y="214"/>
                  </a:lnTo>
                  <a:lnTo>
                    <a:pt x="454" y="230"/>
                  </a:lnTo>
                  <a:lnTo>
                    <a:pt x="500" y="248"/>
                  </a:lnTo>
                  <a:lnTo>
                    <a:pt x="548" y="268"/>
                  </a:lnTo>
                  <a:lnTo>
                    <a:pt x="548" y="268"/>
                  </a:lnTo>
                  <a:lnTo>
                    <a:pt x="500" y="256"/>
                  </a:lnTo>
                  <a:lnTo>
                    <a:pt x="444" y="244"/>
                  </a:lnTo>
                  <a:lnTo>
                    <a:pt x="374" y="232"/>
                  </a:lnTo>
                  <a:lnTo>
                    <a:pt x="290" y="220"/>
                  </a:lnTo>
                  <a:lnTo>
                    <a:pt x="244" y="214"/>
                  </a:lnTo>
                  <a:lnTo>
                    <a:pt x="198" y="210"/>
                  </a:lnTo>
                  <a:lnTo>
                    <a:pt x="150" y="208"/>
                  </a:lnTo>
                  <a:lnTo>
                    <a:pt x="100" y="206"/>
                  </a:lnTo>
                  <a:lnTo>
                    <a:pt x="50" y="208"/>
                  </a:lnTo>
                  <a:lnTo>
                    <a:pt x="0" y="210"/>
                  </a:lnTo>
                  <a:lnTo>
                    <a:pt x="0" y="210"/>
                  </a:lnTo>
                  <a:lnTo>
                    <a:pt x="0" y="232"/>
                  </a:lnTo>
                  <a:lnTo>
                    <a:pt x="2" y="254"/>
                  </a:lnTo>
                  <a:lnTo>
                    <a:pt x="8" y="274"/>
                  </a:lnTo>
                  <a:lnTo>
                    <a:pt x="14" y="296"/>
                  </a:lnTo>
                  <a:lnTo>
                    <a:pt x="14" y="296"/>
                  </a:lnTo>
                  <a:lnTo>
                    <a:pt x="28" y="322"/>
                  </a:lnTo>
                  <a:lnTo>
                    <a:pt x="44" y="346"/>
                  </a:lnTo>
                  <a:lnTo>
                    <a:pt x="64" y="368"/>
                  </a:lnTo>
                  <a:lnTo>
                    <a:pt x="86" y="388"/>
                  </a:lnTo>
                  <a:lnTo>
                    <a:pt x="110" y="404"/>
                  </a:lnTo>
                  <a:lnTo>
                    <a:pt x="136" y="418"/>
                  </a:lnTo>
                  <a:lnTo>
                    <a:pt x="166" y="430"/>
                  </a:lnTo>
                  <a:lnTo>
                    <a:pt x="196" y="440"/>
                  </a:lnTo>
                  <a:lnTo>
                    <a:pt x="196" y="440"/>
                  </a:lnTo>
                  <a:lnTo>
                    <a:pt x="220" y="446"/>
                  </a:lnTo>
                  <a:lnTo>
                    <a:pt x="244" y="450"/>
                  </a:lnTo>
                  <a:lnTo>
                    <a:pt x="268" y="452"/>
                  </a:lnTo>
                  <a:lnTo>
                    <a:pt x="292" y="452"/>
                  </a:lnTo>
                  <a:lnTo>
                    <a:pt x="318" y="452"/>
                  </a:lnTo>
                  <a:lnTo>
                    <a:pt x="342" y="450"/>
                  </a:lnTo>
                  <a:lnTo>
                    <a:pt x="392" y="444"/>
                  </a:lnTo>
                  <a:lnTo>
                    <a:pt x="444" y="434"/>
                  </a:lnTo>
                  <a:lnTo>
                    <a:pt x="498" y="420"/>
                  </a:lnTo>
                  <a:lnTo>
                    <a:pt x="552" y="402"/>
                  </a:lnTo>
                  <a:lnTo>
                    <a:pt x="606" y="38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AU" sz="1350"/>
            </a:p>
          </p:txBody>
        </p:sp>
        <p:sp>
          <p:nvSpPr>
            <p:cNvPr id="14" name="Freeform 103"/>
            <p:cNvSpPr>
              <a:spLocks/>
            </p:cNvSpPr>
            <p:nvPr/>
          </p:nvSpPr>
          <p:spPr bwMode="auto">
            <a:xfrm>
              <a:off x="11793538" y="3402013"/>
              <a:ext cx="955675" cy="549275"/>
            </a:xfrm>
            <a:custGeom>
              <a:avLst/>
              <a:gdLst>
                <a:gd name="T0" fmla="*/ 496 w 602"/>
                <a:gd name="T1" fmla="*/ 206 h 346"/>
                <a:gd name="T2" fmla="*/ 538 w 602"/>
                <a:gd name="T3" fmla="*/ 176 h 346"/>
                <a:gd name="T4" fmla="*/ 594 w 602"/>
                <a:gd name="T5" fmla="*/ 148 h 346"/>
                <a:gd name="T6" fmla="*/ 602 w 602"/>
                <a:gd name="T7" fmla="*/ 144 h 346"/>
                <a:gd name="T8" fmla="*/ 498 w 602"/>
                <a:gd name="T9" fmla="*/ 80 h 346"/>
                <a:gd name="T10" fmla="*/ 440 w 602"/>
                <a:gd name="T11" fmla="*/ 52 h 346"/>
                <a:gd name="T12" fmla="*/ 382 w 602"/>
                <a:gd name="T13" fmla="*/ 28 h 346"/>
                <a:gd name="T14" fmla="*/ 322 w 602"/>
                <a:gd name="T15" fmla="*/ 12 h 346"/>
                <a:gd name="T16" fmla="*/ 262 w 602"/>
                <a:gd name="T17" fmla="*/ 2 h 346"/>
                <a:gd name="T18" fmla="*/ 204 w 602"/>
                <a:gd name="T19" fmla="*/ 0 h 346"/>
                <a:gd name="T20" fmla="*/ 148 w 602"/>
                <a:gd name="T21" fmla="*/ 8 h 346"/>
                <a:gd name="T22" fmla="*/ 128 w 602"/>
                <a:gd name="T23" fmla="*/ 14 h 346"/>
                <a:gd name="T24" fmla="*/ 92 w 602"/>
                <a:gd name="T25" fmla="*/ 28 h 346"/>
                <a:gd name="T26" fmla="*/ 62 w 602"/>
                <a:gd name="T27" fmla="*/ 48 h 346"/>
                <a:gd name="T28" fmla="*/ 38 w 602"/>
                <a:gd name="T29" fmla="*/ 72 h 346"/>
                <a:gd name="T30" fmla="*/ 28 w 602"/>
                <a:gd name="T31" fmla="*/ 84 h 346"/>
                <a:gd name="T32" fmla="*/ 8 w 602"/>
                <a:gd name="T33" fmla="*/ 124 h 346"/>
                <a:gd name="T34" fmla="*/ 0 w 602"/>
                <a:gd name="T35" fmla="*/ 170 h 346"/>
                <a:gd name="T36" fmla="*/ 26 w 602"/>
                <a:gd name="T37" fmla="*/ 164 h 346"/>
                <a:gd name="T38" fmla="*/ 102 w 602"/>
                <a:gd name="T39" fmla="*/ 146 h 346"/>
                <a:gd name="T40" fmla="*/ 210 w 602"/>
                <a:gd name="T41" fmla="*/ 132 h 346"/>
                <a:gd name="T42" fmla="*/ 346 w 602"/>
                <a:gd name="T43" fmla="*/ 130 h 346"/>
                <a:gd name="T44" fmla="*/ 426 w 602"/>
                <a:gd name="T45" fmla="*/ 136 h 346"/>
                <a:gd name="T46" fmla="*/ 386 w 602"/>
                <a:gd name="T47" fmla="*/ 138 h 346"/>
                <a:gd name="T48" fmla="*/ 288 w 602"/>
                <a:gd name="T49" fmla="*/ 150 h 346"/>
                <a:gd name="T50" fmla="*/ 152 w 602"/>
                <a:gd name="T51" fmla="*/ 176 h 346"/>
                <a:gd name="T52" fmla="*/ 80 w 602"/>
                <a:gd name="T53" fmla="*/ 196 h 346"/>
                <a:gd name="T54" fmla="*/ 6 w 602"/>
                <a:gd name="T55" fmla="*/ 222 h 346"/>
                <a:gd name="T56" fmla="*/ 12 w 602"/>
                <a:gd name="T57" fmla="*/ 238 h 346"/>
                <a:gd name="T58" fmla="*/ 28 w 602"/>
                <a:gd name="T59" fmla="*/ 268 h 346"/>
                <a:gd name="T60" fmla="*/ 38 w 602"/>
                <a:gd name="T61" fmla="*/ 282 h 346"/>
                <a:gd name="T62" fmla="*/ 72 w 602"/>
                <a:gd name="T63" fmla="*/ 314 h 346"/>
                <a:gd name="T64" fmla="*/ 112 w 602"/>
                <a:gd name="T65" fmla="*/ 334 h 346"/>
                <a:gd name="T66" fmla="*/ 156 w 602"/>
                <a:gd name="T67" fmla="*/ 344 h 346"/>
                <a:gd name="T68" fmla="*/ 206 w 602"/>
                <a:gd name="T69" fmla="*/ 346 h 346"/>
                <a:gd name="T70" fmla="*/ 244 w 602"/>
                <a:gd name="T71" fmla="*/ 342 h 346"/>
                <a:gd name="T72" fmla="*/ 316 w 602"/>
                <a:gd name="T73" fmla="*/ 320 h 346"/>
                <a:gd name="T74" fmla="*/ 388 w 602"/>
                <a:gd name="T75" fmla="*/ 284 h 346"/>
                <a:gd name="T76" fmla="*/ 460 w 602"/>
                <a:gd name="T77" fmla="*/ 234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02" h="346">
                  <a:moveTo>
                    <a:pt x="496" y="206"/>
                  </a:moveTo>
                  <a:lnTo>
                    <a:pt x="496" y="206"/>
                  </a:lnTo>
                  <a:lnTo>
                    <a:pt x="518" y="190"/>
                  </a:lnTo>
                  <a:lnTo>
                    <a:pt x="538" y="176"/>
                  </a:lnTo>
                  <a:lnTo>
                    <a:pt x="572" y="156"/>
                  </a:lnTo>
                  <a:lnTo>
                    <a:pt x="594" y="148"/>
                  </a:lnTo>
                  <a:lnTo>
                    <a:pt x="602" y="144"/>
                  </a:lnTo>
                  <a:lnTo>
                    <a:pt x="602" y="144"/>
                  </a:lnTo>
                  <a:lnTo>
                    <a:pt x="552" y="110"/>
                  </a:lnTo>
                  <a:lnTo>
                    <a:pt x="498" y="80"/>
                  </a:lnTo>
                  <a:lnTo>
                    <a:pt x="470" y="64"/>
                  </a:lnTo>
                  <a:lnTo>
                    <a:pt x="440" y="52"/>
                  </a:lnTo>
                  <a:lnTo>
                    <a:pt x="412" y="40"/>
                  </a:lnTo>
                  <a:lnTo>
                    <a:pt x="382" y="28"/>
                  </a:lnTo>
                  <a:lnTo>
                    <a:pt x="352" y="18"/>
                  </a:lnTo>
                  <a:lnTo>
                    <a:pt x="322" y="12"/>
                  </a:lnTo>
                  <a:lnTo>
                    <a:pt x="292" y="6"/>
                  </a:lnTo>
                  <a:lnTo>
                    <a:pt x="262" y="2"/>
                  </a:lnTo>
                  <a:lnTo>
                    <a:pt x="234" y="0"/>
                  </a:lnTo>
                  <a:lnTo>
                    <a:pt x="204" y="0"/>
                  </a:lnTo>
                  <a:lnTo>
                    <a:pt x="176" y="2"/>
                  </a:lnTo>
                  <a:lnTo>
                    <a:pt x="148" y="8"/>
                  </a:lnTo>
                  <a:lnTo>
                    <a:pt x="148" y="8"/>
                  </a:lnTo>
                  <a:lnTo>
                    <a:pt x="128" y="14"/>
                  </a:lnTo>
                  <a:lnTo>
                    <a:pt x="110" y="20"/>
                  </a:lnTo>
                  <a:lnTo>
                    <a:pt x="92" y="28"/>
                  </a:lnTo>
                  <a:lnTo>
                    <a:pt x="76" y="38"/>
                  </a:lnTo>
                  <a:lnTo>
                    <a:pt x="62" y="48"/>
                  </a:lnTo>
                  <a:lnTo>
                    <a:pt x="50" y="60"/>
                  </a:lnTo>
                  <a:lnTo>
                    <a:pt x="38" y="72"/>
                  </a:lnTo>
                  <a:lnTo>
                    <a:pt x="28" y="84"/>
                  </a:lnTo>
                  <a:lnTo>
                    <a:pt x="28" y="84"/>
                  </a:lnTo>
                  <a:lnTo>
                    <a:pt x="16" y="102"/>
                  </a:lnTo>
                  <a:lnTo>
                    <a:pt x="8" y="124"/>
                  </a:lnTo>
                  <a:lnTo>
                    <a:pt x="2" y="146"/>
                  </a:lnTo>
                  <a:lnTo>
                    <a:pt x="0" y="170"/>
                  </a:lnTo>
                  <a:lnTo>
                    <a:pt x="0" y="170"/>
                  </a:lnTo>
                  <a:lnTo>
                    <a:pt x="26" y="164"/>
                  </a:lnTo>
                  <a:lnTo>
                    <a:pt x="60" y="154"/>
                  </a:lnTo>
                  <a:lnTo>
                    <a:pt x="102" y="146"/>
                  </a:lnTo>
                  <a:lnTo>
                    <a:pt x="152" y="138"/>
                  </a:lnTo>
                  <a:lnTo>
                    <a:pt x="210" y="132"/>
                  </a:lnTo>
                  <a:lnTo>
                    <a:pt x="274" y="130"/>
                  </a:lnTo>
                  <a:lnTo>
                    <a:pt x="346" y="130"/>
                  </a:lnTo>
                  <a:lnTo>
                    <a:pt x="386" y="132"/>
                  </a:lnTo>
                  <a:lnTo>
                    <a:pt x="426" y="136"/>
                  </a:lnTo>
                  <a:lnTo>
                    <a:pt x="426" y="136"/>
                  </a:lnTo>
                  <a:lnTo>
                    <a:pt x="386" y="138"/>
                  </a:lnTo>
                  <a:lnTo>
                    <a:pt x="344" y="144"/>
                  </a:lnTo>
                  <a:lnTo>
                    <a:pt x="288" y="150"/>
                  </a:lnTo>
                  <a:lnTo>
                    <a:pt x="224" y="162"/>
                  </a:lnTo>
                  <a:lnTo>
                    <a:pt x="152" y="176"/>
                  </a:lnTo>
                  <a:lnTo>
                    <a:pt x="116" y="186"/>
                  </a:lnTo>
                  <a:lnTo>
                    <a:pt x="80" y="196"/>
                  </a:lnTo>
                  <a:lnTo>
                    <a:pt x="42" y="208"/>
                  </a:lnTo>
                  <a:lnTo>
                    <a:pt x="6" y="222"/>
                  </a:lnTo>
                  <a:lnTo>
                    <a:pt x="6" y="222"/>
                  </a:lnTo>
                  <a:lnTo>
                    <a:pt x="12" y="238"/>
                  </a:lnTo>
                  <a:lnTo>
                    <a:pt x="18" y="254"/>
                  </a:lnTo>
                  <a:lnTo>
                    <a:pt x="28" y="268"/>
                  </a:lnTo>
                  <a:lnTo>
                    <a:pt x="38" y="282"/>
                  </a:lnTo>
                  <a:lnTo>
                    <a:pt x="38" y="282"/>
                  </a:lnTo>
                  <a:lnTo>
                    <a:pt x="54" y="300"/>
                  </a:lnTo>
                  <a:lnTo>
                    <a:pt x="72" y="314"/>
                  </a:lnTo>
                  <a:lnTo>
                    <a:pt x="90" y="324"/>
                  </a:lnTo>
                  <a:lnTo>
                    <a:pt x="112" y="334"/>
                  </a:lnTo>
                  <a:lnTo>
                    <a:pt x="134" y="340"/>
                  </a:lnTo>
                  <a:lnTo>
                    <a:pt x="156" y="344"/>
                  </a:lnTo>
                  <a:lnTo>
                    <a:pt x="180" y="346"/>
                  </a:lnTo>
                  <a:lnTo>
                    <a:pt x="206" y="346"/>
                  </a:lnTo>
                  <a:lnTo>
                    <a:pt x="206" y="346"/>
                  </a:lnTo>
                  <a:lnTo>
                    <a:pt x="244" y="342"/>
                  </a:lnTo>
                  <a:lnTo>
                    <a:pt x="280" y="334"/>
                  </a:lnTo>
                  <a:lnTo>
                    <a:pt x="316" y="320"/>
                  </a:lnTo>
                  <a:lnTo>
                    <a:pt x="352" y="304"/>
                  </a:lnTo>
                  <a:lnTo>
                    <a:pt x="388" y="284"/>
                  </a:lnTo>
                  <a:lnTo>
                    <a:pt x="424" y="260"/>
                  </a:lnTo>
                  <a:lnTo>
                    <a:pt x="460" y="234"/>
                  </a:lnTo>
                  <a:lnTo>
                    <a:pt x="496" y="206"/>
                  </a:lnTo>
                  <a:close/>
                </a:path>
              </a:pathLst>
            </a:custGeom>
            <a:solidFill>
              <a:srgbClr val="68BD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AU" sz="1350"/>
            </a:p>
          </p:txBody>
        </p:sp>
        <p:sp>
          <p:nvSpPr>
            <p:cNvPr id="15" name="Freeform 104"/>
            <p:cNvSpPr>
              <a:spLocks/>
            </p:cNvSpPr>
            <p:nvPr/>
          </p:nvSpPr>
          <p:spPr bwMode="auto">
            <a:xfrm>
              <a:off x="11793538" y="3402013"/>
              <a:ext cx="955675" cy="549275"/>
            </a:xfrm>
            <a:custGeom>
              <a:avLst/>
              <a:gdLst>
                <a:gd name="T0" fmla="*/ 496 w 602"/>
                <a:gd name="T1" fmla="*/ 206 h 346"/>
                <a:gd name="T2" fmla="*/ 538 w 602"/>
                <a:gd name="T3" fmla="*/ 176 h 346"/>
                <a:gd name="T4" fmla="*/ 594 w 602"/>
                <a:gd name="T5" fmla="*/ 148 h 346"/>
                <a:gd name="T6" fmla="*/ 602 w 602"/>
                <a:gd name="T7" fmla="*/ 144 h 346"/>
                <a:gd name="T8" fmla="*/ 498 w 602"/>
                <a:gd name="T9" fmla="*/ 80 h 346"/>
                <a:gd name="T10" fmla="*/ 440 w 602"/>
                <a:gd name="T11" fmla="*/ 52 h 346"/>
                <a:gd name="T12" fmla="*/ 382 w 602"/>
                <a:gd name="T13" fmla="*/ 28 h 346"/>
                <a:gd name="T14" fmla="*/ 322 w 602"/>
                <a:gd name="T15" fmla="*/ 12 h 346"/>
                <a:gd name="T16" fmla="*/ 262 w 602"/>
                <a:gd name="T17" fmla="*/ 2 h 346"/>
                <a:gd name="T18" fmla="*/ 204 w 602"/>
                <a:gd name="T19" fmla="*/ 0 h 346"/>
                <a:gd name="T20" fmla="*/ 148 w 602"/>
                <a:gd name="T21" fmla="*/ 8 h 346"/>
                <a:gd name="T22" fmla="*/ 128 w 602"/>
                <a:gd name="T23" fmla="*/ 14 h 346"/>
                <a:gd name="T24" fmla="*/ 92 w 602"/>
                <a:gd name="T25" fmla="*/ 28 h 346"/>
                <a:gd name="T26" fmla="*/ 62 w 602"/>
                <a:gd name="T27" fmla="*/ 48 h 346"/>
                <a:gd name="T28" fmla="*/ 38 w 602"/>
                <a:gd name="T29" fmla="*/ 72 h 346"/>
                <a:gd name="T30" fmla="*/ 28 w 602"/>
                <a:gd name="T31" fmla="*/ 84 h 346"/>
                <a:gd name="T32" fmla="*/ 8 w 602"/>
                <a:gd name="T33" fmla="*/ 124 h 346"/>
                <a:gd name="T34" fmla="*/ 0 w 602"/>
                <a:gd name="T35" fmla="*/ 170 h 346"/>
                <a:gd name="T36" fmla="*/ 26 w 602"/>
                <a:gd name="T37" fmla="*/ 164 h 346"/>
                <a:gd name="T38" fmla="*/ 102 w 602"/>
                <a:gd name="T39" fmla="*/ 146 h 346"/>
                <a:gd name="T40" fmla="*/ 210 w 602"/>
                <a:gd name="T41" fmla="*/ 132 h 346"/>
                <a:gd name="T42" fmla="*/ 346 w 602"/>
                <a:gd name="T43" fmla="*/ 130 h 346"/>
                <a:gd name="T44" fmla="*/ 426 w 602"/>
                <a:gd name="T45" fmla="*/ 136 h 346"/>
                <a:gd name="T46" fmla="*/ 386 w 602"/>
                <a:gd name="T47" fmla="*/ 138 h 346"/>
                <a:gd name="T48" fmla="*/ 288 w 602"/>
                <a:gd name="T49" fmla="*/ 150 h 346"/>
                <a:gd name="T50" fmla="*/ 152 w 602"/>
                <a:gd name="T51" fmla="*/ 176 h 346"/>
                <a:gd name="T52" fmla="*/ 80 w 602"/>
                <a:gd name="T53" fmla="*/ 196 h 346"/>
                <a:gd name="T54" fmla="*/ 6 w 602"/>
                <a:gd name="T55" fmla="*/ 222 h 346"/>
                <a:gd name="T56" fmla="*/ 12 w 602"/>
                <a:gd name="T57" fmla="*/ 238 h 346"/>
                <a:gd name="T58" fmla="*/ 28 w 602"/>
                <a:gd name="T59" fmla="*/ 268 h 346"/>
                <a:gd name="T60" fmla="*/ 38 w 602"/>
                <a:gd name="T61" fmla="*/ 282 h 346"/>
                <a:gd name="T62" fmla="*/ 72 w 602"/>
                <a:gd name="T63" fmla="*/ 314 h 346"/>
                <a:gd name="T64" fmla="*/ 112 w 602"/>
                <a:gd name="T65" fmla="*/ 334 h 346"/>
                <a:gd name="T66" fmla="*/ 156 w 602"/>
                <a:gd name="T67" fmla="*/ 344 h 346"/>
                <a:gd name="T68" fmla="*/ 206 w 602"/>
                <a:gd name="T69" fmla="*/ 346 h 346"/>
                <a:gd name="T70" fmla="*/ 244 w 602"/>
                <a:gd name="T71" fmla="*/ 342 h 346"/>
                <a:gd name="T72" fmla="*/ 316 w 602"/>
                <a:gd name="T73" fmla="*/ 320 h 346"/>
                <a:gd name="T74" fmla="*/ 388 w 602"/>
                <a:gd name="T75" fmla="*/ 284 h 346"/>
                <a:gd name="T76" fmla="*/ 460 w 602"/>
                <a:gd name="T77" fmla="*/ 234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02" h="346">
                  <a:moveTo>
                    <a:pt x="496" y="206"/>
                  </a:moveTo>
                  <a:lnTo>
                    <a:pt x="496" y="206"/>
                  </a:lnTo>
                  <a:lnTo>
                    <a:pt x="518" y="190"/>
                  </a:lnTo>
                  <a:lnTo>
                    <a:pt x="538" y="176"/>
                  </a:lnTo>
                  <a:lnTo>
                    <a:pt x="572" y="156"/>
                  </a:lnTo>
                  <a:lnTo>
                    <a:pt x="594" y="148"/>
                  </a:lnTo>
                  <a:lnTo>
                    <a:pt x="602" y="144"/>
                  </a:lnTo>
                  <a:lnTo>
                    <a:pt x="602" y="144"/>
                  </a:lnTo>
                  <a:lnTo>
                    <a:pt x="552" y="110"/>
                  </a:lnTo>
                  <a:lnTo>
                    <a:pt x="498" y="80"/>
                  </a:lnTo>
                  <a:lnTo>
                    <a:pt x="470" y="64"/>
                  </a:lnTo>
                  <a:lnTo>
                    <a:pt x="440" y="52"/>
                  </a:lnTo>
                  <a:lnTo>
                    <a:pt x="412" y="40"/>
                  </a:lnTo>
                  <a:lnTo>
                    <a:pt x="382" y="28"/>
                  </a:lnTo>
                  <a:lnTo>
                    <a:pt x="352" y="18"/>
                  </a:lnTo>
                  <a:lnTo>
                    <a:pt x="322" y="12"/>
                  </a:lnTo>
                  <a:lnTo>
                    <a:pt x="292" y="6"/>
                  </a:lnTo>
                  <a:lnTo>
                    <a:pt x="262" y="2"/>
                  </a:lnTo>
                  <a:lnTo>
                    <a:pt x="234" y="0"/>
                  </a:lnTo>
                  <a:lnTo>
                    <a:pt x="204" y="0"/>
                  </a:lnTo>
                  <a:lnTo>
                    <a:pt x="176" y="2"/>
                  </a:lnTo>
                  <a:lnTo>
                    <a:pt x="148" y="8"/>
                  </a:lnTo>
                  <a:lnTo>
                    <a:pt x="148" y="8"/>
                  </a:lnTo>
                  <a:lnTo>
                    <a:pt x="128" y="14"/>
                  </a:lnTo>
                  <a:lnTo>
                    <a:pt x="110" y="20"/>
                  </a:lnTo>
                  <a:lnTo>
                    <a:pt x="92" y="28"/>
                  </a:lnTo>
                  <a:lnTo>
                    <a:pt x="76" y="38"/>
                  </a:lnTo>
                  <a:lnTo>
                    <a:pt x="62" y="48"/>
                  </a:lnTo>
                  <a:lnTo>
                    <a:pt x="50" y="60"/>
                  </a:lnTo>
                  <a:lnTo>
                    <a:pt x="38" y="72"/>
                  </a:lnTo>
                  <a:lnTo>
                    <a:pt x="28" y="84"/>
                  </a:lnTo>
                  <a:lnTo>
                    <a:pt x="28" y="84"/>
                  </a:lnTo>
                  <a:lnTo>
                    <a:pt x="16" y="102"/>
                  </a:lnTo>
                  <a:lnTo>
                    <a:pt x="8" y="124"/>
                  </a:lnTo>
                  <a:lnTo>
                    <a:pt x="2" y="146"/>
                  </a:lnTo>
                  <a:lnTo>
                    <a:pt x="0" y="170"/>
                  </a:lnTo>
                  <a:lnTo>
                    <a:pt x="0" y="170"/>
                  </a:lnTo>
                  <a:lnTo>
                    <a:pt x="26" y="164"/>
                  </a:lnTo>
                  <a:lnTo>
                    <a:pt x="60" y="154"/>
                  </a:lnTo>
                  <a:lnTo>
                    <a:pt x="102" y="146"/>
                  </a:lnTo>
                  <a:lnTo>
                    <a:pt x="152" y="138"/>
                  </a:lnTo>
                  <a:lnTo>
                    <a:pt x="210" y="132"/>
                  </a:lnTo>
                  <a:lnTo>
                    <a:pt x="274" y="130"/>
                  </a:lnTo>
                  <a:lnTo>
                    <a:pt x="346" y="130"/>
                  </a:lnTo>
                  <a:lnTo>
                    <a:pt x="386" y="132"/>
                  </a:lnTo>
                  <a:lnTo>
                    <a:pt x="426" y="136"/>
                  </a:lnTo>
                  <a:lnTo>
                    <a:pt x="426" y="136"/>
                  </a:lnTo>
                  <a:lnTo>
                    <a:pt x="386" y="138"/>
                  </a:lnTo>
                  <a:lnTo>
                    <a:pt x="344" y="144"/>
                  </a:lnTo>
                  <a:lnTo>
                    <a:pt x="288" y="150"/>
                  </a:lnTo>
                  <a:lnTo>
                    <a:pt x="224" y="162"/>
                  </a:lnTo>
                  <a:lnTo>
                    <a:pt x="152" y="176"/>
                  </a:lnTo>
                  <a:lnTo>
                    <a:pt x="116" y="186"/>
                  </a:lnTo>
                  <a:lnTo>
                    <a:pt x="80" y="196"/>
                  </a:lnTo>
                  <a:lnTo>
                    <a:pt x="42" y="208"/>
                  </a:lnTo>
                  <a:lnTo>
                    <a:pt x="6" y="222"/>
                  </a:lnTo>
                  <a:lnTo>
                    <a:pt x="6" y="222"/>
                  </a:lnTo>
                  <a:lnTo>
                    <a:pt x="12" y="238"/>
                  </a:lnTo>
                  <a:lnTo>
                    <a:pt x="18" y="254"/>
                  </a:lnTo>
                  <a:lnTo>
                    <a:pt x="28" y="268"/>
                  </a:lnTo>
                  <a:lnTo>
                    <a:pt x="38" y="282"/>
                  </a:lnTo>
                  <a:lnTo>
                    <a:pt x="38" y="282"/>
                  </a:lnTo>
                  <a:lnTo>
                    <a:pt x="54" y="300"/>
                  </a:lnTo>
                  <a:lnTo>
                    <a:pt x="72" y="314"/>
                  </a:lnTo>
                  <a:lnTo>
                    <a:pt x="90" y="324"/>
                  </a:lnTo>
                  <a:lnTo>
                    <a:pt x="112" y="334"/>
                  </a:lnTo>
                  <a:lnTo>
                    <a:pt x="134" y="340"/>
                  </a:lnTo>
                  <a:lnTo>
                    <a:pt x="156" y="344"/>
                  </a:lnTo>
                  <a:lnTo>
                    <a:pt x="180" y="346"/>
                  </a:lnTo>
                  <a:lnTo>
                    <a:pt x="206" y="346"/>
                  </a:lnTo>
                  <a:lnTo>
                    <a:pt x="206" y="346"/>
                  </a:lnTo>
                  <a:lnTo>
                    <a:pt x="244" y="342"/>
                  </a:lnTo>
                  <a:lnTo>
                    <a:pt x="280" y="334"/>
                  </a:lnTo>
                  <a:lnTo>
                    <a:pt x="316" y="320"/>
                  </a:lnTo>
                  <a:lnTo>
                    <a:pt x="352" y="304"/>
                  </a:lnTo>
                  <a:lnTo>
                    <a:pt x="388" y="284"/>
                  </a:lnTo>
                  <a:lnTo>
                    <a:pt x="424" y="260"/>
                  </a:lnTo>
                  <a:lnTo>
                    <a:pt x="460" y="234"/>
                  </a:lnTo>
                  <a:lnTo>
                    <a:pt x="496" y="20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AU" sz="1350"/>
            </a:p>
          </p:txBody>
        </p:sp>
        <p:sp>
          <p:nvSpPr>
            <p:cNvPr id="16" name="Freeform 105"/>
            <p:cNvSpPr>
              <a:spLocks/>
            </p:cNvSpPr>
            <p:nvPr/>
          </p:nvSpPr>
          <p:spPr bwMode="auto">
            <a:xfrm>
              <a:off x="12063413" y="1541463"/>
              <a:ext cx="892175" cy="606425"/>
            </a:xfrm>
            <a:custGeom>
              <a:avLst/>
              <a:gdLst>
                <a:gd name="T0" fmla="*/ 484 w 562"/>
                <a:gd name="T1" fmla="*/ 126 h 382"/>
                <a:gd name="T2" fmla="*/ 514 w 562"/>
                <a:gd name="T3" fmla="*/ 80 h 382"/>
                <a:gd name="T4" fmla="*/ 556 w 562"/>
                <a:gd name="T5" fmla="*/ 34 h 382"/>
                <a:gd name="T6" fmla="*/ 562 w 562"/>
                <a:gd name="T7" fmla="*/ 28 h 382"/>
                <a:gd name="T8" fmla="*/ 440 w 562"/>
                <a:gd name="T9" fmla="*/ 6 h 382"/>
                <a:gd name="T10" fmla="*/ 378 w 562"/>
                <a:gd name="T11" fmla="*/ 0 h 382"/>
                <a:gd name="T12" fmla="*/ 314 w 562"/>
                <a:gd name="T13" fmla="*/ 0 h 382"/>
                <a:gd name="T14" fmla="*/ 252 w 562"/>
                <a:gd name="T15" fmla="*/ 6 h 382"/>
                <a:gd name="T16" fmla="*/ 194 w 562"/>
                <a:gd name="T17" fmla="*/ 18 h 382"/>
                <a:gd name="T18" fmla="*/ 138 w 562"/>
                <a:gd name="T19" fmla="*/ 38 h 382"/>
                <a:gd name="T20" fmla="*/ 90 w 562"/>
                <a:gd name="T21" fmla="*/ 66 h 382"/>
                <a:gd name="T22" fmla="*/ 72 w 562"/>
                <a:gd name="T23" fmla="*/ 78 h 382"/>
                <a:gd name="T24" fmla="*/ 44 w 562"/>
                <a:gd name="T25" fmla="*/ 106 h 382"/>
                <a:gd name="T26" fmla="*/ 24 w 562"/>
                <a:gd name="T27" fmla="*/ 134 h 382"/>
                <a:gd name="T28" fmla="*/ 10 w 562"/>
                <a:gd name="T29" fmla="*/ 164 h 382"/>
                <a:gd name="T30" fmla="*/ 4 w 562"/>
                <a:gd name="T31" fmla="*/ 180 h 382"/>
                <a:gd name="T32" fmla="*/ 0 w 562"/>
                <a:gd name="T33" fmla="*/ 224 h 382"/>
                <a:gd name="T34" fmla="*/ 10 w 562"/>
                <a:gd name="T35" fmla="*/ 272 h 382"/>
                <a:gd name="T36" fmla="*/ 32 w 562"/>
                <a:gd name="T37" fmla="*/ 256 h 382"/>
                <a:gd name="T38" fmla="*/ 96 w 562"/>
                <a:gd name="T39" fmla="*/ 212 h 382"/>
                <a:gd name="T40" fmla="*/ 192 w 562"/>
                <a:gd name="T41" fmla="*/ 160 h 382"/>
                <a:gd name="T42" fmla="*/ 318 w 562"/>
                <a:gd name="T43" fmla="*/ 108 h 382"/>
                <a:gd name="T44" fmla="*/ 394 w 562"/>
                <a:gd name="T45" fmla="*/ 84 h 382"/>
                <a:gd name="T46" fmla="*/ 358 w 562"/>
                <a:gd name="T47" fmla="*/ 102 h 382"/>
                <a:gd name="T48" fmla="*/ 270 w 562"/>
                <a:gd name="T49" fmla="*/ 148 h 382"/>
                <a:gd name="T50" fmla="*/ 154 w 562"/>
                <a:gd name="T51" fmla="*/ 222 h 382"/>
                <a:gd name="T52" fmla="*/ 94 w 562"/>
                <a:gd name="T53" fmla="*/ 266 h 382"/>
                <a:gd name="T54" fmla="*/ 36 w 562"/>
                <a:gd name="T55" fmla="*/ 316 h 382"/>
                <a:gd name="T56" fmla="*/ 46 w 562"/>
                <a:gd name="T57" fmla="*/ 330 h 382"/>
                <a:gd name="T58" fmla="*/ 70 w 562"/>
                <a:gd name="T59" fmla="*/ 352 h 382"/>
                <a:gd name="T60" fmla="*/ 86 w 562"/>
                <a:gd name="T61" fmla="*/ 362 h 382"/>
                <a:gd name="T62" fmla="*/ 128 w 562"/>
                <a:gd name="T63" fmla="*/ 378 h 382"/>
                <a:gd name="T64" fmla="*/ 174 w 562"/>
                <a:gd name="T65" fmla="*/ 382 h 382"/>
                <a:gd name="T66" fmla="*/ 220 w 562"/>
                <a:gd name="T67" fmla="*/ 376 h 382"/>
                <a:gd name="T68" fmla="*/ 266 w 562"/>
                <a:gd name="T69" fmla="*/ 360 h 382"/>
                <a:gd name="T70" fmla="*/ 298 w 562"/>
                <a:gd name="T71" fmla="*/ 342 h 382"/>
                <a:gd name="T72" fmla="*/ 358 w 562"/>
                <a:gd name="T73" fmla="*/ 296 h 382"/>
                <a:gd name="T74" fmla="*/ 412 w 562"/>
                <a:gd name="T75" fmla="*/ 236 h 382"/>
                <a:gd name="T76" fmla="*/ 462 w 562"/>
                <a:gd name="T77" fmla="*/ 164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62" h="382">
                  <a:moveTo>
                    <a:pt x="484" y="126"/>
                  </a:moveTo>
                  <a:lnTo>
                    <a:pt x="484" y="126"/>
                  </a:lnTo>
                  <a:lnTo>
                    <a:pt x="500" y="100"/>
                  </a:lnTo>
                  <a:lnTo>
                    <a:pt x="514" y="80"/>
                  </a:lnTo>
                  <a:lnTo>
                    <a:pt x="538" y="50"/>
                  </a:lnTo>
                  <a:lnTo>
                    <a:pt x="556" y="34"/>
                  </a:lnTo>
                  <a:lnTo>
                    <a:pt x="562" y="28"/>
                  </a:lnTo>
                  <a:lnTo>
                    <a:pt x="562" y="28"/>
                  </a:lnTo>
                  <a:lnTo>
                    <a:pt x="502" y="16"/>
                  </a:lnTo>
                  <a:lnTo>
                    <a:pt x="440" y="6"/>
                  </a:lnTo>
                  <a:lnTo>
                    <a:pt x="410" y="2"/>
                  </a:lnTo>
                  <a:lnTo>
                    <a:pt x="378" y="0"/>
                  </a:lnTo>
                  <a:lnTo>
                    <a:pt x="346" y="0"/>
                  </a:lnTo>
                  <a:lnTo>
                    <a:pt x="314" y="0"/>
                  </a:lnTo>
                  <a:lnTo>
                    <a:pt x="284" y="2"/>
                  </a:lnTo>
                  <a:lnTo>
                    <a:pt x="252" y="6"/>
                  </a:lnTo>
                  <a:lnTo>
                    <a:pt x="222" y="10"/>
                  </a:lnTo>
                  <a:lnTo>
                    <a:pt x="194" y="18"/>
                  </a:lnTo>
                  <a:lnTo>
                    <a:pt x="166" y="26"/>
                  </a:lnTo>
                  <a:lnTo>
                    <a:pt x="138" y="38"/>
                  </a:lnTo>
                  <a:lnTo>
                    <a:pt x="114" y="50"/>
                  </a:lnTo>
                  <a:lnTo>
                    <a:pt x="90" y="66"/>
                  </a:lnTo>
                  <a:lnTo>
                    <a:pt x="90" y="66"/>
                  </a:lnTo>
                  <a:lnTo>
                    <a:pt x="72" y="78"/>
                  </a:lnTo>
                  <a:lnTo>
                    <a:pt x="58" y="92"/>
                  </a:lnTo>
                  <a:lnTo>
                    <a:pt x="44" y="106"/>
                  </a:lnTo>
                  <a:lnTo>
                    <a:pt x="34" y="120"/>
                  </a:lnTo>
                  <a:lnTo>
                    <a:pt x="24" y="134"/>
                  </a:lnTo>
                  <a:lnTo>
                    <a:pt x="16" y="150"/>
                  </a:lnTo>
                  <a:lnTo>
                    <a:pt x="10" y="164"/>
                  </a:lnTo>
                  <a:lnTo>
                    <a:pt x="4" y="180"/>
                  </a:lnTo>
                  <a:lnTo>
                    <a:pt x="4" y="180"/>
                  </a:lnTo>
                  <a:lnTo>
                    <a:pt x="0" y="200"/>
                  </a:lnTo>
                  <a:lnTo>
                    <a:pt x="0" y="224"/>
                  </a:lnTo>
                  <a:lnTo>
                    <a:pt x="4" y="248"/>
                  </a:lnTo>
                  <a:lnTo>
                    <a:pt x="10" y="272"/>
                  </a:lnTo>
                  <a:lnTo>
                    <a:pt x="10" y="272"/>
                  </a:lnTo>
                  <a:lnTo>
                    <a:pt x="32" y="256"/>
                  </a:lnTo>
                  <a:lnTo>
                    <a:pt x="60" y="236"/>
                  </a:lnTo>
                  <a:lnTo>
                    <a:pt x="96" y="212"/>
                  </a:lnTo>
                  <a:lnTo>
                    <a:pt x="140" y="186"/>
                  </a:lnTo>
                  <a:lnTo>
                    <a:pt x="192" y="160"/>
                  </a:lnTo>
                  <a:lnTo>
                    <a:pt x="252" y="134"/>
                  </a:lnTo>
                  <a:lnTo>
                    <a:pt x="318" y="108"/>
                  </a:lnTo>
                  <a:lnTo>
                    <a:pt x="356" y="96"/>
                  </a:lnTo>
                  <a:lnTo>
                    <a:pt x="394" y="84"/>
                  </a:lnTo>
                  <a:lnTo>
                    <a:pt x="394" y="84"/>
                  </a:lnTo>
                  <a:lnTo>
                    <a:pt x="358" y="102"/>
                  </a:lnTo>
                  <a:lnTo>
                    <a:pt x="320" y="122"/>
                  </a:lnTo>
                  <a:lnTo>
                    <a:pt x="270" y="148"/>
                  </a:lnTo>
                  <a:lnTo>
                    <a:pt x="214" y="182"/>
                  </a:lnTo>
                  <a:lnTo>
                    <a:pt x="154" y="222"/>
                  </a:lnTo>
                  <a:lnTo>
                    <a:pt x="124" y="244"/>
                  </a:lnTo>
                  <a:lnTo>
                    <a:pt x="94" y="266"/>
                  </a:lnTo>
                  <a:lnTo>
                    <a:pt x="64" y="292"/>
                  </a:lnTo>
                  <a:lnTo>
                    <a:pt x="36" y="316"/>
                  </a:lnTo>
                  <a:lnTo>
                    <a:pt x="36" y="316"/>
                  </a:lnTo>
                  <a:lnTo>
                    <a:pt x="46" y="330"/>
                  </a:lnTo>
                  <a:lnTo>
                    <a:pt x="58" y="342"/>
                  </a:lnTo>
                  <a:lnTo>
                    <a:pt x="70" y="352"/>
                  </a:lnTo>
                  <a:lnTo>
                    <a:pt x="86" y="362"/>
                  </a:lnTo>
                  <a:lnTo>
                    <a:pt x="86" y="362"/>
                  </a:lnTo>
                  <a:lnTo>
                    <a:pt x="106" y="372"/>
                  </a:lnTo>
                  <a:lnTo>
                    <a:pt x="128" y="378"/>
                  </a:lnTo>
                  <a:lnTo>
                    <a:pt x="150" y="382"/>
                  </a:lnTo>
                  <a:lnTo>
                    <a:pt x="174" y="382"/>
                  </a:lnTo>
                  <a:lnTo>
                    <a:pt x="196" y="382"/>
                  </a:lnTo>
                  <a:lnTo>
                    <a:pt x="220" y="376"/>
                  </a:lnTo>
                  <a:lnTo>
                    <a:pt x="242" y="370"/>
                  </a:lnTo>
                  <a:lnTo>
                    <a:pt x="266" y="360"/>
                  </a:lnTo>
                  <a:lnTo>
                    <a:pt x="266" y="360"/>
                  </a:lnTo>
                  <a:lnTo>
                    <a:pt x="298" y="342"/>
                  </a:lnTo>
                  <a:lnTo>
                    <a:pt x="330" y="322"/>
                  </a:lnTo>
                  <a:lnTo>
                    <a:pt x="358" y="296"/>
                  </a:lnTo>
                  <a:lnTo>
                    <a:pt x="386" y="268"/>
                  </a:lnTo>
                  <a:lnTo>
                    <a:pt x="412" y="236"/>
                  </a:lnTo>
                  <a:lnTo>
                    <a:pt x="438" y="202"/>
                  </a:lnTo>
                  <a:lnTo>
                    <a:pt x="462" y="164"/>
                  </a:lnTo>
                  <a:lnTo>
                    <a:pt x="484" y="126"/>
                  </a:lnTo>
                  <a:close/>
                </a:path>
              </a:pathLst>
            </a:custGeom>
            <a:solidFill>
              <a:srgbClr val="1F6F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AU" sz="1350"/>
            </a:p>
          </p:txBody>
        </p:sp>
        <p:sp>
          <p:nvSpPr>
            <p:cNvPr id="17" name="Freeform 106"/>
            <p:cNvSpPr>
              <a:spLocks/>
            </p:cNvSpPr>
            <p:nvPr/>
          </p:nvSpPr>
          <p:spPr bwMode="auto">
            <a:xfrm>
              <a:off x="12063413" y="1541463"/>
              <a:ext cx="892175" cy="606425"/>
            </a:xfrm>
            <a:custGeom>
              <a:avLst/>
              <a:gdLst>
                <a:gd name="T0" fmla="*/ 484 w 562"/>
                <a:gd name="T1" fmla="*/ 126 h 382"/>
                <a:gd name="T2" fmla="*/ 514 w 562"/>
                <a:gd name="T3" fmla="*/ 80 h 382"/>
                <a:gd name="T4" fmla="*/ 556 w 562"/>
                <a:gd name="T5" fmla="*/ 34 h 382"/>
                <a:gd name="T6" fmla="*/ 562 w 562"/>
                <a:gd name="T7" fmla="*/ 28 h 382"/>
                <a:gd name="T8" fmla="*/ 440 w 562"/>
                <a:gd name="T9" fmla="*/ 6 h 382"/>
                <a:gd name="T10" fmla="*/ 378 w 562"/>
                <a:gd name="T11" fmla="*/ 0 h 382"/>
                <a:gd name="T12" fmla="*/ 314 w 562"/>
                <a:gd name="T13" fmla="*/ 0 h 382"/>
                <a:gd name="T14" fmla="*/ 252 w 562"/>
                <a:gd name="T15" fmla="*/ 6 h 382"/>
                <a:gd name="T16" fmla="*/ 194 w 562"/>
                <a:gd name="T17" fmla="*/ 18 h 382"/>
                <a:gd name="T18" fmla="*/ 138 w 562"/>
                <a:gd name="T19" fmla="*/ 38 h 382"/>
                <a:gd name="T20" fmla="*/ 90 w 562"/>
                <a:gd name="T21" fmla="*/ 66 h 382"/>
                <a:gd name="T22" fmla="*/ 72 w 562"/>
                <a:gd name="T23" fmla="*/ 78 h 382"/>
                <a:gd name="T24" fmla="*/ 44 w 562"/>
                <a:gd name="T25" fmla="*/ 106 h 382"/>
                <a:gd name="T26" fmla="*/ 24 w 562"/>
                <a:gd name="T27" fmla="*/ 134 h 382"/>
                <a:gd name="T28" fmla="*/ 10 w 562"/>
                <a:gd name="T29" fmla="*/ 164 h 382"/>
                <a:gd name="T30" fmla="*/ 4 w 562"/>
                <a:gd name="T31" fmla="*/ 180 h 382"/>
                <a:gd name="T32" fmla="*/ 0 w 562"/>
                <a:gd name="T33" fmla="*/ 224 h 382"/>
                <a:gd name="T34" fmla="*/ 10 w 562"/>
                <a:gd name="T35" fmla="*/ 272 h 382"/>
                <a:gd name="T36" fmla="*/ 32 w 562"/>
                <a:gd name="T37" fmla="*/ 256 h 382"/>
                <a:gd name="T38" fmla="*/ 96 w 562"/>
                <a:gd name="T39" fmla="*/ 212 h 382"/>
                <a:gd name="T40" fmla="*/ 192 w 562"/>
                <a:gd name="T41" fmla="*/ 160 h 382"/>
                <a:gd name="T42" fmla="*/ 318 w 562"/>
                <a:gd name="T43" fmla="*/ 108 h 382"/>
                <a:gd name="T44" fmla="*/ 394 w 562"/>
                <a:gd name="T45" fmla="*/ 84 h 382"/>
                <a:gd name="T46" fmla="*/ 358 w 562"/>
                <a:gd name="T47" fmla="*/ 102 h 382"/>
                <a:gd name="T48" fmla="*/ 270 w 562"/>
                <a:gd name="T49" fmla="*/ 148 h 382"/>
                <a:gd name="T50" fmla="*/ 154 w 562"/>
                <a:gd name="T51" fmla="*/ 222 h 382"/>
                <a:gd name="T52" fmla="*/ 94 w 562"/>
                <a:gd name="T53" fmla="*/ 266 h 382"/>
                <a:gd name="T54" fmla="*/ 36 w 562"/>
                <a:gd name="T55" fmla="*/ 316 h 382"/>
                <a:gd name="T56" fmla="*/ 46 w 562"/>
                <a:gd name="T57" fmla="*/ 330 h 382"/>
                <a:gd name="T58" fmla="*/ 70 w 562"/>
                <a:gd name="T59" fmla="*/ 352 h 382"/>
                <a:gd name="T60" fmla="*/ 86 w 562"/>
                <a:gd name="T61" fmla="*/ 362 h 382"/>
                <a:gd name="T62" fmla="*/ 128 w 562"/>
                <a:gd name="T63" fmla="*/ 378 h 382"/>
                <a:gd name="T64" fmla="*/ 174 w 562"/>
                <a:gd name="T65" fmla="*/ 382 h 382"/>
                <a:gd name="T66" fmla="*/ 220 w 562"/>
                <a:gd name="T67" fmla="*/ 376 h 382"/>
                <a:gd name="T68" fmla="*/ 266 w 562"/>
                <a:gd name="T69" fmla="*/ 360 h 382"/>
                <a:gd name="T70" fmla="*/ 298 w 562"/>
                <a:gd name="T71" fmla="*/ 342 h 382"/>
                <a:gd name="T72" fmla="*/ 358 w 562"/>
                <a:gd name="T73" fmla="*/ 296 h 382"/>
                <a:gd name="T74" fmla="*/ 412 w 562"/>
                <a:gd name="T75" fmla="*/ 236 h 382"/>
                <a:gd name="T76" fmla="*/ 462 w 562"/>
                <a:gd name="T77" fmla="*/ 164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62" h="382">
                  <a:moveTo>
                    <a:pt x="484" y="126"/>
                  </a:moveTo>
                  <a:lnTo>
                    <a:pt x="484" y="126"/>
                  </a:lnTo>
                  <a:lnTo>
                    <a:pt x="500" y="100"/>
                  </a:lnTo>
                  <a:lnTo>
                    <a:pt x="514" y="80"/>
                  </a:lnTo>
                  <a:lnTo>
                    <a:pt x="538" y="50"/>
                  </a:lnTo>
                  <a:lnTo>
                    <a:pt x="556" y="34"/>
                  </a:lnTo>
                  <a:lnTo>
                    <a:pt x="562" y="28"/>
                  </a:lnTo>
                  <a:lnTo>
                    <a:pt x="562" y="28"/>
                  </a:lnTo>
                  <a:lnTo>
                    <a:pt x="502" y="16"/>
                  </a:lnTo>
                  <a:lnTo>
                    <a:pt x="440" y="6"/>
                  </a:lnTo>
                  <a:lnTo>
                    <a:pt x="410" y="2"/>
                  </a:lnTo>
                  <a:lnTo>
                    <a:pt x="378" y="0"/>
                  </a:lnTo>
                  <a:lnTo>
                    <a:pt x="346" y="0"/>
                  </a:lnTo>
                  <a:lnTo>
                    <a:pt x="314" y="0"/>
                  </a:lnTo>
                  <a:lnTo>
                    <a:pt x="284" y="2"/>
                  </a:lnTo>
                  <a:lnTo>
                    <a:pt x="252" y="6"/>
                  </a:lnTo>
                  <a:lnTo>
                    <a:pt x="222" y="10"/>
                  </a:lnTo>
                  <a:lnTo>
                    <a:pt x="194" y="18"/>
                  </a:lnTo>
                  <a:lnTo>
                    <a:pt x="166" y="26"/>
                  </a:lnTo>
                  <a:lnTo>
                    <a:pt x="138" y="38"/>
                  </a:lnTo>
                  <a:lnTo>
                    <a:pt x="114" y="50"/>
                  </a:lnTo>
                  <a:lnTo>
                    <a:pt x="90" y="66"/>
                  </a:lnTo>
                  <a:lnTo>
                    <a:pt x="90" y="66"/>
                  </a:lnTo>
                  <a:lnTo>
                    <a:pt x="72" y="78"/>
                  </a:lnTo>
                  <a:lnTo>
                    <a:pt x="58" y="92"/>
                  </a:lnTo>
                  <a:lnTo>
                    <a:pt x="44" y="106"/>
                  </a:lnTo>
                  <a:lnTo>
                    <a:pt x="34" y="120"/>
                  </a:lnTo>
                  <a:lnTo>
                    <a:pt x="24" y="134"/>
                  </a:lnTo>
                  <a:lnTo>
                    <a:pt x="16" y="150"/>
                  </a:lnTo>
                  <a:lnTo>
                    <a:pt x="10" y="164"/>
                  </a:lnTo>
                  <a:lnTo>
                    <a:pt x="4" y="180"/>
                  </a:lnTo>
                  <a:lnTo>
                    <a:pt x="4" y="180"/>
                  </a:lnTo>
                  <a:lnTo>
                    <a:pt x="0" y="200"/>
                  </a:lnTo>
                  <a:lnTo>
                    <a:pt x="0" y="224"/>
                  </a:lnTo>
                  <a:lnTo>
                    <a:pt x="4" y="248"/>
                  </a:lnTo>
                  <a:lnTo>
                    <a:pt x="10" y="272"/>
                  </a:lnTo>
                  <a:lnTo>
                    <a:pt x="10" y="272"/>
                  </a:lnTo>
                  <a:lnTo>
                    <a:pt x="32" y="256"/>
                  </a:lnTo>
                  <a:lnTo>
                    <a:pt x="60" y="236"/>
                  </a:lnTo>
                  <a:lnTo>
                    <a:pt x="96" y="212"/>
                  </a:lnTo>
                  <a:lnTo>
                    <a:pt x="140" y="186"/>
                  </a:lnTo>
                  <a:lnTo>
                    <a:pt x="192" y="160"/>
                  </a:lnTo>
                  <a:lnTo>
                    <a:pt x="252" y="134"/>
                  </a:lnTo>
                  <a:lnTo>
                    <a:pt x="318" y="108"/>
                  </a:lnTo>
                  <a:lnTo>
                    <a:pt x="356" y="96"/>
                  </a:lnTo>
                  <a:lnTo>
                    <a:pt x="394" y="84"/>
                  </a:lnTo>
                  <a:lnTo>
                    <a:pt x="394" y="84"/>
                  </a:lnTo>
                  <a:lnTo>
                    <a:pt x="358" y="102"/>
                  </a:lnTo>
                  <a:lnTo>
                    <a:pt x="320" y="122"/>
                  </a:lnTo>
                  <a:lnTo>
                    <a:pt x="270" y="148"/>
                  </a:lnTo>
                  <a:lnTo>
                    <a:pt x="214" y="182"/>
                  </a:lnTo>
                  <a:lnTo>
                    <a:pt x="154" y="222"/>
                  </a:lnTo>
                  <a:lnTo>
                    <a:pt x="124" y="244"/>
                  </a:lnTo>
                  <a:lnTo>
                    <a:pt x="94" y="266"/>
                  </a:lnTo>
                  <a:lnTo>
                    <a:pt x="64" y="292"/>
                  </a:lnTo>
                  <a:lnTo>
                    <a:pt x="36" y="316"/>
                  </a:lnTo>
                  <a:lnTo>
                    <a:pt x="36" y="316"/>
                  </a:lnTo>
                  <a:lnTo>
                    <a:pt x="46" y="330"/>
                  </a:lnTo>
                  <a:lnTo>
                    <a:pt x="58" y="342"/>
                  </a:lnTo>
                  <a:lnTo>
                    <a:pt x="70" y="352"/>
                  </a:lnTo>
                  <a:lnTo>
                    <a:pt x="86" y="362"/>
                  </a:lnTo>
                  <a:lnTo>
                    <a:pt x="86" y="362"/>
                  </a:lnTo>
                  <a:lnTo>
                    <a:pt x="106" y="372"/>
                  </a:lnTo>
                  <a:lnTo>
                    <a:pt x="128" y="378"/>
                  </a:lnTo>
                  <a:lnTo>
                    <a:pt x="150" y="382"/>
                  </a:lnTo>
                  <a:lnTo>
                    <a:pt x="174" y="382"/>
                  </a:lnTo>
                  <a:lnTo>
                    <a:pt x="196" y="382"/>
                  </a:lnTo>
                  <a:lnTo>
                    <a:pt x="220" y="376"/>
                  </a:lnTo>
                  <a:lnTo>
                    <a:pt x="242" y="370"/>
                  </a:lnTo>
                  <a:lnTo>
                    <a:pt x="266" y="360"/>
                  </a:lnTo>
                  <a:lnTo>
                    <a:pt x="266" y="360"/>
                  </a:lnTo>
                  <a:lnTo>
                    <a:pt x="298" y="342"/>
                  </a:lnTo>
                  <a:lnTo>
                    <a:pt x="330" y="322"/>
                  </a:lnTo>
                  <a:lnTo>
                    <a:pt x="358" y="296"/>
                  </a:lnTo>
                  <a:lnTo>
                    <a:pt x="386" y="268"/>
                  </a:lnTo>
                  <a:lnTo>
                    <a:pt x="412" y="236"/>
                  </a:lnTo>
                  <a:lnTo>
                    <a:pt x="438" y="202"/>
                  </a:lnTo>
                  <a:lnTo>
                    <a:pt x="462" y="164"/>
                  </a:lnTo>
                  <a:lnTo>
                    <a:pt x="484" y="1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AU" sz="1350"/>
            </a:p>
          </p:txBody>
        </p:sp>
        <p:sp>
          <p:nvSpPr>
            <p:cNvPr id="18" name="Freeform 107"/>
            <p:cNvSpPr>
              <a:spLocks/>
            </p:cNvSpPr>
            <p:nvPr/>
          </p:nvSpPr>
          <p:spPr bwMode="auto">
            <a:xfrm>
              <a:off x="9786938" y="322263"/>
              <a:ext cx="622300" cy="857250"/>
            </a:xfrm>
            <a:custGeom>
              <a:avLst/>
              <a:gdLst>
                <a:gd name="T0" fmla="*/ 380 w 392"/>
                <a:gd name="T1" fmla="*/ 124 h 540"/>
                <a:gd name="T2" fmla="*/ 380 w 392"/>
                <a:gd name="T3" fmla="*/ 70 h 540"/>
                <a:gd name="T4" fmla="*/ 388 w 392"/>
                <a:gd name="T5" fmla="*/ 8 h 540"/>
                <a:gd name="T6" fmla="*/ 392 w 392"/>
                <a:gd name="T7" fmla="*/ 0 h 540"/>
                <a:gd name="T8" fmla="*/ 278 w 392"/>
                <a:gd name="T9" fmla="*/ 48 h 540"/>
                <a:gd name="T10" fmla="*/ 222 w 392"/>
                <a:gd name="T11" fmla="*/ 78 h 540"/>
                <a:gd name="T12" fmla="*/ 168 w 392"/>
                <a:gd name="T13" fmla="*/ 112 h 540"/>
                <a:gd name="T14" fmla="*/ 120 w 392"/>
                <a:gd name="T15" fmla="*/ 150 h 540"/>
                <a:gd name="T16" fmla="*/ 78 w 392"/>
                <a:gd name="T17" fmla="*/ 194 h 540"/>
                <a:gd name="T18" fmla="*/ 42 w 392"/>
                <a:gd name="T19" fmla="*/ 240 h 540"/>
                <a:gd name="T20" fmla="*/ 16 w 392"/>
                <a:gd name="T21" fmla="*/ 290 h 540"/>
                <a:gd name="T22" fmla="*/ 10 w 392"/>
                <a:gd name="T23" fmla="*/ 310 h 540"/>
                <a:gd name="T24" fmla="*/ 2 w 392"/>
                <a:gd name="T25" fmla="*/ 348 h 540"/>
                <a:gd name="T26" fmla="*/ 0 w 392"/>
                <a:gd name="T27" fmla="*/ 384 h 540"/>
                <a:gd name="T28" fmla="*/ 4 w 392"/>
                <a:gd name="T29" fmla="*/ 416 h 540"/>
                <a:gd name="T30" fmla="*/ 8 w 392"/>
                <a:gd name="T31" fmla="*/ 432 h 540"/>
                <a:gd name="T32" fmla="*/ 30 w 392"/>
                <a:gd name="T33" fmla="*/ 472 h 540"/>
                <a:gd name="T34" fmla="*/ 64 w 392"/>
                <a:gd name="T35" fmla="*/ 506 h 540"/>
                <a:gd name="T36" fmla="*/ 72 w 392"/>
                <a:gd name="T37" fmla="*/ 480 h 540"/>
                <a:gd name="T38" fmla="*/ 102 w 392"/>
                <a:gd name="T39" fmla="*/ 410 h 540"/>
                <a:gd name="T40" fmla="*/ 154 w 392"/>
                <a:gd name="T41" fmla="*/ 314 h 540"/>
                <a:gd name="T42" fmla="*/ 232 w 392"/>
                <a:gd name="T43" fmla="*/ 200 h 540"/>
                <a:gd name="T44" fmla="*/ 282 w 392"/>
                <a:gd name="T45" fmla="*/ 140 h 540"/>
                <a:gd name="T46" fmla="*/ 262 w 392"/>
                <a:gd name="T47" fmla="*/ 172 h 540"/>
                <a:gd name="T48" fmla="*/ 214 w 392"/>
                <a:gd name="T49" fmla="*/ 260 h 540"/>
                <a:gd name="T50" fmla="*/ 156 w 392"/>
                <a:gd name="T51" fmla="*/ 384 h 540"/>
                <a:gd name="T52" fmla="*/ 130 w 392"/>
                <a:gd name="T53" fmla="*/ 456 h 540"/>
                <a:gd name="T54" fmla="*/ 110 w 392"/>
                <a:gd name="T55" fmla="*/ 530 h 540"/>
                <a:gd name="T56" fmla="*/ 126 w 392"/>
                <a:gd name="T57" fmla="*/ 536 h 540"/>
                <a:gd name="T58" fmla="*/ 158 w 392"/>
                <a:gd name="T59" fmla="*/ 540 h 540"/>
                <a:gd name="T60" fmla="*/ 176 w 392"/>
                <a:gd name="T61" fmla="*/ 540 h 540"/>
                <a:gd name="T62" fmla="*/ 220 w 392"/>
                <a:gd name="T63" fmla="*/ 530 h 540"/>
                <a:gd name="T64" fmla="*/ 260 w 392"/>
                <a:gd name="T65" fmla="*/ 510 h 540"/>
                <a:gd name="T66" fmla="*/ 296 w 392"/>
                <a:gd name="T67" fmla="*/ 480 h 540"/>
                <a:gd name="T68" fmla="*/ 326 w 392"/>
                <a:gd name="T69" fmla="*/ 440 h 540"/>
                <a:gd name="T70" fmla="*/ 344 w 392"/>
                <a:gd name="T71" fmla="*/ 408 h 540"/>
                <a:gd name="T72" fmla="*/ 368 w 392"/>
                <a:gd name="T73" fmla="*/ 336 h 540"/>
                <a:gd name="T74" fmla="*/ 380 w 392"/>
                <a:gd name="T75" fmla="*/ 256 h 540"/>
                <a:gd name="T76" fmla="*/ 382 w 392"/>
                <a:gd name="T77" fmla="*/ 168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92" h="540">
                  <a:moveTo>
                    <a:pt x="380" y="124"/>
                  </a:moveTo>
                  <a:lnTo>
                    <a:pt x="380" y="124"/>
                  </a:lnTo>
                  <a:lnTo>
                    <a:pt x="378" y="94"/>
                  </a:lnTo>
                  <a:lnTo>
                    <a:pt x="380" y="70"/>
                  </a:lnTo>
                  <a:lnTo>
                    <a:pt x="384" y="32"/>
                  </a:lnTo>
                  <a:lnTo>
                    <a:pt x="388" y="8"/>
                  </a:lnTo>
                  <a:lnTo>
                    <a:pt x="392" y="0"/>
                  </a:lnTo>
                  <a:lnTo>
                    <a:pt x="392" y="0"/>
                  </a:lnTo>
                  <a:lnTo>
                    <a:pt x="334" y="22"/>
                  </a:lnTo>
                  <a:lnTo>
                    <a:pt x="278" y="48"/>
                  </a:lnTo>
                  <a:lnTo>
                    <a:pt x="250" y="62"/>
                  </a:lnTo>
                  <a:lnTo>
                    <a:pt x="222" y="78"/>
                  </a:lnTo>
                  <a:lnTo>
                    <a:pt x="194" y="94"/>
                  </a:lnTo>
                  <a:lnTo>
                    <a:pt x="168" y="112"/>
                  </a:lnTo>
                  <a:lnTo>
                    <a:pt x="144" y="130"/>
                  </a:lnTo>
                  <a:lnTo>
                    <a:pt x="120" y="150"/>
                  </a:lnTo>
                  <a:lnTo>
                    <a:pt x="98" y="172"/>
                  </a:lnTo>
                  <a:lnTo>
                    <a:pt x="78" y="194"/>
                  </a:lnTo>
                  <a:lnTo>
                    <a:pt x="60" y="216"/>
                  </a:lnTo>
                  <a:lnTo>
                    <a:pt x="42" y="240"/>
                  </a:lnTo>
                  <a:lnTo>
                    <a:pt x="28" y="264"/>
                  </a:lnTo>
                  <a:lnTo>
                    <a:pt x="16" y="290"/>
                  </a:lnTo>
                  <a:lnTo>
                    <a:pt x="16" y="290"/>
                  </a:lnTo>
                  <a:lnTo>
                    <a:pt x="10" y="310"/>
                  </a:lnTo>
                  <a:lnTo>
                    <a:pt x="4" y="330"/>
                  </a:lnTo>
                  <a:lnTo>
                    <a:pt x="2" y="348"/>
                  </a:lnTo>
                  <a:lnTo>
                    <a:pt x="0" y="366"/>
                  </a:lnTo>
                  <a:lnTo>
                    <a:pt x="0" y="384"/>
                  </a:lnTo>
                  <a:lnTo>
                    <a:pt x="2" y="400"/>
                  </a:lnTo>
                  <a:lnTo>
                    <a:pt x="4" y="416"/>
                  </a:lnTo>
                  <a:lnTo>
                    <a:pt x="8" y="432"/>
                  </a:lnTo>
                  <a:lnTo>
                    <a:pt x="8" y="432"/>
                  </a:lnTo>
                  <a:lnTo>
                    <a:pt x="18" y="452"/>
                  </a:lnTo>
                  <a:lnTo>
                    <a:pt x="30" y="472"/>
                  </a:lnTo>
                  <a:lnTo>
                    <a:pt x="46" y="490"/>
                  </a:lnTo>
                  <a:lnTo>
                    <a:pt x="64" y="506"/>
                  </a:lnTo>
                  <a:lnTo>
                    <a:pt x="64" y="506"/>
                  </a:lnTo>
                  <a:lnTo>
                    <a:pt x="72" y="480"/>
                  </a:lnTo>
                  <a:lnTo>
                    <a:pt x="84" y="448"/>
                  </a:lnTo>
                  <a:lnTo>
                    <a:pt x="102" y="410"/>
                  </a:lnTo>
                  <a:lnTo>
                    <a:pt x="124" y="364"/>
                  </a:lnTo>
                  <a:lnTo>
                    <a:pt x="154" y="314"/>
                  </a:lnTo>
                  <a:lnTo>
                    <a:pt x="188" y="258"/>
                  </a:lnTo>
                  <a:lnTo>
                    <a:pt x="232" y="200"/>
                  </a:lnTo>
                  <a:lnTo>
                    <a:pt x="256" y="170"/>
                  </a:lnTo>
                  <a:lnTo>
                    <a:pt x="282" y="140"/>
                  </a:lnTo>
                  <a:lnTo>
                    <a:pt x="282" y="140"/>
                  </a:lnTo>
                  <a:lnTo>
                    <a:pt x="262" y="172"/>
                  </a:lnTo>
                  <a:lnTo>
                    <a:pt x="240" y="210"/>
                  </a:lnTo>
                  <a:lnTo>
                    <a:pt x="214" y="260"/>
                  </a:lnTo>
                  <a:lnTo>
                    <a:pt x="186" y="318"/>
                  </a:lnTo>
                  <a:lnTo>
                    <a:pt x="156" y="384"/>
                  </a:lnTo>
                  <a:lnTo>
                    <a:pt x="144" y="420"/>
                  </a:lnTo>
                  <a:lnTo>
                    <a:pt x="130" y="456"/>
                  </a:lnTo>
                  <a:lnTo>
                    <a:pt x="120" y="492"/>
                  </a:lnTo>
                  <a:lnTo>
                    <a:pt x="110" y="530"/>
                  </a:lnTo>
                  <a:lnTo>
                    <a:pt x="110" y="530"/>
                  </a:lnTo>
                  <a:lnTo>
                    <a:pt x="126" y="536"/>
                  </a:lnTo>
                  <a:lnTo>
                    <a:pt x="142" y="538"/>
                  </a:lnTo>
                  <a:lnTo>
                    <a:pt x="158" y="540"/>
                  </a:lnTo>
                  <a:lnTo>
                    <a:pt x="176" y="540"/>
                  </a:lnTo>
                  <a:lnTo>
                    <a:pt x="176" y="540"/>
                  </a:lnTo>
                  <a:lnTo>
                    <a:pt x="198" y="536"/>
                  </a:lnTo>
                  <a:lnTo>
                    <a:pt x="220" y="530"/>
                  </a:lnTo>
                  <a:lnTo>
                    <a:pt x="242" y="522"/>
                  </a:lnTo>
                  <a:lnTo>
                    <a:pt x="260" y="510"/>
                  </a:lnTo>
                  <a:lnTo>
                    <a:pt x="278" y="496"/>
                  </a:lnTo>
                  <a:lnTo>
                    <a:pt x="296" y="480"/>
                  </a:lnTo>
                  <a:lnTo>
                    <a:pt x="312" y="460"/>
                  </a:lnTo>
                  <a:lnTo>
                    <a:pt x="326" y="440"/>
                  </a:lnTo>
                  <a:lnTo>
                    <a:pt x="326" y="440"/>
                  </a:lnTo>
                  <a:lnTo>
                    <a:pt x="344" y="408"/>
                  </a:lnTo>
                  <a:lnTo>
                    <a:pt x="358" y="372"/>
                  </a:lnTo>
                  <a:lnTo>
                    <a:pt x="368" y="336"/>
                  </a:lnTo>
                  <a:lnTo>
                    <a:pt x="376" y="296"/>
                  </a:lnTo>
                  <a:lnTo>
                    <a:pt x="380" y="256"/>
                  </a:lnTo>
                  <a:lnTo>
                    <a:pt x="382" y="212"/>
                  </a:lnTo>
                  <a:lnTo>
                    <a:pt x="382" y="168"/>
                  </a:lnTo>
                  <a:lnTo>
                    <a:pt x="380" y="124"/>
                  </a:lnTo>
                  <a:close/>
                </a:path>
              </a:pathLst>
            </a:custGeom>
            <a:solidFill>
              <a:srgbClr val="68BD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AU" sz="1350"/>
            </a:p>
          </p:txBody>
        </p:sp>
        <p:sp>
          <p:nvSpPr>
            <p:cNvPr id="19" name="Freeform 108"/>
            <p:cNvSpPr>
              <a:spLocks/>
            </p:cNvSpPr>
            <p:nvPr/>
          </p:nvSpPr>
          <p:spPr bwMode="auto">
            <a:xfrm>
              <a:off x="9786938" y="322263"/>
              <a:ext cx="622300" cy="857250"/>
            </a:xfrm>
            <a:custGeom>
              <a:avLst/>
              <a:gdLst>
                <a:gd name="T0" fmla="*/ 380 w 392"/>
                <a:gd name="T1" fmla="*/ 124 h 540"/>
                <a:gd name="T2" fmla="*/ 380 w 392"/>
                <a:gd name="T3" fmla="*/ 70 h 540"/>
                <a:gd name="T4" fmla="*/ 388 w 392"/>
                <a:gd name="T5" fmla="*/ 8 h 540"/>
                <a:gd name="T6" fmla="*/ 392 w 392"/>
                <a:gd name="T7" fmla="*/ 0 h 540"/>
                <a:gd name="T8" fmla="*/ 278 w 392"/>
                <a:gd name="T9" fmla="*/ 48 h 540"/>
                <a:gd name="T10" fmla="*/ 222 w 392"/>
                <a:gd name="T11" fmla="*/ 78 h 540"/>
                <a:gd name="T12" fmla="*/ 168 w 392"/>
                <a:gd name="T13" fmla="*/ 112 h 540"/>
                <a:gd name="T14" fmla="*/ 120 w 392"/>
                <a:gd name="T15" fmla="*/ 150 h 540"/>
                <a:gd name="T16" fmla="*/ 78 w 392"/>
                <a:gd name="T17" fmla="*/ 194 h 540"/>
                <a:gd name="T18" fmla="*/ 42 w 392"/>
                <a:gd name="T19" fmla="*/ 240 h 540"/>
                <a:gd name="T20" fmla="*/ 16 w 392"/>
                <a:gd name="T21" fmla="*/ 290 h 540"/>
                <a:gd name="T22" fmla="*/ 10 w 392"/>
                <a:gd name="T23" fmla="*/ 310 h 540"/>
                <a:gd name="T24" fmla="*/ 2 w 392"/>
                <a:gd name="T25" fmla="*/ 348 h 540"/>
                <a:gd name="T26" fmla="*/ 0 w 392"/>
                <a:gd name="T27" fmla="*/ 384 h 540"/>
                <a:gd name="T28" fmla="*/ 4 w 392"/>
                <a:gd name="T29" fmla="*/ 416 h 540"/>
                <a:gd name="T30" fmla="*/ 8 w 392"/>
                <a:gd name="T31" fmla="*/ 432 h 540"/>
                <a:gd name="T32" fmla="*/ 30 w 392"/>
                <a:gd name="T33" fmla="*/ 472 h 540"/>
                <a:gd name="T34" fmla="*/ 64 w 392"/>
                <a:gd name="T35" fmla="*/ 506 h 540"/>
                <a:gd name="T36" fmla="*/ 72 w 392"/>
                <a:gd name="T37" fmla="*/ 480 h 540"/>
                <a:gd name="T38" fmla="*/ 102 w 392"/>
                <a:gd name="T39" fmla="*/ 410 h 540"/>
                <a:gd name="T40" fmla="*/ 154 w 392"/>
                <a:gd name="T41" fmla="*/ 314 h 540"/>
                <a:gd name="T42" fmla="*/ 232 w 392"/>
                <a:gd name="T43" fmla="*/ 200 h 540"/>
                <a:gd name="T44" fmla="*/ 282 w 392"/>
                <a:gd name="T45" fmla="*/ 140 h 540"/>
                <a:gd name="T46" fmla="*/ 262 w 392"/>
                <a:gd name="T47" fmla="*/ 172 h 540"/>
                <a:gd name="T48" fmla="*/ 214 w 392"/>
                <a:gd name="T49" fmla="*/ 260 h 540"/>
                <a:gd name="T50" fmla="*/ 156 w 392"/>
                <a:gd name="T51" fmla="*/ 384 h 540"/>
                <a:gd name="T52" fmla="*/ 130 w 392"/>
                <a:gd name="T53" fmla="*/ 456 h 540"/>
                <a:gd name="T54" fmla="*/ 110 w 392"/>
                <a:gd name="T55" fmla="*/ 530 h 540"/>
                <a:gd name="T56" fmla="*/ 126 w 392"/>
                <a:gd name="T57" fmla="*/ 536 h 540"/>
                <a:gd name="T58" fmla="*/ 158 w 392"/>
                <a:gd name="T59" fmla="*/ 540 h 540"/>
                <a:gd name="T60" fmla="*/ 176 w 392"/>
                <a:gd name="T61" fmla="*/ 540 h 540"/>
                <a:gd name="T62" fmla="*/ 220 w 392"/>
                <a:gd name="T63" fmla="*/ 530 h 540"/>
                <a:gd name="T64" fmla="*/ 260 w 392"/>
                <a:gd name="T65" fmla="*/ 510 h 540"/>
                <a:gd name="T66" fmla="*/ 296 w 392"/>
                <a:gd name="T67" fmla="*/ 480 h 540"/>
                <a:gd name="T68" fmla="*/ 326 w 392"/>
                <a:gd name="T69" fmla="*/ 440 h 540"/>
                <a:gd name="T70" fmla="*/ 344 w 392"/>
                <a:gd name="T71" fmla="*/ 408 h 540"/>
                <a:gd name="T72" fmla="*/ 368 w 392"/>
                <a:gd name="T73" fmla="*/ 336 h 540"/>
                <a:gd name="T74" fmla="*/ 380 w 392"/>
                <a:gd name="T75" fmla="*/ 256 h 540"/>
                <a:gd name="T76" fmla="*/ 382 w 392"/>
                <a:gd name="T77" fmla="*/ 168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92" h="540">
                  <a:moveTo>
                    <a:pt x="380" y="124"/>
                  </a:moveTo>
                  <a:lnTo>
                    <a:pt x="380" y="124"/>
                  </a:lnTo>
                  <a:lnTo>
                    <a:pt x="378" y="94"/>
                  </a:lnTo>
                  <a:lnTo>
                    <a:pt x="380" y="70"/>
                  </a:lnTo>
                  <a:lnTo>
                    <a:pt x="384" y="32"/>
                  </a:lnTo>
                  <a:lnTo>
                    <a:pt x="388" y="8"/>
                  </a:lnTo>
                  <a:lnTo>
                    <a:pt x="392" y="0"/>
                  </a:lnTo>
                  <a:lnTo>
                    <a:pt x="392" y="0"/>
                  </a:lnTo>
                  <a:lnTo>
                    <a:pt x="334" y="22"/>
                  </a:lnTo>
                  <a:lnTo>
                    <a:pt x="278" y="48"/>
                  </a:lnTo>
                  <a:lnTo>
                    <a:pt x="250" y="62"/>
                  </a:lnTo>
                  <a:lnTo>
                    <a:pt x="222" y="78"/>
                  </a:lnTo>
                  <a:lnTo>
                    <a:pt x="194" y="94"/>
                  </a:lnTo>
                  <a:lnTo>
                    <a:pt x="168" y="112"/>
                  </a:lnTo>
                  <a:lnTo>
                    <a:pt x="144" y="130"/>
                  </a:lnTo>
                  <a:lnTo>
                    <a:pt x="120" y="150"/>
                  </a:lnTo>
                  <a:lnTo>
                    <a:pt x="98" y="172"/>
                  </a:lnTo>
                  <a:lnTo>
                    <a:pt x="78" y="194"/>
                  </a:lnTo>
                  <a:lnTo>
                    <a:pt x="60" y="216"/>
                  </a:lnTo>
                  <a:lnTo>
                    <a:pt x="42" y="240"/>
                  </a:lnTo>
                  <a:lnTo>
                    <a:pt x="28" y="264"/>
                  </a:lnTo>
                  <a:lnTo>
                    <a:pt x="16" y="290"/>
                  </a:lnTo>
                  <a:lnTo>
                    <a:pt x="16" y="290"/>
                  </a:lnTo>
                  <a:lnTo>
                    <a:pt x="10" y="310"/>
                  </a:lnTo>
                  <a:lnTo>
                    <a:pt x="4" y="330"/>
                  </a:lnTo>
                  <a:lnTo>
                    <a:pt x="2" y="348"/>
                  </a:lnTo>
                  <a:lnTo>
                    <a:pt x="0" y="366"/>
                  </a:lnTo>
                  <a:lnTo>
                    <a:pt x="0" y="384"/>
                  </a:lnTo>
                  <a:lnTo>
                    <a:pt x="2" y="400"/>
                  </a:lnTo>
                  <a:lnTo>
                    <a:pt x="4" y="416"/>
                  </a:lnTo>
                  <a:lnTo>
                    <a:pt x="8" y="432"/>
                  </a:lnTo>
                  <a:lnTo>
                    <a:pt x="8" y="432"/>
                  </a:lnTo>
                  <a:lnTo>
                    <a:pt x="18" y="452"/>
                  </a:lnTo>
                  <a:lnTo>
                    <a:pt x="30" y="472"/>
                  </a:lnTo>
                  <a:lnTo>
                    <a:pt x="46" y="490"/>
                  </a:lnTo>
                  <a:lnTo>
                    <a:pt x="64" y="506"/>
                  </a:lnTo>
                  <a:lnTo>
                    <a:pt x="64" y="506"/>
                  </a:lnTo>
                  <a:lnTo>
                    <a:pt x="72" y="480"/>
                  </a:lnTo>
                  <a:lnTo>
                    <a:pt x="84" y="448"/>
                  </a:lnTo>
                  <a:lnTo>
                    <a:pt x="102" y="410"/>
                  </a:lnTo>
                  <a:lnTo>
                    <a:pt x="124" y="364"/>
                  </a:lnTo>
                  <a:lnTo>
                    <a:pt x="154" y="314"/>
                  </a:lnTo>
                  <a:lnTo>
                    <a:pt x="188" y="258"/>
                  </a:lnTo>
                  <a:lnTo>
                    <a:pt x="232" y="200"/>
                  </a:lnTo>
                  <a:lnTo>
                    <a:pt x="256" y="170"/>
                  </a:lnTo>
                  <a:lnTo>
                    <a:pt x="282" y="140"/>
                  </a:lnTo>
                  <a:lnTo>
                    <a:pt x="282" y="140"/>
                  </a:lnTo>
                  <a:lnTo>
                    <a:pt x="262" y="172"/>
                  </a:lnTo>
                  <a:lnTo>
                    <a:pt x="240" y="210"/>
                  </a:lnTo>
                  <a:lnTo>
                    <a:pt x="214" y="260"/>
                  </a:lnTo>
                  <a:lnTo>
                    <a:pt x="186" y="318"/>
                  </a:lnTo>
                  <a:lnTo>
                    <a:pt x="156" y="384"/>
                  </a:lnTo>
                  <a:lnTo>
                    <a:pt x="144" y="420"/>
                  </a:lnTo>
                  <a:lnTo>
                    <a:pt x="130" y="456"/>
                  </a:lnTo>
                  <a:lnTo>
                    <a:pt x="120" y="492"/>
                  </a:lnTo>
                  <a:lnTo>
                    <a:pt x="110" y="530"/>
                  </a:lnTo>
                  <a:lnTo>
                    <a:pt x="110" y="530"/>
                  </a:lnTo>
                  <a:lnTo>
                    <a:pt x="126" y="536"/>
                  </a:lnTo>
                  <a:lnTo>
                    <a:pt x="142" y="538"/>
                  </a:lnTo>
                  <a:lnTo>
                    <a:pt x="158" y="540"/>
                  </a:lnTo>
                  <a:lnTo>
                    <a:pt x="176" y="540"/>
                  </a:lnTo>
                  <a:lnTo>
                    <a:pt x="176" y="540"/>
                  </a:lnTo>
                  <a:lnTo>
                    <a:pt x="198" y="536"/>
                  </a:lnTo>
                  <a:lnTo>
                    <a:pt x="220" y="530"/>
                  </a:lnTo>
                  <a:lnTo>
                    <a:pt x="242" y="522"/>
                  </a:lnTo>
                  <a:lnTo>
                    <a:pt x="260" y="510"/>
                  </a:lnTo>
                  <a:lnTo>
                    <a:pt x="278" y="496"/>
                  </a:lnTo>
                  <a:lnTo>
                    <a:pt x="296" y="480"/>
                  </a:lnTo>
                  <a:lnTo>
                    <a:pt x="312" y="460"/>
                  </a:lnTo>
                  <a:lnTo>
                    <a:pt x="326" y="440"/>
                  </a:lnTo>
                  <a:lnTo>
                    <a:pt x="326" y="440"/>
                  </a:lnTo>
                  <a:lnTo>
                    <a:pt x="344" y="408"/>
                  </a:lnTo>
                  <a:lnTo>
                    <a:pt x="358" y="372"/>
                  </a:lnTo>
                  <a:lnTo>
                    <a:pt x="368" y="336"/>
                  </a:lnTo>
                  <a:lnTo>
                    <a:pt x="376" y="296"/>
                  </a:lnTo>
                  <a:lnTo>
                    <a:pt x="380" y="256"/>
                  </a:lnTo>
                  <a:lnTo>
                    <a:pt x="382" y="212"/>
                  </a:lnTo>
                  <a:lnTo>
                    <a:pt x="382" y="168"/>
                  </a:lnTo>
                  <a:lnTo>
                    <a:pt x="380" y="1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AU" sz="1350"/>
            </a:p>
          </p:txBody>
        </p:sp>
        <p:sp>
          <p:nvSpPr>
            <p:cNvPr id="20" name="Freeform 109"/>
            <p:cNvSpPr>
              <a:spLocks/>
            </p:cNvSpPr>
            <p:nvPr/>
          </p:nvSpPr>
          <p:spPr bwMode="auto">
            <a:xfrm>
              <a:off x="6942138" y="3176588"/>
              <a:ext cx="1568450" cy="901700"/>
            </a:xfrm>
            <a:custGeom>
              <a:avLst/>
              <a:gdLst>
                <a:gd name="T0" fmla="*/ 182 w 988"/>
                <a:gd name="T1" fmla="*/ 366 h 568"/>
                <a:gd name="T2" fmla="*/ 108 w 988"/>
                <a:gd name="T3" fmla="*/ 320 h 568"/>
                <a:gd name="T4" fmla="*/ 50 w 988"/>
                <a:gd name="T5" fmla="*/ 292 h 568"/>
                <a:gd name="T6" fmla="*/ 0 w 988"/>
                <a:gd name="T7" fmla="*/ 276 h 568"/>
                <a:gd name="T8" fmla="*/ 40 w 988"/>
                <a:gd name="T9" fmla="*/ 244 h 568"/>
                <a:gd name="T10" fmla="*/ 122 w 988"/>
                <a:gd name="T11" fmla="*/ 186 h 568"/>
                <a:gd name="T12" fmla="*/ 210 w 988"/>
                <a:gd name="T13" fmla="*/ 132 h 568"/>
                <a:gd name="T14" fmla="*/ 302 w 988"/>
                <a:gd name="T15" fmla="*/ 84 h 568"/>
                <a:gd name="T16" fmla="*/ 398 w 988"/>
                <a:gd name="T17" fmla="*/ 46 h 568"/>
                <a:gd name="T18" fmla="*/ 494 w 988"/>
                <a:gd name="T19" fmla="*/ 18 h 568"/>
                <a:gd name="T20" fmla="*/ 590 w 988"/>
                <a:gd name="T21" fmla="*/ 2 h 568"/>
                <a:gd name="T22" fmla="*/ 684 w 988"/>
                <a:gd name="T23" fmla="*/ 2 h 568"/>
                <a:gd name="T24" fmla="*/ 730 w 988"/>
                <a:gd name="T25" fmla="*/ 8 h 568"/>
                <a:gd name="T26" fmla="*/ 796 w 988"/>
                <a:gd name="T27" fmla="*/ 26 h 568"/>
                <a:gd name="T28" fmla="*/ 852 w 988"/>
                <a:gd name="T29" fmla="*/ 52 h 568"/>
                <a:gd name="T30" fmla="*/ 898 w 988"/>
                <a:gd name="T31" fmla="*/ 84 h 568"/>
                <a:gd name="T32" fmla="*/ 934 w 988"/>
                <a:gd name="T33" fmla="*/ 120 h 568"/>
                <a:gd name="T34" fmla="*/ 946 w 988"/>
                <a:gd name="T35" fmla="*/ 134 h 568"/>
                <a:gd name="T36" fmla="*/ 964 w 988"/>
                <a:gd name="T37" fmla="*/ 166 h 568"/>
                <a:gd name="T38" fmla="*/ 978 w 988"/>
                <a:gd name="T39" fmla="*/ 202 h 568"/>
                <a:gd name="T40" fmla="*/ 986 w 988"/>
                <a:gd name="T41" fmla="*/ 240 h 568"/>
                <a:gd name="T42" fmla="*/ 988 w 988"/>
                <a:gd name="T43" fmla="*/ 262 h 568"/>
                <a:gd name="T44" fmla="*/ 890 w 988"/>
                <a:gd name="T45" fmla="*/ 240 h 568"/>
                <a:gd name="T46" fmla="*/ 738 w 988"/>
                <a:gd name="T47" fmla="*/ 222 h 568"/>
                <a:gd name="T48" fmla="*/ 642 w 988"/>
                <a:gd name="T49" fmla="*/ 218 h 568"/>
                <a:gd name="T50" fmla="*/ 536 w 988"/>
                <a:gd name="T51" fmla="*/ 218 h 568"/>
                <a:gd name="T52" fmla="*/ 418 w 988"/>
                <a:gd name="T53" fmla="*/ 228 h 568"/>
                <a:gd name="T54" fmla="*/ 290 w 988"/>
                <a:gd name="T55" fmla="*/ 244 h 568"/>
                <a:gd name="T56" fmla="*/ 352 w 988"/>
                <a:gd name="T57" fmla="*/ 244 h 568"/>
                <a:gd name="T58" fmla="*/ 516 w 988"/>
                <a:gd name="T59" fmla="*/ 254 h 568"/>
                <a:gd name="T60" fmla="*/ 680 w 988"/>
                <a:gd name="T61" fmla="*/ 274 h 568"/>
                <a:gd name="T62" fmla="*/ 800 w 988"/>
                <a:gd name="T63" fmla="*/ 296 h 568"/>
                <a:gd name="T64" fmla="*/ 922 w 988"/>
                <a:gd name="T65" fmla="*/ 326 h 568"/>
                <a:gd name="T66" fmla="*/ 982 w 988"/>
                <a:gd name="T67" fmla="*/ 346 h 568"/>
                <a:gd name="T68" fmla="*/ 966 w 988"/>
                <a:gd name="T69" fmla="*/ 398 h 568"/>
                <a:gd name="T70" fmla="*/ 938 w 988"/>
                <a:gd name="T71" fmla="*/ 448 h 568"/>
                <a:gd name="T72" fmla="*/ 926 w 988"/>
                <a:gd name="T73" fmla="*/ 462 h 568"/>
                <a:gd name="T74" fmla="*/ 900 w 988"/>
                <a:gd name="T75" fmla="*/ 488 h 568"/>
                <a:gd name="T76" fmla="*/ 856 w 988"/>
                <a:gd name="T77" fmla="*/ 522 h 568"/>
                <a:gd name="T78" fmla="*/ 786 w 988"/>
                <a:gd name="T79" fmla="*/ 552 h 568"/>
                <a:gd name="T80" fmla="*/ 710 w 988"/>
                <a:gd name="T81" fmla="*/ 566 h 568"/>
                <a:gd name="T82" fmla="*/ 668 w 988"/>
                <a:gd name="T83" fmla="*/ 568 h 568"/>
                <a:gd name="T84" fmla="*/ 608 w 988"/>
                <a:gd name="T85" fmla="*/ 564 h 568"/>
                <a:gd name="T86" fmla="*/ 546 w 988"/>
                <a:gd name="T87" fmla="*/ 552 h 568"/>
                <a:gd name="T88" fmla="*/ 486 w 988"/>
                <a:gd name="T89" fmla="*/ 536 h 568"/>
                <a:gd name="T90" fmla="*/ 426 w 988"/>
                <a:gd name="T91" fmla="*/ 512 h 568"/>
                <a:gd name="T92" fmla="*/ 304 w 988"/>
                <a:gd name="T93" fmla="*/ 448 h 568"/>
                <a:gd name="T94" fmla="*/ 182 w 988"/>
                <a:gd name="T95" fmla="*/ 366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88" h="568">
                  <a:moveTo>
                    <a:pt x="182" y="366"/>
                  </a:moveTo>
                  <a:lnTo>
                    <a:pt x="182" y="366"/>
                  </a:lnTo>
                  <a:lnTo>
                    <a:pt x="142" y="340"/>
                  </a:lnTo>
                  <a:lnTo>
                    <a:pt x="108" y="320"/>
                  </a:lnTo>
                  <a:lnTo>
                    <a:pt x="76" y="304"/>
                  </a:lnTo>
                  <a:lnTo>
                    <a:pt x="50" y="292"/>
                  </a:lnTo>
                  <a:lnTo>
                    <a:pt x="14" y="278"/>
                  </a:lnTo>
                  <a:lnTo>
                    <a:pt x="0" y="276"/>
                  </a:lnTo>
                  <a:lnTo>
                    <a:pt x="0" y="276"/>
                  </a:lnTo>
                  <a:lnTo>
                    <a:pt x="40" y="244"/>
                  </a:lnTo>
                  <a:lnTo>
                    <a:pt x="80" y="214"/>
                  </a:lnTo>
                  <a:lnTo>
                    <a:pt x="122" y="186"/>
                  </a:lnTo>
                  <a:lnTo>
                    <a:pt x="166" y="158"/>
                  </a:lnTo>
                  <a:lnTo>
                    <a:pt x="210" y="132"/>
                  </a:lnTo>
                  <a:lnTo>
                    <a:pt x="256" y="106"/>
                  </a:lnTo>
                  <a:lnTo>
                    <a:pt x="302" y="84"/>
                  </a:lnTo>
                  <a:lnTo>
                    <a:pt x="350" y="64"/>
                  </a:lnTo>
                  <a:lnTo>
                    <a:pt x="398" y="46"/>
                  </a:lnTo>
                  <a:lnTo>
                    <a:pt x="446" y="30"/>
                  </a:lnTo>
                  <a:lnTo>
                    <a:pt x="494" y="18"/>
                  </a:lnTo>
                  <a:lnTo>
                    <a:pt x="542" y="8"/>
                  </a:lnTo>
                  <a:lnTo>
                    <a:pt x="590" y="2"/>
                  </a:lnTo>
                  <a:lnTo>
                    <a:pt x="638" y="0"/>
                  </a:lnTo>
                  <a:lnTo>
                    <a:pt x="684" y="2"/>
                  </a:lnTo>
                  <a:lnTo>
                    <a:pt x="730" y="8"/>
                  </a:lnTo>
                  <a:lnTo>
                    <a:pt x="730" y="8"/>
                  </a:lnTo>
                  <a:lnTo>
                    <a:pt x="764" y="16"/>
                  </a:lnTo>
                  <a:lnTo>
                    <a:pt x="796" y="26"/>
                  </a:lnTo>
                  <a:lnTo>
                    <a:pt x="824" y="38"/>
                  </a:lnTo>
                  <a:lnTo>
                    <a:pt x="852" y="52"/>
                  </a:lnTo>
                  <a:lnTo>
                    <a:pt x="876" y="66"/>
                  </a:lnTo>
                  <a:lnTo>
                    <a:pt x="898" y="84"/>
                  </a:lnTo>
                  <a:lnTo>
                    <a:pt x="916" y="100"/>
                  </a:lnTo>
                  <a:lnTo>
                    <a:pt x="934" y="120"/>
                  </a:lnTo>
                  <a:lnTo>
                    <a:pt x="934" y="120"/>
                  </a:lnTo>
                  <a:lnTo>
                    <a:pt x="946" y="134"/>
                  </a:lnTo>
                  <a:lnTo>
                    <a:pt x="954" y="150"/>
                  </a:lnTo>
                  <a:lnTo>
                    <a:pt x="964" y="166"/>
                  </a:lnTo>
                  <a:lnTo>
                    <a:pt x="970" y="184"/>
                  </a:lnTo>
                  <a:lnTo>
                    <a:pt x="978" y="202"/>
                  </a:lnTo>
                  <a:lnTo>
                    <a:pt x="982" y="222"/>
                  </a:lnTo>
                  <a:lnTo>
                    <a:pt x="986" y="240"/>
                  </a:lnTo>
                  <a:lnTo>
                    <a:pt x="988" y="262"/>
                  </a:lnTo>
                  <a:lnTo>
                    <a:pt x="988" y="262"/>
                  </a:lnTo>
                  <a:lnTo>
                    <a:pt x="946" y="252"/>
                  </a:lnTo>
                  <a:lnTo>
                    <a:pt x="890" y="240"/>
                  </a:lnTo>
                  <a:lnTo>
                    <a:pt x="820" y="230"/>
                  </a:lnTo>
                  <a:lnTo>
                    <a:pt x="738" y="222"/>
                  </a:lnTo>
                  <a:lnTo>
                    <a:pt x="692" y="220"/>
                  </a:lnTo>
                  <a:lnTo>
                    <a:pt x="642" y="218"/>
                  </a:lnTo>
                  <a:lnTo>
                    <a:pt x="590" y="218"/>
                  </a:lnTo>
                  <a:lnTo>
                    <a:pt x="536" y="218"/>
                  </a:lnTo>
                  <a:lnTo>
                    <a:pt x="478" y="222"/>
                  </a:lnTo>
                  <a:lnTo>
                    <a:pt x="418" y="228"/>
                  </a:lnTo>
                  <a:lnTo>
                    <a:pt x="354" y="234"/>
                  </a:lnTo>
                  <a:lnTo>
                    <a:pt x="290" y="244"/>
                  </a:lnTo>
                  <a:lnTo>
                    <a:pt x="290" y="244"/>
                  </a:lnTo>
                  <a:lnTo>
                    <a:pt x="352" y="244"/>
                  </a:lnTo>
                  <a:lnTo>
                    <a:pt x="424" y="248"/>
                  </a:lnTo>
                  <a:lnTo>
                    <a:pt x="516" y="254"/>
                  </a:lnTo>
                  <a:lnTo>
                    <a:pt x="622" y="266"/>
                  </a:lnTo>
                  <a:lnTo>
                    <a:pt x="680" y="274"/>
                  </a:lnTo>
                  <a:lnTo>
                    <a:pt x="740" y="284"/>
                  </a:lnTo>
                  <a:lnTo>
                    <a:pt x="800" y="296"/>
                  </a:lnTo>
                  <a:lnTo>
                    <a:pt x="862" y="310"/>
                  </a:lnTo>
                  <a:lnTo>
                    <a:pt x="922" y="326"/>
                  </a:lnTo>
                  <a:lnTo>
                    <a:pt x="982" y="346"/>
                  </a:lnTo>
                  <a:lnTo>
                    <a:pt x="982" y="346"/>
                  </a:lnTo>
                  <a:lnTo>
                    <a:pt x="976" y="372"/>
                  </a:lnTo>
                  <a:lnTo>
                    <a:pt x="966" y="398"/>
                  </a:lnTo>
                  <a:lnTo>
                    <a:pt x="954" y="424"/>
                  </a:lnTo>
                  <a:lnTo>
                    <a:pt x="938" y="448"/>
                  </a:lnTo>
                  <a:lnTo>
                    <a:pt x="938" y="448"/>
                  </a:lnTo>
                  <a:lnTo>
                    <a:pt x="926" y="462"/>
                  </a:lnTo>
                  <a:lnTo>
                    <a:pt x="914" y="476"/>
                  </a:lnTo>
                  <a:lnTo>
                    <a:pt x="900" y="488"/>
                  </a:lnTo>
                  <a:lnTo>
                    <a:pt x="886" y="500"/>
                  </a:lnTo>
                  <a:lnTo>
                    <a:pt x="856" y="522"/>
                  </a:lnTo>
                  <a:lnTo>
                    <a:pt x="822" y="538"/>
                  </a:lnTo>
                  <a:lnTo>
                    <a:pt x="786" y="552"/>
                  </a:lnTo>
                  <a:lnTo>
                    <a:pt x="750" y="560"/>
                  </a:lnTo>
                  <a:lnTo>
                    <a:pt x="710" y="566"/>
                  </a:lnTo>
                  <a:lnTo>
                    <a:pt x="668" y="568"/>
                  </a:lnTo>
                  <a:lnTo>
                    <a:pt x="668" y="568"/>
                  </a:lnTo>
                  <a:lnTo>
                    <a:pt x="638" y="566"/>
                  </a:lnTo>
                  <a:lnTo>
                    <a:pt x="608" y="564"/>
                  </a:lnTo>
                  <a:lnTo>
                    <a:pt x="576" y="560"/>
                  </a:lnTo>
                  <a:lnTo>
                    <a:pt x="546" y="552"/>
                  </a:lnTo>
                  <a:lnTo>
                    <a:pt x="516" y="544"/>
                  </a:lnTo>
                  <a:lnTo>
                    <a:pt x="486" y="536"/>
                  </a:lnTo>
                  <a:lnTo>
                    <a:pt x="456" y="524"/>
                  </a:lnTo>
                  <a:lnTo>
                    <a:pt x="426" y="512"/>
                  </a:lnTo>
                  <a:lnTo>
                    <a:pt x="366" y="482"/>
                  </a:lnTo>
                  <a:lnTo>
                    <a:pt x="304" y="448"/>
                  </a:lnTo>
                  <a:lnTo>
                    <a:pt x="244" y="408"/>
                  </a:lnTo>
                  <a:lnTo>
                    <a:pt x="182" y="366"/>
                  </a:lnTo>
                  <a:close/>
                </a:path>
              </a:pathLst>
            </a:custGeom>
            <a:solidFill>
              <a:srgbClr val="8CC4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AU" sz="1350"/>
            </a:p>
          </p:txBody>
        </p:sp>
        <p:sp>
          <p:nvSpPr>
            <p:cNvPr id="21" name="Freeform 110"/>
            <p:cNvSpPr>
              <a:spLocks/>
            </p:cNvSpPr>
            <p:nvPr/>
          </p:nvSpPr>
          <p:spPr bwMode="auto">
            <a:xfrm>
              <a:off x="6942138" y="3176588"/>
              <a:ext cx="1568450" cy="901700"/>
            </a:xfrm>
            <a:custGeom>
              <a:avLst/>
              <a:gdLst>
                <a:gd name="T0" fmla="*/ 182 w 988"/>
                <a:gd name="T1" fmla="*/ 366 h 568"/>
                <a:gd name="T2" fmla="*/ 108 w 988"/>
                <a:gd name="T3" fmla="*/ 320 h 568"/>
                <a:gd name="T4" fmla="*/ 50 w 988"/>
                <a:gd name="T5" fmla="*/ 292 h 568"/>
                <a:gd name="T6" fmla="*/ 0 w 988"/>
                <a:gd name="T7" fmla="*/ 276 h 568"/>
                <a:gd name="T8" fmla="*/ 40 w 988"/>
                <a:gd name="T9" fmla="*/ 244 h 568"/>
                <a:gd name="T10" fmla="*/ 122 w 988"/>
                <a:gd name="T11" fmla="*/ 186 h 568"/>
                <a:gd name="T12" fmla="*/ 210 w 988"/>
                <a:gd name="T13" fmla="*/ 132 h 568"/>
                <a:gd name="T14" fmla="*/ 302 w 988"/>
                <a:gd name="T15" fmla="*/ 84 h 568"/>
                <a:gd name="T16" fmla="*/ 398 w 988"/>
                <a:gd name="T17" fmla="*/ 46 h 568"/>
                <a:gd name="T18" fmla="*/ 494 w 988"/>
                <a:gd name="T19" fmla="*/ 18 h 568"/>
                <a:gd name="T20" fmla="*/ 590 w 988"/>
                <a:gd name="T21" fmla="*/ 2 h 568"/>
                <a:gd name="T22" fmla="*/ 684 w 988"/>
                <a:gd name="T23" fmla="*/ 2 h 568"/>
                <a:gd name="T24" fmla="*/ 730 w 988"/>
                <a:gd name="T25" fmla="*/ 8 h 568"/>
                <a:gd name="T26" fmla="*/ 796 w 988"/>
                <a:gd name="T27" fmla="*/ 26 h 568"/>
                <a:gd name="T28" fmla="*/ 852 w 988"/>
                <a:gd name="T29" fmla="*/ 52 h 568"/>
                <a:gd name="T30" fmla="*/ 898 w 988"/>
                <a:gd name="T31" fmla="*/ 84 h 568"/>
                <a:gd name="T32" fmla="*/ 934 w 988"/>
                <a:gd name="T33" fmla="*/ 120 h 568"/>
                <a:gd name="T34" fmla="*/ 946 w 988"/>
                <a:gd name="T35" fmla="*/ 134 h 568"/>
                <a:gd name="T36" fmla="*/ 964 w 988"/>
                <a:gd name="T37" fmla="*/ 166 h 568"/>
                <a:gd name="T38" fmla="*/ 978 w 988"/>
                <a:gd name="T39" fmla="*/ 202 h 568"/>
                <a:gd name="T40" fmla="*/ 986 w 988"/>
                <a:gd name="T41" fmla="*/ 240 h 568"/>
                <a:gd name="T42" fmla="*/ 988 w 988"/>
                <a:gd name="T43" fmla="*/ 262 h 568"/>
                <a:gd name="T44" fmla="*/ 890 w 988"/>
                <a:gd name="T45" fmla="*/ 240 h 568"/>
                <a:gd name="T46" fmla="*/ 738 w 988"/>
                <a:gd name="T47" fmla="*/ 222 h 568"/>
                <a:gd name="T48" fmla="*/ 642 w 988"/>
                <a:gd name="T49" fmla="*/ 218 h 568"/>
                <a:gd name="T50" fmla="*/ 536 w 988"/>
                <a:gd name="T51" fmla="*/ 218 h 568"/>
                <a:gd name="T52" fmla="*/ 418 w 988"/>
                <a:gd name="T53" fmla="*/ 228 h 568"/>
                <a:gd name="T54" fmla="*/ 290 w 988"/>
                <a:gd name="T55" fmla="*/ 244 h 568"/>
                <a:gd name="T56" fmla="*/ 352 w 988"/>
                <a:gd name="T57" fmla="*/ 244 h 568"/>
                <a:gd name="T58" fmla="*/ 516 w 988"/>
                <a:gd name="T59" fmla="*/ 254 h 568"/>
                <a:gd name="T60" fmla="*/ 680 w 988"/>
                <a:gd name="T61" fmla="*/ 274 h 568"/>
                <a:gd name="T62" fmla="*/ 800 w 988"/>
                <a:gd name="T63" fmla="*/ 296 h 568"/>
                <a:gd name="T64" fmla="*/ 922 w 988"/>
                <a:gd name="T65" fmla="*/ 326 h 568"/>
                <a:gd name="T66" fmla="*/ 982 w 988"/>
                <a:gd name="T67" fmla="*/ 346 h 568"/>
                <a:gd name="T68" fmla="*/ 966 w 988"/>
                <a:gd name="T69" fmla="*/ 398 h 568"/>
                <a:gd name="T70" fmla="*/ 938 w 988"/>
                <a:gd name="T71" fmla="*/ 448 h 568"/>
                <a:gd name="T72" fmla="*/ 926 w 988"/>
                <a:gd name="T73" fmla="*/ 462 h 568"/>
                <a:gd name="T74" fmla="*/ 900 w 988"/>
                <a:gd name="T75" fmla="*/ 488 h 568"/>
                <a:gd name="T76" fmla="*/ 856 w 988"/>
                <a:gd name="T77" fmla="*/ 522 h 568"/>
                <a:gd name="T78" fmla="*/ 786 w 988"/>
                <a:gd name="T79" fmla="*/ 552 h 568"/>
                <a:gd name="T80" fmla="*/ 710 w 988"/>
                <a:gd name="T81" fmla="*/ 566 h 568"/>
                <a:gd name="T82" fmla="*/ 668 w 988"/>
                <a:gd name="T83" fmla="*/ 568 h 568"/>
                <a:gd name="T84" fmla="*/ 608 w 988"/>
                <a:gd name="T85" fmla="*/ 564 h 568"/>
                <a:gd name="T86" fmla="*/ 546 w 988"/>
                <a:gd name="T87" fmla="*/ 552 h 568"/>
                <a:gd name="T88" fmla="*/ 486 w 988"/>
                <a:gd name="T89" fmla="*/ 536 h 568"/>
                <a:gd name="T90" fmla="*/ 426 w 988"/>
                <a:gd name="T91" fmla="*/ 512 h 568"/>
                <a:gd name="T92" fmla="*/ 304 w 988"/>
                <a:gd name="T93" fmla="*/ 448 h 568"/>
                <a:gd name="T94" fmla="*/ 182 w 988"/>
                <a:gd name="T95" fmla="*/ 366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88" h="568">
                  <a:moveTo>
                    <a:pt x="182" y="366"/>
                  </a:moveTo>
                  <a:lnTo>
                    <a:pt x="182" y="366"/>
                  </a:lnTo>
                  <a:lnTo>
                    <a:pt x="142" y="340"/>
                  </a:lnTo>
                  <a:lnTo>
                    <a:pt x="108" y="320"/>
                  </a:lnTo>
                  <a:lnTo>
                    <a:pt x="76" y="304"/>
                  </a:lnTo>
                  <a:lnTo>
                    <a:pt x="50" y="292"/>
                  </a:lnTo>
                  <a:lnTo>
                    <a:pt x="14" y="278"/>
                  </a:lnTo>
                  <a:lnTo>
                    <a:pt x="0" y="276"/>
                  </a:lnTo>
                  <a:lnTo>
                    <a:pt x="0" y="276"/>
                  </a:lnTo>
                  <a:lnTo>
                    <a:pt x="40" y="244"/>
                  </a:lnTo>
                  <a:lnTo>
                    <a:pt x="80" y="214"/>
                  </a:lnTo>
                  <a:lnTo>
                    <a:pt x="122" y="186"/>
                  </a:lnTo>
                  <a:lnTo>
                    <a:pt x="166" y="158"/>
                  </a:lnTo>
                  <a:lnTo>
                    <a:pt x="210" y="132"/>
                  </a:lnTo>
                  <a:lnTo>
                    <a:pt x="256" y="106"/>
                  </a:lnTo>
                  <a:lnTo>
                    <a:pt x="302" y="84"/>
                  </a:lnTo>
                  <a:lnTo>
                    <a:pt x="350" y="64"/>
                  </a:lnTo>
                  <a:lnTo>
                    <a:pt x="398" y="46"/>
                  </a:lnTo>
                  <a:lnTo>
                    <a:pt x="446" y="30"/>
                  </a:lnTo>
                  <a:lnTo>
                    <a:pt x="494" y="18"/>
                  </a:lnTo>
                  <a:lnTo>
                    <a:pt x="542" y="8"/>
                  </a:lnTo>
                  <a:lnTo>
                    <a:pt x="590" y="2"/>
                  </a:lnTo>
                  <a:lnTo>
                    <a:pt x="638" y="0"/>
                  </a:lnTo>
                  <a:lnTo>
                    <a:pt x="684" y="2"/>
                  </a:lnTo>
                  <a:lnTo>
                    <a:pt x="730" y="8"/>
                  </a:lnTo>
                  <a:lnTo>
                    <a:pt x="730" y="8"/>
                  </a:lnTo>
                  <a:lnTo>
                    <a:pt x="764" y="16"/>
                  </a:lnTo>
                  <a:lnTo>
                    <a:pt x="796" y="26"/>
                  </a:lnTo>
                  <a:lnTo>
                    <a:pt x="824" y="38"/>
                  </a:lnTo>
                  <a:lnTo>
                    <a:pt x="852" y="52"/>
                  </a:lnTo>
                  <a:lnTo>
                    <a:pt x="876" y="66"/>
                  </a:lnTo>
                  <a:lnTo>
                    <a:pt x="898" y="84"/>
                  </a:lnTo>
                  <a:lnTo>
                    <a:pt x="916" y="100"/>
                  </a:lnTo>
                  <a:lnTo>
                    <a:pt x="934" y="120"/>
                  </a:lnTo>
                  <a:lnTo>
                    <a:pt x="934" y="120"/>
                  </a:lnTo>
                  <a:lnTo>
                    <a:pt x="946" y="134"/>
                  </a:lnTo>
                  <a:lnTo>
                    <a:pt x="954" y="150"/>
                  </a:lnTo>
                  <a:lnTo>
                    <a:pt x="964" y="166"/>
                  </a:lnTo>
                  <a:lnTo>
                    <a:pt x="970" y="184"/>
                  </a:lnTo>
                  <a:lnTo>
                    <a:pt x="978" y="202"/>
                  </a:lnTo>
                  <a:lnTo>
                    <a:pt x="982" y="222"/>
                  </a:lnTo>
                  <a:lnTo>
                    <a:pt x="986" y="240"/>
                  </a:lnTo>
                  <a:lnTo>
                    <a:pt x="988" y="262"/>
                  </a:lnTo>
                  <a:lnTo>
                    <a:pt x="988" y="262"/>
                  </a:lnTo>
                  <a:lnTo>
                    <a:pt x="946" y="252"/>
                  </a:lnTo>
                  <a:lnTo>
                    <a:pt x="890" y="240"/>
                  </a:lnTo>
                  <a:lnTo>
                    <a:pt x="820" y="230"/>
                  </a:lnTo>
                  <a:lnTo>
                    <a:pt x="738" y="222"/>
                  </a:lnTo>
                  <a:lnTo>
                    <a:pt x="692" y="220"/>
                  </a:lnTo>
                  <a:lnTo>
                    <a:pt x="642" y="218"/>
                  </a:lnTo>
                  <a:lnTo>
                    <a:pt x="590" y="218"/>
                  </a:lnTo>
                  <a:lnTo>
                    <a:pt x="536" y="218"/>
                  </a:lnTo>
                  <a:lnTo>
                    <a:pt x="478" y="222"/>
                  </a:lnTo>
                  <a:lnTo>
                    <a:pt x="418" y="228"/>
                  </a:lnTo>
                  <a:lnTo>
                    <a:pt x="354" y="234"/>
                  </a:lnTo>
                  <a:lnTo>
                    <a:pt x="290" y="244"/>
                  </a:lnTo>
                  <a:lnTo>
                    <a:pt x="290" y="244"/>
                  </a:lnTo>
                  <a:lnTo>
                    <a:pt x="352" y="244"/>
                  </a:lnTo>
                  <a:lnTo>
                    <a:pt x="424" y="248"/>
                  </a:lnTo>
                  <a:lnTo>
                    <a:pt x="516" y="254"/>
                  </a:lnTo>
                  <a:lnTo>
                    <a:pt x="622" y="266"/>
                  </a:lnTo>
                  <a:lnTo>
                    <a:pt x="680" y="274"/>
                  </a:lnTo>
                  <a:lnTo>
                    <a:pt x="740" y="284"/>
                  </a:lnTo>
                  <a:lnTo>
                    <a:pt x="800" y="296"/>
                  </a:lnTo>
                  <a:lnTo>
                    <a:pt x="862" y="310"/>
                  </a:lnTo>
                  <a:lnTo>
                    <a:pt x="922" y="326"/>
                  </a:lnTo>
                  <a:lnTo>
                    <a:pt x="982" y="346"/>
                  </a:lnTo>
                  <a:lnTo>
                    <a:pt x="982" y="346"/>
                  </a:lnTo>
                  <a:lnTo>
                    <a:pt x="976" y="372"/>
                  </a:lnTo>
                  <a:lnTo>
                    <a:pt x="966" y="398"/>
                  </a:lnTo>
                  <a:lnTo>
                    <a:pt x="954" y="424"/>
                  </a:lnTo>
                  <a:lnTo>
                    <a:pt x="938" y="448"/>
                  </a:lnTo>
                  <a:lnTo>
                    <a:pt x="938" y="448"/>
                  </a:lnTo>
                  <a:lnTo>
                    <a:pt x="926" y="462"/>
                  </a:lnTo>
                  <a:lnTo>
                    <a:pt x="914" y="476"/>
                  </a:lnTo>
                  <a:lnTo>
                    <a:pt x="900" y="488"/>
                  </a:lnTo>
                  <a:lnTo>
                    <a:pt x="886" y="500"/>
                  </a:lnTo>
                  <a:lnTo>
                    <a:pt x="856" y="522"/>
                  </a:lnTo>
                  <a:lnTo>
                    <a:pt x="822" y="538"/>
                  </a:lnTo>
                  <a:lnTo>
                    <a:pt x="786" y="552"/>
                  </a:lnTo>
                  <a:lnTo>
                    <a:pt x="750" y="560"/>
                  </a:lnTo>
                  <a:lnTo>
                    <a:pt x="710" y="566"/>
                  </a:lnTo>
                  <a:lnTo>
                    <a:pt x="668" y="568"/>
                  </a:lnTo>
                  <a:lnTo>
                    <a:pt x="668" y="568"/>
                  </a:lnTo>
                  <a:lnTo>
                    <a:pt x="638" y="566"/>
                  </a:lnTo>
                  <a:lnTo>
                    <a:pt x="608" y="564"/>
                  </a:lnTo>
                  <a:lnTo>
                    <a:pt x="576" y="560"/>
                  </a:lnTo>
                  <a:lnTo>
                    <a:pt x="546" y="552"/>
                  </a:lnTo>
                  <a:lnTo>
                    <a:pt x="516" y="544"/>
                  </a:lnTo>
                  <a:lnTo>
                    <a:pt x="486" y="536"/>
                  </a:lnTo>
                  <a:lnTo>
                    <a:pt x="456" y="524"/>
                  </a:lnTo>
                  <a:lnTo>
                    <a:pt x="426" y="512"/>
                  </a:lnTo>
                  <a:lnTo>
                    <a:pt x="366" y="482"/>
                  </a:lnTo>
                  <a:lnTo>
                    <a:pt x="304" y="448"/>
                  </a:lnTo>
                  <a:lnTo>
                    <a:pt x="244" y="408"/>
                  </a:lnTo>
                  <a:lnTo>
                    <a:pt x="182" y="36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AU" sz="1350"/>
            </a:p>
          </p:txBody>
        </p:sp>
        <p:sp>
          <p:nvSpPr>
            <p:cNvPr id="22" name="Freeform 111"/>
            <p:cNvSpPr>
              <a:spLocks/>
            </p:cNvSpPr>
            <p:nvPr/>
          </p:nvSpPr>
          <p:spPr bwMode="auto">
            <a:xfrm>
              <a:off x="8015288" y="1490663"/>
              <a:ext cx="1346200" cy="1441450"/>
            </a:xfrm>
            <a:custGeom>
              <a:avLst/>
              <a:gdLst>
                <a:gd name="T0" fmla="*/ 64 w 848"/>
                <a:gd name="T1" fmla="*/ 218 h 908"/>
                <a:gd name="T2" fmla="*/ 46 w 848"/>
                <a:gd name="T3" fmla="*/ 122 h 908"/>
                <a:gd name="T4" fmla="*/ 24 w 848"/>
                <a:gd name="T5" fmla="*/ 54 h 908"/>
                <a:gd name="T6" fmla="*/ 8 w 848"/>
                <a:gd name="T7" fmla="*/ 12 h 908"/>
                <a:gd name="T8" fmla="*/ 0 w 848"/>
                <a:gd name="T9" fmla="*/ 0 h 908"/>
                <a:gd name="T10" fmla="*/ 112 w 848"/>
                <a:gd name="T11" fmla="*/ 18 h 908"/>
                <a:gd name="T12" fmla="*/ 224 w 848"/>
                <a:gd name="T13" fmla="*/ 44 h 908"/>
                <a:gd name="T14" fmla="*/ 336 w 848"/>
                <a:gd name="T15" fmla="*/ 80 h 908"/>
                <a:gd name="T16" fmla="*/ 444 w 848"/>
                <a:gd name="T17" fmla="*/ 124 h 908"/>
                <a:gd name="T18" fmla="*/ 546 w 848"/>
                <a:gd name="T19" fmla="*/ 178 h 908"/>
                <a:gd name="T20" fmla="*/ 638 w 848"/>
                <a:gd name="T21" fmla="*/ 242 h 908"/>
                <a:gd name="T22" fmla="*/ 718 w 848"/>
                <a:gd name="T23" fmla="*/ 314 h 908"/>
                <a:gd name="T24" fmla="*/ 768 w 848"/>
                <a:gd name="T25" fmla="*/ 376 h 908"/>
                <a:gd name="T26" fmla="*/ 782 w 848"/>
                <a:gd name="T27" fmla="*/ 396 h 908"/>
                <a:gd name="T28" fmla="*/ 818 w 848"/>
                <a:gd name="T29" fmla="*/ 464 h 908"/>
                <a:gd name="T30" fmla="*/ 840 w 848"/>
                <a:gd name="T31" fmla="*/ 530 h 908"/>
                <a:gd name="T32" fmla="*/ 848 w 848"/>
                <a:gd name="T33" fmla="*/ 592 h 908"/>
                <a:gd name="T34" fmla="*/ 846 w 848"/>
                <a:gd name="T35" fmla="*/ 652 h 908"/>
                <a:gd name="T36" fmla="*/ 844 w 848"/>
                <a:gd name="T37" fmla="*/ 670 h 908"/>
                <a:gd name="T38" fmla="*/ 832 w 848"/>
                <a:gd name="T39" fmla="*/ 710 h 908"/>
                <a:gd name="T40" fmla="*/ 812 w 848"/>
                <a:gd name="T41" fmla="*/ 750 h 908"/>
                <a:gd name="T42" fmla="*/ 786 w 848"/>
                <a:gd name="T43" fmla="*/ 786 h 908"/>
                <a:gd name="T44" fmla="*/ 772 w 848"/>
                <a:gd name="T45" fmla="*/ 804 h 908"/>
                <a:gd name="T46" fmla="*/ 714 w 848"/>
                <a:gd name="T47" fmla="*/ 708 h 908"/>
                <a:gd name="T48" fmla="*/ 642 w 848"/>
                <a:gd name="T49" fmla="*/ 606 h 908"/>
                <a:gd name="T50" fmla="*/ 578 w 848"/>
                <a:gd name="T51" fmla="*/ 528 h 908"/>
                <a:gd name="T52" fmla="*/ 502 w 848"/>
                <a:gd name="T53" fmla="*/ 442 h 908"/>
                <a:gd name="T54" fmla="*/ 412 w 848"/>
                <a:gd name="T55" fmla="*/ 352 h 908"/>
                <a:gd name="T56" fmla="*/ 306 w 848"/>
                <a:gd name="T57" fmla="*/ 260 h 908"/>
                <a:gd name="T58" fmla="*/ 248 w 848"/>
                <a:gd name="T59" fmla="*/ 214 h 908"/>
                <a:gd name="T60" fmla="*/ 348 w 848"/>
                <a:gd name="T61" fmla="*/ 328 h 908"/>
                <a:gd name="T62" fmla="*/ 450 w 848"/>
                <a:gd name="T63" fmla="*/ 456 h 908"/>
                <a:gd name="T64" fmla="*/ 524 w 848"/>
                <a:gd name="T65" fmla="*/ 560 h 908"/>
                <a:gd name="T66" fmla="*/ 598 w 848"/>
                <a:gd name="T67" fmla="*/ 676 h 908"/>
                <a:gd name="T68" fmla="*/ 666 w 848"/>
                <a:gd name="T69" fmla="*/ 800 h 908"/>
                <a:gd name="T70" fmla="*/ 698 w 848"/>
                <a:gd name="T71" fmla="*/ 866 h 908"/>
                <a:gd name="T72" fmla="*/ 642 w 848"/>
                <a:gd name="T73" fmla="*/ 892 h 908"/>
                <a:gd name="T74" fmla="*/ 580 w 848"/>
                <a:gd name="T75" fmla="*/ 906 h 908"/>
                <a:gd name="T76" fmla="*/ 558 w 848"/>
                <a:gd name="T77" fmla="*/ 908 h 908"/>
                <a:gd name="T78" fmla="*/ 516 w 848"/>
                <a:gd name="T79" fmla="*/ 908 h 908"/>
                <a:gd name="T80" fmla="*/ 474 w 848"/>
                <a:gd name="T81" fmla="*/ 900 h 908"/>
                <a:gd name="T82" fmla="*/ 434 w 848"/>
                <a:gd name="T83" fmla="*/ 888 h 908"/>
                <a:gd name="T84" fmla="*/ 396 w 848"/>
                <a:gd name="T85" fmla="*/ 872 h 908"/>
                <a:gd name="T86" fmla="*/ 340 w 848"/>
                <a:gd name="T87" fmla="*/ 838 h 908"/>
                <a:gd name="T88" fmla="*/ 272 w 848"/>
                <a:gd name="T89" fmla="*/ 776 h 908"/>
                <a:gd name="T90" fmla="*/ 250 w 848"/>
                <a:gd name="T91" fmla="*/ 750 h 908"/>
                <a:gd name="T92" fmla="*/ 208 w 848"/>
                <a:gd name="T93" fmla="*/ 694 h 908"/>
                <a:gd name="T94" fmla="*/ 174 w 848"/>
                <a:gd name="T95" fmla="*/ 632 h 908"/>
                <a:gd name="T96" fmla="*/ 144 w 848"/>
                <a:gd name="T97" fmla="*/ 566 h 908"/>
                <a:gd name="T98" fmla="*/ 120 w 848"/>
                <a:gd name="T99" fmla="*/ 496 h 908"/>
                <a:gd name="T100" fmla="*/ 92 w 848"/>
                <a:gd name="T101" fmla="*/ 382 h 908"/>
                <a:gd name="T102" fmla="*/ 64 w 848"/>
                <a:gd name="T103" fmla="*/ 218 h 9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48" h="908">
                  <a:moveTo>
                    <a:pt x="64" y="218"/>
                  </a:moveTo>
                  <a:lnTo>
                    <a:pt x="64" y="218"/>
                  </a:lnTo>
                  <a:lnTo>
                    <a:pt x="56" y="166"/>
                  </a:lnTo>
                  <a:lnTo>
                    <a:pt x="46" y="122"/>
                  </a:lnTo>
                  <a:lnTo>
                    <a:pt x="36" y="84"/>
                  </a:lnTo>
                  <a:lnTo>
                    <a:pt x="24" y="54"/>
                  </a:lnTo>
                  <a:lnTo>
                    <a:pt x="16" y="30"/>
                  </a:lnTo>
                  <a:lnTo>
                    <a:pt x="8" y="12"/>
                  </a:lnTo>
                  <a:lnTo>
                    <a:pt x="0" y="0"/>
                  </a:lnTo>
                  <a:lnTo>
                    <a:pt x="0" y="0"/>
                  </a:lnTo>
                  <a:lnTo>
                    <a:pt x="56" y="8"/>
                  </a:lnTo>
                  <a:lnTo>
                    <a:pt x="112" y="18"/>
                  </a:lnTo>
                  <a:lnTo>
                    <a:pt x="168" y="30"/>
                  </a:lnTo>
                  <a:lnTo>
                    <a:pt x="224" y="44"/>
                  </a:lnTo>
                  <a:lnTo>
                    <a:pt x="280" y="62"/>
                  </a:lnTo>
                  <a:lnTo>
                    <a:pt x="336" y="80"/>
                  </a:lnTo>
                  <a:lnTo>
                    <a:pt x="390" y="102"/>
                  </a:lnTo>
                  <a:lnTo>
                    <a:pt x="444" y="124"/>
                  </a:lnTo>
                  <a:lnTo>
                    <a:pt x="496" y="150"/>
                  </a:lnTo>
                  <a:lnTo>
                    <a:pt x="546" y="178"/>
                  </a:lnTo>
                  <a:lnTo>
                    <a:pt x="594" y="208"/>
                  </a:lnTo>
                  <a:lnTo>
                    <a:pt x="638" y="242"/>
                  </a:lnTo>
                  <a:lnTo>
                    <a:pt x="680" y="276"/>
                  </a:lnTo>
                  <a:lnTo>
                    <a:pt x="718" y="314"/>
                  </a:lnTo>
                  <a:lnTo>
                    <a:pt x="752" y="354"/>
                  </a:lnTo>
                  <a:lnTo>
                    <a:pt x="768" y="376"/>
                  </a:lnTo>
                  <a:lnTo>
                    <a:pt x="782" y="396"/>
                  </a:lnTo>
                  <a:lnTo>
                    <a:pt x="782" y="396"/>
                  </a:lnTo>
                  <a:lnTo>
                    <a:pt x="802" y="430"/>
                  </a:lnTo>
                  <a:lnTo>
                    <a:pt x="818" y="464"/>
                  </a:lnTo>
                  <a:lnTo>
                    <a:pt x="830" y="498"/>
                  </a:lnTo>
                  <a:lnTo>
                    <a:pt x="840" y="530"/>
                  </a:lnTo>
                  <a:lnTo>
                    <a:pt x="846" y="562"/>
                  </a:lnTo>
                  <a:lnTo>
                    <a:pt x="848" y="592"/>
                  </a:lnTo>
                  <a:lnTo>
                    <a:pt x="848" y="622"/>
                  </a:lnTo>
                  <a:lnTo>
                    <a:pt x="846" y="652"/>
                  </a:lnTo>
                  <a:lnTo>
                    <a:pt x="846" y="652"/>
                  </a:lnTo>
                  <a:lnTo>
                    <a:pt x="844" y="670"/>
                  </a:lnTo>
                  <a:lnTo>
                    <a:pt x="838" y="690"/>
                  </a:lnTo>
                  <a:lnTo>
                    <a:pt x="832" y="710"/>
                  </a:lnTo>
                  <a:lnTo>
                    <a:pt x="822" y="730"/>
                  </a:lnTo>
                  <a:lnTo>
                    <a:pt x="812" y="750"/>
                  </a:lnTo>
                  <a:lnTo>
                    <a:pt x="800" y="768"/>
                  </a:lnTo>
                  <a:lnTo>
                    <a:pt x="786" y="786"/>
                  </a:lnTo>
                  <a:lnTo>
                    <a:pt x="772" y="804"/>
                  </a:lnTo>
                  <a:lnTo>
                    <a:pt x="772" y="804"/>
                  </a:lnTo>
                  <a:lnTo>
                    <a:pt x="748" y="762"/>
                  </a:lnTo>
                  <a:lnTo>
                    <a:pt x="714" y="708"/>
                  </a:lnTo>
                  <a:lnTo>
                    <a:pt x="668" y="642"/>
                  </a:lnTo>
                  <a:lnTo>
                    <a:pt x="642" y="606"/>
                  </a:lnTo>
                  <a:lnTo>
                    <a:pt x="612" y="568"/>
                  </a:lnTo>
                  <a:lnTo>
                    <a:pt x="578" y="528"/>
                  </a:lnTo>
                  <a:lnTo>
                    <a:pt x="542" y="486"/>
                  </a:lnTo>
                  <a:lnTo>
                    <a:pt x="502" y="442"/>
                  </a:lnTo>
                  <a:lnTo>
                    <a:pt x="458" y="398"/>
                  </a:lnTo>
                  <a:lnTo>
                    <a:pt x="412" y="352"/>
                  </a:lnTo>
                  <a:lnTo>
                    <a:pt x="360" y="306"/>
                  </a:lnTo>
                  <a:lnTo>
                    <a:pt x="306" y="260"/>
                  </a:lnTo>
                  <a:lnTo>
                    <a:pt x="248" y="214"/>
                  </a:lnTo>
                  <a:lnTo>
                    <a:pt x="248" y="214"/>
                  </a:lnTo>
                  <a:lnTo>
                    <a:pt x="296" y="266"/>
                  </a:lnTo>
                  <a:lnTo>
                    <a:pt x="348" y="328"/>
                  </a:lnTo>
                  <a:lnTo>
                    <a:pt x="414" y="410"/>
                  </a:lnTo>
                  <a:lnTo>
                    <a:pt x="450" y="456"/>
                  </a:lnTo>
                  <a:lnTo>
                    <a:pt x="486" y="506"/>
                  </a:lnTo>
                  <a:lnTo>
                    <a:pt x="524" y="560"/>
                  </a:lnTo>
                  <a:lnTo>
                    <a:pt x="560" y="616"/>
                  </a:lnTo>
                  <a:lnTo>
                    <a:pt x="598" y="676"/>
                  </a:lnTo>
                  <a:lnTo>
                    <a:pt x="634" y="738"/>
                  </a:lnTo>
                  <a:lnTo>
                    <a:pt x="666" y="800"/>
                  </a:lnTo>
                  <a:lnTo>
                    <a:pt x="698" y="866"/>
                  </a:lnTo>
                  <a:lnTo>
                    <a:pt x="698" y="866"/>
                  </a:lnTo>
                  <a:lnTo>
                    <a:pt x="670" y="880"/>
                  </a:lnTo>
                  <a:lnTo>
                    <a:pt x="642" y="892"/>
                  </a:lnTo>
                  <a:lnTo>
                    <a:pt x="610" y="902"/>
                  </a:lnTo>
                  <a:lnTo>
                    <a:pt x="580" y="906"/>
                  </a:lnTo>
                  <a:lnTo>
                    <a:pt x="580" y="906"/>
                  </a:lnTo>
                  <a:lnTo>
                    <a:pt x="558" y="908"/>
                  </a:lnTo>
                  <a:lnTo>
                    <a:pt x="536" y="908"/>
                  </a:lnTo>
                  <a:lnTo>
                    <a:pt x="516" y="908"/>
                  </a:lnTo>
                  <a:lnTo>
                    <a:pt x="496" y="904"/>
                  </a:lnTo>
                  <a:lnTo>
                    <a:pt x="474" y="900"/>
                  </a:lnTo>
                  <a:lnTo>
                    <a:pt x="454" y="894"/>
                  </a:lnTo>
                  <a:lnTo>
                    <a:pt x="434" y="888"/>
                  </a:lnTo>
                  <a:lnTo>
                    <a:pt x="414" y="880"/>
                  </a:lnTo>
                  <a:lnTo>
                    <a:pt x="396" y="872"/>
                  </a:lnTo>
                  <a:lnTo>
                    <a:pt x="376" y="862"/>
                  </a:lnTo>
                  <a:lnTo>
                    <a:pt x="340" y="838"/>
                  </a:lnTo>
                  <a:lnTo>
                    <a:pt x="306" y="808"/>
                  </a:lnTo>
                  <a:lnTo>
                    <a:pt x="272" y="776"/>
                  </a:lnTo>
                  <a:lnTo>
                    <a:pt x="272" y="776"/>
                  </a:lnTo>
                  <a:lnTo>
                    <a:pt x="250" y="750"/>
                  </a:lnTo>
                  <a:lnTo>
                    <a:pt x="228" y="722"/>
                  </a:lnTo>
                  <a:lnTo>
                    <a:pt x="208" y="694"/>
                  </a:lnTo>
                  <a:lnTo>
                    <a:pt x="190" y="664"/>
                  </a:lnTo>
                  <a:lnTo>
                    <a:pt x="174" y="632"/>
                  </a:lnTo>
                  <a:lnTo>
                    <a:pt x="158" y="600"/>
                  </a:lnTo>
                  <a:lnTo>
                    <a:pt x="144" y="566"/>
                  </a:lnTo>
                  <a:lnTo>
                    <a:pt x="132" y="532"/>
                  </a:lnTo>
                  <a:lnTo>
                    <a:pt x="120" y="496"/>
                  </a:lnTo>
                  <a:lnTo>
                    <a:pt x="110" y="460"/>
                  </a:lnTo>
                  <a:lnTo>
                    <a:pt x="92" y="382"/>
                  </a:lnTo>
                  <a:lnTo>
                    <a:pt x="76" y="302"/>
                  </a:lnTo>
                  <a:lnTo>
                    <a:pt x="64" y="218"/>
                  </a:lnTo>
                  <a:close/>
                </a:path>
              </a:pathLst>
            </a:custGeom>
            <a:solidFill>
              <a:srgbClr val="CFDE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AU" sz="1350"/>
            </a:p>
          </p:txBody>
        </p:sp>
        <p:sp>
          <p:nvSpPr>
            <p:cNvPr id="23" name="Freeform 112"/>
            <p:cNvSpPr>
              <a:spLocks/>
            </p:cNvSpPr>
            <p:nvPr/>
          </p:nvSpPr>
          <p:spPr bwMode="auto">
            <a:xfrm>
              <a:off x="8015288" y="1490663"/>
              <a:ext cx="1346200" cy="1441450"/>
            </a:xfrm>
            <a:custGeom>
              <a:avLst/>
              <a:gdLst>
                <a:gd name="T0" fmla="*/ 64 w 848"/>
                <a:gd name="T1" fmla="*/ 218 h 908"/>
                <a:gd name="T2" fmla="*/ 46 w 848"/>
                <a:gd name="T3" fmla="*/ 122 h 908"/>
                <a:gd name="T4" fmla="*/ 24 w 848"/>
                <a:gd name="T5" fmla="*/ 54 h 908"/>
                <a:gd name="T6" fmla="*/ 8 w 848"/>
                <a:gd name="T7" fmla="*/ 12 h 908"/>
                <a:gd name="T8" fmla="*/ 0 w 848"/>
                <a:gd name="T9" fmla="*/ 0 h 908"/>
                <a:gd name="T10" fmla="*/ 112 w 848"/>
                <a:gd name="T11" fmla="*/ 18 h 908"/>
                <a:gd name="T12" fmla="*/ 224 w 848"/>
                <a:gd name="T13" fmla="*/ 44 h 908"/>
                <a:gd name="T14" fmla="*/ 336 w 848"/>
                <a:gd name="T15" fmla="*/ 80 h 908"/>
                <a:gd name="T16" fmla="*/ 444 w 848"/>
                <a:gd name="T17" fmla="*/ 124 h 908"/>
                <a:gd name="T18" fmla="*/ 546 w 848"/>
                <a:gd name="T19" fmla="*/ 178 h 908"/>
                <a:gd name="T20" fmla="*/ 638 w 848"/>
                <a:gd name="T21" fmla="*/ 242 h 908"/>
                <a:gd name="T22" fmla="*/ 718 w 848"/>
                <a:gd name="T23" fmla="*/ 314 h 908"/>
                <a:gd name="T24" fmla="*/ 768 w 848"/>
                <a:gd name="T25" fmla="*/ 376 h 908"/>
                <a:gd name="T26" fmla="*/ 782 w 848"/>
                <a:gd name="T27" fmla="*/ 396 h 908"/>
                <a:gd name="T28" fmla="*/ 818 w 848"/>
                <a:gd name="T29" fmla="*/ 464 h 908"/>
                <a:gd name="T30" fmla="*/ 840 w 848"/>
                <a:gd name="T31" fmla="*/ 530 h 908"/>
                <a:gd name="T32" fmla="*/ 848 w 848"/>
                <a:gd name="T33" fmla="*/ 592 h 908"/>
                <a:gd name="T34" fmla="*/ 846 w 848"/>
                <a:gd name="T35" fmla="*/ 652 h 908"/>
                <a:gd name="T36" fmla="*/ 844 w 848"/>
                <a:gd name="T37" fmla="*/ 670 h 908"/>
                <a:gd name="T38" fmla="*/ 832 w 848"/>
                <a:gd name="T39" fmla="*/ 710 h 908"/>
                <a:gd name="T40" fmla="*/ 812 w 848"/>
                <a:gd name="T41" fmla="*/ 750 h 908"/>
                <a:gd name="T42" fmla="*/ 786 w 848"/>
                <a:gd name="T43" fmla="*/ 786 h 908"/>
                <a:gd name="T44" fmla="*/ 772 w 848"/>
                <a:gd name="T45" fmla="*/ 804 h 908"/>
                <a:gd name="T46" fmla="*/ 714 w 848"/>
                <a:gd name="T47" fmla="*/ 708 h 908"/>
                <a:gd name="T48" fmla="*/ 642 w 848"/>
                <a:gd name="T49" fmla="*/ 606 h 908"/>
                <a:gd name="T50" fmla="*/ 578 w 848"/>
                <a:gd name="T51" fmla="*/ 528 h 908"/>
                <a:gd name="T52" fmla="*/ 502 w 848"/>
                <a:gd name="T53" fmla="*/ 442 h 908"/>
                <a:gd name="T54" fmla="*/ 412 w 848"/>
                <a:gd name="T55" fmla="*/ 352 h 908"/>
                <a:gd name="T56" fmla="*/ 306 w 848"/>
                <a:gd name="T57" fmla="*/ 260 h 908"/>
                <a:gd name="T58" fmla="*/ 248 w 848"/>
                <a:gd name="T59" fmla="*/ 214 h 908"/>
                <a:gd name="T60" fmla="*/ 348 w 848"/>
                <a:gd name="T61" fmla="*/ 328 h 908"/>
                <a:gd name="T62" fmla="*/ 450 w 848"/>
                <a:gd name="T63" fmla="*/ 456 h 908"/>
                <a:gd name="T64" fmla="*/ 524 w 848"/>
                <a:gd name="T65" fmla="*/ 560 h 908"/>
                <a:gd name="T66" fmla="*/ 598 w 848"/>
                <a:gd name="T67" fmla="*/ 676 h 908"/>
                <a:gd name="T68" fmla="*/ 666 w 848"/>
                <a:gd name="T69" fmla="*/ 800 h 908"/>
                <a:gd name="T70" fmla="*/ 698 w 848"/>
                <a:gd name="T71" fmla="*/ 866 h 908"/>
                <a:gd name="T72" fmla="*/ 642 w 848"/>
                <a:gd name="T73" fmla="*/ 892 h 908"/>
                <a:gd name="T74" fmla="*/ 580 w 848"/>
                <a:gd name="T75" fmla="*/ 906 h 908"/>
                <a:gd name="T76" fmla="*/ 558 w 848"/>
                <a:gd name="T77" fmla="*/ 908 h 908"/>
                <a:gd name="T78" fmla="*/ 516 w 848"/>
                <a:gd name="T79" fmla="*/ 908 h 908"/>
                <a:gd name="T80" fmla="*/ 474 w 848"/>
                <a:gd name="T81" fmla="*/ 900 h 908"/>
                <a:gd name="T82" fmla="*/ 434 w 848"/>
                <a:gd name="T83" fmla="*/ 888 h 908"/>
                <a:gd name="T84" fmla="*/ 396 w 848"/>
                <a:gd name="T85" fmla="*/ 872 h 908"/>
                <a:gd name="T86" fmla="*/ 340 w 848"/>
                <a:gd name="T87" fmla="*/ 838 h 908"/>
                <a:gd name="T88" fmla="*/ 272 w 848"/>
                <a:gd name="T89" fmla="*/ 776 h 908"/>
                <a:gd name="T90" fmla="*/ 250 w 848"/>
                <a:gd name="T91" fmla="*/ 750 h 908"/>
                <a:gd name="T92" fmla="*/ 208 w 848"/>
                <a:gd name="T93" fmla="*/ 694 h 908"/>
                <a:gd name="T94" fmla="*/ 174 w 848"/>
                <a:gd name="T95" fmla="*/ 632 h 908"/>
                <a:gd name="T96" fmla="*/ 144 w 848"/>
                <a:gd name="T97" fmla="*/ 566 h 908"/>
                <a:gd name="T98" fmla="*/ 120 w 848"/>
                <a:gd name="T99" fmla="*/ 496 h 908"/>
                <a:gd name="T100" fmla="*/ 92 w 848"/>
                <a:gd name="T101" fmla="*/ 382 h 908"/>
                <a:gd name="T102" fmla="*/ 64 w 848"/>
                <a:gd name="T103" fmla="*/ 218 h 9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48" h="908">
                  <a:moveTo>
                    <a:pt x="64" y="218"/>
                  </a:moveTo>
                  <a:lnTo>
                    <a:pt x="64" y="218"/>
                  </a:lnTo>
                  <a:lnTo>
                    <a:pt x="56" y="166"/>
                  </a:lnTo>
                  <a:lnTo>
                    <a:pt x="46" y="122"/>
                  </a:lnTo>
                  <a:lnTo>
                    <a:pt x="36" y="84"/>
                  </a:lnTo>
                  <a:lnTo>
                    <a:pt x="24" y="54"/>
                  </a:lnTo>
                  <a:lnTo>
                    <a:pt x="16" y="30"/>
                  </a:lnTo>
                  <a:lnTo>
                    <a:pt x="8" y="12"/>
                  </a:lnTo>
                  <a:lnTo>
                    <a:pt x="0" y="0"/>
                  </a:lnTo>
                  <a:lnTo>
                    <a:pt x="0" y="0"/>
                  </a:lnTo>
                  <a:lnTo>
                    <a:pt x="56" y="8"/>
                  </a:lnTo>
                  <a:lnTo>
                    <a:pt x="112" y="18"/>
                  </a:lnTo>
                  <a:lnTo>
                    <a:pt x="168" y="30"/>
                  </a:lnTo>
                  <a:lnTo>
                    <a:pt x="224" y="44"/>
                  </a:lnTo>
                  <a:lnTo>
                    <a:pt x="280" y="62"/>
                  </a:lnTo>
                  <a:lnTo>
                    <a:pt x="336" y="80"/>
                  </a:lnTo>
                  <a:lnTo>
                    <a:pt x="390" y="102"/>
                  </a:lnTo>
                  <a:lnTo>
                    <a:pt x="444" y="124"/>
                  </a:lnTo>
                  <a:lnTo>
                    <a:pt x="496" y="150"/>
                  </a:lnTo>
                  <a:lnTo>
                    <a:pt x="546" y="178"/>
                  </a:lnTo>
                  <a:lnTo>
                    <a:pt x="594" y="208"/>
                  </a:lnTo>
                  <a:lnTo>
                    <a:pt x="638" y="242"/>
                  </a:lnTo>
                  <a:lnTo>
                    <a:pt x="680" y="276"/>
                  </a:lnTo>
                  <a:lnTo>
                    <a:pt x="718" y="314"/>
                  </a:lnTo>
                  <a:lnTo>
                    <a:pt x="752" y="354"/>
                  </a:lnTo>
                  <a:lnTo>
                    <a:pt x="768" y="376"/>
                  </a:lnTo>
                  <a:lnTo>
                    <a:pt x="782" y="396"/>
                  </a:lnTo>
                  <a:lnTo>
                    <a:pt x="782" y="396"/>
                  </a:lnTo>
                  <a:lnTo>
                    <a:pt x="802" y="430"/>
                  </a:lnTo>
                  <a:lnTo>
                    <a:pt x="818" y="464"/>
                  </a:lnTo>
                  <a:lnTo>
                    <a:pt x="830" y="498"/>
                  </a:lnTo>
                  <a:lnTo>
                    <a:pt x="840" y="530"/>
                  </a:lnTo>
                  <a:lnTo>
                    <a:pt x="846" y="562"/>
                  </a:lnTo>
                  <a:lnTo>
                    <a:pt x="848" y="592"/>
                  </a:lnTo>
                  <a:lnTo>
                    <a:pt x="848" y="622"/>
                  </a:lnTo>
                  <a:lnTo>
                    <a:pt x="846" y="652"/>
                  </a:lnTo>
                  <a:lnTo>
                    <a:pt x="846" y="652"/>
                  </a:lnTo>
                  <a:lnTo>
                    <a:pt x="844" y="670"/>
                  </a:lnTo>
                  <a:lnTo>
                    <a:pt x="838" y="690"/>
                  </a:lnTo>
                  <a:lnTo>
                    <a:pt x="832" y="710"/>
                  </a:lnTo>
                  <a:lnTo>
                    <a:pt x="822" y="730"/>
                  </a:lnTo>
                  <a:lnTo>
                    <a:pt x="812" y="750"/>
                  </a:lnTo>
                  <a:lnTo>
                    <a:pt x="800" y="768"/>
                  </a:lnTo>
                  <a:lnTo>
                    <a:pt x="786" y="786"/>
                  </a:lnTo>
                  <a:lnTo>
                    <a:pt x="772" y="804"/>
                  </a:lnTo>
                  <a:lnTo>
                    <a:pt x="772" y="804"/>
                  </a:lnTo>
                  <a:lnTo>
                    <a:pt x="748" y="762"/>
                  </a:lnTo>
                  <a:lnTo>
                    <a:pt x="714" y="708"/>
                  </a:lnTo>
                  <a:lnTo>
                    <a:pt x="668" y="642"/>
                  </a:lnTo>
                  <a:lnTo>
                    <a:pt x="642" y="606"/>
                  </a:lnTo>
                  <a:lnTo>
                    <a:pt x="612" y="568"/>
                  </a:lnTo>
                  <a:lnTo>
                    <a:pt x="578" y="528"/>
                  </a:lnTo>
                  <a:lnTo>
                    <a:pt x="542" y="486"/>
                  </a:lnTo>
                  <a:lnTo>
                    <a:pt x="502" y="442"/>
                  </a:lnTo>
                  <a:lnTo>
                    <a:pt x="458" y="398"/>
                  </a:lnTo>
                  <a:lnTo>
                    <a:pt x="412" y="352"/>
                  </a:lnTo>
                  <a:lnTo>
                    <a:pt x="360" y="306"/>
                  </a:lnTo>
                  <a:lnTo>
                    <a:pt x="306" y="260"/>
                  </a:lnTo>
                  <a:lnTo>
                    <a:pt x="248" y="214"/>
                  </a:lnTo>
                  <a:lnTo>
                    <a:pt x="248" y="214"/>
                  </a:lnTo>
                  <a:lnTo>
                    <a:pt x="296" y="266"/>
                  </a:lnTo>
                  <a:lnTo>
                    <a:pt x="348" y="328"/>
                  </a:lnTo>
                  <a:lnTo>
                    <a:pt x="414" y="410"/>
                  </a:lnTo>
                  <a:lnTo>
                    <a:pt x="450" y="456"/>
                  </a:lnTo>
                  <a:lnTo>
                    <a:pt x="486" y="506"/>
                  </a:lnTo>
                  <a:lnTo>
                    <a:pt x="524" y="560"/>
                  </a:lnTo>
                  <a:lnTo>
                    <a:pt x="560" y="616"/>
                  </a:lnTo>
                  <a:lnTo>
                    <a:pt x="598" y="676"/>
                  </a:lnTo>
                  <a:lnTo>
                    <a:pt x="634" y="738"/>
                  </a:lnTo>
                  <a:lnTo>
                    <a:pt x="666" y="800"/>
                  </a:lnTo>
                  <a:lnTo>
                    <a:pt x="698" y="866"/>
                  </a:lnTo>
                  <a:lnTo>
                    <a:pt x="698" y="866"/>
                  </a:lnTo>
                  <a:lnTo>
                    <a:pt x="670" y="880"/>
                  </a:lnTo>
                  <a:lnTo>
                    <a:pt x="642" y="892"/>
                  </a:lnTo>
                  <a:lnTo>
                    <a:pt x="610" y="902"/>
                  </a:lnTo>
                  <a:lnTo>
                    <a:pt x="580" y="906"/>
                  </a:lnTo>
                  <a:lnTo>
                    <a:pt x="580" y="906"/>
                  </a:lnTo>
                  <a:lnTo>
                    <a:pt x="558" y="908"/>
                  </a:lnTo>
                  <a:lnTo>
                    <a:pt x="536" y="908"/>
                  </a:lnTo>
                  <a:lnTo>
                    <a:pt x="516" y="908"/>
                  </a:lnTo>
                  <a:lnTo>
                    <a:pt x="496" y="904"/>
                  </a:lnTo>
                  <a:lnTo>
                    <a:pt x="474" y="900"/>
                  </a:lnTo>
                  <a:lnTo>
                    <a:pt x="454" y="894"/>
                  </a:lnTo>
                  <a:lnTo>
                    <a:pt x="434" y="888"/>
                  </a:lnTo>
                  <a:lnTo>
                    <a:pt x="414" y="880"/>
                  </a:lnTo>
                  <a:lnTo>
                    <a:pt x="396" y="872"/>
                  </a:lnTo>
                  <a:lnTo>
                    <a:pt x="376" y="862"/>
                  </a:lnTo>
                  <a:lnTo>
                    <a:pt x="340" y="838"/>
                  </a:lnTo>
                  <a:lnTo>
                    <a:pt x="306" y="808"/>
                  </a:lnTo>
                  <a:lnTo>
                    <a:pt x="272" y="776"/>
                  </a:lnTo>
                  <a:lnTo>
                    <a:pt x="272" y="776"/>
                  </a:lnTo>
                  <a:lnTo>
                    <a:pt x="250" y="750"/>
                  </a:lnTo>
                  <a:lnTo>
                    <a:pt x="228" y="722"/>
                  </a:lnTo>
                  <a:lnTo>
                    <a:pt x="208" y="694"/>
                  </a:lnTo>
                  <a:lnTo>
                    <a:pt x="190" y="664"/>
                  </a:lnTo>
                  <a:lnTo>
                    <a:pt x="174" y="632"/>
                  </a:lnTo>
                  <a:lnTo>
                    <a:pt x="158" y="600"/>
                  </a:lnTo>
                  <a:lnTo>
                    <a:pt x="144" y="566"/>
                  </a:lnTo>
                  <a:lnTo>
                    <a:pt x="132" y="532"/>
                  </a:lnTo>
                  <a:lnTo>
                    <a:pt x="120" y="496"/>
                  </a:lnTo>
                  <a:lnTo>
                    <a:pt x="110" y="460"/>
                  </a:lnTo>
                  <a:lnTo>
                    <a:pt x="92" y="382"/>
                  </a:lnTo>
                  <a:lnTo>
                    <a:pt x="76" y="302"/>
                  </a:lnTo>
                  <a:lnTo>
                    <a:pt x="64" y="2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AU" sz="1350"/>
            </a:p>
          </p:txBody>
        </p:sp>
        <p:sp>
          <p:nvSpPr>
            <p:cNvPr id="24" name="Freeform 113"/>
            <p:cNvSpPr>
              <a:spLocks/>
            </p:cNvSpPr>
            <p:nvPr/>
          </p:nvSpPr>
          <p:spPr bwMode="auto">
            <a:xfrm>
              <a:off x="8970963" y="592138"/>
              <a:ext cx="768350" cy="1292225"/>
            </a:xfrm>
            <a:custGeom>
              <a:avLst/>
              <a:gdLst>
                <a:gd name="T0" fmla="*/ 76 w 484"/>
                <a:gd name="T1" fmla="*/ 166 h 814"/>
                <a:gd name="T2" fmla="*/ 98 w 484"/>
                <a:gd name="T3" fmla="*/ 96 h 814"/>
                <a:gd name="T4" fmla="*/ 108 w 484"/>
                <a:gd name="T5" fmla="*/ 42 h 814"/>
                <a:gd name="T6" fmla="*/ 112 w 484"/>
                <a:gd name="T7" fmla="*/ 0 h 814"/>
                <a:gd name="T8" fmla="*/ 144 w 484"/>
                <a:gd name="T9" fmla="*/ 24 h 814"/>
                <a:gd name="T10" fmla="*/ 210 w 484"/>
                <a:gd name="T11" fmla="*/ 78 h 814"/>
                <a:gd name="T12" fmla="*/ 274 w 484"/>
                <a:gd name="T13" fmla="*/ 140 h 814"/>
                <a:gd name="T14" fmla="*/ 332 w 484"/>
                <a:gd name="T15" fmla="*/ 206 h 814"/>
                <a:gd name="T16" fmla="*/ 382 w 484"/>
                <a:gd name="T17" fmla="*/ 274 h 814"/>
                <a:gd name="T18" fmla="*/ 426 w 484"/>
                <a:gd name="T19" fmla="*/ 348 h 814"/>
                <a:gd name="T20" fmla="*/ 458 w 484"/>
                <a:gd name="T21" fmla="*/ 422 h 814"/>
                <a:gd name="T22" fmla="*/ 478 w 484"/>
                <a:gd name="T23" fmla="*/ 500 h 814"/>
                <a:gd name="T24" fmla="*/ 482 w 484"/>
                <a:gd name="T25" fmla="*/ 538 h 814"/>
                <a:gd name="T26" fmla="*/ 482 w 484"/>
                <a:gd name="T27" fmla="*/ 596 h 814"/>
                <a:gd name="T28" fmla="*/ 472 w 484"/>
                <a:gd name="T29" fmla="*/ 646 h 814"/>
                <a:gd name="T30" fmla="*/ 456 w 484"/>
                <a:gd name="T31" fmla="*/ 690 h 814"/>
                <a:gd name="T32" fmla="*/ 434 w 484"/>
                <a:gd name="T33" fmla="*/ 728 h 814"/>
                <a:gd name="T34" fmla="*/ 424 w 484"/>
                <a:gd name="T35" fmla="*/ 740 h 814"/>
                <a:gd name="T36" fmla="*/ 402 w 484"/>
                <a:gd name="T37" fmla="*/ 762 h 814"/>
                <a:gd name="T38" fmla="*/ 362 w 484"/>
                <a:gd name="T39" fmla="*/ 788 h 814"/>
                <a:gd name="T40" fmla="*/ 330 w 484"/>
                <a:gd name="T41" fmla="*/ 802 h 814"/>
                <a:gd name="T42" fmla="*/ 326 w 484"/>
                <a:gd name="T43" fmla="*/ 718 h 814"/>
                <a:gd name="T44" fmla="*/ 310 w 484"/>
                <a:gd name="T45" fmla="*/ 590 h 814"/>
                <a:gd name="T46" fmla="*/ 282 w 484"/>
                <a:gd name="T47" fmla="*/ 468 h 814"/>
                <a:gd name="T48" fmla="*/ 256 w 484"/>
                <a:gd name="T49" fmla="*/ 376 h 814"/>
                <a:gd name="T50" fmla="*/ 220 w 484"/>
                <a:gd name="T51" fmla="*/ 280 h 814"/>
                <a:gd name="T52" fmla="*/ 198 w 484"/>
                <a:gd name="T53" fmla="*/ 228 h 814"/>
                <a:gd name="T54" fmla="*/ 222 w 484"/>
                <a:gd name="T55" fmla="*/ 338 h 814"/>
                <a:gd name="T56" fmla="*/ 250 w 484"/>
                <a:gd name="T57" fmla="*/ 504 h 814"/>
                <a:gd name="T58" fmla="*/ 258 w 484"/>
                <a:gd name="T59" fmla="*/ 604 h 814"/>
                <a:gd name="T60" fmla="*/ 264 w 484"/>
                <a:gd name="T61" fmla="*/ 708 h 814"/>
                <a:gd name="T62" fmla="*/ 260 w 484"/>
                <a:gd name="T63" fmla="*/ 814 h 814"/>
                <a:gd name="T64" fmla="*/ 236 w 484"/>
                <a:gd name="T65" fmla="*/ 814 h 814"/>
                <a:gd name="T66" fmla="*/ 190 w 484"/>
                <a:gd name="T67" fmla="*/ 808 h 814"/>
                <a:gd name="T68" fmla="*/ 168 w 484"/>
                <a:gd name="T69" fmla="*/ 800 h 814"/>
                <a:gd name="T70" fmla="*/ 114 w 484"/>
                <a:gd name="T71" fmla="*/ 768 h 814"/>
                <a:gd name="T72" fmla="*/ 70 w 484"/>
                <a:gd name="T73" fmla="*/ 724 h 814"/>
                <a:gd name="T74" fmla="*/ 36 w 484"/>
                <a:gd name="T75" fmla="*/ 668 h 814"/>
                <a:gd name="T76" fmla="*/ 12 w 484"/>
                <a:gd name="T77" fmla="*/ 604 h 814"/>
                <a:gd name="T78" fmla="*/ 8 w 484"/>
                <a:gd name="T79" fmla="*/ 580 h 814"/>
                <a:gd name="T80" fmla="*/ 0 w 484"/>
                <a:gd name="T81" fmla="*/ 528 h 814"/>
                <a:gd name="T82" fmla="*/ 0 w 484"/>
                <a:gd name="T83" fmla="*/ 476 h 814"/>
                <a:gd name="T84" fmla="*/ 8 w 484"/>
                <a:gd name="T85" fmla="*/ 394 h 814"/>
                <a:gd name="T86" fmla="*/ 36 w 484"/>
                <a:gd name="T87" fmla="*/ 282 h 814"/>
                <a:gd name="T88" fmla="*/ 76 w 484"/>
                <a:gd name="T89" fmla="*/ 166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84" h="814">
                  <a:moveTo>
                    <a:pt x="76" y="166"/>
                  </a:moveTo>
                  <a:lnTo>
                    <a:pt x="76" y="166"/>
                  </a:lnTo>
                  <a:lnTo>
                    <a:pt x="88" y="128"/>
                  </a:lnTo>
                  <a:lnTo>
                    <a:pt x="98" y="96"/>
                  </a:lnTo>
                  <a:lnTo>
                    <a:pt x="104" y="66"/>
                  </a:lnTo>
                  <a:lnTo>
                    <a:pt x="108" y="42"/>
                  </a:lnTo>
                  <a:lnTo>
                    <a:pt x="112" y="10"/>
                  </a:lnTo>
                  <a:lnTo>
                    <a:pt x="112" y="0"/>
                  </a:lnTo>
                  <a:lnTo>
                    <a:pt x="112" y="0"/>
                  </a:lnTo>
                  <a:lnTo>
                    <a:pt x="144" y="24"/>
                  </a:lnTo>
                  <a:lnTo>
                    <a:pt x="178" y="50"/>
                  </a:lnTo>
                  <a:lnTo>
                    <a:pt x="210" y="78"/>
                  </a:lnTo>
                  <a:lnTo>
                    <a:pt x="242" y="108"/>
                  </a:lnTo>
                  <a:lnTo>
                    <a:pt x="274" y="140"/>
                  </a:lnTo>
                  <a:lnTo>
                    <a:pt x="302" y="172"/>
                  </a:lnTo>
                  <a:lnTo>
                    <a:pt x="332" y="206"/>
                  </a:lnTo>
                  <a:lnTo>
                    <a:pt x="358" y="240"/>
                  </a:lnTo>
                  <a:lnTo>
                    <a:pt x="382" y="274"/>
                  </a:lnTo>
                  <a:lnTo>
                    <a:pt x="406" y="310"/>
                  </a:lnTo>
                  <a:lnTo>
                    <a:pt x="426" y="348"/>
                  </a:lnTo>
                  <a:lnTo>
                    <a:pt x="444" y="384"/>
                  </a:lnTo>
                  <a:lnTo>
                    <a:pt x="458" y="422"/>
                  </a:lnTo>
                  <a:lnTo>
                    <a:pt x="470" y="460"/>
                  </a:lnTo>
                  <a:lnTo>
                    <a:pt x="478" y="500"/>
                  </a:lnTo>
                  <a:lnTo>
                    <a:pt x="482" y="538"/>
                  </a:lnTo>
                  <a:lnTo>
                    <a:pt x="482" y="538"/>
                  </a:lnTo>
                  <a:lnTo>
                    <a:pt x="484" y="568"/>
                  </a:lnTo>
                  <a:lnTo>
                    <a:pt x="482" y="596"/>
                  </a:lnTo>
                  <a:lnTo>
                    <a:pt x="478" y="622"/>
                  </a:lnTo>
                  <a:lnTo>
                    <a:pt x="472" y="646"/>
                  </a:lnTo>
                  <a:lnTo>
                    <a:pt x="466" y="668"/>
                  </a:lnTo>
                  <a:lnTo>
                    <a:pt x="456" y="690"/>
                  </a:lnTo>
                  <a:lnTo>
                    <a:pt x="446" y="710"/>
                  </a:lnTo>
                  <a:lnTo>
                    <a:pt x="434" y="728"/>
                  </a:lnTo>
                  <a:lnTo>
                    <a:pt x="434" y="728"/>
                  </a:lnTo>
                  <a:lnTo>
                    <a:pt x="424" y="740"/>
                  </a:lnTo>
                  <a:lnTo>
                    <a:pt x="414" y="750"/>
                  </a:lnTo>
                  <a:lnTo>
                    <a:pt x="402" y="762"/>
                  </a:lnTo>
                  <a:lnTo>
                    <a:pt x="390" y="770"/>
                  </a:lnTo>
                  <a:lnTo>
                    <a:pt x="362" y="788"/>
                  </a:lnTo>
                  <a:lnTo>
                    <a:pt x="330" y="802"/>
                  </a:lnTo>
                  <a:lnTo>
                    <a:pt x="330" y="802"/>
                  </a:lnTo>
                  <a:lnTo>
                    <a:pt x="330" y="766"/>
                  </a:lnTo>
                  <a:lnTo>
                    <a:pt x="326" y="718"/>
                  </a:lnTo>
                  <a:lnTo>
                    <a:pt x="320" y="658"/>
                  </a:lnTo>
                  <a:lnTo>
                    <a:pt x="310" y="590"/>
                  </a:lnTo>
                  <a:lnTo>
                    <a:pt x="294" y="510"/>
                  </a:lnTo>
                  <a:lnTo>
                    <a:pt x="282" y="468"/>
                  </a:lnTo>
                  <a:lnTo>
                    <a:pt x="270" y="424"/>
                  </a:lnTo>
                  <a:lnTo>
                    <a:pt x="256" y="376"/>
                  </a:lnTo>
                  <a:lnTo>
                    <a:pt x="238" y="328"/>
                  </a:lnTo>
                  <a:lnTo>
                    <a:pt x="220" y="280"/>
                  </a:lnTo>
                  <a:lnTo>
                    <a:pt x="198" y="228"/>
                  </a:lnTo>
                  <a:lnTo>
                    <a:pt x="198" y="228"/>
                  </a:lnTo>
                  <a:lnTo>
                    <a:pt x="210" y="280"/>
                  </a:lnTo>
                  <a:lnTo>
                    <a:pt x="222" y="338"/>
                  </a:lnTo>
                  <a:lnTo>
                    <a:pt x="236" y="414"/>
                  </a:lnTo>
                  <a:lnTo>
                    <a:pt x="250" y="504"/>
                  </a:lnTo>
                  <a:lnTo>
                    <a:pt x="254" y="552"/>
                  </a:lnTo>
                  <a:lnTo>
                    <a:pt x="258" y="604"/>
                  </a:lnTo>
                  <a:lnTo>
                    <a:pt x="262" y="656"/>
                  </a:lnTo>
                  <a:lnTo>
                    <a:pt x="264" y="708"/>
                  </a:lnTo>
                  <a:lnTo>
                    <a:pt x="262" y="762"/>
                  </a:lnTo>
                  <a:lnTo>
                    <a:pt x="260" y="814"/>
                  </a:lnTo>
                  <a:lnTo>
                    <a:pt x="260" y="814"/>
                  </a:lnTo>
                  <a:lnTo>
                    <a:pt x="236" y="814"/>
                  </a:lnTo>
                  <a:lnTo>
                    <a:pt x="214" y="812"/>
                  </a:lnTo>
                  <a:lnTo>
                    <a:pt x="190" y="808"/>
                  </a:lnTo>
                  <a:lnTo>
                    <a:pt x="168" y="800"/>
                  </a:lnTo>
                  <a:lnTo>
                    <a:pt x="168" y="800"/>
                  </a:lnTo>
                  <a:lnTo>
                    <a:pt x="140" y="786"/>
                  </a:lnTo>
                  <a:lnTo>
                    <a:pt x="114" y="768"/>
                  </a:lnTo>
                  <a:lnTo>
                    <a:pt x="90" y="748"/>
                  </a:lnTo>
                  <a:lnTo>
                    <a:pt x="70" y="724"/>
                  </a:lnTo>
                  <a:lnTo>
                    <a:pt x="52" y="698"/>
                  </a:lnTo>
                  <a:lnTo>
                    <a:pt x="36" y="668"/>
                  </a:lnTo>
                  <a:lnTo>
                    <a:pt x="24" y="638"/>
                  </a:lnTo>
                  <a:lnTo>
                    <a:pt x="12" y="604"/>
                  </a:lnTo>
                  <a:lnTo>
                    <a:pt x="12" y="604"/>
                  </a:lnTo>
                  <a:lnTo>
                    <a:pt x="8" y="580"/>
                  </a:lnTo>
                  <a:lnTo>
                    <a:pt x="4" y="554"/>
                  </a:lnTo>
                  <a:lnTo>
                    <a:pt x="0" y="528"/>
                  </a:lnTo>
                  <a:lnTo>
                    <a:pt x="0" y="502"/>
                  </a:lnTo>
                  <a:lnTo>
                    <a:pt x="0" y="476"/>
                  </a:lnTo>
                  <a:lnTo>
                    <a:pt x="2" y="448"/>
                  </a:lnTo>
                  <a:lnTo>
                    <a:pt x="8" y="394"/>
                  </a:lnTo>
                  <a:lnTo>
                    <a:pt x="20" y="340"/>
                  </a:lnTo>
                  <a:lnTo>
                    <a:pt x="36" y="282"/>
                  </a:lnTo>
                  <a:lnTo>
                    <a:pt x="54" y="224"/>
                  </a:lnTo>
                  <a:lnTo>
                    <a:pt x="76" y="166"/>
                  </a:lnTo>
                  <a:close/>
                </a:path>
              </a:pathLst>
            </a:custGeom>
            <a:solidFill>
              <a:srgbClr val="0B7C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AU" sz="1350"/>
            </a:p>
          </p:txBody>
        </p:sp>
        <p:sp>
          <p:nvSpPr>
            <p:cNvPr id="25" name="Freeform 114"/>
            <p:cNvSpPr>
              <a:spLocks/>
            </p:cNvSpPr>
            <p:nvPr/>
          </p:nvSpPr>
          <p:spPr bwMode="auto">
            <a:xfrm>
              <a:off x="8970963" y="592138"/>
              <a:ext cx="768350" cy="1292225"/>
            </a:xfrm>
            <a:custGeom>
              <a:avLst/>
              <a:gdLst>
                <a:gd name="T0" fmla="*/ 76 w 484"/>
                <a:gd name="T1" fmla="*/ 166 h 814"/>
                <a:gd name="T2" fmla="*/ 98 w 484"/>
                <a:gd name="T3" fmla="*/ 96 h 814"/>
                <a:gd name="T4" fmla="*/ 108 w 484"/>
                <a:gd name="T5" fmla="*/ 42 h 814"/>
                <a:gd name="T6" fmla="*/ 112 w 484"/>
                <a:gd name="T7" fmla="*/ 0 h 814"/>
                <a:gd name="T8" fmla="*/ 144 w 484"/>
                <a:gd name="T9" fmla="*/ 24 h 814"/>
                <a:gd name="T10" fmla="*/ 210 w 484"/>
                <a:gd name="T11" fmla="*/ 78 h 814"/>
                <a:gd name="T12" fmla="*/ 274 w 484"/>
                <a:gd name="T13" fmla="*/ 140 h 814"/>
                <a:gd name="T14" fmla="*/ 332 w 484"/>
                <a:gd name="T15" fmla="*/ 206 h 814"/>
                <a:gd name="T16" fmla="*/ 382 w 484"/>
                <a:gd name="T17" fmla="*/ 274 h 814"/>
                <a:gd name="T18" fmla="*/ 426 w 484"/>
                <a:gd name="T19" fmla="*/ 348 h 814"/>
                <a:gd name="T20" fmla="*/ 458 w 484"/>
                <a:gd name="T21" fmla="*/ 422 h 814"/>
                <a:gd name="T22" fmla="*/ 478 w 484"/>
                <a:gd name="T23" fmla="*/ 500 h 814"/>
                <a:gd name="T24" fmla="*/ 482 w 484"/>
                <a:gd name="T25" fmla="*/ 538 h 814"/>
                <a:gd name="T26" fmla="*/ 482 w 484"/>
                <a:gd name="T27" fmla="*/ 596 h 814"/>
                <a:gd name="T28" fmla="*/ 472 w 484"/>
                <a:gd name="T29" fmla="*/ 646 h 814"/>
                <a:gd name="T30" fmla="*/ 456 w 484"/>
                <a:gd name="T31" fmla="*/ 690 h 814"/>
                <a:gd name="T32" fmla="*/ 434 w 484"/>
                <a:gd name="T33" fmla="*/ 728 h 814"/>
                <a:gd name="T34" fmla="*/ 424 w 484"/>
                <a:gd name="T35" fmla="*/ 740 h 814"/>
                <a:gd name="T36" fmla="*/ 402 w 484"/>
                <a:gd name="T37" fmla="*/ 762 h 814"/>
                <a:gd name="T38" fmla="*/ 362 w 484"/>
                <a:gd name="T39" fmla="*/ 788 h 814"/>
                <a:gd name="T40" fmla="*/ 330 w 484"/>
                <a:gd name="T41" fmla="*/ 802 h 814"/>
                <a:gd name="T42" fmla="*/ 326 w 484"/>
                <a:gd name="T43" fmla="*/ 718 h 814"/>
                <a:gd name="T44" fmla="*/ 310 w 484"/>
                <a:gd name="T45" fmla="*/ 590 h 814"/>
                <a:gd name="T46" fmla="*/ 282 w 484"/>
                <a:gd name="T47" fmla="*/ 468 h 814"/>
                <a:gd name="T48" fmla="*/ 256 w 484"/>
                <a:gd name="T49" fmla="*/ 376 h 814"/>
                <a:gd name="T50" fmla="*/ 220 w 484"/>
                <a:gd name="T51" fmla="*/ 280 h 814"/>
                <a:gd name="T52" fmla="*/ 198 w 484"/>
                <a:gd name="T53" fmla="*/ 228 h 814"/>
                <a:gd name="T54" fmla="*/ 222 w 484"/>
                <a:gd name="T55" fmla="*/ 338 h 814"/>
                <a:gd name="T56" fmla="*/ 250 w 484"/>
                <a:gd name="T57" fmla="*/ 504 h 814"/>
                <a:gd name="T58" fmla="*/ 258 w 484"/>
                <a:gd name="T59" fmla="*/ 604 h 814"/>
                <a:gd name="T60" fmla="*/ 264 w 484"/>
                <a:gd name="T61" fmla="*/ 708 h 814"/>
                <a:gd name="T62" fmla="*/ 260 w 484"/>
                <a:gd name="T63" fmla="*/ 814 h 814"/>
                <a:gd name="T64" fmla="*/ 236 w 484"/>
                <a:gd name="T65" fmla="*/ 814 h 814"/>
                <a:gd name="T66" fmla="*/ 190 w 484"/>
                <a:gd name="T67" fmla="*/ 808 h 814"/>
                <a:gd name="T68" fmla="*/ 168 w 484"/>
                <a:gd name="T69" fmla="*/ 800 h 814"/>
                <a:gd name="T70" fmla="*/ 114 w 484"/>
                <a:gd name="T71" fmla="*/ 768 h 814"/>
                <a:gd name="T72" fmla="*/ 70 w 484"/>
                <a:gd name="T73" fmla="*/ 724 h 814"/>
                <a:gd name="T74" fmla="*/ 36 w 484"/>
                <a:gd name="T75" fmla="*/ 668 h 814"/>
                <a:gd name="T76" fmla="*/ 12 w 484"/>
                <a:gd name="T77" fmla="*/ 604 h 814"/>
                <a:gd name="T78" fmla="*/ 8 w 484"/>
                <a:gd name="T79" fmla="*/ 580 h 814"/>
                <a:gd name="T80" fmla="*/ 0 w 484"/>
                <a:gd name="T81" fmla="*/ 528 h 814"/>
                <a:gd name="T82" fmla="*/ 0 w 484"/>
                <a:gd name="T83" fmla="*/ 476 h 814"/>
                <a:gd name="T84" fmla="*/ 8 w 484"/>
                <a:gd name="T85" fmla="*/ 394 h 814"/>
                <a:gd name="T86" fmla="*/ 36 w 484"/>
                <a:gd name="T87" fmla="*/ 282 h 814"/>
                <a:gd name="T88" fmla="*/ 76 w 484"/>
                <a:gd name="T89" fmla="*/ 166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84" h="814">
                  <a:moveTo>
                    <a:pt x="76" y="166"/>
                  </a:moveTo>
                  <a:lnTo>
                    <a:pt x="76" y="166"/>
                  </a:lnTo>
                  <a:lnTo>
                    <a:pt x="88" y="128"/>
                  </a:lnTo>
                  <a:lnTo>
                    <a:pt x="98" y="96"/>
                  </a:lnTo>
                  <a:lnTo>
                    <a:pt x="104" y="66"/>
                  </a:lnTo>
                  <a:lnTo>
                    <a:pt x="108" y="42"/>
                  </a:lnTo>
                  <a:lnTo>
                    <a:pt x="112" y="10"/>
                  </a:lnTo>
                  <a:lnTo>
                    <a:pt x="112" y="0"/>
                  </a:lnTo>
                  <a:lnTo>
                    <a:pt x="112" y="0"/>
                  </a:lnTo>
                  <a:lnTo>
                    <a:pt x="144" y="24"/>
                  </a:lnTo>
                  <a:lnTo>
                    <a:pt x="178" y="50"/>
                  </a:lnTo>
                  <a:lnTo>
                    <a:pt x="210" y="78"/>
                  </a:lnTo>
                  <a:lnTo>
                    <a:pt x="242" y="108"/>
                  </a:lnTo>
                  <a:lnTo>
                    <a:pt x="274" y="140"/>
                  </a:lnTo>
                  <a:lnTo>
                    <a:pt x="302" y="172"/>
                  </a:lnTo>
                  <a:lnTo>
                    <a:pt x="332" y="206"/>
                  </a:lnTo>
                  <a:lnTo>
                    <a:pt x="358" y="240"/>
                  </a:lnTo>
                  <a:lnTo>
                    <a:pt x="382" y="274"/>
                  </a:lnTo>
                  <a:lnTo>
                    <a:pt x="406" y="310"/>
                  </a:lnTo>
                  <a:lnTo>
                    <a:pt x="426" y="348"/>
                  </a:lnTo>
                  <a:lnTo>
                    <a:pt x="444" y="384"/>
                  </a:lnTo>
                  <a:lnTo>
                    <a:pt x="458" y="422"/>
                  </a:lnTo>
                  <a:lnTo>
                    <a:pt x="470" y="460"/>
                  </a:lnTo>
                  <a:lnTo>
                    <a:pt x="478" y="500"/>
                  </a:lnTo>
                  <a:lnTo>
                    <a:pt x="482" y="538"/>
                  </a:lnTo>
                  <a:lnTo>
                    <a:pt x="482" y="538"/>
                  </a:lnTo>
                  <a:lnTo>
                    <a:pt x="484" y="568"/>
                  </a:lnTo>
                  <a:lnTo>
                    <a:pt x="482" y="596"/>
                  </a:lnTo>
                  <a:lnTo>
                    <a:pt x="478" y="622"/>
                  </a:lnTo>
                  <a:lnTo>
                    <a:pt x="472" y="646"/>
                  </a:lnTo>
                  <a:lnTo>
                    <a:pt x="466" y="668"/>
                  </a:lnTo>
                  <a:lnTo>
                    <a:pt x="456" y="690"/>
                  </a:lnTo>
                  <a:lnTo>
                    <a:pt x="446" y="710"/>
                  </a:lnTo>
                  <a:lnTo>
                    <a:pt x="434" y="728"/>
                  </a:lnTo>
                  <a:lnTo>
                    <a:pt x="434" y="728"/>
                  </a:lnTo>
                  <a:lnTo>
                    <a:pt x="424" y="740"/>
                  </a:lnTo>
                  <a:lnTo>
                    <a:pt x="414" y="750"/>
                  </a:lnTo>
                  <a:lnTo>
                    <a:pt x="402" y="762"/>
                  </a:lnTo>
                  <a:lnTo>
                    <a:pt x="390" y="770"/>
                  </a:lnTo>
                  <a:lnTo>
                    <a:pt x="362" y="788"/>
                  </a:lnTo>
                  <a:lnTo>
                    <a:pt x="330" y="802"/>
                  </a:lnTo>
                  <a:lnTo>
                    <a:pt x="330" y="802"/>
                  </a:lnTo>
                  <a:lnTo>
                    <a:pt x="330" y="766"/>
                  </a:lnTo>
                  <a:lnTo>
                    <a:pt x="326" y="718"/>
                  </a:lnTo>
                  <a:lnTo>
                    <a:pt x="320" y="658"/>
                  </a:lnTo>
                  <a:lnTo>
                    <a:pt x="310" y="590"/>
                  </a:lnTo>
                  <a:lnTo>
                    <a:pt x="294" y="510"/>
                  </a:lnTo>
                  <a:lnTo>
                    <a:pt x="282" y="468"/>
                  </a:lnTo>
                  <a:lnTo>
                    <a:pt x="270" y="424"/>
                  </a:lnTo>
                  <a:lnTo>
                    <a:pt x="256" y="376"/>
                  </a:lnTo>
                  <a:lnTo>
                    <a:pt x="238" y="328"/>
                  </a:lnTo>
                  <a:lnTo>
                    <a:pt x="220" y="280"/>
                  </a:lnTo>
                  <a:lnTo>
                    <a:pt x="198" y="228"/>
                  </a:lnTo>
                  <a:lnTo>
                    <a:pt x="198" y="228"/>
                  </a:lnTo>
                  <a:lnTo>
                    <a:pt x="210" y="280"/>
                  </a:lnTo>
                  <a:lnTo>
                    <a:pt x="222" y="338"/>
                  </a:lnTo>
                  <a:lnTo>
                    <a:pt x="236" y="414"/>
                  </a:lnTo>
                  <a:lnTo>
                    <a:pt x="250" y="504"/>
                  </a:lnTo>
                  <a:lnTo>
                    <a:pt x="254" y="552"/>
                  </a:lnTo>
                  <a:lnTo>
                    <a:pt x="258" y="604"/>
                  </a:lnTo>
                  <a:lnTo>
                    <a:pt x="262" y="656"/>
                  </a:lnTo>
                  <a:lnTo>
                    <a:pt x="264" y="708"/>
                  </a:lnTo>
                  <a:lnTo>
                    <a:pt x="262" y="762"/>
                  </a:lnTo>
                  <a:lnTo>
                    <a:pt x="260" y="814"/>
                  </a:lnTo>
                  <a:lnTo>
                    <a:pt x="260" y="814"/>
                  </a:lnTo>
                  <a:lnTo>
                    <a:pt x="236" y="814"/>
                  </a:lnTo>
                  <a:lnTo>
                    <a:pt x="214" y="812"/>
                  </a:lnTo>
                  <a:lnTo>
                    <a:pt x="190" y="808"/>
                  </a:lnTo>
                  <a:lnTo>
                    <a:pt x="168" y="800"/>
                  </a:lnTo>
                  <a:lnTo>
                    <a:pt x="168" y="800"/>
                  </a:lnTo>
                  <a:lnTo>
                    <a:pt x="140" y="786"/>
                  </a:lnTo>
                  <a:lnTo>
                    <a:pt x="114" y="768"/>
                  </a:lnTo>
                  <a:lnTo>
                    <a:pt x="90" y="748"/>
                  </a:lnTo>
                  <a:lnTo>
                    <a:pt x="70" y="724"/>
                  </a:lnTo>
                  <a:lnTo>
                    <a:pt x="52" y="698"/>
                  </a:lnTo>
                  <a:lnTo>
                    <a:pt x="36" y="668"/>
                  </a:lnTo>
                  <a:lnTo>
                    <a:pt x="24" y="638"/>
                  </a:lnTo>
                  <a:lnTo>
                    <a:pt x="12" y="604"/>
                  </a:lnTo>
                  <a:lnTo>
                    <a:pt x="12" y="604"/>
                  </a:lnTo>
                  <a:lnTo>
                    <a:pt x="8" y="580"/>
                  </a:lnTo>
                  <a:lnTo>
                    <a:pt x="4" y="554"/>
                  </a:lnTo>
                  <a:lnTo>
                    <a:pt x="0" y="528"/>
                  </a:lnTo>
                  <a:lnTo>
                    <a:pt x="0" y="502"/>
                  </a:lnTo>
                  <a:lnTo>
                    <a:pt x="0" y="476"/>
                  </a:lnTo>
                  <a:lnTo>
                    <a:pt x="2" y="448"/>
                  </a:lnTo>
                  <a:lnTo>
                    <a:pt x="8" y="394"/>
                  </a:lnTo>
                  <a:lnTo>
                    <a:pt x="20" y="340"/>
                  </a:lnTo>
                  <a:lnTo>
                    <a:pt x="36" y="282"/>
                  </a:lnTo>
                  <a:lnTo>
                    <a:pt x="54" y="224"/>
                  </a:lnTo>
                  <a:lnTo>
                    <a:pt x="76" y="16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AU" sz="1350"/>
            </a:p>
          </p:txBody>
        </p:sp>
        <p:sp>
          <p:nvSpPr>
            <p:cNvPr id="26" name="Freeform 115"/>
            <p:cNvSpPr>
              <a:spLocks/>
            </p:cNvSpPr>
            <p:nvPr/>
          </p:nvSpPr>
          <p:spPr bwMode="auto">
            <a:xfrm>
              <a:off x="7900988" y="328613"/>
              <a:ext cx="885825" cy="1089025"/>
            </a:xfrm>
            <a:custGeom>
              <a:avLst/>
              <a:gdLst>
                <a:gd name="T0" fmla="*/ 28 w 558"/>
                <a:gd name="T1" fmla="*/ 160 h 686"/>
                <a:gd name="T2" fmla="*/ 22 w 558"/>
                <a:gd name="T3" fmla="*/ 88 h 686"/>
                <a:gd name="T4" fmla="*/ 12 w 558"/>
                <a:gd name="T5" fmla="*/ 38 h 686"/>
                <a:gd name="T6" fmla="*/ 0 w 558"/>
                <a:gd name="T7" fmla="*/ 0 h 686"/>
                <a:gd name="T8" fmla="*/ 38 w 558"/>
                <a:gd name="T9" fmla="*/ 8 h 686"/>
                <a:gd name="T10" fmla="*/ 116 w 558"/>
                <a:gd name="T11" fmla="*/ 34 h 686"/>
                <a:gd name="T12" fmla="*/ 194 w 558"/>
                <a:gd name="T13" fmla="*/ 64 h 686"/>
                <a:gd name="T14" fmla="*/ 268 w 558"/>
                <a:gd name="T15" fmla="*/ 100 h 686"/>
                <a:gd name="T16" fmla="*/ 340 w 558"/>
                <a:gd name="T17" fmla="*/ 142 h 686"/>
                <a:gd name="T18" fmla="*/ 404 w 558"/>
                <a:gd name="T19" fmla="*/ 192 h 686"/>
                <a:gd name="T20" fmla="*/ 460 w 558"/>
                <a:gd name="T21" fmla="*/ 246 h 686"/>
                <a:gd name="T22" fmla="*/ 506 w 558"/>
                <a:gd name="T23" fmla="*/ 306 h 686"/>
                <a:gd name="T24" fmla="*/ 526 w 558"/>
                <a:gd name="T25" fmla="*/ 338 h 686"/>
                <a:gd name="T26" fmla="*/ 546 w 558"/>
                <a:gd name="T27" fmla="*/ 390 h 686"/>
                <a:gd name="T28" fmla="*/ 556 w 558"/>
                <a:gd name="T29" fmla="*/ 438 h 686"/>
                <a:gd name="T30" fmla="*/ 558 w 558"/>
                <a:gd name="T31" fmla="*/ 482 h 686"/>
                <a:gd name="T32" fmla="*/ 552 w 558"/>
                <a:gd name="T33" fmla="*/ 524 h 686"/>
                <a:gd name="T34" fmla="*/ 548 w 558"/>
                <a:gd name="T35" fmla="*/ 538 h 686"/>
                <a:gd name="T36" fmla="*/ 536 w 558"/>
                <a:gd name="T37" fmla="*/ 564 h 686"/>
                <a:gd name="T38" fmla="*/ 510 w 558"/>
                <a:gd name="T39" fmla="*/ 604 h 686"/>
                <a:gd name="T40" fmla="*/ 486 w 558"/>
                <a:gd name="T41" fmla="*/ 626 h 686"/>
                <a:gd name="T42" fmla="*/ 454 w 558"/>
                <a:gd name="T43" fmla="*/ 554 h 686"/>
                <a:gd name="T44" fmla="*/ 390 w 558"/>
                <a:gd name="T45" fmla="*/ 448 h 686"/>
                <a:gd name="T46" fmla="*/ 322 w 558"/>
                <a:gd name="T47" fmla="*/ 350 h 686"/>
                <a:gd name="T48" fmla="*/ 264 w 558"/>
                <a:gd name="T49" fmla="*/ 280 h 686"/>
                <a:gd name="T50" fmla="*/ 198 w 558"/>
                <a:gd name="T51" fmla="*/ 206 h 686"/>
                <a:gd name="T52" fmla="*/ 160 w 558"/>
                <a:gd name="T53" fmla="*/ 170 h 686"/>
                <a:gd name="T54" fmla="*/ 222 w 558"/>
                <a:gd name="T55" fmla="*/ 258 h 686"/>
                <a:gd name="T56" fmla="*/ 306 w 558"/>
                <a:gd name="T57" fmla="*/ 394 h 686"/>
                <a:gd name="T58" fmla="*/ 352 w 558"/>
                <a:gd name="T59" fmla="*/ 478 h 686"/>
                <a:gd name="T60" fmla="*/ 394 w 558"/>
                <a:gd name="T61" fmla="*/ 570 h 686"/>
                <a:gd name="T62" fmla="*/ 430 w 558"/>
                <a:gd name="T63" fmla="*/ 664 h 686"/>
                <a:gd name="T64" fmla="*/ 410 w 558"/>
                <a:gd name="T65" fmla="*/ 674 h 686"/>
                <a:gd name="T66" fmla="*/ 366 w 558"/>
                <a:gd name="T67" fmla="*/ 684 h 686"/>
                <a:gd name="T68" fmla="*/ 344 w 558"/>
                <a:gd name="T69" fmla="*/ 686 h 686"/>
                <a:gd name="T70" fmla="*/ 284 w 558"/>
                <a:gd name="T71" fmla="*/ 678 h 686"/>
                <a:gd name="T72" fmla="*/ 228 w 558"/>
                <a:gd name="T73" fmla="*/ 654 h 686"/>
                <a:gd name="T74" fmla="*/ 178 w 558"/>
                <a:gd name="T75" fmla="*/ 618 h 686"/>
                <a:gd name="T76" fmla="*/ 134 w 558"/>
                <a:gd name="T77" fmla="*/ 570 h 686"/>
                <a:gd name="T78" fmla="*/ 120 w 558"/>
                <a:gd name="T79" fmla="*/ 550 h 686"/>
                <a:gd name="T80" fmla="*/ 96 w 558"/>
                <a:gd name="T81" fmla="*/ 506 h 686"/>
                <a:gd name="T82" fmla="*/ 76 w 558"/>
                <a:gd name="T83" fmla="*/ 460 h 686"/>
                <a:gd name="T84" fmla="*/ 54 w 558"/>
                <a:gd name="T85" fmla="*/ 386 h 686"/>
                <a:gd name="T86" fmla="*/ 36 w 558"/>
                <a:gd name="T87" fmla="*/ 278 h 686"/>
                <a:gd name="T88" fmla="*/ 28 w 558"/>
                <a:gd name="T89" fmla="*/ 16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58" h="686">
                  <a:moveTo>
                    <a:pt x="28" y="160"/>
                  </a:moveTo>
                  <a:lnTo>
                    <a:pt x="28" y="160"/>
                  </a:lnTo>
                  <a:lnTo>
                    <a:pt x="26" y="122"/>
                  </a:lnTo>
                  <a:lnTo>
                    <a:pt x="22" y="88"/>
                  </a:lnTo>
                  <a:lnTo>
                    <a:pt x="18" y="62"/>
                  </a:lnTo>
                  <a:lnTo>
                    <a:pt x="12" y="38"/>
                  </a:lnTo>
                  <a:lnTo>
                    <a:pt x="4" y="10"/>
                  </a:lnTo>
                  <a:lnTo>
                    <a:pt x="0" y="0"/>
                  </a:lnTo>
                  <a:lnTo>
                    <a:pt x="0" y="0"/>
                  </a:lnTo>
                  <a:lnTo>
                    <a:pt x="38" y="8"/>
                  </a:lnTo>
                  <a:lnTo>
                    <a:pt x="76" y="20"/>
                  </a:lnTo>
                  <a:lnTo>
                    <a:pt x="116" y="34"/>
                  </a:lnTo>
                  <a:lnTo>
                    <a:pt x="154" y="48"/>
                  </a:lnTo>
                  <a:lnTo>
                    <a:pt x="194" y="64"/>
                  </a:lnTo>
                  <a:lnTo>
                    <a:pt x="232" y="82"/>
                  </a:lnTo>
                  <a:lnTo>
                    <a:pt x="268" y="100"/>
                  </a:lnTo>
                  <a:lnTo>
                    <a:pt x="304" y="120"/>
                  </a:lnTo>
                  <a:lnTo>
                    <a:pt x="340" y="142"/>
                  </a:lnTo>
                  <a:lnTo>
                    <a:pt x="374" y="166"/>
                  </a:lnTo>
                  <a:lnTo>
                    <a:pt x="404" y="192"/>
                  </a:lnTo>
                  <a:lnTo>
                    <a:pt x="434" y="218"/>
                  </a:lnTo>
                  <a:lnTo>
                    <a:pt x="460" y="246"/>
                  </a:lnTo>
                  <a:lnTo>
                    <a:pt x="486" y="276"/>
                  </a:lnTo>
                  <a:lnTo>
                    <a:pt x="506" y="306"/>
                  </a:lnTo>
                  <a:lnTo>
                    <a:pt x="526" y="338"/>
                  </a:lnTo>
                  <a:lnTo>
                    <a:pt x="526" y="338"/>
                  </a:lnTo>
                  <a:lnTo>
                    <a:pt x="536" y="364"/>
                  </a:lnTo>
                  <a:lnTo>
                    <a:pt x="546" y="390"/>
                  </a:lnTo>
                  <a:lnTo>
                    <a:pt x="552" y="414"/>
                  </a:lnTo>
                  <a:lnTo>
                    <a:pt x="556" y="438"/>
                  </a:lnTo>
                  <a:lnTo>
                    <a:pt x="558" y="460"/>
                  </a:lnTo>
                  <a:lnTo>
                    <a:pt x="558" y="482"/>
                  </a:lnTo>
                  <a:lnTo>
                    <a:pt x="556" y="504"/>
                  </a:lnTo>
                  <a:lnTo>
                    <a:pt x="552" y="524"/>
                  </a:lnTo>
                  <a:lnTo>
                    <a:pt x="552" y="524"/>
                  </a:lnTo>
                  <a:lnTo>
                    <a:pt x="548" y="538"/>
                  </a:lnTo>
                  <a:lnTo>
                    <a:pt x="542" y="552"/>
                  </a:lnTo>
                  <a:lnTo>
                    <a:pt x="536" y="564"/>
                  </a:lnTo>
                  <a:lnTo>
                    <a:pt x="528" y="578"/>
                  </a:lnTo>
                  <a:lnTo>
                    <a:pt x="510" y="604"/>
                  </a:lnTo>
                  <a:lnTo>
                    <a:pt x="486" y="626"/>
                  </a:lnTo>
                  <a:lnTo>
                    <a:pt x="486" y="626"/>
                  </a:lnTo>
                  <a:lnTo>
                    <a:pt x="474" y="596"/>
                  </a:lnTo>
                  <a:lnTo>
                    <a:pt x="454" y="554"/>
                  </a:lnTo>
                  <a:lnTo>
                    <a:pt x="426" y="504"/>
                  </a:lnTo>
                  <a:lnTo>
                    <a:pt x="390" y="448"/>
                  </a:lnTo>
                  <a:lnTo>
                    <a:pt x="348" y="384"/>
                  </a:lnTo>
                  <a:lnTo>
                    <a:pt x="322" y="350"/>
                  </a:lnTo>
                  <a:lnTo>
                    <a:pt x="294" y="316"/>
                  </a:lnTo>
                  <a:lnTo>
                    <a:pt x="264" y="280"/>
                  </a:lnTo>
                  <a:lnTo>
                    <a:pt x="232" y="244"/>
                  </a:lnTo>
                  <a:lnTo>
                    <a:pt x="198" y="206"/>
                  </a:lnTo>
                  <a:lnTo>
                    <a:pt x="160" y="170"/>
                  </a:lnTo>
                  <a:lnTo>
                    <a:pt x="160" y="170"/>
                  </a:lnTo>
                  <a:lnTo>
                    <a:pt x="190" y="210"/>
                  </a:lnTo>
                  <a:lnTo>
                    <a:pt x="222" y="258"/>
                  </a:lnTo>
                  <a:lnTo>
                    <a:pt x="262" y="320"/>
                  </a:lnTo>
                  <a:lnTo>
                    <a:pt x="306" y="394"/>
                  </a:lnTo>
                  <a:lnTo>
                    <a:pt x="330" y="436"/>
                  </a:lnTo>
                  <a:lnTo>
                    <a:pt x="352" y="478"/>
                  </a:lnTo>
                  <a:lnTo>
                    <a:pt x="374" y="524"/>
                  </a:lnTo>
                  <a:lnTo>
                    <a:pt x="394" y="570"/>
                  </a:lnTo>
                  <a:lnTo>
                    <a:pt x="412" y="616"/>
                  </a:lnTo>
                  <a:lnTo>
                    <a:pt x="430" y="664"/>
                  </a:lnTo>
                  <a:lnTo>
                    <a:pt x="430" y="664"/>
                  </a:lnTo>
                  <a:lnTo>
                    <a:pt x="410" y="674"/>
                  </a:lnTo>
                  <a:lnTo>
                    <a:pt x="388" y="680"/>
                  </a:lnTo>
                  <a:lnTo>
                    <a:pt x="366" y="684"/>
                  </a:lnTo>
                  <a:lnTo>
                    <a:pt x="344" y="686"/>
                  </a:lnTo>
                  <a:lnTo>
                    <a:pt x="344" y="686"/>
                  </a:lnTo>
                  <a:lnTo>
                    <a:pt x="312" y="684"/>
                  </a:lnTo>
                  <a:lnTo>
                    <a:pt x="284" y="678"/>
                  </a:lnTo>
                  <a:lnTo>
                    <a:pt x="256" y="668"/>
                  </a:lnTo>
                  <a:lnTo>
                    <a:pt x="228" y="654"/>
                  </a:lnTo>
                  <a:lnTo>
                    <a:pt x="202" y="638"/>
                  </a:lnTo>
                  <a:lnTo>
                    <a:pt x="178" y="618"/>
                  </a:lnTo>
                  <a:lnTo>
                    <a:pt x="156" y="596"/>
                  </a:lnTo>
                  <a:lnTo>
                    <a:pt x="134" y="570"/>
                  </a:lnTo>
                  <a:lnTo>
                    <a:pt x="134" y="570"/>
                  </a:lnTo>
                  <a:lnTo>
                    <a:pt x="120" y="550"/>
                  </a:lnTo>
                  <a:lnTo>
                    <a:pt x="108" y="528"/>
                  </a:lnTo>
                  <a:lnTo>
                    <a:pt x="96" y="506"/>
                  </a:lnTo>
                  <a:lnTo>
                    <a:pt x="86" y="484"/>
                  </a:lnTo>
                  <a:lnTo>
                    <a:pt x="76" y="460"/>
                  </a:lnTo>
                  <a:lnTo>
                    <a:pt x="68" y="436"/>
                  </a:lnTo>
                  <a:lnTo>
                    <a:pt x="54" y="386"/>
                  </a:lnTo>
                  <a:lnTo>
                    <a:pt x="44" y="334"/>
                  </a:lnTo>
                  <a:lnTo>
                    <a:pt x="36" y="278"/>
                  </a:lnTo>
                  <a:lnTo>
                    <a:pt x="32" y="220"/>
                  </a:lnTo>
                  <a:lnTo>
                    <a:pt x="28" y="160"/>
                  </a:lnTo>
                  <a:close/>
                </a:path>
              </a:pathLst>
            </a:custGeom>
            <a:solidFill>
              <a:srgbClr val="4A8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AU" sz="1350"/>
            </a:p>
          </p:txBody>
        </p:sp>
        <p:sp>
          <p:nvSpPr>
            <p:cNvPr id="27" name="Freeform 116"/>
            <p:cNvSpPr>
              <a:spLocks/>
            </p:cNvSpPr>
            <p:nvPr/>
          </p:nvSpPr>
          <p:spPr bwMode="auto">
            <a:xfrm>
              <a:off x="7900988" y="328613"/>
              <a:ext cx="885825" cy="1089025"/>
            </a:xfrm>
            <a:custGeom>
              <a:avLst/>
              <a:gdLst>
                <a:gd name="T0" fmla="*/ 28 w 558"/>
                <a:gd name="T1" fmla="*/ 160 h 686"/>
                <a:gd name="T2" fmla="*/ 22 w 558"/>
                <a:gd name="T3" fmla="*/ 88 h 686"/>
                <a:gd name="T4" fmla="*/ 12 w 558"/>
                <a:gd name="T5" fmla="*/ 38 h 686"/>
                <a:gd name="T6" fmla="*/ 0 w 558"/>
                <a:gd name="T7" fmla="*/ 0 h 686"/>
                <a:gd name="T8" fmla="*/ 38 w 558"/>
                <a:gd name="T9" fmla="*/ 8 h 686"/>
                <a:gd name="T10" fmla="*/ 116 w 558"/>
                <a:gd name="T11" fmla="*/ 34 h 686"/>
                <a:gd name="T12" fmla="*/ 194 w 558"/>
                <a:gd name="T13" fmla="*/ 64 h 686"/>
                <a:gd name="T14" fmla="*/ 268 w 558"/>
                <a:gd name="T15" fmla="*/ 100 h 686"/>
                <a:gd name="T16" fmla="*/ 340 w 558"/>
                <a:gd name="T17" fmla="*/ 142 h 686"/>
                <a:gd name="T18" fmla="*/ 404 w 558"/>
                <a:gd name="T19" fmla="*/ 192 h 686"/>
                <a:gd name="T20" fmla="*/ 460 w 558"/>
                <a:gd name="T21" fmla="*/ 246 h 686"/>
                <a:gd name="T22" fmla="*/ 506 w 558"/>
                <a:gd name="T23" fmla="*/ 306 h 686"/>
                <a:gd name="T24" fmla="*/ 526 w 558"/>
                <a:gd name="T25" fmla="*/ 338 h 686"/>
                <a:gd name="T26" fmla="*/ 546 w 558"/>
                <a:gd name="T27" fmla="*/ 390 h 686"/>
                <a:gd name="T28" fmla="*/ 556 w 558"/>
                <a:gd name="T29" fmla="*/ 438 h 686"/>
                <a:gd name="T30" fmla="*/ 558 w 558"/>
                <a:gd name="T31" fmla="*/ 482 h 686"/>
                <a:gd name="T32" fmla="*/ 552 w 558"/>
                <a:gd name="T33" fmla="*/ 524 h 686"/>
                <a:gd name="T34" fmla="*/ 548 w 558"/>
                <a:gd name="T35" fmla="*/ 538 h 686"/>
                <a:gd name="T36" fmla="*/ 536 w 558"/>
                <a:gd name="T37" fmla="*/ 564 h 686"/>
                <a:gd name="T38" fmla="*/ 510 w 558"/>
                <a:gd name="T39" fmla="*/ 604 h 686"/>
                <a:gd name="T40" fmla="*/ 486 w 558"/>
                <a:gd name="T41" fmla="*/ 626 h 686"/>
                <a:gd name="T42" fmla="*/ 454 w 558"/>
                <a:gd name="T43" fmla="*/ 554 h 686"/>
                <a:gd name="T44" fmla="*/ 390 w 558"/>
                <a:gd name="T45" fmla="*/ 448 h 686"/>
                <a:gd name="T46" fmla="*/ 322 w 558"/>
                <a:gd name="T47" fmla="*/ 350 h 686"/>
                <a:gd name="T48" fmla="*/ 264 w 558"/>
                <a:gd name="T49" fmla="*/ 280 h 686"/>
                <a:gd name="T50" fmla="*/ 198 w 558"/>
                <a:gd name="T51" fmla="*/ 206 h 686"/>
                <a:gd name="T52" fmla="*/ 160 w 558"/>
                <a:gd name="T53" fmla="*/ 170 h 686"/>
                <a:gd name="T54" fmla="*/ 222 w 558"/>
                <a:gd name="T55" fmla="*/ 258 h 686"/>
                <a:gd name="T56" fmla="*/ 306 w 558"/>
                <a:gd name="T57" fmla="*/ 394 h 686"/>
                <a:gd name="T58" fmla="*/ 352 w 558"/>
                <a:gd name="T59" fmla="*/ 478 h 686"/>
                <a:gd name="T60" fmla="*/ 394 w 558"/>
                <a:gd name="T61" fmla="*/ 570 h 686"/>
                <a:gd name="T62" fmla="*/ 430 w 558"/>
                <a:gd name="T63" fmla="*/ 664 h 686"/>
                <a:gd name="T64" fmla="*/ 410 w 558"/>
                <a:gd name="T65" fmla="*/ 674 h 686"/>
                <a:gd name="T66" fmla="*/ 366 w 558"/>
                <a:gd name="T67" fmla="*/ 684 h 686"/>
                <a:gd name="T68" fmla="*/ 344 w 558"/>
                <a:gd name="T69" fmla="*/ 686 h 686"/>
                <a:gd name="T70" fmla="*/ 284 w 558"/>
                <a:gd name="T71" fmla="*/ 678 h 686"/>
                <a:gd name="T72" fmla="*/ 228 w 558"/>
                <a:gd name="T73" fmla="*/ 654 h 686"/>
                <a:gd name="T74" fmla="*/ 178 w 558"/>
                <a:gd name="T75" fmla="*/ 618 h 686"/>
                <a:gd name="T76" fmla="*/ 134 w 558"/>
                <a:gd name="T77" fmla="*/ 570 h 686"/>
                <a:gd name="T78" fmla="*/ 120 w 558"/>
                <a:gd name="T79" fmla="*/ 550 h 686"/>
                <a:gd name="T80" fmla="*/ 96 w 558"/>
                <a:gd name="T81" fmla="*/ 506 h 686"/>
                <a:gd name="T82" fmla="*/ 76 w 558"/>
                <a:gd name="T83" fmla="*/ 460 h 686"/>
                <a:gd name="T84" fmla="*/ 54 w 558"/>
                <a:gd name="T85" fmla="*/ 386 h 686"/>
                <a:gd name="T86" fmla="*/ 36 w 558"/>
                <a:gd name="T87" fmla="*/ 278 h 686"/>
                <a:gd name="T88" fmla="*/ 28 w 558"/>
                <a:gd name="T89" fmla="*/ 16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58" h="686">
                  <a:moveTo>
                    <a:pt x="28" y="160"/>
                  </a:moveTo>
                  <a:lnTo>
                    <a:pt x="28" y="160"/>
                  </a:lnTo>
                  <a:lnTo>
                    <a:pt x="26" y="122"/>
                  </a:lnTo>
                  <a:lnTo>
                    <a:pt x="22" y="88"/>
                  </a:lnTo>
                  <a:lnTo>
                    <a:pt x="18" y="62"/>
                  </a:lnTo>
                  <a:lnTo>
                    <a:pt x="12" y="38"/>
                  </a:lnTo>
                  <a:lnTo>
                    <a:pt x="4" y="10"/>
                  </a:lnTo>
                  <a:lnTo>
                    <a:pt x="0" y="0"/>
                  </a:lnTo>
                  <a:lnTo>
                    <a:pt x="0" y="0"/>
                  </a:lnTo>
                  <a:lnTo>
                    <a:pt x="38" y="8"/>
                  </a:lnTo>
                  <a:lnTo>
                    <a:pt x="76" y="20"/>
                  </a:lnTo>
                  <a:lnTo>
                    <a:pt x="116" y="34"/>
                  </a:lnTo>
                  <a:lnTo>
                    <a:pt x="154" y="48"/>
                  </a:lnTo>
                  <a:lnTo>
                    <a:pt x="194" y="64"/>
                  </a:lnTo>
                  <a:lnTo>
                    <a:pt x="232" y="82"/>
                  </a:lnTo>
                  <a:lnTo>
                    <a:pt x="268" y="100"/>
                  </a:lnTo>
                  <a:lnTo>
                    <a:pt x="304" y="120"/>
                  </a:lnTo>
                  <a:lnTo>
                    <a:pt x="340" y="142"/>
                  </a:lnTo>
                  <a:lnTo>
                    <a:pt x="374" y="166"/>
                  </a:lnTo>
                  <a:lnTo>
                    <a:pt x="404" y="192"/>
                  </a:lnTo>
                  <a:lnTo>
                    <a:pt x="434" y="218"/>
                  </a:lnTo>
                  <a:lnTo>
                    <a:pt x="460" y="246"/>
                  </a:lnTo>
                  <a:lnTo>
                    <a:pt x="486" y="276"/>
                  </a:lnTo>
                  <a:lnTo>
                    <a:pt x="506" y="306"/>
                  </a:lnTo>
                  <a:lnTo>
                    <a:pt x="526" y="338"/>
                  </a:lnTo>
                  <a:lnTo>
                    <a:pt x="526" y="338"/>
                  </a:lnTo>
                  <a:lnTo>
                    <a:pt x="536" y="364"/>
                  </a:lnTo>
                  <a:lnTo>
                    <a:pt x="546" y="390"/>
                  </a:lnTo>
                  <a:lnTo>
                    <a:pt x="552" y="414"/>
                  </a:lnTo>
                  <a:lnTo>
                    <a:pt x="556" y="438"/>
                  </a:lnTo>
                  <a:lnTo>
                    <a:pt x="558" y="460"/>
                  </a:lnTo>
                  <a:lnTo>
                    <a:pt x="558" y="482"/>
                  </a:lnTo>
                  <a:lnTo>
                    <a:pt x="556" y="504"/>
                  </a:lnTo>
                  <a:lnTo>
                    <a:pt x="552" y="524"/>
                  </a:lnTo>
                  <a:lnTo>
                    <a:pt x="552" y="524"/>
                  </a:lnTo>
                  <a:lnTo>
                    <a:pt x="548" y="538"/>
                  </a:lnTo>
                  <a:lnTo>
                    <a:pt x="542" y="552"/>
                  </a:lnTo>
                  <a:lnTo>
                    <a:pt x="536" y="564"/>
                  </a:lnTo>
                  <a:lnTo>
                    <a:pt x="528" y="578"/>
                  </a:lnTo>
                  <a:lnTo>
                    <a:pt x="510" y="604"/>
                  </a:lnTo>
                  <a:lnTo>
                    <a:pt x="486" y="626"/>
                  </a:lnTo>
                  <a:lnTo>
                    <a:pt x="486" y="626"/>
                  </a:lnTo>
                  <a:lnTo>
                    <a:pt x="474" y="596"/>
                  </a:lnTo>
                  <a:lnTo>
                    <a:pt x="454" y="554"/>
                  </a:lnTo>
                  <a:lnTo>
                    <a:pt x="426" y="504"/>
                  </a:lnTo>
                  <a:lnTo>
                    <a:pt x="390" y="448"/>
                  </a:lnTo>
                  <a:lnTo>
                    <a:pt x="348" y="384"/>
                  </a:lnTo>
                  <a:lnTo>
                    <a:pt x="322" y="350"/>
                  </a:lnTo>
                  <a:lnTo>
                    <a:pt x="294" y="316"/>
                  </a:lnTo>
                  <a:lnTo>
                    <a:pt x="264" y="280"/>
                  </a:lnTo>
                  <a:lnTo>
                    <a:pt x="232" y="244"/>
                  </a:lnTo>
                  <a:lnTo>
                    <a:pt x="198" y="206"/>
                  </a:lnTo>
                  <a:lnTo>
                    <a:pt x="160" y="170"/>
                  </a:lnTo>
                  <a:lnTo>
                    <a:pt x="160" y="170"/>
                  </a:lnTo>
                  <a:lnTo>
                    <a:pt x="190" y="210"/>
                  </a:lnTo>
                  <a:lnTo>
                    <a:pt x="222" y="258"/>
                  </a:lnTo>
                  <a:lnTo>
                    <a:pt x="262" y="320"/>
                  </a:lnTo>
                  <a:lnTo>
                    <a:pt x="306" y="394"/>
                  </a:lnTo>
                  <a:lnTo>
                    <a:pt x="330" y="436"/>
                  </a:lnTo>
                  <a:lnTo>
                    <a:pt x="352" y="478"/>
                  </a:lnTo>
                  <a:lnTo>
                    <a:pt x="374" y="524"/>
                  </a:lnTo>
                  <a:lnTo>
                    <a:pt x="394" y="570"/>
                  </a:lnTo>
                  <a:lnTo>
                    <a:pt x="412" y="616"/>
                  </a:lnTo>
                  <a:lnTo>
                    <a:pt x="430" y="664"/>
                  </a:lnTo>
                  <a:lnTo>
                    <a:pt x="430" y="664"/>
                  </a:lnTo>
                  <a:lnTo>
                    <a:pt x="410" y="674"/>
                  </a:lnTo>
                  <a:lnTo>
                    <a:pt x="388" y="680"/>
                  </a:lnTo>
                  <a:lnTo>
                    <a:pt x="366" y="684"/>
                  </a:lnTo>
                  <a:lnTo>
                    <a:pt x="344" y="686"/>
                  </a:lnTo>
                  <a:lnTo>
                    <a:pt x="344" y="686"/>
                  </a:lnTo>
                  <a:lnTo>
                    <a:pt x="312" y="684"/>
                  </a:lnTo>
                  <a:lnTo>
                    <a:pt x="284" y="678"/>
                  </a:lnTo>
                  <a:lnTo>
                    <a:pt x="256" y="668"/>
                  </a:lnTo>
                  <a:lnTo>
                    <a:pt x="228" y="654"/>
                  </a:lnTo>
                  <a:lnTo>
                    <a:pt x="202" y="638"/>
                  </a:lnTo>
                  <a:lnTo>
                    <a:pt x="178" y="618"/>
                  </a:lnTo>
                  <a:lnTo>
                    <a:pt x="156" y="596"/>
                  </a:lnTo>
                  <a:lnTo>
                    <a:pt x="134" y="570"/>
                  </a:lnTo>
                  <a:lnTo>
                    <a:pt x="134" y="570"/>
                  </a:lnTo>
                  <a:lnTo>
                    <a:pt x="120" y="550"/>
                  </a:lnTo>
                  <a:lnTo>
                    <a:pt x="108" y="528"/>
                  </a:lnTo>
                  <a:lnTo>
                    <a:pt x="96" y="506"/>
                  </a:lnTo>
                  <a:lnTo>
                    <a:pt x="86" y="484"/>
                  </a:lnTo>
                  <a:lnTo>
                    <a:pt x="76" y="460"/>
                  </a:lnTo>
                  <a:lnTo>
                    <a:pt x="68" y="436"/>
                  </a:lnTo>
                  <a:lnTo>
                    <a:pt x="54" y="386"/>
                  </a:lnTo>
                  <a:lnTo>
                    <a:pt x="44" y="334"/>
                  </a:lnTo>
                  <a:lnTo>
                    <a:pt x="36" y="278"/>
                  </a:lnTo>
                  <a:lnTo>
                    <a:pt x="32" y="220"/>
                  </a:lnTo>
                  <a:lnTo>
                    <a:pt x="28" y="16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AU" sz="1350"/>
            </a:p>
          </p:txBody>
        </p:sp>
        <p:sp>
          <p:nvSpPr>
            <p:cNvPr id="28" name="Freeform 117"/>
            <p:cNvSpPr>
              <a:spLocks/>
            </p:cNvSpPr>
            <p:nvPr/>
          </p:nvSpPr>
          <p:spPr bwMode="auto">
            <a:xfrm>
              <a:off x="6910388" y="2214563"/>
              <a:ext cx="1289050" cy="790575"/>
            </a:xfrm>
            <a:custGeom>
              <a:avLst/>
              <a:gdLst>
                <a:gd name="T0" fmla="*/ 128 w 812"/>
                <a:gd name="T1" fmla="*/ 220 h 498"/>
                <a:gd name="T2" fmla="*/ 78 w 812"/>
                <a:gd name="T3" fmla="*/ 166 h 498"/>
                <a:gd name="T4" fmla="*/ 38 w 812"/>
                <a:gd name="T5" fmla="*/ 132 h 498"/>
                <a:gd name="T6" fmla="*/ 0 w 812"/>
                <a:gd name="T7" fmla="*/ 108 h 498"/>
                <a:gd name="T8" fmla="*/ 38 w 812"/>
                <a:gd name="T9" fmla="*/ 90 h 498"/>
                <a:gd name="T10" fmla="*/ 118 w 812"/>
                <a:gd name="T11" fmla="*/ 60 h 498"/>
                <a:gd name="T12" fmla="*/ 202 w 812"/>
                <a:gd name="T13" fmla="*/ 34 h 498"/>
                <a:gd name="T14" fmla="*/ 286 w 812"/>
                <a:gd name="T15" fmla="*/ 14 h 498"/>
                <a:gd name="T16" fmla="*/ 372 w 812"/>
                <a:gd name="T17" fmla="*/ 4 h 498"/>
                <a:gd name="T18" fmla="*/ 456 w 812"/>
                <a:gd name="T19" fmla="*/ 0 h 498"/>
                <a:gd name="T20" fmla="*/ 538 w 812"/>
                <a:gd name="T21" fmla="*/ 8 h 498"/>
                <a:gd name="T22" fmla="*/ 616 w 812"/>
                <a:gd name="T23" fmla="*/ 28 h 498"/>
                <a:gd name="T24" fmla="*/ 652 w 812"/>
                <a:gd name="T25" fmla="*/ 44 h 498"/>
                <a:gd name="T26" fmla="*/ 700 w 812"/>
                <a:gd name="T27" fmla="*/ 72 h 498"/>
                <a:gd name="T28" fmla="*/ 740 w 812"/>
                <a:gd name="T29" fmla="*/ 104 h 498"/>
                <a:gd name="T30" fmla="*/ 772 w 812"/>
                <a:gd name="T31" fmla="*/ 140 h 498"/>
                <a:gd name="T32" fmla="*/ 794 w 812"/>
                <a:gd name="T33" fmla="*/ 178 h 498"/>
                <a:gd name="T34" fmla="*/ 800 w 812"/>
                <a:gd name="T35" fmla="*/ 190 h 498"/>
                <a:gd name="T36" fmla="*/ 808 w 812"/>
                <a:gd name="T37" fmla="*/ 220 h 498"/>
                <a:gd name="T38" fmla="*/ 812 w 812"/>
                <a:gd name="T39" fmla="*/ 270 h 498"/>
                <a:gd name="T40" fmla="*/ 808 w 812"/>
                <a:gd name="T41" fmla="*/ 304 h 498"/>
                <a:gd name="T42" fmla="*/ 732 w 812"/>
                <a:gd name="T43" fmla="*/ 266 h 498"/>
                <a:gd name="T44" fmla="*/ 612 w 812"/>
                <a:gd name="T45" fmla="*/ 220 h 498"/>
                <a:gd name="T46" fmla="*/ 492 w 812"/>
                <a:gd name="T47" fmla="*/ 184 h 498"/>
                <a:gd name="T48" fmla="*/ 400 w 812"/>
                <a:gd name="T49" fmla="*/ 164 h 498"/>
                <a:gd name="T50" fmla="*/ 298 w 812"/>
                <a:gd name="T51" fmla="*/ 148 h 498"/>
                <a:gd name="T52" fmla="*/ 242 w 812"/>
                <a:gd name="T53" fmla="*/ 142 h 498"/>
                <a:gd name="T54" fmla="*/ 352 w 812"/>
                <a:gd name="T55" fmla="*/ 174 h 498"/>
                <a:gd name="T56" fmla="*/ 508 w 812"/>
                <a:gd name="T57" fmla="*/ 232 h 498"/>
                <a:gd name="T58" fmla="*/ 600 w 812"/>
                <a:gd name="T59" fmla="*/ 270 h 498"/>
                <a:gd name="T60" fmla="*/ 694 w 812"/>
                <a:gd name="T61" fmla="*/ 318 h 498"/>
                <a:gd name="T62" fmla="*/ 786 w 812"/>
                <a:gd name="T63" fmla="*/ 372 h 498"/>
                <a:gd name="T64" fmla="*/ 774 w 812"/>
                <a:gd name="T65" fmla="*/ 392 h 498"/>
                <a:gd name="T66" fmla="*/ 746 w 812"/>
                <a:gd name="T67" fmla="*/ 430 h 498"/>
                <a:gd name="T68" fmla="*/ 728 w 812"/>
                <a:gd name="T69" fmla="*/ 446 h 498"/>
                <a:gd name="T70" fmla="*/ 674 w 812"/>
                <a:gd name="T71" fmla="*/ 478 h 498"/>
                <a:gd name="T72" fmla="*/ 614 w 812"/>
                <a:gd name="T73" fmla="*/ 494 h 498"/>
                <a:gd name="T74" fmla="*/ 550 w 812"/>
                <a:gd name="T75" fmla="*/ 498 h 498"/>
                <a:gd name="T76" fmla="*/ 482 w 812"/>
                <a:gd name="T77" fmla="*/ 486 h 498"/>
                <a:gd name="T78" fmla="*/ 458 w 812"/>
                <a:gd name="T79" fmla="*/ 480 h 498"/>
                <a:gd name="T80" fmla="*/ 410 w 812"/>
                <a:gd name="T81" fmla="*/ 460 h 498"/>
                <a:gd name="T82" fmla="*/ 364 w 812"/>
                <a:gd name="T83" fmla="*/ 436 h 498"/>
                <a:gd name="T84" fmla="*/ 296 w 812"/>
                <a:gd name="T85" fmla="*/ 390 h 498"/>
                <a:gd name="T86" fmla="*/ 212 w 812"/>
                <a:gd name="T87" fmla="*/ 312 h 498"/>
                <a:gd name="T88" fmla="*/ 128 w 812"/>
                <a:gd name="T89" fmla="*/ 220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12" h="498">
                  <a:moveTo>
                    <a:pt x="128" y="220"/>
                  </a:moveTo>
                  <a:lnTo>
                    <a:pt x="128" y="220"/>
                  </a:lnTo>
                  <a:lnTo>
                    <a:pt x="102" y="190"/>
                  </a:lnTo>
                  <a:lnTo>
                    <a:pt x="78" y="166"/>
                  </a:lnTo>
                  <a:lnTo>
                    <a:pt x="56" y="146"/>
                  </a:lnTo>
                  <a:lnTo>
                    <a:pt x="38" y="132"/>
                  </a:lnTo>
                  <a:lnTo>
                    <a:pt x="10" y="112"/>
                  </a:lnTo>
                  <a:lnTo>
                    <a:pt x="0" y="108"/>
                  </a:lnTo>
                  <a:lnTo>
                    <a:pt x="0" y="108"/>
                  </a:lnTo>
                  <a:lnTo>
                    <a:pt x="38" y="90"/>
                  </a:lnTo>
                  <a:lnTo>
                    <a:pt x="78" y="74"/>
                  </a:lnTo>
                  <a:lnTo>
                    <a:pt x="118" y="60"/>
                  </a:lnTo>
                  <a:lnTo>
                    <a:pt x="160" y="46"/>
                  </a:lnTo>
                  <a:lnTo>
                    <a:pt x="202" y="34"/>
                  </a:lnTo>
                  <a:lnTo>
                    <a:pt x="244" y="24"/>
                  </a:lnTo>
                  <a:lnTo>
                    <a:pt x="286" y="14"/>
                  </a:lnTo>
                  <a:lnTo>
                    <a:pt x="330" y="8"/>
                  </a:lnTo>
                  <a:lnTo>
                    <a:pt x="372" y="4"/>
                  </a:lnTo>
                  <a:lnTo>
                    <a:pt x="414" y="0"/>
                  </a:lnTo>
                  <a:lnTo>
                    <a:pt x="456" y="0"/>
                  </a:lnTo>
                  <a:lnTo>
                    <a:pt x="498" y="4"/>
                  </a:lnTo>
                  <a:lnTo>
                    <a:pt x="538" y="8"/>
                  </a:lnTo>
                  <a:lnTo>
                    <a:pt x="578" y="18"/>
                  </a:lnTo>
                  <a:lnTo>
                    <a:pt x="616" y="28"/>
                  </a:lnTo>
                  <a:lnTo>
                    <a:pt x="652" y="44"/>
                  </a:lnTo>
                  <a:lnTo>
                    <a:pt x="652" y="44"/>
                  </a:lnTo>
                  <a:lnTo>
                    <a:pt x="678" y="56"/>
                  </a:lnTo>
                  <a:lnTo>
                    <a:pt x="700" y="72"/>
                  </a:lnTo>
                  <a:lnTo>
                    <a:pt x="722" y="86"/>
                  </a:lnTo>
                  <a:lnTo>
                    <a:pt x="740" y="104"/>
                  </a:lnTo>
                  <a:lnTo>
                    <a:pt x="756" y="122"/>
                  </a:lnTo>
                  <a:lnTo>
                    <a:pt x="772" y="140"/>
                  </a:lnTo>
                  <a:lnTo>
                    <a:pt x="784" y="158"/>
                  </a:lnTo>
                  <a:lnTo>
                    <a:pt x="794" y="178"/>
                  </a:lnTo>
                  <a:lnTo>
                    <a:pt x="794" y="178"/>
                  </a:lnTo>
                  <a:lnTo>
                    <a:pt x="800" y="190"/>
                  </a:lnTo>
                  <a:lnTo>
                    <a:pt x="804" y="206"/>
                  </a:lnTo>
                  <a:lnTo>
                    <a:pt x="808" y="220"/>
                  </a:lnTo>
                  <a:lnTo>
                    <a:pt x="810" y="236"/>
                  </a:lnTo>
                  <a:lnTo>
                    <a:pt x="812" y="270"/>
                  </a:lnTo>
                  <a:lnTo>
                    <a:pt x="808" y="304"/>
                  </a:lnTo>
                  <a:lnTo>
                    <a:pt x="808" y="304"/>
                  </a:lnTo>
                  <a:lnTo>
                    <a:pt x="776" y="288"/>
                  </a:lnTo>
                  <a:lnTo>
                    <a:pt x="732" y="266"/>
                  </a:lnTo>
                  <a:lnTo>
                    <a:pt x="678" y="244"/>
                  </a:lnTo>
                  <a:lnTo>
                    <a:pt x="612" y="220"/>
                  </a:lnTo>
                  <a:lnTo>
                    <a:pt x="536" y="196"/>
                  </a:lnTo>
                  <a:lnTo>
                    <a:pt x="492" y="184"/>
                  </a:lnTo>
                  <a:lnTo>
                    <a:pt x="448" y="174"/>
                  </a:lnTo>
                  <a:lnTo>
                    <a:pt x="400" y="164"/>
                  </a:lnTo>
                  <a:lnTo>
                    <a:pt x="350" y="156"/>
                  </a:lnTo>
                  <a:lnTo>
                    <a:pt x="298" y="148"/>
                  </a:lnTo>
                  <a:lnTo>
                    <a:pt x="242" y="142"/>
                  </a:lnTo>
                  <a:lnTo>
                    <a:pt x="242" y="142"/>
                  </a:lnTo>
                  <a:lnTo>
                    <a:pt x="294" y="156"/>
                  </a:lnTo>
                  <a:lnTo>
                    <a:pt x="352" y="174"/>
                  </a:lnTo>
                  <a:lnTo>
                    <a:pt x="424" y="200"/>
                  </a:lnTo>
                  <a:lnTo>
                    <a:pt x="508" y="232"/>
                  </a:lnTo>
                  <a:lnTo>
                    <a:pt x="554" y="250"/>
                  </a:lnTo>
                  <a:lnTo>
                    <a:pt x="600" y="270"/>
                  </a:lnTo>
                  <a:lnTo>
                    <a:pt x="648" y="292"/>
                  </a:lnTo>
                  <a:lnTo>
                    <a:pt x="694" y="318"/>
                  </a:lnTo>
                  <a:lnTo>
                    <a:pt x="740" y="344"/>
                  </a:lnTo>
                  <a:lnTo>
                    <a:pt x="786" y="372"/>
                  </a:lnTo>
                  <a:lnTo>
                    <a:pt x="786" y="372"/>
                  </a:lnTo>
                  <a:lnTo>
                    <a:pt x="774" y="392"/>
                  </a:lnTo>
                  <a:lnTo>
                    <a:pt x="762" y="412"/>
                  </a:lnTo>
                  <a:lnTo>
                    <a:pt x="746" y="430"/>
                  </a:lnTo>
                  <a:lnTo>
                    <a:pt x="728" y="446"/>
                  </a:lnTo>
                  <a:lnTo>
                    <a:pt x="728" y="446"/>
                  </a:lnTo>
                  <a:lnTo>
                    <a:pt x="702" y="464"/>
                  </a:lnTo>
                  <a:lnTo>
                    <a:pt x="674" y="478"/>
                  </a:lnTo>
                  <a:lnTo>
                    <a:pt x="644" y="488"/>
                  </a:lnTo>
                  <a:lnTo>
                    <a:pt x="614" y="494"/>
                  </a:lnTo>
                  <a:lnTo>
                    <a:pt x="582" y="498"/>
                  </a:lnTo>
                  <a:lnTo>
                    <a:pt x="550" y="498"/>
                  </a:lnTo>
                  <a:lnTo>
                    <a:pt x="516" y="494"/>
                  </a:lnTo>
                  <a:lnTo>
                    <a:pt x="482" y="486"/>
                  </a:lnTo>
                  <a:lnTo>
                    <a:pt x="482" y="486"/>
                  </a:lnTo>
                  <a:lnTo>
                    <a:pt x="458" y="480"/>
                  </a:lnTo>
                  <a:lnTo>
                    <a:pt x="434" y="470"/>
                  </a:lnTo>
                  <a:lnTo>
                    <a:pt x="410" y="460"/>
                  </a:lnTo>
                  <a:lnTo>
                    <a:pt x="386" y="448"/>
                  </a:lnTo>
                  <a:lnTo>
                    <a:pt x="364" y="436"/>
                  </a:lnTo>
                  <a:lnTo>
                    <a:pt x="340" y="422"/>
                  </a:lnTo>
                  <a:lnTo>
                    <a:pt x="296" y="390"/>
                  </a:lnTo>
                  <a:lnTo>
                    <a:pt x="254" y="352"/>
                  </a:lnTo>
                  <a:lnTo>
                    <a:pt x="212" y="312"/>
                  </a:lnTo>
                  <a:lnTo>
                    <a:pt x="170" y="266"/>
                  </a:lnTo>
                  <a:lnTo>
                    <a:pt x="128" y="220"/>
                  </a:lnTo>
                  <a:close/>
                </a:path>
              </a:pathLst>
            </a:custGeom>
            <a:solidFill>
              <a:srgbClr val="1F6F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AU" sz="1350"/>
            </a:p>
          </p:txBody>
        </p:sp>
        <p:sp>
          <p:nvSpPr>
            <p:cNvPr id="29" name="Freeform 118"/>
            <p:cNvSpPr>
              <a:spLocks/>
            </p:cNvSpPr>
            <p:nvPr/>
          </p:nvSpPr>
          <p:spPr bwMode="auto">
            <a:xfrm>
              <a:off x="6910388" y="2214563"/>
              <a:ext cx="1289050" cy="790575"/>
            </a:xfrm>
            <a:custGeom>
              <a:avLst/>
              <a:gdLst>
                <a:gd name="T0" fmla="*/ 128 w 812"/>
                <a:gd name="T1" fmla="*/ 220 h 498"/>
                <a:gd name="T2" fmla="*/ 78 w 812"/>
                <a:gd name="T3" fmla="*/ 166 h 498"/>
                <a:gd name="T4" fmla="*/ 38 w 812"/>
                <a:gd name="T5" fmla="*/ 132 h 498"/>
                <a:gd name="T6" fmla="*/ 0 w 812"/>
                <a:gd name="T7" fmla="*/ 108 h 498"/>
                <a:gd name="T8" fmla="*/ 38 w 812"/>
                <a:gd name="T9" fmla="*/ 90 h 498"/>
                <a:gd name="T10" fmla="*/ 118 w 812"/>
                <a:gd name="T11" fmla="*/ 60 h 498"/>
                <a:gd name="T12" fmla="*/ 202 w 812"/>
                <a:gd name="T13" fmla="*/ 34 h 498"/>
                <a:gd name="T14" fmla="*/ 286 w 812"/>
                <a:gd name="T15" fmla="*/ 14 h 498"/>
                <a:gd name="T16" fmla="*/ 372 w 812"/>
                <a:gd name="T17" fmla="*/ 4 h 498"/>
                <a:gd name="T18" fmla="*/ 456 w 812"/>
                <a:gd name="T19" fmla="*/ 0 h 498"/>
                <a:gd name="T20" fmla="*/ 538 w 812"/>
                <a:gd name="T21" fmla="*/ 8 h 498"/>
                <a:gd name="T22" fmla="*/ 616 w 812"/>
                <a:gd name="T23" fmla="*/ 28 h 498"/>
                <a:gd name="T24" fmla="*/ 652 w 812"/>
                <a:gd name="T25" fmla="*/ 44 h 498"/>
                <a:gd name="T26" fmla="*/ 700 w 812"/>
                <a:gd name="T27" fmla="*/ 72 h 498"/>
                <a:gd name="T28" fmla="*/ 740 w 812"/>
                <a:gd name="T29" fmla="*/ 104 h 498"/>
                <a:gd name="T30" fmla="*/ 772 w 812"/>
                <a:gd name="T31" fmla="*/ 140 h 498"/>
                <a:gd name="T32" fmla="*/ 794 w 812"/>
                <a:gd name="T33" fmla="*/ 178 h 498"/>
                <a:gd name="T34" fmla="*/ 800 w 812"/>
                <a:gd name="T35" fmla="*/ 190 h 498"/>
                <a:gd name="T36" fmla="*/ 808 w 812"/>
                <a:gd name="T37" fmla="*/ 220 h 498"/>
                <a:gd name="T38" fmla="*/ 812 w 812"/>
                <a:gd name="T39" fmla="*/ 270 h 498"/>
                <a:gd name="T40" fmla="*/ 808 w 812"/>
                <a:gd name="T41" fmla="*/ 304 h 498"/>
                <a:gd name="T42" fmla="*/ 732 w 812"/>
                <a:gd name="T43" fmla="*/ 266 h 498"/>
                <a:gd name="T44" fmla="*/ 612 w 812"/>
                <a:gd name="T45" fmla="*/ 220 h 498"/>
                <a:gd name="T46" fmla="*/ 492 w 812"/>
                <a:gd name="T47" fmla="*/ 184 h 498"/>
                <a:gd name="T48" fmla="*/ 400 w 812"/>
                <a:gd name="T49" fmla="*/ 164 h 498"/>
                <a:gd name="T50" fmla="*/ 298 w 812"/>
                <a:gd name="T51" fmla="*/ 148 h 498"/>
                <a:gd name="T52" fmla="*/ 242 w 812"/>
                <a:gd name="T53" fmla="*/ 142 h 498"/>
                <a:gd name="T54" fmla="*/ 352 w 812"/>
                <a:gd name="T55" fmla="*/ 174 h 498"/>
                <a:gd name="T56" fmla="*/ 508 w 812"/>
                <a:gd name="T57" fmla="*/ 232 h 498"/>
                <a:gd name="T58" fmla="*/ 600 w 812"/>
                <a:gd name="T59" fmla="*/ 270 h 498"/>
                <a:gd name="T60" fmla="*/ 694 w 812"/>
                <a:gd name="T61" fmla="*/ 318 h 498"/>
                <a:gd name="T62" fmla="*/ 786 w 812"/>
                <a:gd name="T63" fmla="*/ 372 h 498"/>
                <a:gd name="T64" fmla="*/ 774 w 812"/>
                <a:gd name="T65" fmla="*/ 392 h 498"/>
                <a:gd name="T66" fmla="*/ 746 w 812"/>
                <a:gd name="T67" fmla="*/ 430 h 498"/>
                <a:gd name="T68" fmla="*/ 728 w 812"/>
                <a:gd name="T69" fmla="*/ 446 h 498"/>
                <a:gd name="T70" fmla="*/ 674 w 812"/>
                <a:gd name="T71" fmla="*/ 478 h 498"/>
                <a:gd name="T72" fmla="*/ 614 w 812"/>
                <a:gd name="T73" fmla="*/ 494 h 498"/>
                <a:gd name="T74" fmla="*/ 550 w 812"/>
                <a:gd name="T75" fmla="*/ 498 h 498"/>
                <a:gd name="T76" fmla="*/ 482 w 812"/>
                <a:gd name="T77" fmla="*/ 486 h 498"/>
                <a:gd name="T78" fmla="*/ 458 w 812"/>
                <a:gd name="T79" fmla="*/ 480 h 498"/>
                <a:gd name="T80" fmla="*/ 410 w 812"/>
                <a:gd name="T81" fmla="*/ 460 h 498"/>
                <a:gd name="T82" fmla="*/ 364 w 812"/>
                <a:gd name="T83" fmla="*/ 436 h 498"/>
                <a:gd name="T84" fmla="*/ 296 w 812"/>
                <a:gd name="T85" fmla="*/ 390 h 498"/>
                <a:gd name="T86" fmla="*/ 212 w 812"/>
                <a:gd name="T87" fmla="*/ 312 h 498"/>
                <a:gd name="T88" fmla="*/ 128 w 812"/>
                <a:gd name="T89" fmla="*/ 220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12" h="498">
                  <a:moveTo>
                    <a:pt x="128" y="220"/>
                  </a:moveTo>
                  <a:lnTo>
                    <a:pt x="128" y="220"/>
                  </a:lnTo>
                  <a:lnTo>
                    <a:pt x="102" y="190"/>
                  </a:lnTo>
                  <a:lnTo>
                    <a:pt x="78" y="166"/>
                  </a:lnTo>
                  <a:lnTo>
                    <a:pt x="56" y="146"/>
                  </a:lnTo>
                  <a:lnTo>
                    <a:pt x="38" y="132"/>
                  </a:lnTo>
                  <a:lnTo>
                    <a:pt x="10" y="112"/>
                  </a:lnTo>
                  <a:lnTo>
                    <a:pt x="0" y="108"/>
                  </a:lnTo>
                  <a:lnTo>
                    <a:pt x="0" y="108"/>
                  </a:lnTo>
                  <a:lnTo>
                    <a:pt x="38" y="90"/>
                  </a:lnTo>
                  <a:lnTo>
                    <a:pt x="78" y="74"/>
                  </a:lnTo>
                  <a:lnTo>
                    <a:pt x="118" y="60"/>
                  </a:lnTo>
                  <a:lnTo>
                    <a:pt x="160" y="46"/>
                  </a:lnTo>
                  <a:lnTo>
                    <a:pt x="202" y="34"/>
                  </a:lnTo>
                  <a:lnTo>
                    <a:pt x="244" y="24"/>
                  </a:lnTo>
                  <a:lnTo>
                    <a:pt x="286" y="14"/>
                  </a:lnTo>
                  <a:lnTo>
                    <a:pt x="330" y="8"/>
                  </a:lnTo>
                  <a:lnTo>
                    <a:pt x="372" y="4"/>
                  </a:lnTo>
                  <a:lnTo>
                    <a:pt x="414" y="0"/>
                  </a:lnTo>
                  <a:lnTo>
                    <a:pt x="456" y="0"/>
                  </a:lnTo>
                  <a:lnTo>
                    <a:pt x="498" y="4"/>
                  </a:lnTo>
                  <a:lnTo>
                    <a:pt x="538" y="8"/>
                  </a:lnTo>
                  <a:lnTo>
                    <a:pt x="578" y="18"/>
                  </a:lnTo>
                  <a:lnTo>
                    <a:pt x="616" y="28"/>
                  </a:lnTo>
                  <a:lnTo>
                    <a:pt x="652" y="44"/>
                  </a:lnTo>
                  <a:lnTo>
                    <a:pt x="652" y="44"/>
                  </a:lnTo>
                  <a:lnTo>
                    <a:pt x="678" y="56"/>
                  </a:lnTo>
                  <a:lnTo>
                    <a:pt x="700" y="72"/>
                  </a:lnTo>
                  <a:lnTo>
                    <a:pt x="722" y="86"/>
                  </a:lnTo>
                  <a:lnTo>
                    <a:pt x="740" y="104"/>
                  </a:lnTo>
                  <a:lnTo>
                    <a:pt x="756" y="122"/>
                  </a:lnTo>
                  <a:lnTo>
                    <a:pt x="772" y="140"/>
                  </a:lnTo>
                  <a:lnTo>
                    <a:pt x="784" y="158"/>
                  </a:lnTo>
                  <a:lnTo>
                    <a:pt x="794" y="178"/>
                  </a:lnTo>
                  <a:lnTo>
                    <a:pt x="794" y="178"/>
                  </a:lnTo>
                  <a:lnTo>
                    <a:pt x="800" y="190"/>
                  </a:lnTo>
                  <a:lnTo>
                    <a:pt x="804" y="206"/>
                  </a:lnTo>
                  <a:lnTo>
                    <a:pt x="808" y="220"/>
                  </a:lnTo>
                  <a:lnTo>
                    <a:pt x="810" y="236"/>
                  </a:lnTo>
                  <a:lnTo>
                    <a:pt x="812" y="270"/>
                  </a:lnTo>
                  <a:lnTo>
                    <a:pt x="808" y="304"/>
                  </a:lnTo>
                  <a:lnTo>
                    <a:pt x="808" y="304"/>
                  </a:lnTo>
                  <a:lnTo>
                    <a:pt x="776" y="288"/>
                  </a:lnTo>
                  <a:lnTo>
                    <a:pt x="732" y="266"/>
                  </a:lnTo>
                  <a:lnTo>
                    <a:pt x="678" y="244"/>
                  </a:lnTo>
                  <a:lnTo>
                    <a:pt x="612" y="220"/>
                  </a:lnTo>
                  <a:lnTo>
                    <a:pt x="536" y="196"/>
                  </a:lnTo>
                  <a:lnTo>
                    <a:pt x="492" y="184"/>
                  </a:lnTo>
                  <a:lnTo>
                    <a:pt x="448" y="174"/>
                  </a:lnTo>
                  <a:lnTo>
                    <a:pt x="400" y="164"/>
                  </a:lnTo>
                  <a:lnTo>
                    <a:pt x="350" y="156"/>
                  </a:lnTo>
                  <a:lnTo>
                    <a:pt x="298" y="148"/>
                  </a:lnTo>
                  <a:lnTo>
                    <a:pt x="242" y="142"/>
                  </a:lnTo>
                  <a:lnTo>
                    <a:pt x="242" y="142"/>
                  </a:lnTo>
                  <a:lnTo>
                    <a:pt x="294" y="156"/>
                  </a:lnTo>
                  <a:lnTo>
                    <a:pt x="352" y="174"/>
                  </a:lnTo>
                  <a:lnTo>
                    <a:pt x="424" y="200"/>
                  </a:lnTo>
                  <a:lnTo>
                    <a:pt x="508" y="232"/>
                  </a:lnTo>
                  <a:lnTo>
                    <a:pt x="554" y="250"/>
                  </a:lnTo>
                  <a:lnTo>
                    <a:pt x="600" y="270"/>
                  </a:lnTo>
                  <a:lnTo>
                    <a:pt x="648" y="292"/>
                  </a:lnTo>
                  <a:lnTo>
                    <a:pt x="694" y="318"/>
                  </a:lnTo>
                  <a:lnTo>
                    <a:pt x="740" y="344"/>
                  </a:lnTo>
                  <a:lnTo>
                    <a:pt x="786" y="372"/>
                  </a:lnTo>
                  <a:lnTo>
                    <a:pt x="786" y="372"/>
                  </a:lnTo>
                  <a:lnTo>
                    <a:pt x="774" y="392"/>
                  </a:lnTo>
                  <a:lnTo>
                    <a:pt x="762" y="412"/>
                  </a:lnTo>
                  <a:lnTo>
                    <a:pt x="746" y="430"/>
                  </a:lnTo>
                  <a:lnTo>
                    <a:pt x="728" y="446"/>
                  </a:lnTo>
                  <a:lnTo>
                    <a:pt x="728" y="446"/>
                  </a:lnTo>
                  <a:lnTo>
                    <a:pt x="702" y="464"/>
                  </a:lnTo>
                  <a:lnTo>
                    <a:pt x="674" y="478"/>
                  </a:lnTo>
                  <a:lnTo>
                    <a:pt x="644" y="488"/>
                  </a:lnTo>
                  <a:lnTo>
                    <a:pt x="614" y="494"/>
                  </a:lnTo>
                  <a:lnTo>
                    <a:pt x="582" y="498"/>
                  </a:lnTo>
                  <a:lnTo>
                    <a:pt x="550" y="498"/>
                  </a:lnTo>
                  <a:lnTo>
                    <a:pt x="516" y="494"/>
                  </a:lnTo>
                  <a:lnTo>
                    <a:pt x="482" y="486"/>
                  </a:lnTo>
                  <a:lnTo>
                    <a:pt x="482" y="486"/>
                  </a:lnTo>
                  <a:lnTo>
                    <a:pt x="458" y="480"/>
                  </a:lnTo>
                  <a:lnTo>
                    <a:pt x="434" y="470"/>
                  </a:lnTo>
                  <a:lnTo>
                    <a:pt x="410" y="460"/>
                  </a:lnTo>
                  <a:lnTo>
                    <a:pt x="386" y="448"/>
                  </a:lnTo>
                  <a:lnTo>
                    <a:pt x="364" y="436"/>
                  </a:lnTo>
                  <a:lnTo>
                    <a:pt x="340" y="422"/>
                  </a:lnTo>
                  <a:lnTo>
                    <a:pt x="296" y="390"/>
                  </a:lnTo>
                  <a:lnTo>
                    <a:pt x="254" y="352"/>
                  </a:lnTo>
                  <a:lnTo>
                    <a:pt x="212" y="312"/>
                  </a:lnTo>
                  <a:lnTo>
                    <a:pt x="170" y="266"/>
                  </a:lnTo>
                  <a:lnTo>
                    <a:pt x="128" y="2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AU" sz="1350"/>
            </a:p>
          </p:txBody>
        </p:sp>
        <p:sp>
          <p:nvSpPr>
            <p:cNvPr id="30" name="Freeform 119"/>
            <p:cNvSpPr>
              <a:spLocks/>
            </p:cNvSpPr>
            <p:nvPr/>
          </p:nvSpPr>
          <p:spPr bwMode="auto">
            <a:xfrm>
              <a:off x="7135813" y="1509713"/>
              <a:ext cx="755650" cy="552450"/>
            </a:xfrm>
            <a:custGeom>
              <a:avLst/>
              <a:gdLst>
                <a:gd name="T0" fmla="*/ 60 w 476"/>
                <a:gd name="T1" fmla="*/ 100 h 348"/>
                <a:gd name="T2" fmla="*/ 38 w 476"/>
                <a:gd name="T3" fmla="*/ 60 h 348"/>
                <a:gd name="T4" fmla="*/ 6 w 476"/>
                <a:gd name="T5" fmla="*/ 16 h 348"/>
                <a:gd name="T6" fmla="*/ 0 w 476"/>
                <a:gd name="T7" fmla="*/ 12 h 348"/>
                <a:gd name="T8" fmla="*/ 108 w 476"/>
                <a:gd name="T9" fmla="*/ 0 h 348"/>
                <a:gd name="T10" fmla="*/ 190 w 476"/>
                <a:gd name="T11" fmla="*/ 2 h 348"/>
                <a:gd name="T12" fmla="*/ 244 w 476"/>
                <a:gd name="T13" fmla="*/ 8 h 348"/>
                <a:gd name="T14" fmla="*/ 296 w 476"/>
                <a:gd name="T15" fmla="*/ 20 h 348"/>
                <a:gd name="T16" fmla="*/ 344 w 476"/>
                <a:gd name="T17" fmla="*/ 38 h 348"/>
                <a:gd name="T18" fmla="*/ 388 w 476"/>
                <a:gd name="T19" fmla="*/ 62 h 348"/>
                <a:gd name="T20" fmla="*/ 408 w 476"/>
                <a:gd name="T21" fmla="*/ 78 h 348"/>
                <a:gd name="T22" fmla="*/ 434 w 476"/>
                <a:gd name="T23" fmla="*/ 102 h 348"/>
                <a:gd name="T24" fmla="*/ 454 w 476"/>
                <a:gd name="T25" fmla="*/ 128 h 348"/>
                <a:gd name="T26" fmla="*/ 466 w 476"/>
                <a:gd name="T27" fmla="*/ 156 h 348"/>
                <a:gd name="T28" fmla="*/ 474 w 476"/>
                <a:gd name="T29" fmla="*/ 182 h 348"/>
                <a:gd name="T30" fmla="*/ 474 w 476"/>
                <a:gd name="T31" fmla="*/ 222 h 348"/>
                <a:gd name="T32" fmla="*/ 462 w 476"/>
                <a:gd name="T33" fmla="*/ 262 h 348"/>
                <a:gd name="T34" fmla="*/ 446 w 476"/>
                <a:gd name="T35" fmla="*/ 246 h 348"/>
                <a:gd name="T36" fmla="*/ 392 w 476"/>
                <a:gd name="T37" fmla="*/ 204 h 348"/>
                <a:gd name="T38" fmla="*/ 314 w 476"/>
                <a:gd name="T39" fmla="*/ 152 h 348"/>
                <a:gd name="T40" fmla="*/ 206 w 476"/>
                <a:gd name="T41" fmla="*/ 98 h 348"/>
                <a:gd name="T42" fmla="*/ 142 w 476"/>
                <a:gd name="T43" fmla="*/ 72 h 348"/>
                <a:gd name="T44" fmla="*/ 204 w 476"/>
                <a:gd name="T45" fmla="*/ 110 h 348"/>
                <a:gd name="T46" fmla="*/ 292 w 476"/>
                <a:gd name="T47" fmla="*/ 170 h 348"/>
                <a:gd name="T48" fmla="*/ 390 w 476"/>
                <a:gd name="T49" fmla="*/ 252 h 348"/>
                <a:gd name="T50" fmla="*/ 438 w 476"/>
                <a:gd name="T51" fmla="*/ 300 h 348"/>
                <a:gd name="T52" fmla="*/ 428 w 476"/>
                <a:gd name="T53" fmla="*/ 310 h 348"/>
                <a:gd name="T54" fmla="*/ 404 w 476"/>
                <a:gd name="T55" fmla="*/ 328 h 348"/>
                <a:gd name="T56" fmla="*/ 390 w 476"/>
                <a:gd name="T57" fmla="*/ 336 h 348"/>
                <a:gd name="T58" fmla="*/ 352 w 476"/>
                <a:gd name="T59" fmla="*/ 346 h 348"/>
                <a:gd name="T60" fmla="*/ 314 w 476"/>
                <a:gd name="T61" fmla="*/ 348 h 348"/>
                <a:gd name="T62" fmla="*/ 274 w 476"/>
                <a:gd name="T63" fmla="*/ 338 h 348"/>
                <a:gd name="T64" fmla="*/ 234 w 476"/>
                <a:gd name="T65" fmla="*/ 322 h 348"/>
                <a:gd name="T66" fmla="*/ 206 w 476"/>
                <a:gd name="T67" fmla="*/ 304 h 348"/>
                <a:gd name="T68" fmla="*/ 158 w 476"/>
                <a:gd name="T69" fmla="*/ 258 h 348"/>
                <a:gd name="T70" fmla="*/ 116 w 476"/>
                <a:gd name="T71" fmla="*/ 202 h 348"/>
                <a:gd name="T72" fmla="*/ 78 w 476"/>
                <a:gd name="T73" fmla="*/ 136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76" h="348">
                  <a:moveTo>
                    <a:pt x="60" y="100"/>
                  </a:moveTo>
                  <a:lnTo>
                    <a:pt x="60" y="100"/>
                  </a:lnTo>
                  <a:lnTo>
                    <a:pt x="48" y="78"/>
                  </a:lnTo>
                  <a:lnTo>
                    <a:pt x="38" y="60"/>
                  </a:lnTo>
                  <a:lnTo>
                    <a:pt x="18" y="32"/>
                  </a:lnTo>
                  <a:lnTo>
                    <a:pt x="6" y="16"/>
                  </a:lnTo>
                  <a:lnTo>
                    <a:pt x="0" y="12"/>
                  </a:lnTo>
                  <a:lnTo>
                    <a:pt x="0" y="12"/>
                  </a:lnTo>
                  <a:lnTo>
                    <a:pt x="52" y="4"/>
                  </a:lnTo>
                  <a:lnTo>
                    <a:pt x="108" y="0"/>
                  </a:lnTo>
                  <a:lnTo>
                    <a:pt x="162" y="0"/>
                  </a:lnTo>
                  <a:lnTo>
                    <a:pt x="190" y="2"/>
                  </a:lnTo>
                  <a:lnTo>
                    <a:pt x="218" y="4"/>
                  </a:lnTo>
                  <a:lnTo>
                    <a:pt x="244" y="8"/>
                  </a:lnTo>
                  <a:lnTo>
                    <a:pt x="270" y="14"/>
                  </a:lnTo>
                  <a:lnTo>
                    <a:pt x="296" y="20"/>
                  </a:lnTo>
                  <a:lnTo>
                    <a:pt x="322" y="28"/>
                  </a:lnTo>
                  <a:lnTo>
                    <a:pt x="344" y="38"/>
                  </a:lnTo>
                  <a:lnTo>
                    <a:pt x="368" y="50"/>
                  </a:lnTo>
                  <a:lnTo>
                    <a:pt x="388" y="62"/>
                  </a:lnTo>
                  <a:lnTo>
                    <a:pt x="408" y="78"/>
                  </a:lnTo>
                  <a:lnTo>
                    <a:pt x="408" y="78"/>
                  </a:lnTo>
                  <a:lnTo>
                    <a:pt x="422" y="90"/>
                  </a:lnTo>
                  <a:lnTo>
                    <a:pt x="434" y="102"/>
                  </a:lnTo>
                  <a:lnTo>
                    <a:pt x="444" y="116"/>
                  </a:lnTo>
                  <a:lnTo>
                    <a:pt x="454" y="128"/>
                  </a:lnTo>
                  <a:lnTo>
                    <a:pt x="460" y="142"/>
                  </a:lnTo>
                  <a:lnTo>
                    <a:pt x="466" y="156"/>
                  </a:lnTo>
                  <a:lnTo>
                    <a:pt x="474" y="182"/>
                  </a:lnTo>
                  <a:lnTo>
                    <a:pt x="474" y="182"/>
                  </a:lnTo>
                  <a:lnTo>
                    <a:pt x="476" y="202"/>
                  </a:lnTo>
                  <a:lnTo>
                    <a:pt x="474" y="222"/>
                  </a:lnTo>
                  <a:lnTo>
                    <a:pt x="470" y="242"/>
                  </a:lnTo>
                  <a:lnTo>
                    <a:pt x="462" y="262"/>
                  </a:lnTo>
                  <a:lnTo>
                    <a:pt x="462" y="262"/>
                  </a:lnTo>
                  <a:lnTo>
                    <a:pt x="446" y="246"/>
                  </a:lnTo>
                  <a:lnTo>
                    <a:pt x="422" y="226"/>
                  </a:lnTo>
                  <a:lnTo>
                    <a:pt x="392" y="204"/>
                  </a:lnTo>
                  <a:lnTo>
                    <a:pt x="356" y="178"/>
                  </a:lnTo>
                  <a:lnTo>
                    <a:pt x="314" y="152"/>
                  </a:lnTo>
                  <a:lnTo>
                    <a:pt x="264" y="124"/>
                  </a:lnTo>
                  <a:lnTo>
                    <a:pt x="206" y="98"/>
                  </a:lnTo>
                  <a:lnTo>
                    <a:pt x="142" y="72"/>
                  </a:lnTo>
                  <a:lnTo>
                    <a:pt x="142" y="72"/>
                  </a:lnTo>
                  <a:lnTo>
                    <a:pt x="172" y="88"/>
                  </a:lnTo>
                  <a:lnTo>
                    <a:pt x="204" y="110"/>
                  </a:lnTo>
                  <a:lnTo>
                    <a:pt x="244" y="136"/>
                  </a:lnTo>
                  <a:lnTo>
                    <a:pt x="292" y="170"/>
                  </a:lnTo>
                  <a:lnTo>
                    <a:pt x="340" y="208"/>
                  </a:lnTo>
                  <a:lnTo>
                    <a:pt x="390" y="252"/>
                  </a:lnTo>
                  <a:lnTo>
                    <a:pt x="414" y="276"/>
                  </a:lnTo>
                  <a:lnTo>
                    <a:pt x="438" y="300"/>
                  </a:lnTo>
                  <a:lnTo>
                    <a:pt x="438" y="300"/>
                  </a:lnTo>
                  <a:lnTo>
                    <a:pt x="428" y="310"/>
                  </a:lnTo>
                  <a:lnTo>
                    <a:pt x="416" y="320"/>
                  </a:lnTo>
                  <a:lnTo>
                    <a:pt x="404" y="328"/>
                  </a:lnTo>
                  <a:lnTo>
                    <a:pt x="390" y="336"/>
                  </a:lnTo>
                  <a:lnTo>
                    <a:pt x="390" y="336"/>
                  </a:lnTo>
                  <a:lnTo>
                    <a:pt x="372" y="342"/>
                  </a:lnTo>
                  <a:lnTo>
                    <a:pt x="352" y="346"/>
                  </a:lnTo>
                  <a:lnTo>
                    <a:pt x="332" y="348"/>
                  </a:lnTo>
                  <a:lnTo>
                    <a:pt x="314" y="348"/>
                  </a:lnTo>
                  <a:lnTo>
                    <a:pt x="294" y="344"/>
                  </a:lnTo>
                  <a:lnTo>
                    <a:pt x="274" y="338"/>
                  </a:lnTo>
                  <a:lnTo>
                    <a:pt x="254" y="332"/>
                  </a:lnTo>
                  <a:lnTo>
                    <a:pt x="234" y="322"/>
                  </a:lnTo>
                  <a:lnTo>
                    <a:pt x="234" y="322"/>
                  </a:lnTo>
                  <a:lnTo>
                    <a:pt x="206" y="304"/>
                  </a:lnTo>
                  <a:lnTo>
                    <a:pt x="182" y="282"/>
                  </a:lnTo>
                  <a:lnTo>
                    <a:pt x="158" y="258"/>
                  </a:lnTo>
                  <a:lnTo>
                    <a:pt x="136" y="232"/>
                  </a:lnTo>
                  <a:lnTo>
                    <a:pt x="116" y="202"/>
                  </a:lnTo>
                  <a:lnTo>
                    <a:pt x="96" y="170"/>
                  </a:lnTo>
                  <a:lnTo>
                    <a:pt x="78" y="136"/>
                  </a:lnTo>
                  <a:lnTo>
                    <a:pt x="60" y="100"/>
                  </a:lnTo>
                  <a:close/>
                </a:path>
              </a:pathLst>
            </a:custGeom>
            <a:solidFill>
              <a:srgbClr val="C0DB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AU" sz="1350"/>
            </a:p>
          </p:txBody>
        </p:sp>
        <p:sp>
          <p:nvSpPr>
            <p:cNvPr id="31" name="Freeform 120"/>
            <p:cNvSpPr>
              <a:spLocks/>
            </p:cNvSpPr>
            <p:nvPr/>
          </p:nvSpPr>
          <p:spPr bwMode="auto">
            <a:xfrm>
              <a:off x="7135813" y="1509713"/>
              <a:ext cx="755650" cy="552450"/>
            </a:xfrm>
            <a:custGeom>
              <a:avLst/>
              <a:gdLst>
                <a:gd name="T0" fmla="*/ 60 w 476"/>
                <a:gd name="T1" fmla="*/ 100 h 348"/>
                <a:gd name="T2" fmla="*/ 38 w 476"/>
                <a:gd name="T3" fmla="*/ 60 h 348"/>
                <a:gd name="T4" fmla="*/ 6 w 476"/>
                <a:gd name="T5" fmla="*/ 16 h 348"/>
                <a:gd name="T6" fmla="*/ 0 w 476"/>
                <a:gd name="T7" fmla="*/ 12 h 348"/>
                <a:gd name="T8" fmla="*/ 108 w 476"/>
                <a:gd name="T9" fmla="*/ 0 h 348"/>
                <a:gd name="T10" fmla="*/ 190 w 476"/>
                <a:gd name="T11" fmla="*/ 2 h 348"/>
                <a:gd name="T12" fmla="*/ 244 w 476"/>
                <a:gd name="T13" fmla="*/ 8 h 348"/>
                <a:gd name="T14" fmla="*/ 296 w 476"/>
                <a:gd name="T15" fmla="*/ 20 h 348"/>
                <a:gd name="T16" fmla="*/ 344 w 476"/>
                <a:gd name="T17" fmla="*/ 38 h 348"/>
                <a:gd name="T18" fmla="*/ 388 w 476"/>
                <a:gd name="T19" fmla="*/ 62 h 348"/>
                <a:gd name="T20" fmla="*/ 408 w 476"/>
                <a:gd name="T21" fmla="*/ 78 h 348"/>
                <a:gd name="T22" fmla="*/ 434 w 476"/>
                <a:gd name="T23" fmla="*/ 102 h 348"/>
                <a:gd name="T24" fmla="*/ 454 w 476"/>
                <a:gd name="T25" fmla="*/ 128 h 348"/>
                <a:gd name="T26" fmla="*/ 466 w 476"/>
                <a:gd name="T27" fmla="*/ 156 h 348"/>
                <a:gd name="T28" fmla="*/ 474 w 476"/>
                <a:gd name="T29" fmla="*/ 182 h 348"/>
                <a:gd name="T30" fmla="*/ 474 w 476"/>
                <a:gd name="T31" fmla="*/ 222 h 348"/>
                <a:gd name="T32" fmla="*/ 462 w 476"/>
                <a:gd name="T33" fmla="*/ 262 h 348"/>
                <a:gd name="T34" fmla="*/ 446 w 476"/>
                <a:gd name="T35" fmla="*/ 246 h 348"/>
                <a:gd name="T36" fmla="*/ 392 w 476"/>
                <a:gd name="T37" fmla="*/ 204 h 348"/>
                <a:gd name="T38" fmla="*/ 314 w 476"/>
                <a:gd name="T39" fmla="*/ 152 h 348"/>
                <a:gd name="T40" fmla="*/ 206 w 476"/>
                <a:gd name="T41" fmla="*/ 98 h 348"/>
                <a:gd name="T42" fmla="*/ 142 w 476"/>
                <a:gd name="T43" fmla="*/ 72 h 348"/>
                <a:gd name="T44" fmla="*/ 204 w 476"/>
                <a:gd name="T45" fmla="*/ 110 h 348"/>
                <a:gd name="T46" fmla="*/ 292 w 476"/>
                <a:gd name="T47" fmla="*/ 170 h 348"/>
                <a:gd name="T48" fmla="*/ 390 w 476"/>
                <a:gd name="T49" fmla="*/ 252 h 348"/>
                <a:gd name="T50" fmla="*/ 438 w 476"/>
                <a:gd name="T51" fmla="*/ 300 h 348"/>
                <a:gd name="T52" fmla="*/ 428 w 476"/>
                <a:gd name="T53" fmla="*/ 310 h 348"/>
                <a:gd name="T54" fmla="*/ 404 w 476"/>
                <a:gd name="T55" fmla="*/ 328 h 348"/>
                <a:gd name="T56" fmla="*/ 390 w 476"/>
                <a:gd name="T57" fmla="*/ 336 h 348"/>
                <a:gd name="T58" fmla="*/ 352 w 476"/>
                <a:gd name="T59" fmla="*/ 346 h 348"/>
                <a:gd name="T60" fmla="*/ 314 w 476"/>
                <a:gd name="T61" fmla="*/ 348 h 348"/>
                <a:gd name="T62" fmla="*/ 274 w 476"/>
                <a:gd name="T63" fmla="*/ 338 h 348"/>
                <a:gd name="T64" fmla="*/ 234 w 476"/>
                <a:gd name="T65" fmla="*/ 322 h 348"/>
                <a:gd name="T66" fmla="*/ 206 w 476"/>
                <a:gd name="T67" fmla="*/ 304 h 348"/>
                <a:gd name="T68" fmla="*/ 158 w 476"/>
                <a:gd name="T69" fmla="*/ 258 h 348"/>
                <a:gd name="T70" fmla="*/ 116 w 476"/>
                <a:gd name="T71" fmla="*/ 202 h 348"/>
                <a:gd name="T72" fmla="*/ 78 w 476"/>
                <a:gd name="T73" fmla="*/ 136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76" h="348">
                  <a:moveTo>
                    <a:pt x="60" y="100"/>
                  </a:moveTo>
                  <a:lnTo>
                    <a:pt x="60" y="100"/>
                  </a:lnTo>
                  <a:lnTo>
                    <a:pt x="48" y="78"/>
                  </a:lnTo>
                  <a:lnTo>
                    <a:pt x="38" y="60"/>
                  </a:lnTo>
                  <a:lnTo>
                    <a:pt x="18" y="32"/>
                  </a:lnTo>
                  <a:lnTo>
                    <a:pt x="6" y="16"/>
                  </a:lnTo>
                  <a:lnTo>
                    <a:pt x="0" y="12"/>
                  </a:lnTo>
                  <a:lnTo>
                    <a:pt x="0" y="12"/>
                  </a:lnTo>
                  <a:lnTo>
                    <a:pt x="52" y="4"/>
                  </a:lnTo>
                  <a:lnTo>
                    <a:pt x="108" y="0"/>
                  </a:lnTo>
                  <a:lnTo>
                    <a:pt x="162" y="0"/>
                  </a:lnTo>
                  <a:lnTo>
                    <a:pt x="190" y="2"/>
                  </a:lnTo>
                  <a:lnTo>
                    <a:pt x="218" y="4"/>
                  </a:lnTo>
                  <a:lnTo>
                    <a:pt x="244" y="8"/>
                  </a:lnTo>
                  <a:lnTo>
                    <a:pt x="270" y="14"/>
                  </a:lnTo>
                  <a:lnTo>
                    <a:pt x="296" y="20"/>
                  </a:lnTo>
                  <a:lnTo>
                    <a:pt x="322" y="28"/>
                  </a:lnTo>
                  <a:lnTo>
                    <a:pt x="344" y="38"/>
                  </a:lnTo>
                  <a:lnTo>
                    <a:pt x="368" y="50"/>
                  </a:lnTo>
                  <a:lnTo>
                    <a:pt x="388" y="62"/>
                  </a:lnTo>
                  <a:lnTo>
                    <a:pt x="408" y="78"/>
                  </a:lnTo>
                  <a:lnTo>
                    <a:pt x="408" y="78"/>
                  </a:lnTo>
                  <a:lnTo>
                    <a:pt x="422" y="90"/>
                  </a:lnTo>
                  <a:lnTo>
                    <a:pt x="434" y="102"/>
                  </a:lnTo>
                  <a:lnTo>
                    <a:pt x="444" y="116"/>
                  </a:lnTo>
                  <a:lnTo>
                    <a:pt x="454" y="128"/>
                  </a:lnTo>
                  <a:lnTo>
                    <a:pt x="460" y="142"/>
                  </a:lnTo>
                  <a:lnTo>
                    <a:pt x="466" y="156"/>
                  </a:lnTo>
                  <a:lnTo>
                    <a:pt x="474" y="182"/>
                  </a:lnTo>
                  <a:lnTo>
                    <a:pt x="474" y="182"/>
                  </a:lnTo>
                  <a:lnTo>
                    <a:pt x="476" y="202"/>
                  </a:lnTo>
                  <a:lnTo>
                    <a:pt x="474" y="222"/>
                  </a:lnTo>
                  <a:lnTo>
                    <a:pt x="470" y="242"/>
                  </a:lnTo>
                  <a:lnTo>
                    <a:pt x="462" y="262"/>
                  </a:lnTo>
                  <a:lnTo>
                    <a:pt x="462" y="262"/>
                  </a:lnTo>
                  <a:lnTo>
                    <a:pt x="446" y="246"/>
                  </a:lnTo>
                  <a:lnTo>
                    <a:pt x="422" y="226"/>
                  </a:lnTo>
                  <a:lnTo>
                    <a:pt x="392" y="204"/>
                  </a:lnTo>
                  <a:lnTo>
                    <a:pt x="356" y="178"/>
                  </a:lnTo>
                  <a:lnTo>
                    <a:pt x="314" y="152"/>
                  </a:lnTo>
                  <a:lnTo>
                    <a:pt x="264" y="124"/>
                  </a:lnTo>
                  <a:lnTo>
                    <a:pt x="206" y="98"/>
                  </a:lnTo>
                  <a:lnTo>
                    <a:pt x="142" y="72"/>
                  </a:lnTo>
                  <a:lnTo>
                    <a:pt x="142" y="72"/>
                  </a:lnTo>
                  <a:lnTo>
                    <a:pt x="172" y="88"/>
                  </a:lnTo>
                  <a:lnTo>
                    <a:pt x="204" y="110"/>
                  </a:lnTo>
                  <a:lnTo>
                    <a:pt x="244" y="136"/>
                  </a:lnTo>
                  <a:lnTo>
                    <a:pt x="292" y="170"/>
                  </a:lnTo>
                  <a:lnTo>
                    <a:pt x="340" y="208"/>
                  </a:lnTo>
                  <a:lnTo>
                    <a:pt x="390" y="252"/>
                  </a:lnTo>
                  <a:lnTo>
                    <a:pt x="414" y="276"/>
                  </a:lnTo>
                  <a:lnTo>
                    <a:pt x="438" y="300"/>
                  </a:lnTo>
                  <a:lnTo>
                    <a:pt x="438" y="300"/>
                  </a:lnTo>
                  <a:lnTo>
                    <a:pt x="428" y="310"/>
                  </a:lnTo>
                  <a:lnTo>
                    <a:pt x="416" y="320"/>
                  </a:lnTo>
                  <a:lnTo>
                    <a:pt x="404" y="328"/>
                  </a:lnTo>
                  <a:lnTo>
                    <a:pt x="390" y="336"/>
                  </a:lnTo>
                  <a:lnTo>
                    <a:pt x="390" y="336"/>
                  </a:lnTo>
                  <a:lnTo>
                    <a:pt x="372" y="342"/>
                  </a:lnTo>
                  <a:lnTo>
                    <a:pt x="352" y="346"/>
                  </a:lnTo>
                  <a:lnTo>
                    <a:pt x="332" y="348"/>
                  </a:lnTo>
                  <a:lnTo>
                    <a:pt x="314" y="348"/>
                  </a:lnTo>
                  <a:lnTo>
                    <a:pt x="294" y="344"/>
                  </a:lnTo>
                  <a:lnTo>
                    <a:pt x="274" y="338"/>
                  </a:lnTo>
                  <a:lnTo>
                    <a:pt x="254" y="332"/>
                  </a:lnTo>
                  <a:lnTo>
                    <a:pt x="234" y="322"/>
                  </a:lnTo>
                  <a:lnTo>
                    <a:pt x="234" y="322"/>
                  </a:lnTo>
                  <a:lnTo>
                    <a:pt x="206" y="304"/>
                  </a:lnTo>
                  <a:lnTo>
                    <a:pt x="182" y="282"/>
                  </a:lnTo>
                  <a:lnTo>
                    <a:pt x="158" y="258"/>
                  </a:lnTo>
                  <a:lnTo>
                    <a:pt x="136" y="232"/>
                  </a:lnTo>
                  <a:lnTo>
                    <a:pt x="116" y="202"/>
                  </a:lnTo>
                  <a:lnTo>
                    <a:pt x="96" y="170"/>
                  </a:lnTo>
                  <a:lnTo>
                    <a:pt x="78" y="136"/>
                  </a:lnTo>
                  <a:lnTo>
                    <a:pt x="60" y="10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AU" sz="1350"/>
            </a:p>
          </p:txBody>
        </p:sp>
        <p:sp>
          <p:nvSpPr>
            <p:cNvPr id="32" name="Freeform 121"/>
            <p:cNvSpPr>
              <a:spLocks/>
            </p:cNvSpPr>
            <p:nvPr/>
          </p:nvSpPr>
          <p:spPr bwMode="auto">
            <a:xfrm>
              <a:off x="8396288" y="2986088"/>
              <a:ext cx="758825" cy="542925"/>
            </a:xfrm>
            <a:custGeom>
              <a:avLst/>
              <a:gdLst>
                <a:gd name="T0" fmla="*/ 62 w 478"/>
                <a:gd name="T1" fmla="*/ 104 h 342"/>
                <a:gd name="T2" fmla="*/ 38 w 478"/>
                <a:gd name="T3" fmla="*/ 64 h 342"/>
                <a:gd name="T4" fmla="*/ 4 w 478"/>
                <a:gd name="T5" fmla="*/ 22 h 342"/>
                <a:gd name="T6" fmla="*/ 0 w 478"/>
                <a:gd name="T7" fmla="*/ 18 h 342"/>
                <a:gd name="T8" fmla="*/ 106 w 478"/>
                <a:gd name="T9" fmla="*/ 2 h 342"/>
                <a:gd name="T10" fmla="*/ 188 w 478"/>
                <a:gd name="T11" fmla="*/ 2 h 342"/>
                <a:gd name="T12" fmla="*/ 242 w 478"/>
                <a:gd name="T13" fmla="*/ 8 h 342"/>
                <a:gd name="T14" fmla="*/ 294 w 478"/>
                <a:gd name="T15" fmla="*/ 18 h 342"/>
                <a:gd name="T16" fmla="*/ 342 w 478"/>
                <a:gd name="T17" fmla="*/ 34 h 342"/>
                <a:gd name="T18" fmla="*/ 388 w 478"/>
                <a:gd name="T19" fmla="*/ 58 h 342"/>
                <a:gd name="T20" fmla="*/ 408 w 478"/>
                <a:gd name="T21" fmla="*/ 72 h 342"/>
                <a:gd name="T22" fmla="*/ 434 w 478"/>
                <a:gd name="T23" fmla="*/ 96 h 342"/>
                <a:gd name="T24" fmla="*/ 454 w 478"/>
                <a:gd name="T25" fmla="*/ 122 h 342"/>
                <a:gd name="T26" fmla="*/ 466 w 478"/>
                <a:gd name="T27" fmla="*/ 148 h 342"/>
                <a:gd name="T28" fmla="*/ 474 w 478"/>
                <a:gd name="T29" fmla="*/ 174 h 342"/>
                <a:gd name="T30" fmla="*/ 476 w 478"/>
                <a:gd name="T31" fmla="*/ 214 h 342"/>
                <a:gd name="T32" fmla="*/ 466 w 478"/>
                <a:gd name="T33" fmla="*/ 254 h 342"/>
                <a:gd name="T34" fmla="*/ 448 w 478"/>
                <a:gd name="T35" fmla="*/ 238 h 342"/>
                <a:gd name="T36" fmla="*/ 394 w 478"/>
                <a:gd name="T37" fmla="*/ 198 h 342"/>
                <a:gd name="T38" fmla="*/ 314 w 478"/>
                <a:gd name="T39" fmla="*/ 148 h 342"/>
                <a:gd name="T40" fmla="*/ 206 w 478"/>
                <a:gd name="T41" fmla="*/ 98 h 342"/>
                <a:gd name="T42" fmla="*/ 142 w 478"/>
                <a:gd name="T43" fmla="*/ 74 h 342"/>
                <a:gd name="T44" fmla="*/ 204 w 478"/>
                <a:gd name="T45" fmla="*/ 108 h 342"/>
                <a:gd name="T46" fmla="*/ 294 w 478"/>
                <a:gd name="T47" fmla="*/ 166 h 342"/>
                <a:gd name="T48" fmla="*/ 394 w 478"/>
                <a:gd name="T49" fmla="*/ 246 h 342"/>
                <a:gd name="T50" fmla="*/ 442 w 478"/>
                <a:gd name="T51" fmla="*/ 292 h 342"/>
                <a:gd name="T52" fmla="*/ 432 w 478"/>
                <a:gd name="T53" fmla="*/ 302 h 342"/>
                <a:gd name="T54" fmla="*/ 410 w 478"/>
                <a:gd name="T55" fmla="*/ 322 h 342"/>
                <a:gd name="T56" fmla="*/ 396 w 478"/>
                <a:gd name="T57" fmla="*/ 328 h 342"/>
                <a:gd name="T58" fmla="*/ 358 w 478"/>
                <a:gd name="T59" fmla="*/ 340 h 342"/>
                <a:gd name="T60" fmla="*/ 320 w 478"/>
                <a:gd name="T61" fmla="*/ 342 h 342"/>
                <a:gd name="T62" fmla="*/ 280 w 478"/>
                <a:gd name="T63" fmla="*/ 336 h 342"/>
                <a:gd name="T64" fmla="*/ 240 w 478"/>
                <a:gd name="T65" fmla="*/ 318 h 342"/>
                <a:gd name="T66" fmla="*/ 212 w 478"/>
                <a:gd name="T67" fmla="*/ 302 h 342"/>
                <a:gd name="T68" fmla="*/ 162 w 478"/>
                <a:gd name="T69" fmla="*/ 258 h 342"/>
                <a:gd name="T70" fmla="*/ 120 w 478"/>
                <a:gd name="T71" fmla="*/ 204 h 342"/>
                <a:gd name="T72" fmla="*/ 80 w 478"/>
                <a:gd name="T73" fmla="*/ 14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78" h="342">
                  <a:moveTo>
                    <a:pt x="62" y="104"/>
                  </a:moveTo>
                  <a:lnTo>
                    <a:pt x="62" y="104"/>
                  </a:lnTo>
                  <a:lnTo>
                    <a:pt x="50" y="82"/>
                  </a:lnTo>
                  <a:lnTo>
                    <a:pt x="38" y="64"/>
                  </a:lnTo>
                  <a:lnTo>
                    <a:pt x="18" y="38"/>
                  </a:lnTo>
                  <a:lnTo>
                    <a:pt x="4" y="22"/>
                  </a:lnTo>
                  <a:lnTo>
                    <a:pt x="0" y="18"/>
                  </a:lnTo>
                  <a:lnTo>
                    <a:pt x="0" y="18"/>
                  </a:lnTo>
                  <a:lnTo>
                    <a:pt x="52" y="8"/>
                  </a:lnTo>
                  <a:lnTo>
                    <a:pt x="106" y="2"/>
                  </a:lnTo>
                  <a:lnTo>
                    <a:pt x="160" y="0"/>
                  </a:lnTo>
                  <a:lnTo>
                    <a:pt x="188" y="2"/>
                  </a:lnTo>
                  <a:lnTo>
                    <a:pt x="216" y="4"/>
                  </a:lnTo>
                  <a:lnTo>
                    <a:pt x="242" y="8"/>
                  </a:lnTo>
                  <a:lnTo>
                    <a:pt x="268" y="12"/>
                  </a:lnTo>
                  <a:lnTo>
                    <a:pt x="294" y="18"/>
                  </a:lnTo>
                  <a:lnTo>
                    <a:pt x="320" y="26"/>
                  </a:lnTo>
                  <a:lnTo>
                    <a:pt x="342" y="34"/>
                  </a:lnTo>
                  <a:lnTo>
                    <a:pt x="366" y="46"/>
                  </a:lnTo>
                  <a:lnTo>
                    <a:pt x="388" y="58"/>
                  </a:lnTo>
                  <a:lnTo>
                    <a:pt x="408" y="72"/>
                  </a:lnTo>
                  <a:lnTo>
                    <a:pt x="408" y="72"/>
                  </a:lnTo>
                  <a:lnTo>
                    <a:pt x="422" y="84"/>
                  </a:lnTo>
                  <a:lnTo>
                    <a:pt x="434" y="96"/>
                  </a:lnTo>
                  <a:lnTo>
                    <a:pt x="444" y="108"/>
                  </a:lnTo>
                  <a:lnTo>
                    <a:pt x="454" y="122"/>
                  </a:lnTo>
                  <a:lnTo>
                    <a:pt x="460" y="134"/>
                  </a:lnTo>
                  <a:lnTo>
                    <a:pt x="466" y="148"/>
                  </a:lnTo>
                  <a:lnTo>
                    <a:pt x="474" y="174"/>
                  </a:lnTo>
                  <a:lnTo>
                    <a:pt x="474" y="174"/>
                  </a:lnTo>
                  <a:lnTo>
                    <a:pt x="478" y="194"/>
                  </a:lnTo>
                  <a:lnTo>
                    <a:pt x="476" y="214"/>
                  </a:lnTo>
                  <a:lnTo>
                    <a:pt x="472" y="234"/>
                  </a:lnTo>
                  <a:lnTo>
                    <a:pt x="466" y="254"/>
                  </a:lnTo>
                  <a:lnTo>
                    <a:pt x="466" y="254"/>
                  </a:lnTo>
                  <a:lnTo>
                    <a:pt x="448" y="238"/>
                  </a:lnTo>
                  <a:lnTo>
                    <a:pt x="424" y="220"/>
                  </a:lnTo>
                  <a:lnTo>
                    <a:pt x="394" y="198"/>
                  </a:lnTo>
                  <a:lnTo>
                    <a:pt x="358" y="174"/>
                  </a:lnTo>
                  <a:lnTo>
                    <a:pt x="314" y="148"/>
                  </a:lnTo>
                  <a:lnTo>
                    <a:pt x="264" y="122"/>
                  </a:lnTo>
                  <a:lnTo>
                    <a:pt x="206" y="98"/>
                  </a:lnTo>
                  <a:lnTo>
                    <a:pt x="142" y="74"/>
                  </a:lnTo>
                  <a:lnTo>
                    <a:pt x="142" y="74"/>
                  </a:lnTo>
                  <a:lnTo>
                    <a:pt x="172" y="90"/>
                  </a:lnTo>
                  <a:lnTo>
                    <a:pt x="204" y="108"/>
                  </a:lnTo>
                  <a:lnTo>
                    <a:pt x="246" y="134"/>
                  </a:lnTo>
                  <a:lnTo>
                    <a:pt x="294" y="166"/>
                  </a:lnTo>
                  <a:lnTo>
                    <a:pt x="344" y="204"/>
                  </a:lnTo>
                  <a:lnTo>
                    <a:pt x="394" y="246"/>
                  </a:lnTo>
                  <a:lnTo>
                    <a:pt x="418" y="268"/>
                  </a:lnTo>
                  <a:lnTo>
                    <a:pt x="442" y="292"/>
                  </a:lnTo>
                  <a:lnTo>
                    <a:pt x="442" y="292"/>
                  </a:lnTo>
                  <a:lnTo>
                    <a:pt x="432" y="302"/>
                  </a:lnTo>
                  <a:lnTo>
                    <a:pt x="422" y="312"/>
                  </a:lnTo>
                  <a:lnTo>
                    <a:pt x="410" y="322"/>
                  </a:lnTo>
                  <a:lnTo>
                    <a:pt x="396" y="328"/>
                  </a:lnTo>
                  <a:lnTo>
                    <a:pt x="396" y="328"/>
                  </a:lnTo>
                  <a:lnTo>
                    <a:pt x="378" y="336"/>
                  </a:lnTo>
                  <a:lnTo>
                    <a:pt x="358" y="340"/>
                  </a:lnTo>
                  <a:lnTo>
                    <a:pt x="340" y="342"/>
                  </a:lnTo>
                  <a:lnTo>
                    <a:pt x="320" y="342"/>
                  </a:lnTo>
                  <a:lnTo>
                    <a:pt x="300" y="340"/>
                  </a:lnTo>
                  <a:lnTo>
                    <a:pt x="280" y="336"/>
                  </a:lnTo>
                  <a:lnTo>
                    <a:pt x="260" y="328"/>
                  </a:lnTo>
                  <a:lnTo>
                    <a:pt x="240" y="318"/>
                  </a:lnTo>
                  <a:lnTo>
                    <a:pt x="240" y="318"/>
                  </a:lnTo>
                  <a:lnTo>
                    <a:pt x="212" y="302"/>
                  </a:lnTo>
                  <a:lnTo>
                    <a:pt x="186" y="282"/>
                  </a:lnTo>
                  <a:lnTo>
                    <a:pt x="162" y="258"/>
                  </a:lnTo>
                  <a:lnTo>
                    <a:pt x="140" y="232"/>
                  </a:lnTo>
                  <a:lnTo>
                    <a:pt x="120" y="204"/>
                  </a:lnTo>
                  <a:lnTo>
                    <a:pt x="100" y="172"/>
                  </a:lnTo>
                  <a:lnTo>
                    <a:pt x="80" y="140"/>
                  </a:lnTo>
                  <a:lnTo>
                    <a:pt x="62" y="104"/>
                  </a:lnTo>
                  <a:close/>
                </a:path>
              </a:pathLst>
            </a:custGeom>
            <a:solidFill>
              <a:srgbClr val="1F6F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AU" sz="1350"/>
            </a:p>
          </p:txBody>
        </p:sp>
        <p:sp>
          <p:nvSpPr>
            <p:cNvPr id="33" name="Freeform 122"/>
            <p:cNvSpPr>
              <a:spLocks/>
            </p:cNvSpPr>
            <p:nvPr/>
          </p:nvSpPr>
          <p:spPr bwMode="auto">
            <a:xfrm>
              <a:off x="8396288" y="2986088"/>
              <a:ext cx="758825" cy="542925"/>
            </a:xfrm>
            <a:custGeom>
              <a:avLst/>
              <a:gdLst>
                <a:gd name="T0" fmla="*/ 62 w 478"/>
                <a:gd name="T1" fmla="*/ 104 h 342"/>
                <a:gd name="T2" fmla="*/ 38 w 478"/>
                <a:gd name="T3" fmla="*/ 64 h 342"/>
                <a:gd name="T4" fmla="*/ 4 w 478"/>
                <a:gd name="T5" fmla="*/ 22 h 342"/>
                <a:gd name="T6" fmla="*/ 0 w 478"/>
                <a:gd name="T7" fmla="*/ 18 h 342"/>
                <a:gd name="T8" fmla="*/ 106 w 478"/>
                <a:gd name="T9" fmla="*/ 2 h 342"/>
                <a:gd name="T10" fmla="*/ 188 w 478"/>
                <a:gd name="T11" fmla="*/ 2 h 342"/>
                <a:gd name="T12" fmla="*/ 242 w 478"/>
                <a:gd name="T13" fmla="*/ 8 h 342"/>
                <a:gd name="T14" fmla="*/ 294 w 478"/>
                <a:gd name="T15" fmla="*/ 18 h 342"/>
                <a:gd name="T16" fmla="*/ 342 w 478"/>
                <a:gd name="T17" fmla="*/ 34 h 342"/>
                <a:gd name="T18" fmla="*/ 388 w 478"/>
                <a:gd name="T19" fmla="*/ 58 h 342"/>
                <a:gd name="T20" fmla="*/ 408 w 478"/>
                <a:gd name="T21" fmla="*/ 72 h 342"/>
                <a:gd name="T22" fmla="*/ 434 w 478"/>
                <a:gd name="T23" fmla="*/ 96 h 342"/>
                <a:gd name="T24" fmla="*/ 454 w 478"/>
                <a:gd name="T25" fmla="*/ 122 h 342"/>
                <a:gd name="T26" fmla="*/ 466 w 478"/>
                <a:gd name="T27" fmla="*/ 148 h 342"/>
                <a:gd name="T28" fmla="*/ 474 w 478"/>
                <a:gd name="T29" fmla="*/ 174 h 342"/>
                <a:gd name="T30" fmla="*/ 476 w 478"/>
                <a:gd name="T31" fmla="*/ 214 h 342"/>
                <a:gd name="T32" fmla="*/ 466 w 478"/>
                <a:gd name="T33" fmla="*/ 254 h 342"/>
                <a:gd name="T34" fmla="*/ 448 w 478"/>
                <a:gd name="T35" fmla="*/ 238 h 342"/>
                <a:gd name="T36" fmla="*/ 394 w 478"/>
                <a:gd name="T37" fmla="*/ 198 h 342"/>
                <a:gd name="T38" fmla="*/ 314 w 478"/>
                <a:gd name="T39" fmla="*/ 148 h 342"/>
                <a:gd name="T40" fmla="*/ 206 w 478"/>
                <a:gd name="T41" fmla="*/ 98 h 342"/>
                <a:gd name="T42" fmla="*/ 142 w 478"/>
                <a:gd name="T43" fmla="*/ 74 h 342"/>
                <a:gd name="T44" fmla="*/ 204 w 478"/>
                <a:gd name="T45" fmla="*/ 108 h 342"/>
                <a:gd name="T46" fmla="*/ 294 w 478"/>
                <a:gd name="T47" fmla="*/ 166 h 342"/>
                <a:gd name="T48" fmla="*/ 394 w 478"/>
                <a:gd name="T49" fmla="*/ 246 h 342"/>
                <a:gd name="T50" fmla="*/ 442 w 478"/>
                <a:gd name="T51" fmla="*/ 292 h 342"/>
                <a:gd name="T52" fmla="*/ 432 w 478"/>
                <a:gd name="T53" fmla="*/ 302 h 342"/>
                <a:gd name="T54" fmla="*/ 410 w 478"/>
                <a:gd name="T55" fmla="*/ 322 h 342"/>
                <a:gd name="T56" fmla="*/ 396 w 478"/>
                <a:gd name="T57" fmla="*/ 328 h 342"/>
                <a:gd name="T58" fmla="*/ 358 w 478"/>
                <a:gd name="T59" fmla="*/ 340 h 342"/>
                <a:gd name="T60" fmla="*/ 320 w 478"/>
                <a:gd name="T61" fmla="*/ 342 h 342"/>
                <a:gd name="T62" fmla="*/ 280 w 478"/>
                <a:gd name="T63" fmla="*/ 336 h 342"/>
                <a:gd name="T64" fmla="*/ 240 w 478"/>
                <a:gd name="T65" fmla="*/ 318 h 342"/>
                <a:gd name="T66" fmla="*/ 212 w 478"/>
                <a:gd name="T67" fmla="*/ 302 h 342"/>
                <a:gd name="T68" fmla="*/ 162 w 478"/>
                <a:gd name="T69" fmla="*/ 258 h 342"/>
                <a:gd name="T70" fmla="*/ 120 w 478"/>
                <a:gd name="T71" fmla="*/ 204 h 342"/>
                <a:gd name="T72" fmla="*/ 80 w 478"/>
                <a:gd name="T73" fmla="*/ 14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78" h="342">
                  <a:moveTo>
                    <a:pt x="62" y="104"/>
                  </a:moveTo>
                  <a:lnTo>
                    <a:pt x="62" y="104"/>
                  </a:lnTo>
                  <a:lnTo>
                    <a:pt x="50" y="82"/>
                  </a:lnTo>
                  <a:lnTo>
                    <a:pt x="38" y="64"/>
                  </a:lnTo>
                  <a:lnTo>
                    <a:pt x="18" y="38"/>
                  </a:lnTo>
                  <a:lnTo>
                    <a:pt x="4" y="22"/>
                  </a:lnTo>
                  <a:lnTo>
                    <a:pt x="0" y="18"/>
                  </a:lnTo>
                  <a:lnTo>
                    <a:pt x="0" y="18"/>
                  </a:lnTo>
                  <a:lnTo>
                    <a:pt x="52" y="8"/>
                  </a:lnTo>
                  <a:lnTo>
                    <a:pt x="106" y="2"/>
                  </a:lnTo>
                  <a:lnTo>
                    <a:pt x="160" y="0"/>
                  </a:lnTo>
                  <a:lnTo>
                    <a:pt x="188" y="2"/>
                  </a:lnTo>
                  <a:lnTo>
                    <a:pt x="216" y="4"/>
                  </a:lnTo>
                  <a:lnTo>
                    <a:pt x="242" y="8"/>
                  </a:lnTo>
                  <a:lnTo>
                    <a:pt x="268" y="12"/>
                  </a:lnTo>
                  <a:lnTo>
                    <a:pt x="294" y="18"/>
                  </a:lnTo>
                  <a:lnTo>
                    <a:pt x="320" y="26"/>
                  </a:lnTo>
                  <a:lnTo>
                    <a:pt x="342" y="34"/>
                  </a:lnTo>
                  <a:lnTo>
                    <a:pt x="366" y="46"/>
                  </a:lnTo>
                  <a:lnTo>
                    <a:pt x="388" y="58"/>
                  </a:lnTo>
                  <a:lnTo>
                    <a:pt x="408" y="72"/>
                  </a:lnTo>
                  <a:lnTo>
                    <a:pt x="408" y="72"/>
                  </a:lnTo>
                  <a:lnTo>
                    <a:pt x="422" y="84"/>
                  </a:lnTo>
                  <a:lnTo>
                    <a:pt x="434" y="96"/>
                  </a:lnTo>
                  <a:lnTo>
                    <a:pt x="444" y="108"/>
                  </a:lnTo>
                  <a:lnTo>
                    <a:pt x="454" y="122"/>
                  </a:lnTo>
                  <a:lnTo>
                    <a:pt x="460" y="134"/>
                  </a:lnTo>
                  <a:lnTo>
                    <a:pt x="466" y="148"/>
                  </a:lnTo>
                  <a:lnTo>
                    <a:pt x="474" y="174"/>
                  </a:lnTo>
                  <a:lnTo>
                    <a:pt x="474" y="174"/>
                  </a:lnTo>
                  <a:lnTo>
                    <a:pt x="478" y="194"/>
                  </a:lnTo>
                  <a:lnTo>
                    <a:pt x="476" y="214"/>
                  </a:lnTo>
                  <a:lnTo>
                    <a:pt x="472" y="234"/>
                  </a:lnTo>
                  <a:lnTo>
                    <a:pt x="466" y="254"/>
                  </a:lnTo>
                  <a:lnTo>
                    <a:pt x="466" y="254"/>
                  </a:lnTo>
                  <a:lnTo>
                    <a:pt x="448" y="238"/>
                  </a:lnTo>
                  <a:lnTo>
                    <a:pt x="424" y="220"/>
                  </a:lnTo>
                  <a:lnTo>
                    <a:pt x="394" y="198"/>
                  </a:lnTo>
                  <a:lnTo>
                    <a:pt x="358" y="174"/>
                  </a:lnTo>
                  <a:lnTo>
                    <a:pt x="314" y="148"/>
                  </a:lnTo>
                  <a:lnTo>
                    <a:pt x="264" y="122"/>
                  </a:lnTo>
                  <a:lnTo>
                    <a:pt x="206" y="98"/>
                  </a:lnTo>
                  <a:lnTo>
                    <a:pt x="142" y="74"/>
                  </a:lnTo>
                  <a:lnTo>
                    <a:pt x="142" y="74"/>
                  </a:lnTo>
                  <a:lnTo>
                    <a:pt x="172" y="90"/>
                  </a:lnTo>
                  <a:lnTo>
                    <a:pt x="204" y="108"/>
                  </a:lnTo>
                  <a:lnTo>
                    <a:pt x="246" y="134"/>
                  </a:lnTo>
                  <a:lnTo>
                    <a:pt x="294" y="166"/>
                  </a:lnTo>
                  <a:lnTo>
                    <a:pt x="344" y="204"/>
                  </a:lnTo>
                  <a:lnTo>
                    <a:pt x="394" y="246"/>
                  </a:lnTo>
                  <a:lnTo>
                    <a:pt x="418" y="268"/>
                  </a:lnTo>
                  <a:lnTo>
                    <a:pt x="442" y="292"/>
                  </a:lnTo>
                  <a:lnTo>
                    <a:pt x="442" y="292"/>
                  </a:lnTo>
                  <a:lnTo>
                    <a:pt x="432" y="302"/>
                  </a:lnTo>
                  <a:lnTo>
                    <a:pt x="422" y="312"/>
                  </a:lnTo>
                  <a:lnTo>
                    <a:pt x="410" y="322"/>
                  </a:lnTo>
                  <a:lnTo>
                    <a:pt x="396" y="328"/>
                  </a:lnTo>
                  <a:lnTo>
                    <a:pt x="396" y="328"/>
                  </a:lnTo>
                  <a:lnTo>
                    <a:pt x="378" y="336"/>
                  </a:lnTo>
                  <a:lnTo>
                    <a:pt x="358" y="340"/>
                  </a:lnTo>
                  <a:lnTo>
                    <a:pt x="340" y="342"/>
                  </a:lnTo>
                  <a:lnTo>
                    <a:pt x="320" y="342"/>
                  </a:lnTo>
                  <a:lnTo>
                    <a:pt x="300" y="340"/>
                  </a:lnTo>
                  <a:lnTo>
                    <a:pt x="280" y="336"/>
                  </a:lnTo>
                  <a:lnTo>
                    <a:pt x="260" y="328"/>
                  </a:lnTo>
                  <a:lnTo>
                    <a:pt x="240" y="318"/>
                  </a:lnTo>
                  <a:lnTo>
                    <a:pt x="240" y="318"/>
                  </a:lnTo>
                  <a:lnTo>
                    <a:pt x="212" y="302"/>
                  </a:lnTo>
                  <a:lnTo>
                    <a:pt x="186" y="282"/>
                  </a:lnTo>
                  <a:lnTo>
                    <a:pt x="162" y="258"/>
                  </a:lnTo>
                  <a:lnTo>
                    <a:pt x="140" y="232"/>
                  </a:lnTo>
                  <a:lnTo>
                    <a:pt x="120" y="204"/>
                  </a:lnTo>
                  <a:lnTo>
                    <a:pt x="100" y="172"/>
                  </a:lnTo>
                  <a:lnTo>
                    <a:pt x="80" y="140"/>
                  </a:lnTo>
                  <a:lnTo>
                    <a:pt x="62" y="10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AU" sz="1350"/>
            </a:p>
          </p:txBody>
        </p:sp>
        <p:sp>
          <p:nvSpPr>
            <p:cNvPr id="34" name="Freeform 123"/>
            <p:cNvSpPr>
              <a:spLocks/>
            </p:cNvSpPr>
            <p:nvPr/>
          </p:nvSpPr>
          <p:spPr bwMode="auto">
            <a:xfrm>
              <a:off x="8218488" y="3922713"/>
              <a:ext cx="708025" cy="593725"/>
            </a:xfrm>
            <a:custGeom>
              <a:avLst/>
              <a:gdLst>
                <a:gd name="T0" fmla="*/ 104 w 446"/>
                <a:gd name="T1" fmla="*/ 352 h 374"/>
                <a:gd name="T2" fmla="*/ 58 w 446"/>
                <a:gd name="T3" fmla="*/ 358 h 374"/>
                <a:gd name="T4" fmla="*/ 6 w 446"/>
                <a:gd name="T5" fmla="*/ 372 h 374"/>
                <a:gd name="T6" fmla="*/ 0 w 446"/>
                <a:gd name="T7" fmla="*/ 374 h 374"/>
                <a:gd name="T8" fmla="*/ 30 w 446"/>
                <a:gd name="T9" fmla="*/ 270 h 374"/>
                <a:gd name="T10" fmla="*/ 62 w 446"/>
                <a:gd name="T11" fmla="*/ 196 h 374"/>
                <a:gd name="T12" fmla="*/ 88 w 446"/>
                <a:gd name="T13" fmla="*/ 148 h 374"/>
                <a:gd name="T14" fmla="*/ 120 w 446"/>
                <a:gd name="T15" fmla="*/ 104 h 374"/>
                <a:gd name="T16" fmla="*/ 154 w 446"/>
                <a:gd name="T17" fmla="*/ 66 h 374"/>
                <a:gd name="T18" fmla="*/ 194 w 446"/>
                <a:gd name="T19" fmla="*/ 36 h 374"/>
                <a:gd name="T20" fmla="*/ 214 w 446"/>
                <a:gd name="T21" fmla="*/ 22 h 374"/>
                <a:gd name="T22" fmla="*/ 248 w 446"/>
                <a:gd name="T23" fmla="*/ 8 h 374"/>
                <a:gd name="T24" fmla="*/ 278 w 446"/>
                <a:gd name="T25" fmla="*/ 2 h 374"/>
                <a:gd name="T26" fmla="*/ 308 w 446"/>
                <a:gd name="T27" fmla="*/ 0 h 374"/>
                <a:gd name="T28" fmla="*/ 336 w 446"/>
                <a:gd name="T29" fmla="*/ 2 h 374"/>
                <a:gd name="T30" fmla="*/ 372 w 446"/>
                <a:gd name="T31" fmla="*/ 16 h 374"/>
                <a:gd name="T32" fmla="*/ 404 w 446"/>
                <a:gd name="T33" fmla="*/ 44 h 374"/>
                <a:gd name="T34" fmla="*/ 384 w 446"/>
                <a:gd name="T35" fmla="*/ 52 h 374"/>
                <a:gd name="T36" fmla="*/ 326 w 446"/>
                <a:gd name="T37" fmla="*/ 86 h 374"/>
                <a:gd name="T38" fmla="*/ 248 w 446"/>
                <a:gd name="T39" fmla="*/ 138 h 374"/>
                <a:gd name="T40" fmla="*/ 156 w 446"/>
                <a:gd name="T41" fmla="*/ 216 h 374"/>
                <a:gd name="T42" fmla="*/ 110 w 446"/>
                <a:gd name="T43" fmla="*/ 266 h 374"/>
                <a:gd name="T44" fmla="*/ 166 w 446"/>
                <a:gd name="T45" fmla="*/ 224 h 374"/>
                <a:gd name="T46" fmla="*/ 254 w 446"/>
                <a:gd name="T47" fmla="*/ 166 h 374"/>
                <a:gd name="T48" fmla="*/ 368 w 446"/>
                <a:gd name="T49" fmla="*/ 106 h 374"/>
                <a:gd name="T50" fmla="*/ 430 w 446"/>
                <a:gd name="T51" fmla="*/ 80 h 374"/>
                <a:gd name="T52" fmla="*/ 436 w 446"/>
                <a:gd name="T53" fmla="*/ 94 h 374"/>
                <a:gd name="T54" fmla="*/ 444 w 446"/>
                <a:gd name="T55" fmla="*/ 122 h 374"/>
                <a:gd name="T56" fmla="*/ 446 w 446"/>
                <a:gd name="T57" fmla="*/ 136 h 374"/>
                <a:gd name="T58" fmla="*/ 442 w 446"/>
                <a:gd name="T59" fmla="*/ 176 h 374"/>
                <a:gd name="T60" fmla="*/ 428 w 446"/>
                <a:gd name="T61" fmla="*/ 212 h 374"/>
                <a:gd name="T62" fmla="*/ 404 w 446"/>
                <a:gd name="T63" fmla="*/ 246 h 374"/>
                <a:gd name="T64" fmla="*/ 374 w 446"/>
                <a:gd name="T65" fmla="*/ 276 h 374"/>
                <a:gd name="T66" fmla="*/ 346 w 446"/>
                <a:gd name="T67" fmla="*/ 294 h 374"/>
                <a:gd name="T68" fmla="*/ 286 w 446"/>
                <a:gd name="T69" fmla="*/ 322 h 374"/>
                <a:gd name="T70" fmla="*/ 218 w 446"/>
                <a:gd name="T71" fmla="*/ 340 h 374"/>
                <a:gd name="T72" fmla="*/ 144 w 446"/>
                <a:gd name="T73" fmla="*/ 350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46" h="374">
                  <a:moveTo>
                    <a:pt x="104" y="352"/>
                  </a:moveTo>
                  <a:lnTo>
                    <a:pt x="104" y="352"/>
                  </a:lnTo>
                  <a:lnTo>
                    <a:pt x="80" y="354"/>
                  </a:lnTo>
                  <a:lnTo>
                    <a:pt x="58" y="358"/>
                  </a:lnTo>
                  <a:lnTo>
                    <a:pt x="26" y="364"/>
                  </a:lnTo>
                  <a:lnTo>
                    <a:pt x="6" y="372"/>
                  </a:lnTo>
                  <a:lnTo>
                    <a:pt x="0" y="374"/>
                  </a:lnTo>
                  <a:lnTo>
                    <a:pt x="0" y="374"/>
                  </a:lnTo>
                  <a:lnTo>
                    <a:pt x="12" y="322"/>
                  </a:lnTo>
                  <a:lnTo>
                    <a:pt x="30" y="270"/>
                  </a:lnTo>
                  <a:lnTo>
                    <a:pt x="50" y="220"/>
                  </a:lnTo>
                  <a:lnTo>
                    <a:pt x="62" y="196"/>
                  </a:lnTo>
                  <a:lnTo>
                    <a:pt x="74" y="172"/>
                  </a:lnTo>
                  <a:lnTo>
                    <a:pt x="88" y="148"/>
                  </a:lnTo>
                  <a:lnTo>
                    <a:pt x="104" y="126"/>
                  </a:lnTo>
                  <a:lnTo>
                    <a:pt x="120" y="104"/>
                  </a:lnTo>
                  <a:lnTo>
                    <a:pt x="136" y="84"/>
                  </a:lnTo>
                  <a:lnTo>
                    <a:pt x="154" y="66"/>
                  </a:lnTo>
                  <a:lnTo>
                    <a:pt x="174" y="50"/>
                  </a:lnTo>
                  <a:lnTo>
                    <a:pt x="194" y="36"/>
                  </a:lnTo>
                  <a:lnTo>
                    <a:pt x="214" y="22"/>
                  </a:lnTo>
                  <a:lnTo>
                    <a:pt x="214" y="22"/>
                  </a:lnTo>
                  <a:lnTo>
                    <a:pt x="232" y="14"/>
                  </a:lnTo>
                  <a:lnTo>
                    <a:pt x="248" y="8"/>
                  </a:lnTo>
                  <a:lnTo>
                    <a:pt x="264" y="4"/>
                  </a:lnTo>
                  <a:lnTo>
                    <a:pt x="278" y="2"/>
                  </a:lnTo>
                  <a:lnTo>
                    <a:pt x="294" y="0"/>
                  </a:lnTo>
                  <a:lnTo>
                    <a:pt x="308" y="0"/>
                  </a:lnTo>
                  <a:lnTo>
                    <a:pt x="336" y="2"/>
                  </a:lnTo>
                  <a:lnTo>
                    <a:pt x="336" y="2"/>
                  </a:lnTo>
                  <a:lnTo>
                    <a:pt x="354" y="8"/>
                  </a:lnTo>
                  <a:lnTo>
                    <a:pt x="372" y="16"/>
                  </a:lnTo>
                  <a:lnTo>
                    <a:pt x="388" y="28"/>
                  </a:lnTo>
                  <a:lnTo>
                    <a:pt x="404" y="44"/>
                  </a:lnTo>
                  <a:lnTo>
                    <a:pt x="404" y="44"/>
                  </a:lnTo>
                  <a:lnTo>
                    <a:pt x="384" y="52"/>
                  </a:lnTo>
                  <a:lnTo>
                    <a:pt x="358" y="66"/>
                  </a:lnTo>
                  <a:lnTo>
                    <a:pt x="326" y="86"/>
                  </a:lnTo>
                  <a:lnTo>
                    <a:pt x="288" y="110"/>
                  </a:lnTo>
                  <a:lnTo>
                    <a:pt x="248" y="138"/>
                  </a:lnTo>
                  <a:lnTo>
                    <a:pt x="204" y="174"/>
                  </a:lnTo>
                  <a:lnTo>
                    <a:pt x="156" y="216"/>
                  </a:lnTo>
                  <a:lnTo>
                    <a:pt x="110" y="266"/>
                  </a:lnTo>
                  <a:lnTo>
                    <a:pt x="110" y="266"/>
                  </a:lnTo>
                  <a:lnTo>
                    <a:pt x="136" y="246"/>
                  </a:lnTo>
                  <a:lnTo>
                    <a:pt x="166" y="224"/>
                  </a:lnTo>
                  <a:lnTo>
                    <a:pt x="206" y="196"/>
                  </a:lnTo>
                  <a:lnTo>
                    <a:pt x="254" y="166"/>
                  </a:lnTo>
                  <a:lnTo>
                    <a:pt x="310" y="134"/>
                  </a:lnTo>
                  <a:lnTo>
                    <a:pt x="368" y="106"/>
                  </a:lnTo>
                  <a:lnTo>
                    <a:pt x="400" y="92"/>
                  </a:lnTo>
                  <a:lnTo>
                    <a:pt x="430" y="80"/>
                  </a:lnTo>
                  <a:lnTo>
                    <a:pt x="430" y="80"/>
                  </a:lnTo>
                  <a:lnTo>
                    <a:pt x="436" y="94"/>
                  </a:lnTo>
                  <a:lnTo>
                    <a:pt x="440" y="108"/>
                  </a:lnTo>
                  <a:lnTo>
                    <a:pt x="444" y="122"/>
                  </a:lnTo>
                  <a:lnTo>
                    <a:pt x="446" y="136"/>
                  </a:lnTo>
                  <a:lnTo>
                    <a:pt x="446" y="136"/>
                  </a:lnTo>
                  <a:lnTo>
                    <a:pt x="444" y="156"/>
                  </a:lnTo>
                  <a:lnTo>
                    <a:pt x="442" y="176"/>
                  </a:lnTo>
                  <a:lnTo>
                    <a:pt x="436" y="194"/>
                  </a:lnTo>
                  <a:lnTo>
                    <a:pt x="428" y="212"/>
                  </a:lnTo>
                  <a:lnTo>
                    <a:pt x="416" y="230"/>
                  </a:lnTo>
                  <a:lnTo>
                    <a:pt x="404" y="246"/>
                  </a:lnTo>
                  <a:lnTo>
                    <a:pt x="390" y="262"/>
                  </a:lnTo>
                  <a:lnTo>
                    <a:pt x="374" y="276"/>
                  </a:lnTo>
                  <a:lnTo>
                    <a:pt x="374" y="276"/>
                  </a:lnTo>
                  <a:lnTo>
                    <a:pt x="346" y="294"/>
                  </a:lnTo>
                  <a:lnTo>
                    <a:pt x="318" y="310"/>
                  </a:lnTo>
                  <a:lnTo>
                    <a:pt x="286" y="322"/>
                  </a:lnTo>
                  <a:lnTo>
                    <a:pt x="254" y="332"/>
                  </a:lnTo>
                  <a:lnTo>
                    <a:pt x="218" y="340"/>
                  </a:lnTo>
                  <a:lnTo>
                    <a:pt x="182" y="346"/>
                  </a:lnTo>
                  <a:lnTo>
                    <a:pt x="144" y="350"/>
                  </a:lnTo>
                  <a:lnTo>
                    <a:pt x="104" y="352"/>
                  </a:lnTo>
                  <a:close/>
                </a:path>
              </a:pathLst>
            </a:custGeom>
            <a:solidFill>
              <a:srgbClr val="68BD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AU" sz="1350"/>
            </a:p>
          </p:txBody>
        </p:sp>
        <p:sp>
          <p:nvSpPr>
            <p:cNvPr id="35" name="Freeform 124"/>
            <p:cNvSpPr>
              <a:spLocks/>
            </p:cNvSpPr>
            <p:nvPr/>
          </p:nvSpPr>
          <p:spPr bwMode="auto">
            <a:xfrm>
              <a:off x="8218488" y="3922713"/>
              <a:ext cx="708025" cy="593725"/>
            </a:xfrm>
            <a:custGeom>
              <a:avLst/>
              <a:gdLst>
                <a:gd name="T0" fmla="*/ 104 w 446"/>
                <a:gd name="T1" fmla="*/ 352 h 374"/>
                <a:gd name="T2" fmla="*/ 58 w 446"/>
                <a:gd name="T3" fmla="*/ 358 h 374"/>
                <a:gd name="T4" fmla="*/ 6 w 446"/>
                <a:gd name="T5" fmla="*/ 372 h 374"/>
                <a:gd name="T6" fmla="*/ 0 w 446"/>
                <a:gd name="T7" fmla="*/ 374 h 374"/>
                <a:gd name="T8" fmla="*/ 30 w 446"/>
                <a:gd name="T9" fmla="*/ 270 h 374"/>
                <a:gd name="T10" fmla="*/ 62 w 446"/>
                <a:gd name="T11" fmla="*/ 196 h 374"/>
                <a:gd name="T12" fmla="*/ 88 w 446"/>
                <a:gd name="T13" fmla="*/ 148 h 374"/>
                <a:gd name="T14" fmla="*/ 120 w 446"/>
                <a:gd name="T15" fmla="*/ 104 h 374"/>
                <a:gd name="T16" fmla="*/ 154 w 446"/>
                <a:gd name="T17" fmla="*/ 66 h 374"/>
                <a:gd name="T18" fmla="*/ 194 w 446"/>
                <a:gd name="T19" fmla="*/ 36 h 374"/>
                <a:gd name="T20" fmla="*/ 214 w 446"/>
                <a:gd name="T21" fmla="*/ 22 h 374"/>
                <a:gd name="T22" fmla="*/ 248 w 446"/>
                <a:gd name="T23" fmla="*/ 8 h 374"/>
                <a:gd name="T24" fmla="*/ 278 w 446"/>
                <a:gd name="T25" fmla="*/ 2 h 374"/>
                <a:gd name="T26" fmla="*/ 308 w 446"/>
                <a:gd name="T27" fmla="*/ 0 h 374"/>
                <a:gd name="T28" fmla="*/ 336 w 446"/>
                <a:gd name="T29" fmla="*/ 2 h 374"/>
                <a:gd name="T30" fmla="*/ 372 w 446"/>
                <a:gd name="T31" fmla="*/ 16 h 374"/>
                <a:gd name="T32" fmla="*/ 404 w 446"/>
                <a:gd name="T33" fmla="*/ 44 h 374"/>
                <a:gd name="T34" fmla="*/ 384 w 446"/>
                <a:gd name="T35" fmla="*/ 52 h 374"/>
                <a:gd name="T36" fmla="*/ 326 w 446"/>
                <a:gd name="T37" fmla="*/ 86 h 374"/>
                <a:gd name="T38" fmla="*/ 248 w 446"/>
                <a:gd name="T39" fmla="*/ 138 h 374"/>
                <a:gd name="T40" fmla="*/ 156 w 446"/>
                <a:gd name="T41" fmla="*/ 216 h 374"/>
                <a:gd name="T42" fmla="*/ 110 w 446"/>
                <a:gd name="T43" fmla="*/ 266 h 374"/>
                <a:gd name="T44" fmla="*/ 166 w 446"/>
                <a:gd name="T45" fmla="*/ 224 h 374"/>
                <a:gd name="T46" fmla="*/ 254 w 446"/>
                <a:gd name="T47" fmla="*/ 166 h 374"/>
                <a:gd name="T48" fmla="*/ 368 w 446"/>
                <a:gd name="T49" fmla="*/ 106 h 374"/>
                <a:gd name="T50" fmla="*/ 430 w 446"/>
                <a:gd name="T51" fmla="*/ 80 h 374"/>
                <a:gd name="T52" fmla="*/ 436 w 446"/>
                <a:gd name="T53" fmla="*/ 94 h 374"/>
                <a:gd name="T54" fmla="*/ 444 w 446"/>
                <a:gd name="T55" fmla="*/ 122 h 374"/>
                <a:gd name="T56" fmla="*/ 446 w 446"/>
                <a:gd name="T57" fmla="*/ 136 h 374"/>
                <a:gd name="T58" fmla="*/ 442 w 446"/>
                <a:gd name="T59" fmla="*/ 176 h 374"/>
                <a:gd name="T60" fmla="*/ 428 w 446"/>
                <a:gd name="T61" fmla="*/ 212 h 374"/>
                <a:gd name="T62" fmla="*/ 404 w 446"/>
                <a:gd name="T63" fmla="*/ 246 h 374"/>
                <a:gd name="T64" fmla="*/ 374 w 446"/>
                <a:gd name="T65" fmla="*/ 276 h 374"/>
                <a:gd name="T66" fmla="*/ 346 w 446"/>
                <a:gd name="T67" fmla="*/ 294 h 374"/>
                <a:gd name="T68" fmla="*/ 286 w 446"/>
                <a:gd name="T69" fmla="*/ 322 h 374"/>
                <a:gd name="T70" fmla="*/ 218 w 446"/>
                <a:gd name="T71" fmla="*/ 340 h 374"/>
                <a:gd name="T72" fmla="*/ 144 w 446"/>
                <a:gd name="T73" fmla="*/ 350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46" h="374">
                  <a:moveTo>
                    <a:pt x="104" y="352"/>
                  </a:moveTo>
                  <a:lnTo>
                    <a:pt x="104" y="352"/>
                  </a:lnTo>
                  <a:lnTo>
                    <a:pt x="80" y="354"/>
                  </a:lnTo>
                  <a:lnTo>
                    <a:pt x="58" y="358"/>
                  </a:lnTo>
                  <a:lnTo>
                    <a:pt x="26" y="364"/>
                  </a:lnTo>
                  <a:lnTo>
                    <a:pt x="6" y="372"/>
                  </a:lnTo>
                  <a:lnTo>
                    <a:pt x="0" y="374"/>
                  </a:lnTo>
                  <a:lnTo>
                    <a:pt x="0" y="374"/>
                  </a:lnTo>
                  <a:lnTo>
                    <a:pt x="12" y="322"/>
                  </a:lnTo>
                  <a:lnTo>
                    <a:pt x="30" y="270"/>
                  </a:lnTo>
                  <a:lnTo>
                    <a:pt x="50" y="220"/>
                  </a:lnTo>
                  <a:lnTo>
                    <a:pt x="62" y="196"/>
                  </a:lnTo>
                  <a:lnTo>
                    <a:pt x="74" y="172"/>
                  </a:lnTo>
                  <a:lnTo>
                    <a:pt x="88" y="148"/>
                  </a:lnTo>
                  <a:lnTo>
                    <a:pt x="104" y="126"/>
                  </a:lnTo>
                  <a:lnTo>
                    <a:pt x="120" y="104"/>
                  </a:lnTo>
                  <a:lnTo>
                    <a:pt x="136" y="84"/>
                  </a:lnTo>
                  <a:lnTo>
                    <a:pt x="154" y="66"/>
                  </a:lnTo>
                  <a:lnTo>
                    <a:pt x="174" y="50"/>
                  </a:lnTo>
                  <a:lnTo>
                    <a:pt x="194" y="36"/>
                  </a:lnTo>
                  <a:lnTo>
                    <a:pt x="214" y="22"/>
                  </a:lnTo>
                  <a:lnTo>
                    <a:pt x="214" y="22"/>
                  </a:lnTo>
                  <a:lnTo>
                    <a:pt x="232" y="14"/>
                  </a:lnTo>
                  <a:lnTo>
                    <a:pt x="248" y="8"/>
                  </a:lnTo>
                  <a:lnTo>
                    <a:pt x="264" y="4"/>
                  </a:lnTo>
                  <a:lnTo>
                    <a:pt x="278" y="2"/>
                  </a:lnTo>
                  <a:lnTo>
                    <a:pt x="294" y="0"/>
                  </a:lnTo>
                  <a:lnTo>
                    <a:pt x="308" y="0"/>
                  </a:lnTo>
                  <a:lnTo>
                    <a:pt x="336" y="2"/>
                  </a:lnTo>
                  <a:lnTo>
                    <a:pt x="336" y="2"/>
                  </a:lnTo>
                  <a:lnTo>
                    <a:pt x="354" y="8"/>
                  </a:lnTo>
                  <a:lnTo>
                    <a:pt x="372" y="16"/>
                  </a:lnTo>
                  <a:lnTo>
                    <a:pt x="388" y="28"/>
                  </a:lnTo>
                  <a:lnTo>
                    <a:pt x="404" y="44"/>
                  </a:lnTo>
                  <a:lnTo>
                    <a:pt x="404" y="44"/>
                  </a:lnTo>
                  <a:lnTo>
                    <a:pt x="384" y="52"/>
                  </a:lnTo>
                  <a:lnTo>
                    <a:pt x="358" y="66"/>
                  </a:lnTo>
                  <a:lnTo>
                    <a:pt x="326" y="86"/>
                  </a:lnTo>
                  <a:lnTo>
                    <a:pt x="288" y="110"/>
                  </a:lnTo>
                  <a:lnTo>
                    <a:pt x="248" y="138"/>
                  </a:lnTo>
                  <a:lnTo>
                    <a:pt x="204" y="174"/>
                  </a:lnTo>
                  <a:lnTo>
                    <a:pt x="156" y="216"/>
                  </a:lnTo>
                  <a:lnTo>
                    <a:pt x="110" y="266"/>
                  </a:lnTo>
                  <a:lnTo>
                    <a:pt x="110" y="266"/>
                  </a:lnTo>
                  <a:lnTo>
                    <a:pt x="136" y="246"/>
                  </a:lnTo>
                  <a:lnTo>
                    <a:pt x="166" y="224"/>
                  </a:lnTo>
                  <a:lnTo>
                    <a:pt x="206" y="196"/>
                  </a:lnTo>
                  <a:lnTo>
                    <a:pt x="254" y="166"/>
                  </a:lnTo>
                  <a:lnTo>
                    <a:pt x="310" y="134"/>
                  </a:lnTo>
                  <a:lnTo>
                    <a:pt x="368" y="106"/>
                  </a:lnTo>
                  <a:lnTo>
                    <a:pt x="400" y="92"/>
                  </a:lnTo>
                  <a:lnTo>
                    <a:pt x="430" y="80"/>
                  </a:lnTo>
                  <a:lnTo>
                    <a:pt x="430" y="80"/>
                  </a:lnTo>
                  <a:lnTo>
                    <a:pt x="436" y="94"/>
                  </a:lnTo>
                  <a:lnTo>
                    <a:pt x="440" y="108"/>
                  </a:lnTo>
                  <a:lnTo>
                    <a:pt x="444" y="122"/>
                  </a:lnTo>
                  <a:lnTo>
                    <a:pt x="446" y="136"/>
                  </a:lnTo>
                  <a:lnTo>
                    <a:pt x="446" y="136"/>
                  </a:lnTo>
                  <a:lnTo>
                    <a:pt x="444" y="156"/>
                  </a:lnTo>
                  <a:lnTo>
                    <a:pt x="442" y="176"/>
                  </a:lnTo>
                  <a:lnTo>
                    <a:pt x="436" y="194"/>
                  </a:lnTo>
                  <a:lnTo>
                    <a:pt x="428" y="212"/>
                  </a:lnTo>
                  <a:lnTo>
                    <a:pt x="416" y="230"/>
                  </a:lnTo>
                  <a:lnTo>
                    <a:pt x="404" y="246"/>
                  </a:lnTo>
                  <a:lnTo>
                    <a:pt x="390" y="262"/>
                  </a:lnTo>
                  <a:lnTo>
                    <a:pt x="374" y="276"/>
                  </a:lnTo>
                  <a:lnTo>
                    <a:pt x="374" y="276"/>
                  </a:lnTo>
                  <a:lnTo>
                    <a:pt x="346" y="294"/>
                  </a:lnTo>
                  <a:lnTo>
                    <a:pt x="318" y="310"/>
                  </a:lnTo>
                  <a:lnTo>
                    <a:pt x="286" y="322"/>
                  </a:lnTo>
                  <a:lnTo>
                    <a:pt x="254" y="332"/>
                  </a:lnTo>
                  <a:lnTo>
                    <a:pt x="218" y="340"/>
                  </a:lnTo>
                  <a:lnTo>
                    <a:pt x="182" y="346"/>
                  </a:lnTo>
                  <a:lnTo>
                    <a:pt x="144" y="350"/>
                  </a:lnTo>
                  <a:lnTo>
                    <a:pt x="104" y="35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AU" sz="1350"/>
            </a:p>
          </p:txBody>
        </p:sp>
      </p:grpSp>
      <p:sp>
        <p:nvSpPr>
          <p:cNvPr id="36" name="TextBox 90"/>
          <p:cNvSpPr txBox="1"/>
          <p:nvPr/>
        </p:nvSpPr>
        <p:spPr>
          <a:xfrm>
            <a:off x="1560698" y="2970558"/>
            <a:ext cx="3150397" cy="1200329"/>
          </a:xfrm>
          <a:prstGeom prst="rect">
            <a:avLst/>
          </a:prstGeom>
          <a:noFill/>
        </p:spPr>
        <p:txBody>
          <a:bodyPr wrap="square" rtlCol="0">
            <a:spAutoFit/>
          </a:bodyPr>
          <a:lstStyle/>
          <a:p>
            <a:r>
              <a:rPr lang="id-ID" sz="1200" dirty="0">
                <a:solidFill>
                  <a:schemeClr val="tx1">
                    <a:lumMod val="50000"/>
                    <a:lumOff val="50000"/>
                  </a:schemeClr>
                </a:solidFill>
              </a:rPr>
              <a:t>We are placing great text in this text frames. Lorem ipsum will be replaced We are placing great text in this text frames. Lorem ipsum will be replaced soon. The dummy sentences does not contain any meanings att all so</a:t>
            </a:r>
            <a:endParaRPr lang="en-AU" sz="1200" dirty="0">
              <a:solidFill>
                <a:schemeClr val="tx1">
                  <a:lumMod val="50000"/>
                  <a:lumOff val="50000"/>
                </a:schemeClr>
              </a:solidFill>
            </a:endParaRPr>
          </a:p>
          <a:p>
            <a:pPr>
              <a:lnSpc>
                <a:spcPct val="100000"/>
              </a:lnSpc>
            </a:pPr>
            <a:endParaRPr lang="en-AU" sz="1200" dirty="0">
              <a:solidFill>
                <a:schemeClr val="tx1">
                  <a:lumMod val="50000"/>
                  <a:lumOff val="50000"/>
                </a:schemeClr>
              </a:solidFill>
            </a:endParaRPr>
          </a:p>
        </p:txBody>
      </p:sp>
      <p:sp>
        <p:nvSpPr>
          <p:cNvPr id="37" name="TextBox 91"/>
          <p:cNvSpPr txBox="1"/>
          <p:nvPr/>
        </p:nvSpPr>
        <p:spPr>
          <a:xfrm>
            <a:off x="482481" y="2906850"/>
            <a:ext cx="889987" cy="523092"/>
          </a:xfrm>
          <a:prstGeom prst="rect">
            <a:avLst/>
          </a:prstGeom>
          <a:noFill/>
        </p:spPr>
        <p:txBody>
          <a:bodyPr wrap="none" rtlCol="0">
            <a:spAutoFit/>
          </a:bodyPr>
          <a:lstStyle/>
          <a:p>
            <a:r>
              <a:rPr lang="id-ID" sz="2799" b="1" dirty="0">
                <a:solidFill>
                  <a:schemeClr val="accent1"/>
                </a:solidFill>
                <a:latin typeface="+mj-lt"/>
              </a:rPr>
              <a:t>12 %</a:t>
            </a:r>
          </a:p>
        </p:txBody>
      </p:sp>
      <p:sp>
        <p:nvSpPr>
          <p:cNvPr id="38" name="TextBox 92"/>
          <p:cNvSpPr txBox="1"/>
          <p:nvPr/>
        </p:nvSpPr>
        <p:spPr>
          <a:xfrm>
            <a:off x="1560699" y="4063251"/>
            <a:ext cx="3972753" cy="461665"/>
          </a:xfrm>
          <a:prstGeom prst="rect">
            <a:avLst/>
          </a:prstGeom>
          <a:noFill/>
        </p:spPr>
        <p:txBody>
          <a:bodyPr wrap="square" rtlCol="0">
            <a:spAutoFit/>
          </a:bodyPr>
          <a:lstStyle/>
          <a:p>
            <a:r>
              <a:rPr lang="id-ID" sz="1200" dirty="0">
                <a:solidFill>
                  <a:schemeClr val="tx1">
                    <a:lumMod val="75000"/>
                    <a:lumOff val="25000"/>
                  </a:schemeClr>
                </a:solidFill>
                <a:latin typeface="+mj-lt"/>
              </a:rPr>
              <a:t>Another text here please mate gurame enak sekale kalau dimakan</a:t>
            </a:r>
          </a:p>
        </p:txBody>
      </p:sp>
      <p:sp>
        <p:nvSpPr>
          <p:cNvPr id="39" name="TextBox 94"/>
          <p:cNvSpPr txBox="1"/>
          <p:nvPr/>
        </p:nvSpPr>
        <p:spPr>
          <a:xfrm>
            <a:off x="482478" y="2234302"/>
            <a:ext cx="4345217" cy="596907"/>
          </a:xfrm>
          <a:prstGeom prst="rect">
            <a:avLst/>
          </a:prstGeom>
          <a:noFill/>
        </p:spPr>
        <p:txBody>
          <a:bodyPr wrap="square" rtlCol="0">
            <a:noAutofit/>
          </a:bodyPr>
          <a:lstStyle/>
          <a:p>
            <a:r>
              <a:rPr lang="id-ID" sz="1600" b="1" dirty="0">
                <a:solidFill>
                  <a:schemeClr val="tx1">
                    <a:lumMod val="75000"/>
                    <a:lumOff val="25000"/>
                  </a:schemeClr>
                </a:solidFill>
                <a:latin typeface="+mj-lt"/>
              </a:rPr>
              <a:t>Peu mantong yang kamoe pueget habeh teupubloe</a:t>
            </a:r>
          </a:p>
        </p:txBody>
      </p:sp>
      <p:sp>
        <p:nvSpPr>
          <p:cNvPr id="40" name="TextBox 95"/>
          <p:cNvSpPr txBox="1"/>
          <p:nvPr/>
        </p:nvSpPr>
        <p:spPr>
          <a:xfrm>
            <a:off x="482478" y="2017226"/>
            <a:ext cx="4345217" cy="188502"/>
          </a:xfrm>
          <a:prstGeom prst="rect">
            <a:avLst/>
          </a:prstGeom>
          <a:noFill/>
        </p:spPr>
        <p:txBody>
          <a:bodyPr wrap="square" rtlCol="0">
            <a:noAutofit/>
          </a:bodyPr>
          <a:lstStyle/>
          <a:p>
            <a:r>
              <a:rPr lang="id-ID" sz="1000" b="1" dirty="0">
                <a:solidFill>
                  <a:schemeClr val="bg1">
                    <a:lumMod val="75000"/>
                  </a:schemeClr>
                </a:solidFill>
              </a:rPr>
              <a:t>Small title here</a:t>
            </a:r>
          </a:p>
        </p:txBody>
      </p:sp>
      <p:grpSp>
        <p:nvGrpSpPr>
          <p:cNvPr id="44" name="Group 98"/>
          <p:cNvGrpSpPr/>
          <p:nvPr/>
        </p:nvGrpSpPr>
        <p:grpSpPr>
          <a:xfrm>
            <a:off x="3832021" y="4969102"/>
            <a:ext cx="258186" cy="556971"/>
            <a:chOff x="4395788" y="2198688"/>
            <a:chExt cx="344488" cy="742951"/>
          </a:xfrm>
          <a:solidFill>
            <a:srgbClr val="F16077"/>
          </a:solidFill>
        </p:grpSpPr>
        <p:sp>
          <p:nvSpPr>
            <p:cNvPr id="45" name="Oval 99"/>
            <p:cNvSpPr>
              <a:spLocks noChangeArrowheads="1"/>
            </p:cNvSpPr>
            <p:nvPr/>
          </p:nvSpPr>
          <p:spPr bwMode="auto">
            <a:xfrm>
              <a:off x="4511675" y="2198688"/>
              <a:ext cx="109538" cy="112713"/>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US" sz="1350" dirty="0">
                <a:latin typeface="Lato Light"/>
              </a:endParaRPr>
            </a:p>
          </p:txBody>
        </p:sp>
        <p:sp>
          <p:nvSpPr>
            <p:cNvPr id="46" name="Freeform 7"/>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US" sz="1350" dirty="0">
                <a:latin typeface="Lato Light"/>
              </a:endParaRPr>
            </a:p>
          </p:txBody>
        </p:sp>
      </p:grpSp>
      <p:grpSp>
        <p:nvGrpSpPr>
          <p:cNvPr id="47" name="Group 101"/>
          <p:cNvGrpSpPr/>
          <p:nvPr/>
        </p:nvGrpSpPr>
        <p:grpSpPr>
          <a:xfrm>
            <a:off x="1590755" y="4991419"/>
            <a:ext cx="225841" cy="574573"/>
            <a:chOff x="4422775" y="2198688"/>
            <a:chExt cx="292100" cy="742950"/>
          </a:xfrm>
          <a:solidFill>
            <a:schemeClr val="tx1">
              <a:lumMod val="85000"/>
              <a:lumOff val="15000"/>
            </a:schemeClr>
          </a:solidFill>
        </p:grpSpPr>
        <p:sp>
          <p:nvSpPr>
            <p:cNvPr id="48" name="Freeform 12"/>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US" sz="1350" dirty="0">
                <a:latin typeface="Lato Light"/>
              </a:endParaRPr>
            </a:p>
          </p:txBody>
        </p:sp>
        <p:sp>
          <p:nvSpPr>
            <p:cNvPr id="49" name="Oval 13"/>
            <p:cNvSpPr>
              <a:spLocks noChangeArrowheads="1"/>
            </p:cNvSpPr>
            <p:nvPr/>
          </p:nvSpPr>
          <p:spPr bwMode="auto">
            <a:xfrm>
              <a:off x="4511675" y="2198688"/>
              <a:ext cx="115888" cy="11588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US" sz="1350" dirty="0">
                <a:latin typeface="Lato Light"/>
              </a:endParaRPr>
            </a:p>
          </p:txBody>
        </p:sp>
      </p:grpSp>
      <p:grpSp>
        <p:nvGrpSpPr>
          <p:cNvPr id="50" name="Group 104"/>
          <p:cNvGrpSpPr/>
          <p:nvPr/>
        </p:nvGrpSpPr>
        <p:grpSpPr>
          <a:xfrm>
            <a:off x="1972659" y="4970775"/>
            <a:ext cx="1293778" cy="646816"/>
            <a:chOff x="9014292" y="1459017"/>
            <a:chExt cx="751332" cy="646983"/>
          </a:xfrm>
        </p:grpSpPr>
        <p:sp>
          <p:nvSpPr>
            <p:cNvPr id="51" name="TextBox 105"/>
            <p:cNvSpPr txBox="1"/>
            <p:nvPr/>
          </p:nvSpPr>
          <p:spPr>
            <a:xfrm>
              <a:off x="9014292" y="1459017"/>
              <a:ext cx="386227" cy="338642"/>
            </a:xfrm>
            <a:prstGeom prst="rect">
              <a:avLst/>
            </a:prstGeom>
            <a:noFill/>
          </p:spPr>
          <p:txBody>
            <a:bodyPr wrap="square" rtlCol="0">
              <a:spAutoFit/>
            </a:bodyPr>
            <a:lstStyle/>
            <a:p>
              <a:r>
                <a:rPr lang="id-ID" sz="1600" b="1" dirty="0">
                  <a:solidFill>
                    <a:schemeClr val="tx1">
                      <a:lumMod val="85000"/>
                      <a:lumOff val="15000"/>
                    </a:schemeClr>
                  </a:solidFill>
                  <a:latin typeface="+mj-lt"/>
                </a:rPr>
                <a:t>65 %</a:t>
              </a:r>
              <a:endParaRPr lang="en-US" sz="1600" b="1" dirty="0">
                <a:solidFill>
                  <a:schemeClr val="tx1">
                    <a:lumMod val="85000"/>
                    <a:lumOff val="15000"/>
                  </a:schemeClr>
                </a:solidFill>
                <a:latin typeface="+mj-lt"/>
              </a:endParaRPr>
            </a:p>
          </p:txBody>
        </p:sp>
        <p:sp>
          <p:nvSpPr>
            <p:cNvPr id="52" name="TextBox 106"/>
            <p:cNvSpPr txBox="1"/>
            <p:nvPr/>
          </p:nvSpPr>
          <p:spPr>
            <a:xfrm>
              <a:off x="9035784" y="1705786"/>
              <a:ext cx="713274" cy="400214"/>
            </a:xfrm>
            <a:prstGeom prst="rect">
              <a:avLst/>
            </a:prstGeom>
            <a:noFill/>
          </p:spPr>
          <p:txBody>
            <a:bodyPr wrap="square" rtlCol="0">
              <a:spAutoFit/>
            </a:bodyPr>
            <a:lstStyle/>
            <a:p>
              <a:r>
                <a:rPr lang="id-ID" sz="1000" dirty="0">
                  <a:solidFill>
                    <a:schemeClr val="tx1">
                      <a:lumMod val="50000"/>
                      <a:lumOff val="50000"/>
                    </a:schemeClr>
                  </a:solidFill>
                </a:rPr>
                <a:t>Lorem ipsum dolor sit amet put any</a:t>
              </a:r>
              <a:endParaRPr lang="en-US" sz="1000" b="1" dirty="0">
                <a:solidFill>
                  <a:schemeClr val="tx1">
                    <a:lumMod val="50000"/>
                    <a:lumOff val="50000"/>
                  </a:schemeClr>
                </a:solidFill>
              </a:endParaRPr>
            </a:p>
          </p:txBody>
        </p:sp>
        <p:sp>
          <p:nvSpPr>
            <p:cNvPr id="53" name="TextBox 107"/>
            <p:cNvSpPr txBox="1"/>
            <p:nvPr/>
          </p:nvSpPr>
          <p:spPr>
            <a:xfrm>
              <a:off x="9364235" y="1483132"/>
              <a:ext cx="401389" cy="277071"/>
            </a:xfrm>
            <a:prstGeom prst="rect">
              <a:avLst/>
            </a:prstGeom>
            <a:noFill/>
          </p:spPr>
          <p:txBody>
            <a:bodyPr wrap="square" rtlCol="0">
              <a:spAutoFit/>
            </a:bodyPr>
            <a:lstStyle/>
            <a:p>
              <a:r>
                <a:rPr lang="id-ID" sz="1200" b="1" dirty="0">
                  <a:solidFill>
                    <a:schemeClr val="tx1">
                      <a:lumMod val="75000"/>
                      <a:lumOff val="25000"/>
                    </a:schemeClr>
                  </a:solidFill>
                  <a:latin typeface="+mj-lt"/>
                </a:rPr>
                <a:t>Male</a:t>
              </a:r>
              <a:endParaRPr lang="en-US" sz="1200" b="1" dirty="0">
                <a:solidFill>
                  <a:schemeClr val="tx1">
                    <a:lumMod val="75000"/>
                    <a:lumOff val="25000"/>
                  </a:schemeClr>
                </a:solidFill>
                <a:latin typeface="+mj-lt"/>
              </a:endParaRPr>
            </a:p>
          </p:txBody>
        </p:sp>
      </p:grpSp>
      <p:grpSp>
        <p:nvGrpSpPr>
          <p:cNvPr id="54" name="Group 108"/>
          <p:cNvGrpSpPr/>
          <p:nvPr/>
        </p:nvGrpSpPr>
        <p:grpSpPr>
          <a:xfrm>
            <a:off x="4239668" y="4948455"/>
            <a:ext cx="1293778" cy="646816"/>
            <a:chOff x="9014292" y="1459017"/>
            <a:chExt cx="751332" cy="646983"/>
          </a:xfrm>
        </p:grpSpPr>
        <p:sp>
          <p:nvSpPr>
            <p:cNvPr id="55" name="TextBox 109"/>
            <p:cNvSpPr txBox="1"/>
            <p:nvPr/>
          </p:nvSpPr>
          <p:spPr>
            <a:xfrm>
              <a:off x="9014292" y="1459017"/>
              <a:ext cx="386227" cy="338642"/>
            </a:xfrm>
            <a:prstGeom prst="rect">
              <a:avLst/>
            </a:prstGeom>
            <a:noFill/>
          </p:spPr>
          <p:txBody>
            <a:bodyPr wrap="square" rtlCol="0">
              <a:spAutoFit/>
            </a:bodyPr>
            <a:lstStyle/>
            <a:p>
              <a:r>
                <a:rPr lang="id-ID" sz="1600" b="1" dirty="0">
                  <a:solidFill>
                    <a:schemeClr val="tx1">
                      <a:lumMod val="85000"/>
                      <a:lumOff val="15000"/>
                    </a:schemeClr>
                  </a:solidFill>
                  <a:latin typeface="+mj-lt"/>
                </a:rPr>
                <a:t>35 %</a:t>
              </a:r>
              <a:endParaRPr lang="en-US" sz="1600" b="1" dirty="0">
                <a:solidFill>
                  <a:schemeClr val="tx1">
                    <a:lumMod val="85000"/>
                    <a:lumOff val="15000"/>
                  </a:schemeClr>
                </a:solidFill>
                <a:latin typeface="+mj-lt"/>
              </a:endParaRPr>
            </a:p>
          </p:txBody>
        </p:sp>
        <p:sp>
          <p:nvSpPr>
            <p:cNvPr id="56" name="TextBox 110"/>
            <p:cNvSpPr txBox="1"/>
            <p:nvPr/>
          </p:nvSpPr>
          <p:spPr>
            <a:xfrm>
              <a:off x="9035784" y="1705786"/>
              <a:ext cx="713274" cy="400214"/>
            </a:xfrm>
            <a:prstGeom prst="rect">
              <a:avLst/>
            </a:prstGeom>
            <a:noFill/>
          </p:spPr>
          <p:txBody>
            <a:bodyPr wrap="square" rtlCol="0">
              <a:spAutoFit/>
            </a:bodyPr>
            <a:lstStyle/>
            <a:p>
              <a:r>
                <a:rPr lang="id-ID" sz="1000" dirty="0">
                  <a:solidFill>
                    <a:schemeClr val="tx1">
                      <a:lumMod val="50000"/>
                      <a:lumOff val="50000"/>
                    </a:schemeClr>
                  </a:solidFill>
                </a:rPr>
                <a:t>Lorem ipsum dolor sit amet put any</a:t>
              </a:r>
              <a:endParaRPr lang="en-US" sz="1000" b="1" dirty="0">
                <a:solidFill>
                  <a:schemeClr val="tx1">
                    <a:lumMod val="50000"/>
                    <a:lumOff val="50000"/>
                  </a:schemeClr>
                </a:solidFill>
              </a:endParaRPr>
            </a:p>
          </p:txBody>
        </p:sp>
        <p:sp>
          <p:nvSpPr>
            <p:cNvPr id="57" name="TextBox 111"/>
            <p:cNvSpPr txBox="1"/>
            <p:nvPr/>
          </p:nvSpPr>
          <p:spPr>
            <a:xfrm>
              <a:off x="9364235" y="1483132"/>
              <a:ext cx="401389" cy="277071"/>
            </a:xfrm>
            <a:prstGeom prst="rect">
              <a:avLst/>
            </a:prstGeom>
            <a:noFill/>
          </p:spPr>
          <p:txBody>
            <a:bodyPr wrap="square" rtlCol="0">
              <a:spAutoFit/>
            </a:bodyPr>
            <a:lstStyle/>
            <a:p>
              <a:r>
                <a:rPr lang="id-ID" sz="1200" b="1" dirty="0">
                  <a:solidFill>
                    <a:schemeClr val="tx1">
                      <a:lumMod val="75000"/>
                      <a:lumOff val="25000"/>
                    </a:schemeClr>
                  </a:solidFill>
                  <a:latin typeface="+mj-lt"/>
                </a:rPr>
                <a:t>Female</a:t>
              </a:r>
              <a:endParaRPr lang="en-US" sz="1200" b="1" dirty="0">
                <a:solidFill>
                  <a:schemeClr val="tx1">
                    <a:lumMod val="75000"/>
                    <a:lumOff val="25000"/>
                  </a:schemeClr>
                </a:solidFill>
                <a:latin typeface="+mj-lt"/>
              </a:endParaRPr>
            </a:p>
          </p:txBody>
        </p:sp>
      </p:grpSp>
      <p:sp>
        <p:nvSpPr>
          <p:cNvPr id="58" name="文本框 57"/>
          <p:cNvSpPr txBox="1"/>
          <p:nvPr/>
        </p:nvSpPr>
        <p:spPr>
          <a:xfrm>
            <a:off x="4456770" y="293231"/>
            <a:ext cx="3278462" cy="461665"/>
          </a:xfrm>
          <a:prstGeom prst="rect">
            <a:avLst/>
          </a:prstGeom>
          <a:noFill/>
        </p:spPr>
        <p:txBody>
          <a:bodyPr wrap="none" rtlCol="0">
            <a:spAutoFit/>
          </a:bodyPr>
          <a:lstStyle/>
          <a:p>
            <a:pPr algn="ctr" fontAlgn="auto">
              <a:spcBef>
                <a:spcPts val="0"/>
              </a:spcBef>
              <a:spcAft>
                <a:spcPts val="0"/>
              </a:spcAft>
              <a:defRPr/>
            </a:pPr>
            <a:r>
              <a:rPr lang="zh-CN" altLang="en-US" sz="2400" b="1" dirty="0">
                <a:solidFill>
                  <a:schemeClr val="tx2"/>
                </a:solidFill>
                <a:ea typeface="张海山锐线体简" panose="02000000000000000000" pitchFamily="2" charset="-122"/>
                <a:cs typeface="+mn-ea"/>
                <a:sym typeface="+mn-lt"/>
              </a:rPr>
              <a:t>单击这里添加您的标题</a:t>
            </a:r>
          </a:p>
        </p:txBody>
      </p:sp>
    </p:spTree>
    <p:extLst>
      <p:ext uri="{BB962C8B-B14F-4D97-AF65-F5344CB8AC3E}">
        <p14:creationId xmlns:p14="http://schemas.microsoft.com/office/powerpoint/2010/main" val="187850964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p15:prstTrans prst="peelOff"/>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500"/>
                                        <p:tgtEl>
                                          <p:spTgt spid="40"/>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500"/>
                                        <p:tgtEl>
                                          <p:spTgt spid="39"/>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500"/>
                                        <p:tgtEl>
                                          <p:spTgt spid="36"/>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500"/>
                                        <p:tgtEl>
                                          <p:spTgt spid="38"/>
                                        </p:tgtEl>
                                      </p:cBhvr>
                                    </p:animEffect>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childTnLst>
                                </p:cTn>
                              </p:par>
                              <p:par>
                                <p:cTn id="32" presetID="10" presetClass="entr" presetSubtype="0" fill="hold" nodeType="withEffect">
                                  <p:stCondLst>
                                    <p:cond delay="0"/>
                                  </p:stCondLst>
                                  <p:childTnLst>
                                    <p:set>
                                      <p:cBhvr>
                                        <p:cTn id="33" dur="1" fill="hold">
                                          <p:stCondLst>
                                            <p:cond delay="0"/>
                                          </p:stCondLst>
                                        </p:cTn>
                                        <p:tgtEl>
                                          <p:spTgt spid="47"/>
                                        </p:tgtEl>
                                        <p:attrNameLst>
                                          <p:attrName>style.visibility</p:attrName>
                                        </p:attrNameLst>
                                      </p:cBhvr>
                                      <p:to>
                                        <p:strVal val="visible"/>
                                      </p:to>
                                    </p:set>
                                    <p:animEffect transition="in" filter="fade">
                                      <p:cBhvr>
                                        <p:cTn id="34" dur="500"/>
                                        <p:tgtEl>
                                          <p:spTgt spid="47"/>
                                        </p:tgtEl>
                                      </p:cBhvr>
                                    </p:animEffect>
                                  </p:childTnLst>
                                </p:cTn>
                              </p:par>
                              <p:par>
                                <p:cTn id="35" presetID="10" presetClass="entr" presetSubtype="0" fill="hold" nodeType="withEffect">
                                  <p:stCondLst>
                                    <p:cond delay="0"/>
                                  </p:stCondLst>
                                  <p:childTnLst>
                                    <p:set>
                                      <p:cBhvr>
                                        <p:cTn id="36" dur="1" fill="hold">
                                          <p:stCondLst>
                                            <p:cond delay="0"/>
                                          </p:stCondLst>
                                        </p:cTn>
                                        <p:tgtEl>
                                          <p:spTgt spid="50"/>
                                        </p:tgtEl>
                                        <p:attrNameLst>
                                          <p:attrName>style.visibility</p:attrName>
                                        </p:attrNameLst>
                                      </p:cBhvr>
                                      <p:to>
                                        <p:strVal val="visible"/>
                                      </p:to>
                                    </p:set>
                                    <p:animEffect transition="in" filter="fade">
                                      <p:cBhvr>
                                        <p:cTn id="37" dur="500"/>
                                        <p:tgtEl>
                                          <p:spTgt spid="50"/>
                                        </p:tgtEl>
                                      </p:cBhvr>
                                    </p:animEffect>
                                  </p:childTnLst>
                                </p:cTn>
                              </p:par>
                              <p:par>
                                <p:cTn id="38" presetID="10" presetClass="entr" presetSubtype="0" fill="hold" nodeType="withEffect">
                                  <p:stCondLst>
                                    <p:cond delay="0"/>
                                  </p:stCondLst>
                                  <p:childTnLst>
                                    <p:set>
                                      <p:cBhvr>
                                        <p:cTn id="39" dur="1" fill="hold">
                                          <p:stCondLst>
                                            <p:cond delay="0"/>
                                          </p:stCondLst>
                                        </p:cTn>
                                        <p:tgtEl>
                                          <p:spTgt spid="54"/>
                                        </p:tgtEl>
                                        <p:attrNameLst>
                                          <p:attrName>style.visibility</p:attrName>
                                        </p:attrNameLst>
                                      </p:cBhvr>
                                      <p:to>
                                        <p:strVal val="visible"/>
                                      </p:to>
                                    </p:set>
                                    <p:animEffect transition="in" filter="fade">
                                      <p:cBhvr>
                                        <p:cTn id="40"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extBox 60"/>
          <p:cNvSpPr txBox="1"/>
          <p:nvPr/>
        </p:nvSpPr>
        <p:spPr>
          <a:xfrm>
            <a:off x="707963" y="1461765"/>
            <a:ext cx="3143541" cy="307777"/>
          </a:xfrm>
          <a:prstGeom prst="rect">
            <a:avLst/>
          </a:prstGeom>
          <a:noFill/>
        </p:spPr>
        <p:txBody>
          <a:bodyPr wrap="square" lIns="0" tIns="0" rIns="0" bIns="0" rtlCol="0" anchor="t" anchorCtr="0">
            <a:spAutoFit/>
          </a:bodyPr>
          <a:lstStyle/>
          <a:p>
            <a:r>
              <a:rPr lang="en-IN" sz="2000" dirty="0">
                <a:solidFill>
                  <a:schemeClr val="bg1">
                    <a:lumMod val="50000"/>
                  </a:schemeClr>
                </a:solidFill>
                <a:latin typeface="+mj-lt"/>
              </a:rPr>
              <a:t>Contrary to popular belief,</a:t>
            </a:r>
          </a:p>
        </p:txBody>
      </p:sp>
      <p:sp>
        <p:nvSpPr>
          <p:cNvPr id="45" name="TextBox 61"/>
          <p:cNvSpPr txBox="1"/>
          <p:nvPr/>
        </p:nvSpPr>
        <p:spPr>
          <a:xfrm>
            <a:off x="707965" y="2119336"/>
            <a:ext cx="3143540" cy="1292662"/>
          </a:xfrm>
          <a:prstGeom prst="rect">
            <a:avLst/>
          </a:prstGeom>
          <a:noFill/>
        </p:spPr>
        <p:txBody>
          <a:bodyPr wrap="square" lIns="0" tIns="0" rIns="0" bIns="0" rtlCol="0" anchor="t" anchorCtr="0">
            <a:spAutoFit/>
          </a:bodyPr>
          <a:lstStyle/>
          <a:p>
            <a:pPr algn="just">
              <a:lnSpc>
                <a:spcPct val="120000"/>
              </a:lnSpc>
            </a:pPr>
            <a:r>
              <a:rPr lang="en-IN" sz="1400" dirty="0">
                <a:solidFill>
                  <a:schemeClr val="bg1">
                    <a:lumMod val="65000"/>
                  </a:schemeClr>
                </a:solidFill>
              </a:rPr>
              <a:t>"</a:t>
            </a:r>
            <a:r>
              <a:rPr lang="en-IN" sz="1400" i="1" dirty="0">
                <a:solidFill>
                  <a:schemeClr val="bg1">
                    <a:lumMod val="65000"/>
                  </a:schemeClr>
                </a:solidFill>
              </a:rPr>
              <a:t>At vero eos et accusamus et iusto odio dignissimos </a:t>
            </a:r>
            <a:r>
              <a:rPr lang="en-IN" sz="1400" dirty="0">
                <a:solidFill>
                  <a:schemeClr val="bg1">
                    <a:lumMod val="65000"/>
                  </a:schemeClr>
                </a:solidFill>
              </a:rPr>
              <a:t>ducimus ever give blanditiis praesentium voluptatum deleniti atque corrupti quos dolores et quas molestias excepturi sint occaecati uasi architecto</a:t>
            </a:r>
          </a:p>
        </p:txBody>
      </p:sp>
      <p:sp>
        <p:nvSpPr>
          <p:cNvPr id="46" name="TextBox 62"/>
          <p:cNvSpPr txBox="1"/>
          <p:nvPr/>
        </p:nvSpPr>
        <p:spPr>
          <a:xfrm>
            <a:off x="707963" y="1758678"/>
            <a:ext cx="3143540" cy="258532"/>
          </a:xfrm>
          <a:prstGeom prst="rect">
            <a:avLst/>
          </a:prstGeom>
          <a:noFill/>
        </p:spPr>
        <p:txBody>
          <a:bodyPr wrap="square" lIns="0" tIns="0" rIns="0" bIns="0" rtlCol="0" anchor="t" anchorCtr="0">
            <a:spAutoFit/>
          </a:bodyPr>
          <a:lstStyle/>
          <a:p>
            <a:pPr>
              <a:lnSpc>
                <a:spcPct val="120000"/>
              </a:lnSpc>
            </a:pPr>
            <a:r>
              <a:rPr lang="en-IN" sz="1400" i="1" dirty="0">
                <a:solidFill>
                  <a:schemeClr val="bg1">
                    <a:lumMod val="65000"/>
                  </a:schemeClr>
                </a:solidFill>
              </a:rPr>
              <a:t>"At vero eos et </a:t>
            </a:r>
            <a:endParaRPr lang="en-IN" sz="1400" dirty="0">
              <a:solidFill>
                <a:schemeClr val="bg1">
                  <a:lumMod val="65000"/>
                </a:schemeClr>
              </a:solidFill>
            </a:endParaRPr>
          </a:p>
        </p:txBody>
      </p:sp>
      <p:sp>
        <p:nvSpPr>
          <p:cNvPr id="47" name="Text Placeholder 14"/>
          <p:cNvSpPr txBox="1">
            <a:spLocks/>
          </p:cNvSpPr>
          <p:nvPr/>
        </p:nvSpPr>
        <p:spPr>
          <a:xfrm>
            <a:off x="2366425" y="4128863"/>
            <a:ext cx="1475616" cy="432792"/>
          </a:xfrm>
          <a:prstGeom prst="roundRect">
            <a:avLst>
              <a:gd name="adj" fmla="val 50000"/>
            </a:avLst>
          </a:prstGeom>
          <a:solidFill>
            <a:schemeClr val="tx1">
              <a:lumMod val="65000"/>
              <a:lumOff val="35000"/>
            </a:schemeClr>
          </a:solidFill>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IN" sz="2000" dirty="0">
                <a:solidFill>
                  <a:schemeClr val="bg1"/>
                </a:solidFill>
              </a:rPr>
              <a:t>D   75%</a:t>
            </a:r>
          </a:p>
        </p:txBody>
      </p:sp>
      <p:sp>
        <p:nvSpPr>
          <p:cNvPr id="48" name="Text Placeholder 14"/>
          <p:cNvSpPr txBox="1">
            <a:spLocks/>
          </p:cNvSpPr>
          <p:nvPr/>
        </p:nvSpPr>
        <p:spPr>
          <a:xfrm>
            <a:off x="707959" y="4128863"/>
            <a:ext cx="1475616" cy="432792"/>
          </a:xfrm>
          <a:prstGeom prst="roundRect">
            <a:avLst>
              <a:gd name="adj" fmla="val 50000"/>
            </a:avLst>
          </a:prstGeom>
          <a:solidFill>
            <a:schemeClr val="tx1">
              <a:lumMod val="65000"/>
              <a:lumOff val="35000"/>
            </a:schemeClr>
          </a:solidFill>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IN" sz="2000" dirty="0">
                <a:solidFill>
                  <a:schemeClr val="bg1"/>
                </a:solidFill>
              </a:rPr>
              <a:t>C   60%</a:t>
            </a:r>
          </a:p>
        </p:txBody>
      </p:sp>
      <p:sp>
        <p:nvSpPr>
          <p:cNvPr id="49" name="Text Placeholder 14"/>
          <p:cNvSpPr txBox="1">
            <a:spLocks/>
          </p:cNvSpPr>
          <p:nvPr/>
        </p:nvSpPr>
        <p:spPr>
          <a:xfrm>
            <a:off x="2366425" y="3606671"/>
            <a:ext cx="1475616" cy="432792"/>
          </a:xfrm>
          <a:prstGeom prst="roundRect">
            <a:avLst>
              <a:gd name="adj" fmla="val 50000"/>
            </a:avLst>
          </a:prstGeom>
          <a:solidFill>
            <a:schemeClr val="tx1">
              <a:lumMod val="65000"/>
              <a:lumOff val="35000"/>
            </a:schemeClr>
          </a:solidFill>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IN" sz="2000" dirty="0">
                <a:solidFill>
                  <a:schemeClr val="bg1"/>
                </a:solidFill>
              </a:rPr>
              <a:t>B   50%</a:t>
            </a:r>
          </a:p>
        </p:txBody>
      </p:sp>
      <p:sp>
        <p:nvSpPr>
          <p:cNvPr id="50" name="Text Placeholder 14"/>
          <p:cNvSpPr txBox="1">
            <a:spLocks/>
          </p:cNvSpPr>
          <p:nvPr/>
        </p:nvSpPr>
        <p:spPr>
          <a:xfrm>
            <a:off x="707964" y="3606671"/>
            <a:ext cx="1473967" cy="432792"/>
          </a:xfrm>
          <a:prstGeom prst="roundRect">
            <a:avLst>
              <a:gd name="adj" fmla="val 50000"/>
            </a:avLst>
          </a:prstGeom>
          <a:solidFill>
            <a:schemeClr val="tx1">
              <a:lumMod val="65000"/>
              <a:lumOff val="35000"/>
            </a:schemeClr>
          </a:solidFill>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IN" sz="2000" dirty="0">
                <a:solidFill>
                  <a:schemeClr val="bg1"/>
                </a:solidFill>
              </a:rPr>
              <a:t>A   45%</a:t>
            </a:r>
          </a:p>
        </p:txBody>
      </p:sp>
      <p:sp>
        <p:nvSpPr>
          <p:cNvPr id="51" name="Arc 63"/>
          <p:cNvSpPr/>
          <p:nvPr/>
        </p:nvSpPr>
        <p:spPr>
          <a:xfrm>
            <a:off x="5303762" y="3178589"/>
            <a:ext cx="1587666" cy="1587666"/>
          </a:xfrm>
          <a:prstGeom prst="arc">
            <a:avLst>
              <a:gd name="adj1" fmla="val 16200000"/>
              <a:gd name="adj2" fmla="val 10637959"/>
            </a:avLst>
          </a:prstGeom>
          <a:ln w="428625" cap="rnd">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sz="1350" dirty="0"/>
          </a:p>
        </p:txBody>
      </p:sp>
      <p:sp>
        <p:nvSpPr>
          <p:cNvPr id="52" name="Arc 72"/>
          <p:cNvSpPr/>
          <p:nvPr/>
        </p:nvSpPr>
        <p:spPr>
          <a:xfrm>
            <a:off x="4056301" y="1931129"/>
            <a:ext cx="4082581" cy="4082581"/>
          </a:xfrm>
          <a:prstGeom prst="arc">
            <a:avLst>
              <a:gd name="adj1" fmla="val 16200000"/>
              <a:gd name="adj2" fmla="val 1401699"/>
            </a:avLst>
          </a:prstGeom>
          <a:ln w="428625" cap="rnd">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sz="1350" dirty="0"/>
          </a:p>
        </p:txBody>
      </p:sp>
      <p:sp>
        <p:nvSpPr>
          <p:cNvPr id="53" name="Arc 73"/>
          <p:cNvSpPr/>
          <p:nvPr/>
        </p:nvSpPr>
        <p:spPr>
          <a:xfrm>
            <a:off x="4484812" y="2359639"/>
            <a:ext cx="3225556" cy="3225556"/>
          </a:xfrm>
          <a:prstGeom prst="arc">
            <a:avLst>
              <a:gd name="adj1" fmla="val 16200000"/>
              <a:gd name="adj2" fmla="val 4829072"/>
            </a:avLst>
          </a:prstGeom>
          <a:ln w="428625" cap="rnd">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sz="1350" dirty="0"/>
          </a:p>
        </p:txBody>
      </p:sp>
      <p:sp>
        <p:nvSpPr>
          <p:cNvPr id="54" name="Arc 74"/>
          <p:cNvSpPr/>
          <p:nvPr/>
        </p:nvSpPr>
        <p:spPr>
          <a:xfrm>
            <a:off x="4886321" y="2761148"/>
            <a:ext cx="2422538" cy="2422538"/>
          </a:xfrm>
          <a:prstGeom prst="arc">
            <a:avLst>
              <a:gd name="adj1" fmla="val 16200000"/>
              <a:gd name="adj2" fmla="val 7709660"/>
            </a:avLst>
          </a:prstGeom>
          <a:ln w="428625" cap="rnd">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sz="1350" dirty="0"/>
          </a:p>
        </p:txBody>
      </p:sp>
      <p:sp>
        <p:nvSpPr>
          <p:cNvPr id="55" name="Text Placeholder 14"/>
          <p:cNvSpPr txBox="1">
            <a:spLocks/>
          </p:cNvSpPr>
          <p:nvPr/>
        </p:nvSpPr>
        <p:spPr>
          <a:xfrm>
            <a:off x="5941519" y="3078310"/>
            <a:ext cx="445449" cy="246221"/>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IN" sz="1600" dirty="0">
                <a:solidFill>
                  <a:schemeClr val="bg1"/>
                </a:solidFill>
                <a:latin typeface="+mj-lt"/>
              </a:rPr>
              <a:t>A</a:t>
            </a:r>
          </a:p>
        </p:txBody>
      </p:sp>
      <p:sp>
        <p:nvSpPr>
          <p:cNvPr id="56" name="Text Placeholder 14"/>
          <p:cNvSpPr txBox="1">
            <a:spLocks/>
          </p:cNvSpPr>
          <p:nvPr/>
        </p:nvSpPr>
        <p:spPr>
          <a:xfrm>
            <a:off x="5941519" y="2656162"/>
            <a:ext cx="445449" cy="246221"/>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IN" sz="1600" dirty="0">
                <a:solidFill>
                  <a:schemeClr val="bg1"/>
                </a:solidFill>
                <a:latin typeface="+mj-lt"/>
              </a:rPr>
              <a:t>B</a:t>
            </a:r>
          </a:p>
        </p:txBody>
      </p:sp>
      <p:sp>
        <p:nvSpPr>
          <p:cNvPr id="57" name="Text Placeholder 14"/>
          <p:cNvSpPr txBox="1">
            <a:spLocks/>
          </p:cNvSpPr>
          <p:nvPr/>
        </p:nvSpPr>
        <p:spPr>
          <a:xfrm>
            <a:off x="5941519" y="2234012"/>
            <a:ext cx="445449" cy="246221"/>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IN" sz="1600" dirty="0">
                <a:solidFill>
                  <a:schemeClr val="bg1"/>
                </a:solidFill>
                <a:latin typeface="+mj-lt"/>
              </a:rPr>
              <a:t>C</a:t>
            </a:r>
          </a:p>
        </p:txBody>
      </p:sp>
      <p:sp>
        <p:nvSpPr>
          <p:cNvPr id="58" name="Text Placeholder 14"/>
          <p:cNvSpPr txBox="1">
            <a:spLocks/>
          </p:cNvSpPr>
          <p:nvPr/>
        </p:nvSpPr>
        <p:spPr>
          <a:xfrm>
            <a:off x="5941519" y="1811862"/>
            <a:ext cx="445449" cy="246221"/>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IN" sz="1600" dirty="0">
                <a:solidFill>
                  <a:schemeClr val="bg1"/>
                </a:solidFill>
                <a:latin typeface="+mj-lt"/>
              </a:rPr>
              <a:t>D</a:t>
            </a:r>
          </a:p>
        </p:txBody>
      </p:sp>
      <p:sp>
        <p:nvSpPr>
          <p:cNvPr id="59" name="Text Placeholder 14"/>
          <p:cNvSpPr txBox="1">
            <a:spLocks/>
          </p:cNvSpPr>
          <p:nvPr/>
        </p:nvSpPr>
        <p:spPr>
          <a:xfrm>
            <a:off x="9575988" y="2101759"/>
            <a:ext cx="1979484" cy="609398"/>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None/>
            </a:pPr>
            <a:r>
              <a:rPr lang="en-IN" sz="1100" dirty="0">
                <a:solidFill>
                  <a:schemeClr val="bg1">
                    <a:lumMod val="65000"/>
                  </a:schemeClr>
                </a:solidFill>
              </a:rPr>
              <a:t>Making it look like readable English. Many desktop publishing  after packages</a:t>
            </a:r>
          </a:p>
        </p:txBody>
      </p:sp>
      <p:sp>
        <p:nvSpPr>
          <p:cNvPr id="60" name="Text Placeholder 14"/>
          <p:cNvSpPr txBox="1">
            <a:spLocks/>
          </p:cNvSpPr>
          <p:nvPr/>
        </p:nvSpPr>
        <p:spPr>
          <a:xfrm>
            <a:off x="9575988" y="1855688"/>
            <a:ext cx="1979484" cy="246221"/>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IN" sz="1600" dirty="0">
                <a:solidFill>
                  <a:prstClr val="white">
                    <a:lumMod val="65000"/>
                  </a:prstClr>
                </a:solidFill>
                <a:latin typeface="+mj-lt"/>
              </a:rPr>
              <a:t>Services</a:t>
            </a:r>
          </a:p>
        </p:txBody>
      </p:sp>
      <p:grpSp>
        <p:nvGrpSpPr>
          <p:cNvPr id="61" name="Group 157"/>
          <p:cNvGrpSpPr/>
          <p:nvPr/>
        </p:nvGrpSpPr>
        <p:grpSpPr>
          <a:xfrm>
            <a:off x="8744849" y="1857556"/>
            <a:ext cx="648495" cy="648495"/>
            <a:chOff x="8743950" y="1857145"/>
            <a:chExt cx="648664" cy="648664"/>
          </a:xfrm>
        </p:grpSpPr>
        <p:sp>
          <p:nvSpPr>
            <p:cNvPr id="62" name="Oval 1"/>
            <p:cNvSpPr/>
            <p:nvPr/>
          </p:nvSpPr>
          <p:spPr>
            <a:xfrm>
              <a:off x="8743950" y="1857145"/>
              <a:ext cx="648664" cy="6486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grpSp>
          <p:nvGrpSpPr>
            <p:cNvPr id="63" name="Group 14"/>
            <p:cNvGrpSpPr/>
            <p:nvPr/>
          </p:nvGrpSpPr>
          <p:grpSpPr>
            <a:xfrm>
              <a:off x="8913912" y="2027107"/>
              <a:ext cx="308741" cy="308741"/>
              <a:chOff x="3595688" y="4638675"/>
              <a:chExt cx="571500" cy="571500"/>
            </a:xfrm>
            <a:solidFill>
              <a:schemeClr val="bg1"/>
            </a:solidFill>
          </p:grpSpPr>
          <p:sp>
            <p:nvSpPr>
              <p:cNvPr id="64" name="Freeform 54"/>
              <p:cNvSpPr>
                <a:spLocks noEditPoints="1"/>
              </p:cNvSpPr>
              <p:nvPr/>
            </p:nvSpPr>
            <p:spPr bwMode="auto">
              <a:xfrm>
                <a:off x="3746500" y="4787900"/>
                <a:ext cx="269875" cy="271463"/>
              </a:xfrm>
              <a:custGeom>
                <a:avLst/>
                <a:gdLst>
                  <a:gd name="T0" fmla="*/ 36 w 72"/>
                  <a:gd name="T1" fmla="*/ 72 h 72"/>
                  <a:gd name="T2" fmla="*/ 0 w 72"/>
                  <a:gd name="T3" fmla="*/ 36 h 72"/>
                  <a:gd name="T4" fmla="*/ 36 w 72"/>
                  <a:gd name="T5" fmla="*/ 0 h 72"/>
                  <a:gd name="T6" fmla="*/ 72 w 72"/>
                  <a:gd name="T7" fmla="*/ 36 h 72"/>
                  <a:gd name="T8" fmla="*/ 36 w 72"/>
                  <a:gd name="T9" fmla="*/ 72 h 72"/>
                  <a:gd name="T10" fmla="*/ 36 w 72"/>
                  <a:gd name="T11" fmla="*/ 8 h 72"/>
                  <a:gd name="T12" fmla="*/ 8 w 72"/>
                  <a:gd name="T13" fmla="*/ 36 h 72"/>
                  <a:gd name="T14" fmla="*/ 36 w 72"/>
                  <a:gd name="T15" fmla="*/ 64 h 72"/>
                  <a:gd name="T16" fmla="*/ 64 w 72"/>
                  <a:gd name="T17" fmla="*/ 36 h 72"/>
                  <a:gd name="T18" fmla="*/ 36 w 72"/>
                  <a:gd name="T19" fmla="*/ 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2">
                    <a:moveTo>
                      <a:pt x="36" y="72"/>
                    </a:moveTo>
                    <a:cubicBezTo>
                      <a:pt x="16" y="72"/>
                      <a:pt x="0" y="56"/>
                      <a:pt x="0" y="36"/>
                    </a:cubicBezTo>
                    <a:cubicBezTo>
                      <a:pt x="0" y="16"/>
                      <a:pt x="16" y="0"/>
                      <a:pt x="36" y="0"/>
                    </a:cubicBezTo>
                    <a:cubicBezTo>
                      <a:pt x="56" y="0"/>
                      <a:pt x="72" y="16"/>
                      <a:pt x="72" y="36"/>
                    </a:cubicBezTo>
                    <a:cubicBezTo>
                      <a:pt x="72" y="56"/>
                      <a:pt x="56" y="72"/>
                      <a:pt x="36" y="72"/>
                    </a:cubicBezTo>
                    <a:close/>
                    <a:moveTo>
                      <a:pt x="36" y="8"/>
                    </a:moveTo>
                    <a:cubicBezTo>
                      <a:pt x="20" y="8"/>
                      <a:pt x="8" y="20"/>
                      <a:pt x="8" y="36"/>
                    </a:cubicBezTo>
                    <a:cubicBezTo>
                      <a:pt x="8" y="52"/>
                      <a:pt x="20" y="64"/>
                      <a:pt x="36" y="64"/>
                    </a:cubicBezTo>
                    <a:cubicBezTo>
                      <a:pt x="52" y="64"/>
                      <a:pt x="64" y="52"/>
                      <a:pt x="64" y="36"/>
                    </a:cubicBezTo>
                    <a:cubicBezTo>
                      <a:pt x="64" y="20"/>
                      <a:pt x="52" y="8"/>
                      <a:pt x="3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p>
            </p:txBody>
          </p:sp>
          <p:sp>
            <p:nvSpPr>
              <p:cNvPr id="65" name="Freeform 55"/>
              <p:cNvSpPr>
                <a:spLocks noEditPoints="1"/>
              </p:cNvSpPr>
              <p:nvPr/>
            </p:nvSpPr>
            <p:spPr bwMode="auto">
              <a:xfrm>
                <a:off x="3595688" y="4638675"/>
                <a:ext cx="571500" cy="571500"/>
              </a:xfrm>
              <a:custGeom>
                <a:avLst/>
                <a:gdLst>
                  <a:gd name="T0" fmla="*/ 65 w 152"/>
                  <a:gd name="T1" fmla="*/ 152 h 152"/>
                  <a:gd name="T2" fmla="*/ 47 w 152"/>
                  <a:gd name="T3" fmla="*/ 128 h 152"/>
                  <a:gd name="T4" fmla="*/ 15 w 152"/>
                  <a:gd name="T5" fmla="*/ 122 h 152"/>
                  <a:gd name="T6" fmla="*/ 19 w 152"/>
                  <a:gd name="T7" fmla="*/ 93 h 152"/>
                  <a:gd name="T8" fmla="*/ 0 w 152"/>
                  <a:gd name="T9" fmla="*/ 65 h 152"/>
                  <a:gd name="T10" fmla="*/ 24 w 152"/>
                  <a:gd name="T11" fmla="*/ 47 h 152"/>
                  <a:gd name="T12" fmla="*/ 30 w 152"/>
                  <a:gd name="T13" fmla="*/ 15 h 152"/>
                  <a:gd name="T14" fmla="*/ 59 w 152"/>
                  <a:gd name="T15" fmla="*/ 19 h 152"/>
                  <a:gd name="T16" fmla="*/ 87 w 152"/>
                  <a:gd name="T17" fmla="*/ 0 h 152"/>
                  <a:gd name="T18" fmla="*/ 105 w 152"/>
                  <a:gd name="T19" fmla="*/ 24 h 152"/>
                  <a:gd name="T20" fmla="*/ 137 w 152"/>
                  <a:gd name="T21" fmla="*/ 30 h 152"/>
                  <a:gd name="T22" fmla="*/ 133 w 152"/>
                  <a:gd name="T23" fmla="*/ 59 h 152"/>
                  <a:gd name="T24" fmla="*/ 152 w 152"/>
                  <a:gd name="T25" fmla="*/ 87 h 152"/>
                  <a:gd name="T26" fmla="*/ 128 w 152"/>
                  <a:gd name="T27" fmla="*/ 105 h 152"/>
                  <a:gd name="T28" fmla="*/ 122 w 152"/>
                  <a:gd name="T29" fmla="*/ 137 h 152"/>
                  <a:gd name="T30" fmla="*/ 93 w 152"/>
                  <a:gd name="T31" fmla="*/ 133 h 152"/>
                  <a:gd name="T32" fmla="*/ 71 w 152"/>
                  <a:gd name="T33" fmla="*/ 144 h 152"/>
                  <a:gd name="T34" fmla="*/ 87 w 152"/>
                  <a:gd name="T35" fmla="*/ 127 h 152"/>
                  <a:gd name="T36" fmla="*/ 103 w 152"/>
                  <a:gd name="T37" fmla="*/ 121 h 152"/>
                  <a:gd name="T38" fmla="*/ 121 w 152"/>
                  <a:gd name="T39" fmla="*/ 128 h 152"/>
                  <a:gd name="T40" fmla="*/ 120 w 152"/>
                  <a:gd name="T41" fmla="*/ 104 h 152"/>
                  <a:gd name="T42" fmla="*/ 127 w 152"/>
                  <a:gd name="T43" fmla="*/ 89 h 152"/>
                  <a:gd name="T44" fmla="*/ 144 w 152"/>
                  <a:gd name="T45" fmla="*/ 81 h 152"/>
                  <a:gd name="T46" fmla="*/ 127 w 152"/>
                  <a:gd name="T47" fmla="*/ 65 h 152"/>
                  <a:gd name="T48" fmla="*/ 121 w 152"/>
                  <a:gd name="T49" fmla="*/ 49 h 152"/>
                  <a:gd name="T50" fmla="*/ 128 w 152"/>
                  <a:gd name="T51" fmla="*/ 31 h 152"/>
                  <a:gd name="T52" fmla="*/ 104 w 152"/>
                  <a:gd name="T53" fmla="*/ 32 h 152"/>
                  <a:gd name="T54" fmla="*/ 89 w 152"/>
                  <a:gd name="T55" fmla="*/ 25 h 152"/>
                  <a:gd name="T56" fmla="*/ 81 w 152"/>
                  <a:gd name="T57" fmla="*/ 8 h 152"/>
                  <a:gd name="T58" fmla="*/ 65 w 152"/>
                  <a:gd name="T59" fmla="*/ 25 h 152"/>
                  <a:gd name="T60" fmla="*/ 49 w 152"/>
                  <a:gd name="T61" fmla="*/ 31 h 152"/>
                  <a:gd name="T62" fmla="*/ 31 w 152"/>
                  <a:gd name="T63" fmla="*/ 24 h 152"/>
                  <a:gd name="T64" fmla="*/ 32 w 152"/>
                  <a:gd name="T65" fmla="*/ 48 h 152"/>
                  <a:gd name="T66" fmla="*/ 25 w 152"/>
                  <a:gd name="T67" fmla="*/ 63 h 152"/>
                  <a:gd name="T68" fmla="*/ 8 w 152"/>
                  <a:gd name="T69" fmla="*/ 71 h 152"/>
                  <a:gd name="T70" fmla="*/ 25 w 152"/>
                  <a:gd name="T71" fmla="*/ 87 h 152"/>
                  <a:gd name="T72" fmla="*/ 31 w 152"/>
                  <a:gd name="T73" fmla="*/ 103 h 152"/>
                  <a:gd name="T74" fmla="*/ 24 w 152"/>
                  <a:gd name="T75" fmla="*/ 121 h 152"/>
                  <a:gd name="T76" fmla="*/ 48 w 152"/>
                  <a:gd name="T77" fmla="*/ 120 h 152"/>
                  <a:gd name="T78" fmla="*/ 63 w 152"/>
                  <a:gd name="T79" fmla="*/ 127 h 152"/>
                  <a:gd name="T80" fmla="*/ 71 w 152"/>
                  <a:gd name="T81" fmla="*/ 144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2" h="152">
                    <a:moveTo>
                      <a:pt x="87" y="152"/>
                    </a:moveTo>
                    <a:cubicBezTo>
                      <a:pt x="65" y="152"/>
                      <a:pt x="65" y="152"/>
                      <a:pt x="65" y="152"/>
                    </a:cubicBezTo>
                    <a:cubicBezTo>
                      <a:pt x="59" y="133"/>
                      <a:pt x="59" y="133"/>
                      <a:pt x="59" y="133"/>
                    </a:cubicBezTo>
                    <a:cubicBezTo>
                      <a:pt x="55" y="132"/>
                      <a:pt x="51" y="130"/>
                      <a:pt x="47" y="128"/>
                    </a:cubicBezTo>
                    <a:cubicBezTo>
                      <a:pt x="30" y="137"/>
                      <a:pt x="30" y="137"/>
                      <a:pt x="30" y="137"/>
                    </a:cubicBezTo>
                    <a:cubicBezTo>
                      <a:pt x="15" y="122"/>
                      <a:pt x="15" y="122"/>
                      <a:pt x="15" y="122"/>
                    </a:cubicBezTo>
                    <a:cubicBezTo>
                      <a:pt x="24" y="105"/>
                      <a:pt x="24" y="105"/>
                      <a:pt x="24" y="105"/>
                    </a:cubicBezTo>
                    <a:cubicBezTo>
                      <a:pt x="22" y="101"/>
                      <a:pt x="20" y="97"/>
                      <a:pt x="19" y="93"/>
                    </a:cubicBezTo>
                    <a:cubicBezTo>
                      <a:pt x="0" y="87"/>
                      <a:pt x="0" y="87"/>
                      <a:pt x="0" y="87"/>
                    </a:cubicBezTo>
                    <a:cubicBezTo>
                      <a:pt x="0" y="65"/>
                      <a:pt x="0" y="65"/>
                      <a:pt x="0" y="65"/>
                    </a:cubicBezTo>
                    <a:cubicBezTo>
                      <a:pt x="19" y="59"/>
                      <a:pt x="19" y="59"/>
                      <a:pt x="19" y="59"/>
                    </a:cubicBezTo>
                    <a:cubicBezTo>
                      <a:pt x="20" y="55"/>
                      <a:pt x="22" y="51"/>
                      <a:pt x="24" y="47"/>
                    </a:cubicBezTo>
                    <a:cubicBezTo>
                      <a:pt x="15" y="30"/>
                      <a:pt x="15" y="30"/>
                      <a:pt x="15" y="30"/>
                    </a:cubicBezTo>
                    <a:cubicBezTo>
                      <a:pt x="30" y="15"/>
                      <a:pt x="30" y="15"/>
                      <a:pt x="30" y="15"/>
                    </a:cubicBezTo>
                    <a:cubicBezTo>
                      <a:pt x="47" y="24"/>
                      <a:pt x="47" y="24"/>
                      <a:pt x="47" y="24"/>
                    </a:cubicBezTo>
                    <a:cubicBezTo>
                      <a:pt x="51" y="22"/>
                      <a:pt x="55" y="20"/>
                      <a:pt x="59" y="19"/>
                    </a:cubicBezTo>
                    <a:cubicBezTo>
                      <a:pt x="65" y="0"/>
                      <a:pt x="65" y="0"/>
                      <a:pt x="65" y="0"/>
                    </a:cubicBezTo>
                    <a:cubicBezTo>
                      <a:pt x="87" y="0"/>
                      <a:pt x="87" y="0"/>
                      <a:pt x="87" y="0"/>
                    </a:cubicBezTo>
                    <a:cubicBezTo>
                      <a:pt x="93" y="19"/>
                      <a:pt x="93" y="19"/>
                      <a:pt x="93" y="19"/>
                    </a:cubicBezTo>
                    <a:cubicBezTo>
                      <a:pt x="97" y="20"/>
                      <a:pt x="101" y="22"/>
                      <a:pt x="105" y="24"/>
                    </a:cubicBezTo>
                    <a:cubicBezTo>
                      <a:pt x="122" y="15"/>
                      <a:pt x="122" y="15"/>
                      <a:pt x="122" y="15"/>
                    </a:cubicBezTo>
                    <a:cubicBezTo>
                      <a:pt x="137" y="30"/>
                      <a:pt x="137" y="30"/>
                      <a:pt x="137" y="30"/>
                    </a:cubicBezTo>
                    <a:cubicBezTo>
                      <a:pt x="128" y="47"/>
                      <a:pt x="128" y="47"/>
                      <a:pt x="128" y="47"/>
                    </a:cubicBezTo>
                    <a:cubicBezTo>
                      <a:pt x="130" y="51"/>
                      <a:pt x="132" y="55"/>
                      <a:pt x="133" y="59"/>
                    </a:cubicBezTo>
                    <a:cubicBezTo>
                      <a:pt x="152" y="65"/>
                      <a:pt x="152" y="65"/>
                      <a:pt x="152" y="65"/>
                    </a:cubicBezTo>
                    <a:cubicBezTo>
                      <a:pt x="152" y="87"/>
                      <a:pt x="152" y="87"/>
                      <a:pt x="152" y="87"/>
                    </a:cubicBezTo>
                    <a:cubicBezTo>
                      <a:pt x="133" y="93"/>
                      <a:pt x="133" y="93"/>
                      <a:pt x="133" y="93"/>
                    </a:cubicBezTo>
                    <a:cubicBezTo>
                      <a:pt x="132" y="97"/>
                      <a:pt x="130" y="101"/>
                      <a:pt x="128" y="105"/>
                    </a:cubicBezTo>
                    <a:cubicBezTo>
                      <a:pt x="137" y="122"/>
                      <a:pt x="137" y="122"/>
                      <a:pt x="137" y="122"/>
                    </a:cubicBezTo>
                    <a:cubicBezTo>
                      <a:pt x="122" y="137"/>
                      <a:pt x="122" y="137"/>
                      <a:pt x="122" y="137"/>
                    </a:cubicBezTo>
                    <a:cubicBezTo>
                      <a:pt x="105" y="128"/>
                      <a:pt x="105" y="128"/>
                      <a:pt x="105" y="128"/>
                    </a:cubicBezTo>
                    <a:cubicBezTo>
                      <a:pt x="101" y="130"/>
                      <a:pt x="97" y="132"/>
                      <a:pt x="93" y="133"/>
                    </a:cubicBezTo>
                    <a:lnTo>
                      <a:pt x="87" y="152"/>
                    </a:lnTo>
                    <a:close/>
                    <a:moveTo>
                      <a:pt x="71" y="144"/>
                    </a:moveTo>
                    <a:cubicBezTo>
                      <a:pt x="81" y="144"/>
                      <a:pt x="81" y="144"/>
                      <a:pt x="81" y="144"/>
                    </a:cubicBezTo>
                    <a:cubicBezTo>
                      <a:pt x="87" y="127"/>
                      <a:pt x="87" y="127"/>
                      <a:pt x="87" y="127"/>
                    </a:cubicBezTo>
                    <a:cubicBezTo>
                      <a:pt x="89" y="127"/>
                      <a:pt x="89" y="127"/>
                      <a:pt x="89" y="127"/>
                    </a:cubicBezTo>
                    <a:cubicBezTo>
                      <a:pt x="94" y="125"/>
                      <a:pt x="98" y="123"/>
                      <a:pt x="103" y="121"/>
                    </a:cubicBezTo>
                    <a:cubicBezTo>
                      <a:pt x="104" y="120"/>
                      <a:pt x="104" y="120"/>
                      <a:pt x="104" y="120"/>
                    </a:cubicBezTo>
                    <a:cubicBezTo>
                      <a:pt x="121" y="128"/>
                      <a:pt x="121" y="128"/>
                      <a:pt x="121" y="128"/>
                    </a:cubicBezTo>
                    <a:cubicBezTo>
                      <a:pt x="128" y="121"/>
                      <a:pt x="128" y="121"/>
                      <a:pt x="128" y="121"/>
                    </a:cubicBezTo>
                    <a:cubicBezTo>
                      <a:pt x="120" y="104"/>
                      <a:pt x="120" y="104"/>
                      <a:pt x="120" y="104"/>
                    </a:cubicBezTo>
                    <a:cubicBezTo>
                      <a:pt x="121" y="103"/>
                      <a:pt x="121" y="103"/>
                      <a:pt x="121" y="103"/>
                    </a:cubicBezTo>
                    <a:cubicBezTo>
                      <a:pt x="123" y="98"/>
                      <a:pt x="125" y="94"/>
                      <a:pt x="127" y="89"/>
                    </a:cubicBezTo>
                    <a:cubicBezTo>
                      <a:pt x="127" y="87"/>
                      <a:pt x="127" y="87"/>
                      <a:pt x="127" y="87"/>
                    </a:cubicBezTo>
                    <a:cubicBezTo>
                      <a:pt x="144" y="81"/>
                      <a:pt x="144" y="81"/>
                      <a:pt x="144" y="81"/>
                    </a:cubicBezTo>
                    <a:cubicBezTo>
                      <a:pt x="144" y="71"/>
                      <a:pt x="144" y="71"/>
                      <a:pt x="144" y="71"/>
                    </a:cubicBezTo>
                    <a:cubicBezTo>
                      <a:pt x="127" y="65"/>
                      <a:pt x="127" y="65"/>
                      <a:pt x="127" y="65"/>
                    </a:cubicBezTo>
                    <a:cubicBezTo>
                      <a:pt x="127" y="63"/>
                      <a:pt x="127" y="63"/>
                      <a:pt x="127" y="63"/>
                    </a:cubicBezTo>
                    <a:cubicBezTo>
                      <a:pt x="125" y="58"/>
                      <a:pt x="123" y="54"/>
                      <a:pt x="121" y="49"/>
                    </a:cubicBezTo>
                    <a:cubicBezTo>
                      <a:pt x="120" y="48"/>
                      <a:pt x="120" y="48"/>
                      <a:pt x="120" y="48"/>
                    </a:cubicBezTo>
                    <a:cubicBezTo>
                      <a:pt x="128" y="31"/>
                      <a:pt x="128" y="31"/>
                      <a:pt x="128" y="31"/>
                    </a:cubicBezTo>
                    <a:cubicBezTo>
                      <a:pt x="121" y="24"/>
                      <a:pt x="121" y="24"/>
                      <a:pt x="121" y="24"/>
                    </a:cubicBezTo>
                    <a:cubicBezTo>
                      <a:pt x="104" y="32"/>
                      <a:pt x="104" y="32"/>
                      <a:pt x="104" y="32"/>
                    </a:cubicBezTo>
                    <a:cubicBezTo>
                      <a:pt x="103" y="31"/>
                      <a:pt x="103" y="31"/>
                      <a:pt x="103" y="31"/>
                    </a:cubicBezTo>
                    <a:cubicBezTo>
                      <a:pt x="98" y="29"/>
                      <a:pt x="94" y="27"/>
                      <a:pt x="89" y="25"/>
                    </a:cubicBezTo>
                    <a:cubicBezTo>
                      <a:pt x="87" y="25"/>
                      <a:pt x="87" y="25"/>
                      <a:pt x="87" y="25"/>
                    </a:cubicBezTo>
                    <a:cubicBezTo>
                      <a:pt x="81" y="8"/>
                      <a:pt x="81" y="8"/>
                      <a:pt x="81" y="8"/>
                    </a:cubicBezTo>
                    <a:cubicBezTo>
                      <a:pt x="71" y="8"/>
                      <a:pt x="71" y="8"/>
                      <a:pt x="71" y="8"/>
                    </a:cubicBezTo>
                    <a:cubicBezTo>
                      <a:pt x="65" y="25"/>
                      <a:pt x="65" y="25"/>
                      <a:pt x="65" y="25"/>
                    </a:cubicBezTo>
                    <a:cubicBezTo>
                      <a:pt x="63" y="25"/>
                      <a:pt x="63" y="25"/>
                      <a:pt x="63" y="25"/>
                    </a:cubicBezTo>
                    <a:cubicBezTo>
                      <a:pt x="58" y="27"/>
                      <a:pt x="54" y="29"/>
                      <a:pt x="49" y="31"/>
                    </a:cubicBezTo>
                    <a:cubicBezTo>
                      <a:pt x="48" y="32"/>
                      <a:pt x="48" y="32"/>
                      <a:pt x="48" y="32"/>
                    </a:cubicBezTo>
                    <a:cubicBezTo>
                      <a:pt x="31" y="24"/>
                      <a:pt x="31" y="24"/>
                      <a:pt x="31" y="24"/>
                    </a:cubicBezTo>
                    <a:cubicBezTo>
                      <a:pt x="24" y="31"/>
                      <a:pt x="24" y="31"/>
                      <a:pt x="24" y="31"/>
                    </a:cubicBezTo>
                    <a:cubicBezTo>
                      <a:pt x="32" y="48"/>
                      <a:pt x="32" y="48"/>
                      <a:pt x="32" y="48"/>
                    </a:cubicBezTo>
                    <a:cubicBezTo>
                      <a:pt x="31" y="49"/>
                      <a:pt x="31" y="49"/>
                      <a:pt x="31" y="49"/>
                    </a:cubicBezTo>
                    <a:cubicBezTo>
                      <a:pt x="29" y="54"/>
                      <a:pt x="27" y="58"/>
                      <a:pt x="25" y="63"/>
                    </a:cubicBezTo>
                    <a:cubicBezTo>
                      <a:pt x="25" y="65"/>
                      <a:pt x="25" y="65"/>
                      <a:pt x="25" y="65"/>
                    </a:cubicBezTo>
                    <a:cubicBezTo>
                      <a:pt x="8" y="71"/>
                      <a:pt x="8" y="71"/>
                      <a:pt x="8" y="71"/>
                    </a:cubicBezTo>
                    <a:cubicBezTo>
                      <a:pt x="8" y="81"/>
                      <a:pt x="8" y="81"/>
                      <a:pt x="8" y="81"/>
                    </a:cubicBezTo>
                    <a:cubicBezTo>
                      <a:pt x="25" y="87"/>
                      <a:pt x="25" y="87"/>
                      <a:pt x="25" y="87"/>
                    </a:cubicBezTo>
                    <a:cubicBezTo>
                      <a:pt x="25" y="89"/>
                      <a:pt x="25" y="89"/>
                      <a:pt x="25" y="89"/>
                    </a:cubicBezTo>
                    <a:cubicBezTo>
                      <a:pt x="27" y="94"/>
                      <a:pt x="29" y="98"/>
                      <a:pt x="31" y="103"/>
                    </a:cubicBezTo>
                    <a:cubicBezTo>
                      <a:pt x="32" y="104"/>
                      <a:pt x="32" y="104"/>
                      <a:pt x="32" y="104"/>
                    </a:cubicBezTo>
                    <a:cubicBezTo>
                      <a:pt x="24" y="121"/>
                      <a:pt x="24" y="121"/>
                      <a:pt x="24" y="121"/>
                    </a:cubicBezTo>
                    <a:cubicBezTo>
                      <a:pt x="31" y="128"/>
                      <a:pt x="31" y="128"/>
                      <a:pt x="31" y="128"/>
                    </a:cubicBezTo>
                    <a:cubicBezTo>
                      <a:pt x="48" y="120"/>
                      <a:pt x="48" y="120"/>
                      <a:pt x="48" y="120"/>
                    </a:cubicBezTo>
                    <a:cubicBezTo>
                      <a:pt x="49" y="121"/>
                      <a:pt x="49" y="121"/>
                      <a:pt x="49" y="121"/>
                    </a:cubicBezTo>
                    <a:cubicBezTo>
                      <a:pt x="54" y="123"/>
                      <a:pt x="58" y="125"/>
                      <a:pt x="63" y="127"/>
                    </a:cubicBezTo>
                    <a:cubicBezTo>
                      <a:pt x="65" y="127"/>
                      <a:pt x="65" y="127"/>
                      <a:pt x="65" y="127"/>
                    </a:cubicBezTo>
                    <a:lnTo>
                      <a:pt x="71"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p>
            </p:txBody>
          </p:sp>
        </p:grpSp>
      </p:grpSp>
      <p:sp>
        <p:nvSpPr>
          <p:cNvPr id="66" name="Text Placeholder 14"/>
          <p:cNvSpPr txBox="1">
            <a:spLocks/>
          </p:cNvSpPr>
          <p:nvPr/>
        </p:nvSpPr>
        <p:spPr>
          <a:xfrm>
            <a:off x="9584446" y="3152306"/>
            <a:ext cx="1979484" cy="609398"/>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None/>
            </a:pPr>
            <a:r>
              <a:rPr lang="en-IN" sz="1100" dirty="0">
                <a:solidFill>
                  <a:schemeClr val="bg1">
                    <a:lumMod val="65000"/>
                  </a:schemeClr>
                </a:solidFill>
              </a:rPr>
              <a:t>Making it look like readable English. Many desktop publishing  after packages</a:t>
            </a:r>
          </a:p>
        </p:txBody>
      </p:sp>
      <p:sp>
        <p:nvSpPr>
          <p:cNvPr id="67" name="Text Placeholder 14"/>
          <p:cNvSpPr txBox="1">
            <a:spLocks/>
          </p:cNvSpPr>
          <p:nvPr/>
        </p:nvSpPr>
        <p:spPr>
          <a:xfrm>
            <a:off x="9584446" y="2906234"/>
            <a:ext cx="1979484" cy="246221"/>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IN" sz="1600" dirty="0">
                <a:solidFill>
                  <a:prstClr val="white">
                    <a:lumMod val="65000"/>
                  </a:prstClr>
                </a:solidFill>
                <a:latin typeface="+mj-lt"/>
              </a:rPr>
              <a:t>Statics</a:t>
            </a:r>
          </a:p>
        </p:txBody>
      </p:sp>
      <p:sp>
        <p:nvSpPr>
          <p:cNvPr id="68" name="Text Placeholder 14"/>
          <p:cNvSpPr txBox="1">
            <a:spLocks/>
          </p:cNvSpPr>
          <p:nvPr/>
        </p:nvSpPr>
        <p:spPr>
          <a:xfrm>
            <a:off x="9592902" y="4202852"/>
            <a:ext cx="1979484" cy="609398"/>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None/>
            </a:pPr>
            <a:r>
              <a:rPr lang="en-IN" sz="1100" dirty="0">
                <a:solidFill>
                  <a:schemeClr val="bg1">
                    <a:lumMod val="65000"/>
                  </a:schemeClr>
                </a:solidFill>
              </a:rPr>
              <a:t>Making it look like readable English. Many desktop publishing  after packages</a:t>
            </a:r>
          </a:p>
        </p:txBody>
      </p:sp>
      <p:sp>
        <p:nvSpPr>
          <p:cNvPr id="69" name="Text Placeholder 14"/>
          <p:cNvSpPr txBox="1">
            <a:spLocks/>
          </p:cNvSpPr>
          <p:nvPr/>
        </p:nvSpPr>
        <p:spPr>
          <a:xfrm>
            <a:off x="9592902" y="3956780"/>
            <a:ext cx="1979484" cy="246221"/>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IN" sz="1600" dirty="0">
                <a:solidFill>
                  <a:prstClr val="white">
                    <a:lumMod val="65000"/>
                  </a:prstClr>
                </a:solidFill>
                <a:latin typeface="+mj-lt"/>
              </a:rPr>
              <a:t>Layers</a:t>
            </a:r>
          </a:p>
        </p:txBody>
      </p:sp>
      <p:sp>
        <p:nvSpPr>
          <p:cNvPr id="70" name="Text Placeholder 14"/>
          <p:cNvSpPr txBox="1">
            <a:spLocks/>
          </p:cNvSpPr>
          <p:nvPr/>
        </p:nvSpPr>
        <p:spPr>
          <a:xfrm>
            <a:off x="9601359" y="5253400"/>
            <a:ext cx="1979484" cy="609398"/>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None/>
            </a:pPr>
            <a:r>
              <a:rPr lang="en-IN" sz="1100" dirty="0">
                <a:solidFill>
                  <a:schemeClr val="bg1">
                    <a:lumMod val="65000"/>
                  </a:schemeClr>
                </a:solidFill>
              </a:rPr>
              <a:t>Making it look like readable English. Many desktop publishing  after packages</a:t>
            </a:r>
          </a:p>
        </p:txBody>
      </p:sp>
      <p:sp>
        <p:nvSpPr>
          <p:cNvPr id="71" name="Text Placeholder 14"/>
          <p:cNvSpPr txBox="1">
            <a:spLocks/>
          </p:cNvSpPr>
          <p:nvPr/>
        </p:nvSpPr>
        <p:spPr>
          <a:xfrm>
            <a:off x="9601359" y="5007328"/>
            <a:ext cx="1979484" cy="246221"/>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IN" sz="1600" dirty="0">
                <a:solidFill>
                  <a:prstClr val="white">
                    <a:lumMod val="65000"/>
                  </a:prstClr>
                </a:solidFill>
                <a:latin typeface="+mj-lt"/>
              </a:rPr>
              <a:t>Design </a:t>
            </a:r>
          </a:p>
        </p:txBody>
      </p:sp>
      <p:grpSp>
        <p:nvGrpSpPr>
          <p:cNvPr id="72" name="Group 156"/>
          <p:cNvGrpSpPr/>
          <p:nvPr/>
        </p:nvGrpSpPr>
        <p:grpSpPr>
          <a:xfrm>
            <a:off x="8753306" y="2908102"/>
            <a:ext cx="648495" cy="648495"/>
            <a:chOff x="8752409" y="2907965"/>
            <a:chExt cx="648664" cy="648664"/>
          </a:xfrm>
        </p:grpSpPr>
        <p:sp>
          <p:nvSpPr>
            <p:cNvPr id="73" name="Oval 126"/>
            <p:cNvSpPr/>
            <p:nvPr/>
          </p:nvSpPr>
          <p:spPr>
            <a:xfrm>
              <a:off x="8752409" y="2907965"/>
              <a:ext cx="648664" cy="64866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sp>
          <p:nvSpPr>
            <p:cNvPr id="74" name="Freeform 147"/>
            <p:cNvSpPr>
              <a:spLocks/>
            </p:cNvSpPr>
            <p:nvPr/>
          </p:nvSpPr>
          <p:spPr bwMode="auto">
            <a:xfrm>
              <a:off x="8913912" y="3078218"/>
              <a:ext cx="334108" cy="300348"/>
            </a:xfrm>
            <a:custGeom>
              <a:avLst/>
              <a:gdLst>
                <a:gd name="connsiteX0" fmla="*/ 86232 w 455613"/>
                <a:gd name="connsiteY0" fmla="*/ 350838 h 409576"/>
                <a:gd name="connsiteX1" fmla="*/ 87433 w 455613"/>
                <a:gd name="connsiteY1" fmla="*/ 351240 h 409576"/>
                <a:gd name="connsiteX2" fmla="*/ 88233 w 455613"/>
                <a:gd name="connsiteY2" fmla="*/ 352313 h 409576"/>
                <a:gd name="connsiteX3" fmla="*/ 88767 w 455613"/>
                <a:gd name="connsiteY3" fmla="*/ 353788 h 409576"/>
                <a:gd name="connsiteX4" fmla="*/ 88900 w 455613"/>
                <a:gd name="connsiteY4" fmla="*/ 356068 h 409576"/>
                <a:gd name="connsiteX5" fmla="*/ 88900 w 455613"/>
                <a:gd name="connsiteY5" fmla="*/ 409576 h 409576"/>
                <a:gd name="connsiteX6" fmla="*/ 41275 w 455613"/>
                <a:gd name="connsiteY6" fmla="*/ 409576 h 409576"/>
                <a:gd name="connsiteX7" fmla="*/ 41275 w 455613"/>
                <a:gd name="connsiteY7" fmla="*/ 401530 h 409576"/>
                <a:gd name="connsiteX8" fmla="*/ 41542 w 455613"/>
                <a:gd name="connsiteY8" fmla="*/ 399116 h 409576"/>
                <a:gd name="connsiteX9" fmla="*/ 42342 w 455613"/>
                <a:gd name="connsiteY9" fmla="*/ 396568 h 409576"/>
                <a:gd name="connsiteX10" fmla="*/ 43410 w 455613"/>
                <a:gd name="connsiteY10" fmla="*/ 393752 h 409576"/>
                <a:gd name="connsiteX11" fmla="*/ 44744 w 455613"/>
                <a:gd name="connsiteY11" fmla="*/ 391070 h 409576"/>
                <a:gd name="connsiteX12" fmla="*/ 46611 w 455613"/>
                <a:gd name="connsiteY12" fmla="*/ 388388 h 409576"/>
                <a:gd name="connsiteX13" fmla="*/ 48479 w 455613"/>
                <a:gd name="connsiteY13" fmla="*/ 386376 h 409576"/>
                <a:gd name="connsiteX14" fmla="*/ 62219 w 455613"/>
                <a:gd name="connsiteY14" fmla="*/ 372563 h 409576"/>
                <a:gd name="connsiteX15" fmla="*/ 81696 w 455613"/>
                <a:gd name="connsiteY15" fmla="*/ 352984 h 409576"/>
                <a:gd name="connsiteX16" fmla="*/ 83297 w 455613"/>
                <a:gd name="connsiteY16" fmla="*/ 351643 h 409576"/>
                <a:gd name="connsiteX17" fmla="*/ 84898 w 455613"/>
                <a:gd name="connsiteY17" fmla="*/ 350972 h 409576"/>
                <a:gd name="connsiteX18" fmla="*/ 148113 w 455613"/>
                <a:gd name="connsiteY18" fmla="*/ 290513 h 409576"/>
                <a:gd name="connsiteX19" fmla="*/ 149142 w 455613"/>
                <a:gd name="connsiteY19" fmla="*/ 291039 h 409576"/>
                <a:gd name="connsiteX20" fmla="*/ 149913 w 455613"/>
                <a:gd name="connsiteY20" fmla="*/ 291960 h 409576"/>
                <a:gd name="connsiteX21" fmla="*/ 150427 w 455613"/>
                <a:gd name="connsiteY21" fmla="*/ 293671 h 409576"/>
                <a:gd name="connsiteX22" fmla="*/ 150813 w 455613"/>
                <a:gd name="connsiteY22" fmla="*/ 295644 h 409576"/>
                <a:gd name="connsiteX23" fmla="*/ 150813 w 455613"/>
                <a:gd name="connsiteY23" fmla="*/ 409576 h 409576"/>
                <a:gd name="connsiteX24" fmla="*/ 109538 w 455613"/>
                <a:gd name="connsiteY24" fmla="*/ 409576 h 409576"/>
                <a:gd name="connsiteX25" fmla="*/ 109538 w 455613"/>
                <a:gd name="connsiteY25" fmla="*/ 337481 h 409576"/>
                <a:gd name="connsiteX26" fmla="*/ 109667 w 455613"/>
                <a:gd name="connsiteY26" fmla="*/ 334718 h 409576"/>
                <a:gd name="connsiteX27" fmla="*/ 110438 w 455613"/>
                <a:gd name="connsiteY27" fmla="*/ 331560 h 409576"/>
                <a:gd name="connsiteX28" fmla="*/ 111595 w 455613"/>
                <a:gd name="connsiteY28" fmla="*/ 328403 h 409576"/>
                <a:gd name="connsiteX29" fmla="*/ 112881 w 455613"/>
                <a:gd name="connsiteY29" fmla="*/ 325377 h 409576"/>
                <a:gd name="connsiteX30" fmla="*/ 114681 w 455613"/>
                <a:gd name="connsiteY30" fmla="*/ 322614 h 409576"/>
                <a:gd name="connsiteX31" fmla="*/ 116482 w 455613"/>
                <a:gd name="connsiteY31" fmla="*/ 320378 h 409576"/>
                <a:gd name="connsiteX32" fmla="*/ 143741 w 455613"/>
                <a:gd name="connsiteY32" fmla="*/ 292750 h 409576"/>
                <a:gd name="connsiteX33" fmla="*/ 145413 w 455613"/>
                <a:gd name="connsiteY33" fmla="*/ 291434 h 409576"/>
                <a:gd name="connsiteX34" fmla="*/ 146827 w 455613"/>
                <a:gd name="connsiteY34" fmla="*/ 290645 h 409576"/>
                <a:gd name="connsiteX35" fmla="*/ 174022 w 455613"/>
                <a:gd name="connsiteY35" fmla="*/ 287338 h 409576"/>
                <a:gd name="connsiteX36" fmla="*/ 175436 w 455613"/>
                <a:gd name="connsiteY36" fmla="*/ 287471 h 409576"/>
                <a:gd name="connsiteX37" fmla="*/ 176851 w 455613"/>
                <a:gd name="connsiteY37" fmla="*/ 288136 h 409576"/>
                <a:gd name="connsiteX38" fmla="*/ 178522 w 455613"/>
                <a:gd name="connsiteY38" fmla="*/ 289599 h 409576"/>
                <a:gd name="connsiteX39" fmla="*/ 199481 w 455613"/>
                <a:gd name="connsiteY39" fmla="*/ 311147 h 409576"/>
                <a:gd name="connsiteX40" fmla="*/ 206039 w 455613"/>
                <a:gd name="connsiteY40" fmla="*/ 317931 h 409576"/>
                <a:gd name="connsiteX41" fmla="*/ 207839 w 455613"/>
                <a:gd name="connsiteY41" fmla="*/ 320059 h 409576"/>
                <a:gd name="connsiteX42" fmla="*/ 209382 w 455613"/>
                <a:gd name="connsiteY42" fmla="*/ 322719 h 409576"/>
                <a:gd name="connsiteX43" fmla="*/ 210668 w 455613"/>
                <a:gd name="connsiteY43" fmla="*/ 325646 h 409576"/>
                <a:gd name="connsiteX44" fmla="*/ 211696 w 455613"/>
                <a:gd name="connsiteY44" fmla="*/ 328705 h 409576"/>
                <a:gd name="connsiteX45" fmla="*/ 212468 w 455613"/>
                <a:gd name="connsiteY45" fmla="*/ 331897 h 409576"/>
                <a:gd name="connsiteX46" fmla="*/ 212725 w 455613"/>
                <a:gd name="connsiteY46" fmla="*/ 334823 h 409576"/>
                <a:gd name="connsiteX47" fmla="*/ 212725 w 455613"/>
                <a:gd name="connsiteY47" fmla="*/ 409576 h 409576"/>
                <a:gd name="connsiteX48" fmla="*/ 171450 w 455613"/>
                <a:gd name="connsiteY48" fmla="*/ 409576 h 409576"/>
                <a:gd name="connsiteX49" fmla="*/ 171450 w 455613"/>
                <a:gd name="connsiteY49" fmla="*/ 292659 h 409576"/>
                <a:gd name="connsiteX50" fmla="*/ 171579 w 455613"/>
                <a:gd name="connsiteY50" fmla="*/ 290397 h 409576"/>
                <a:gd name="connsiteX51" fmla="*/ 172222 w 455613"/>
                <a:gd name="connsiteY51" fmla="*/ 288934 h 409576"/>
                <a:gd name="connsiteX52" fmla="*/ 172993 w 455613"/>
                <a:gd name="connsiteY52" fmla="*/ 287737 h 409576"/>
                <a:gd name="connsiteX53" fmla="*/ 271938 w 455613"/>
                <a:gd name="connsiteY53" fmla="*/ 282575 h 409576"/>
                <a:gd name="connsiteX54" fmla="*/ 273095 w 455613"/>
                <a:gd name="connsiteY54" fmla="*/ 283105 h 409576"/>
                <a:gd name="connsiteX55" fmla="*/ 273995 w 455613"/>
                <a:gd name="connsiteY55" fmla="*/ 284033 h 409576"/>
                <a:gd name="connsiteX56" fmla="*/ 274510 w 455613"/>
                <a:gd name="connsiteY56" fmla="*/ 285757 h 409576"/>
                <a:gd name="connsiteX57" fmla="*/ 274638 w 455613"/>
                <a:gd name="connsiteY57" fmla="*/ 287745 h 409576"/>
                <a:gd name="connsiteX58" fmla="*/ 274638 w 455613"/>
                <a:gd name="connsiteY58" fmla="*/ 409575 h 409576"/>
                <a:gd name="connsiteX59" fmla="*/ 233363 w 455613"/>
                <a:gd name="connsiteY59" fmla="*/ 409575 h 409576"/>
                <a:gd name="connsiteX60" fmla="*/ 233363 w 455613"/>
                <a:gd name="connsiteY60" fmla="*/ 329902 h 409576"/>
                <a:gd name="connsiteX61" fmla="*/ 233620 w 455613"/>
                <a:gd name="connsiteY61" fmla="*/ 326588 h 409576"/>
                <a:gd name="connsiteX62" fmla="*/ 234263 w 455613"/>
                <a:gd name="connsiteY62" fmla="*/ 323141 h 409576"/>
                <a:gd name="connsiteX63" fmla="*/ 235035 w 455613"/>
                <a:gd name="connsiteY63" fmla="*/ 320224 h 409576"/>
                <a:gd name="connsiteX64" fmla="*/ 236192 w 455613"/>
                <a:gd name="connsiteY64" fmla="*/ 317573 h 409576"/>
                <a:gd name="connsiteX65" fmla="*/ 237478 w 455613"/>
                <a:gd name="connsiteY65" fmla="*/ 315585 h 409576"/>
                <a:gd name="connsiteX66" fmla="*/ 238764 w 455613"/>
                <a:gd name="connsiteY66" fmla="*/ 314391 h 409576"/>
                <a:gd name="connsiteX67" fmla="*/ 239921 w 455613"/>
                <a:gd name="connsiteY67" fmla="*/ 313066 h 409576"/>
                <a:gd name="connsiteX68" fmla="*/ 240821 w 455613"/>
                <a:gd name="connsiteY68" fmla="*/ 312138 h 409576"/>
                <a:gd name="connsiteX69" fmla="*/ 241335 w 455613"/>
                <a:gd name="connsiteY69" fmla="*/ 311607 h 409576"/>
                <a:gd name="connsiteX70" fmla="*/ 241592 w 455613"/>
                <a:gd name="connsiteY70" fmla="*/ 311475 h 409576"/>
                <a:gd name="connsiteX71" fmla="*/ 267566 w 455613"/>
                <a:gd name="connsiteY71" fmla="*/ 284829 h 409576"/>
                <a:gd name="connsiteX72" fmla="*/ 269238 w 455613"/>
                <a:gd name="connsiteY72" fmla="*/ 283503 h 409576"/>
                <a:gd name="connsiteX73" fmla="*/ 270781 w 455613"/>
                <a:gd name="connsiteY73" fmla="*/ 282708 h 409576"/>
                <a:gd name="connsiteX74" fmla="*/ 335459 w 455613"/>
                <a:gd name="connsiteY74" fmla="*/ 220663 h 409576"/>
                <a:gd name="connsiteX75" fmla="*/ 336665 w 455613"/>
                <a:gd name="connsiteY75" fmla="*/ 221061 h 409576"/>
                <a:gd name="connsiteX76" fmla="*/ 337468 w 455613"/>
                <a:gd name="connsiteY76" fmla="*/ 221990 h 409576"/>
                <a:gd name="connsiteX77" fmla="*/ 338004 w 455613"/>
                <a:gd name="connsiteY77" fmla="*/ 223714 h 409576"/>
                <a:gd name="connsiteX78" fmla="*/ 338138 w 455613"/>
                <a:gd name="connsiteY78" fmla="*/ 225704 h 409576"/>
                <a:gd name="connsiteX79" fmla="*/ 338138 w 455613"/>
                <a:gd name="connsiteY79" fmla="*/ 409576 h 409576"/>
                <a:gd name="connsiteX80" fmla="*/ 295275 w 455613"/>
                <a:gd name="connsiteY80" fmla="*/ 409576 h 409576"/>
                <a:gd name="connsiteX81" fmla="*/ 295275 w 455613"/>
                <a:gd name="connsiteY81" fmla="*/ 268157 h 409576"/>
                <a:gd name="connsiteX82" fmla="*/ 295543 w 455613"/>
                <a:gd name="connsiteY82" fmla="*/ 265238 h 409576"/>
                <a:gd name="connsiteX83" fmla="*/ 296213 w 455613"/>
                <a:gd name="connsiteY83" fmla="*/ 262054 h 409576"/>
                <a:gd name="connsiteX84" fmla="*/ 297284 w 455613"/>
                <a:gd name="connsiteY84" fmla="*/ 258870 h 409576"/>
                <a:gd name="connsiteX85" fmla="*/ 298892 w 455613"/>
                <a:gd name="connsiteY85" fmla="*/ 255819 h 409576"/>
                <a:gd name="connsiteX86" fmla="*/ 300499 w 455613"/>
                <a:gd name="connsiteY86" fmla="*/ 253033 h 409576"/>
                <a:gd name="connsiteX87" fmla="*/ 302508 w 455613"/>
                <a:gd name="connsiteY87" fmla="*/ 250910 h 409576"/>
                <a:gd name="connsiteX88" fmla="*/ 330905 w 455613"/>
                <a:gd name="connsiteY88" fmla="*/ 222786 h 409576"/>
                <a:gd name="connsiteX89" fmla="*/ 332512 w 455613"/>
                <a:gd name="connsiteY89" fmla="*/ 221459 h 409576"/>
                <a:gd name="connsiteX90" fmla="*/ 334120 w 455613"/>
                <a:gd name="connsiteY90" fmla="*/ 220796 h 409576"/>
                <a:gd name="connsiteX91" fmla="*/ 394079 w 455613"/>
                <a:gd name="connsiteY91" fmla="*/ 161925 h 409576"/>
                <a:gd name="connsiteX92" fmla="*/ 395278 w 455613"/>
                <a:gd name="connsiteY92" fmla="*/ 162323 h 409576"/>
                <a:gd name="connsiteX93" fmla="*/ 396077 w 455613"/>
                <a:gd name="connsiteY93" fmla="*/ 163383 h 409576"/>
                <a:gd name="connsiteX94" fmla="*/ 396610 w 455613"/>
                <a:gd name="connsiteY94" fmla="*/ 164974 h 409576"/>
                <a:gd name="connsiteX95" fmla="*/ 396876 w 455613"/>
                <a:gd name="connsiteY95" fmla="*/ 167096 h 409576"/>
                <a:gd name="connsiteX96" fmla="*/ 396876 w 455613"/>
                <a:gd name="connsiteY96" fmla="*/ 409575 h 409576"/>
                <a:gd name="connsiteX97" fmla="*/ 357188 w 455613"/>
                <a:gd name="connsiteY97" fmla="*/ 409575 h 409576"/>
                <a:gd name="connsiteX98" fmla="*/ 357188 w 455613"/>
                <a:gd name="connsiteY98" fmla="*/ 206338 h 409576"/>
                <a:gd name="connsiteX99" fmla="*/ 357454 w 455613"/>
                <a:gd name="connsiteY99" fmla="*/ 203421 h 409576"/>
                <a:gd name="connsiteX100" fmla="*/ 358120 w 455613"/>
                <a:gd name="connsiteY100" fmla="*/ 200239 h 409576"/>
                <a:gd name="connsiteX101" fmla="*/ 359319 w 455613"/>
                <a:gd name="connsiteY101" fmla="*/ 197057 h 409576"/>
                <a:gd name="connsiteX102" fmla="*/ 360784 w 455613"/>
                <a:gd name="connsiteY102" fmla="*/ 194008 h 409576"/>
                <a:gd name="connsiteX103" fmla="*/ 362515 w 455613"/>
                <a:gd name="connsiteY103" fmla="*/ 191224 h 409576"/>
                <a:gd name="connsiteX104" fmla="*/ 364380 w 455613"/>
                <a:gd name="connsiteY104" fmla="*/ 189103 h 409576"/>
                <a:gd name="connsiteX105" fmla="*/ 389684 w 455613"/>
                <a:gd name="connsiteY105" fmla="*/ 164046 h 409576"/>
                <a:gd name="connsiteX106" fmla="*/ 391283 w 455613"/>
                <a:gd name="connsiteY106" fmla="*/ 162721 h 409576"/>
                <a:gd name="connsiteX107" fmla="*/ 392881 w 455613"/>
                <a:gd name="connsiteY107" fmla="*/ 162058 h 409576"/>
                <a:gd name="connsiteX108" fmla="*/ 290622 w 455613"/>
                <a:gd name="connsiteY108" fmla="*/ 0 h 409576"/>
                <a:gd name="connsiteX109" fmla="*/ 435205 w 455613"/>
                <a:gd name="connsiteY109" fmla="*/ 0 h 409576"/>
                <a:gd name="connsiteX110" fmla="*/ 439180 w 455613"/>
                <a:gd name="connsiteY110" fmla="*/ 395 h 409576"/>
                <a:gd name="connsiteX111" fmla="*/ 442891 w 455613"/>
                <a:gd name="connsiteY111" fmla="*/ 1581 h 409576"/>
                <a:gd name="connsiteX112" fmla="*/ 446204 w 455613"/>
                <a:gd name="connsiteY112" fmla="*/ 3426 h 409576"/>
                <a:gd name="connsiteX113" fmla="*/ 449252 w 455613"/>
                <a:gd name="connsiteY113" fmla="*/ 5798 h 409576"/>
                <a:gd name="connsiteX114" fmla="*/ 451903 w 455613"/>
                <a:gd name="connsiteY114" fmla="*/ 8697 h 409576"/>
                <a:gd name="connsiteX115" fmla="*/ 453890 w 455613"/>
                <a:gd name="connsiteY115" fmla="*/ 11991 h 409576"/>
                <a:gd name="connsiteX116" fmla="*/ 455216 w 455613"/>
                <a:gd name="connsiteY116" fmla="*/ 15549 h 409576"/>
                <a:gd name="connsiteX117" fmla="*/ 455613 w 455613"/>
                <a:gd name="connsiteY117" fmla="*/ 19239 h 409576"/>
                <a:gd name="connsiteX118" fmla="*/ 455613 w 455613"/>
                <a:gd name="connsiteY118" fmla="*/ 162870 h 409576"/>
                <a:gd name="connsiteX119" fmla="*/ 455348 w 455613"/>
                <a:gd name="connsiteY119" fmla="*/ 164978 h 409576"/>
                <a:gd name="connsiteX120" fmla="*/ 454818 w 455613"/>
                <a:gd name="connsiteY120" fmla="*/ 166559 h 409576"/>
                <a:gd name="connsiteX121" fmla="*/ 454023 w 455613"/>
                <a:gd name="connsiteY121" fmla="*/ 167482 h 409576"/>
                <a:gd name="connsiteX122" fmla="*/ 452830 w 455613"/>
                <a:gd name="connsiteY122" fmla="*/ 168009 h 409576"/>
                <a:gd name="connsiteX123" fmla="*/ 451637 w 455613"/>
                <a:gd name="connsiteY123" fmla="*/ 167877 h 409576"/>
                <a:gd name="connsiteX124" fmla="*/ 450047 w 455613"/>
                <a:gd name="connsiteY124" fmla="*/ 167086 h 409576"/>
                <a:gd name="connsiteX125" fmla="*/ 448457 w 455613"/>
                <a:gd name="connsiteY125" fmla="*/ 165769 h 409576"/>
                <a:gd name="connsiteX126" fmla="*/ 397701 w 455613"/>
                <a:gd name="connsiteY126" fmla="*/ 115695 h 409576"/>
                <a:gd name="connsiteX127" fmla="*/ 228072 w 455613"/>
                <a:gd name="connsiteY127" fmla="*/ 283309 h 409576"/>
                <a:gd name="connsiteX128" fmla="*/ 225951 w 455613"/>
                <a:gd name="connsiteY128" fmla="*/ 284890 h 409576"/>
                <a:gd name="connsiteX129" fmla="*/ 223433 w 455613"/>
                <a:gd name="connsiteY129" fmla="*/ 285944 h 409576"/>
                <a:gd name="connsiteX130" fmla="*/ 220783 w 455613"/>
                <a:gd name="connsiteY130" fmla="*/ 286208 h 409576"/>
                <a:gd name="connsiteX131" fmla="*/ 218265 w 455613"/>
                <a:gd name="connsiteY131" fmla="*/ 285944 h 409576"/>
                <a:gd name="connsiteX132" fmla="*/ 215880 w 455613"/>
                <a:gd name="connsiteY132" fmla="*/ 284890 h 409576"/>
                <a:gd name="connsiteX133" fmla="*/ 213627 w 455613"/>
                <a:gd name="connsiteY133" fmla="*/ 283309 h 409576"/>
                <a:gd name="connsiteX134" fmla="*/ 162208 w 455613"/>
                <a:gd name="connsiteY134" fmla="*/ 232445 h 409576"/>
                <a:gd name="connsiteX135" fmla="*/ 70502 w 455613"/>
                <a:gd name="connsiteY135" fmla="*/ 323235 h 409576"/>
                <a:gd name="connsiteX136" fmla="*/ 66394 w 455613"/>
                <a:gd name="connsiteY136" fmla="*/ 326793 h 409576"/>
                <a:gd name="connsiteX137" fmla="*/ 61756 w 455613"/>
                <a:gd name="connsiteY137" fmla="*/ 329561 h 409576"/>
                <a:gd name="connsiteX138" fmla="*/ 56985 w 455613"/>
                <a:gd name="connsiteY138" fmla="*/ 331932 h 409576"/>
                <a:gd name="connsiteX139" fmla="*/ 52082 w 455613"/>
                <a:gd name="connsiteY139" fmla="*/ 333645 h 409576"/>
                <a:gd name="connsiteX140" fmla="*/ 46913 w 455613"/>
                <a:gd name="connsiteY140" fmla="*/ 334568 h 409576"/>
                <a:gd name="connsiteX141" fmla="*/ 41745 w 455613"/>
                <a:gd name="connsiteY141" fmla="*/ 334963 h 409576"/>
                <a:gd name="connsiteX142" fmla="*/ 36444 w 455613"/>
                <a:gd name="connsiteY142" fmla="*/ 334568 h 409576"/>
                <a:gd name="connsiteX143" fmla="*/ 31408 w 455613"/>
                <a:gd name="connsiteY143" fmla="*/ 333645 h 409576"/>
                <a:gd name="connsiteX144" fmla="*/ 26372 w 455613"/>
                <a:gd name="connsiteY144" fmla="*/ 331932 h 409576"/>
                <a:gd name="connsiteX145" fmla="*/ 21601 w 455613"/>
                <a:gd name="connsiteY145" fmla="*/ 329561 h 409576"/>
                <a:gd name="connsiteX146" fmla="*/ 17096 w 455613"/>
                <a:gd name="connsiteY146" fmla="*/ 326793 h 409576"/>
                <a:gd name="connsiteX147" fmla="*/ 12855 w 455613"/>
                <a:gd name="connsiteY147" fmla="*/ 323235 h 409576"/>
                <a:gd name="connsiteX148" fmla="*/ 11927 w 455613"/>
                <a:gd name="connsiteY148" fmla="*/ 322050 h 409576"/>
                <a:gd name="connsiteX149" fmla="*/ 8349 w 455613"/>
                <a:gd name="connsiteY149" fmla="*/ 317965 h 409576"/>
                <a:gd name="connsiteX150" fmla="*/ 5301 w 455613"/>
                <a:gd name="connsiteY150" fmla="*/ 313616 h 409576"/>
                <a:gd name="connsiteX151" fmla="*/ 3048 w 455613"/>
                <a:gd name="connsiteY151" fmla="*/ 308741 h 409576"/>
                <a:gd name="connsiteX152" fmla="*/ 1325 w 455613"/>
                <a:gd name="connsiteY152" fmla="*/ 303865 h 409576"/>
                <a:gd name="connsiteX153" fmla="*/ 265 w 455613"/>
                <a:gd name="connsiteY153" fmla="*/ 298726 h 409576"/>
                <a:gd name="connsiteX154" fmla="*/ 0 w 455613"/>
                <a:gd name="connsiteY154" fmla="*/ 293719 h 409576"/>
                <a:gd name="connsiteX155" fmla="*/ 265 w 455613"/>
                <a:gd name="connsiteY155" fmla="*/ 288448 h 409576"/>
                <a:gd name="connsiteX156" fmla="*/ 1325 w 455613"/>
                <a:gd name="connsiteY156" fmla="*/ 283572 h 409576"/>
                <a:gd name="connsiteX157" fmla="*/ 3048 w 455613"/>
                <a:gd name="connsiteY157" fmla="*/ 278697 h 409576"/>
                <a:gd name="connsiteX158" fmla="*/ 5301 w 455613"/>
                <a:gd name="connsiteY158" fmla="*/ 273821 h 409576"/>
                <a:gd name="connsiteX159" fmla="*/ 8349 w 455613"/>
                <a:gd name="connsiteY159" fmla="*/ 269473 h 409576"/>
                <a:gd name="connsiteX160" fmla="*/ 11927 w 455613"/>
                <a:gd name="connsiteY160" fmla="*/ 265256 h 409576"/>
                <a:gd name="connsiteX161" fmla="*/ 155052 w 455613"/>
                <a:gd name="connsiteY161" fmla="*/ 123865 h 409576"/>
                <a:gd name="connsiteX162" fmla="*/ 157172 w 455613"/>
                <a:gd name="connsiteY162" fmla="*/ 122284 h 409576"/>
                <a:gd name="connsiteX163" fmla="*/ 159557 w 455613"/>
                <a:gd name="connsiteY163" fmla="*/ 121230 h 409576"/>
                <a:gd name="connsiteX164" fmla="*/ 162208 w 455613"/>
                <a:gd name="connsiteY164" fmla="*/ 120966 h 409576"/>
                <a:gd name="connsiteX165" fmla="*/ 164726 w 455613"/>
                <a:gd name="connsiteY165" fmla="*/ 121230 h 409576"/>
                <a:gd name="connsiteX166" fmla="*/ 167244 w 455613"/>
                <a:gd name="connsiteY166" fmla="*/ 122284 h 409576"/>
                <a:gd name="connsiteX167" fmla="*/ 169497 w 455613"/>
                <a:gd name="connsiteY167" fmla="*/ 123865 h 409576"/>
                <a:gd name="connsiteX168" fmla="*/ 220783 w 455613"/>
                <a:gd name="connsiteY168" fmla="*/ 174597 h 409576"/>
                <a:gd name="connsiteX169" fmla="*/ 318055 w 455613"/>
                <a:gd name="connsiteY169" fmla="*/ 78536 h 409576"/>
                <a:gd name="connsiteX170" fmla="*/ 338993 w 455613"/>
                <a:gd name="connsiteY170" fmla="*/ 57848 h 409576"/>
                <a:gd name="connsiteX171" fmla="*/ 287707 w 455613"/>
                <a:gd name="connsiteY171" fmla="*/ 7116 h 409576"/>
                <a:gd name="connsiteX172" fmla="*/ 286382 w 455613"/>
                <a:gd name="connsiteY172" fmla="*/ 5403 h 409576"/>
                <a:gd name="connsiteX173" fmla="*/ 285587 w 455613"/>
                <a:gd name="connsiteY173" fmla="*/ 3953 h 409576"/>
                <a:gd name="connsiteX174" fmla="*/ 285454 w 455613"/>
                <a:gd name="connsiteY174" fmla="*/ 2636 h 409576"/>
                <a:gd name="connsiteX175" fmla="*/ 285852 w 455613"/>
                <a:gd name="connsiteY175" fmla="*/ 1581 h 409576"/>
                <a:gd name="connsiteX176" fmla="*/ 286912 w 455613"/>
                <a:gd name="connsiteY176" fmla="*/ 791 h 409576"/>
                <a:gd name="connsiteX177" fmla="*/ 288502 w 455613"/>
                <a:gd name="connsiteY177" fmla="*/ 264 h 409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Lst>
              <a:rect l="l" t="t" r="r" b="b"/>
              <a:pathLst>
                <a:path w="455613" h="409576">
                  <a:moveTo>
                    <a:pt x="86232" y="350838"/>
                  </a:moveTo>
                  <a:lnTo>
                    <a:pt x="87433" y="351240"/>
                  </a:lnTo>
                  <a:lnTo>
                    <a:pt x="88233" y="352313"/>
                  </a:lnTo>
                  <a:lnTo>
                    <a:pt x="88767" y="353788"/>
                  </a:lnTo>
                  <a:lnTo>
                    <a:pt x="88900" y="356068"/>
                  </a:lnTo>
                  <a:lnTo>
                    <a:pt x="88900" y="409576"/>
                  </a:lnTo>
                  <a:lnTo>
                    <a:pt x="41275" y="409576"/>
                  </a:lnTo>
                  <a:lnTo>
                    <a:pt x="41275" y="401530"/>
                  </a:lnTo>
                  <a:lnTo>
                    <a:pt x="41542" y="399116"/>
                  </a:lnTo>
                  <a:lnTo>
                    <a:pt x="42342" y="396568"/>
                  </a:lnTo>
                  <a:lnTo>
                    <a:pt x="43410" y="393752"/>
                  </a:lnTo>
                  <a:lnTo>
                    <a:pt x="44744" y="391070"/>
                  </a:lnTo>
                  <a:lnTo>
                    <a:pt x="46611" y="388388"/>
                  </a:lnTo>
                  <a:lnTo>
                    <a:pt x="48479" y="386376"/>
                  </a:lnTo>
                  <a:lnTo>
                    <a:pt x="62219" y="372563"/>
                  </a:lnTo>
                  <a:lnTo>
                    <a:pt x="81696" y="352984"/>
                  </a:lnTo>
                  <a:lnTo>
                    <a:pt x="83297" y="351643"/>
                  </a:lnTo>
                  <a:lnTo>
                    <a:pt x="84898" y="350972"/>
                  </a:lnTo>
                  <a:close/>
                  <a:moveTo>
                    <a:pt x="148113" y="290513"/>
                  </a:moveTo>
                  <a:lnTo>
                    <a:pt x="149142" y="291039"/>
                  </a:lnTo>
                  <a:lnTo>
                    <a:pt x="149913" y="291960"/>
                  </a:lnTo>
                  <a:lnTo>
                    <a:pt x="150427" y="293671"/>
                  </a:lnTo>
                  <a:lnTo>
                    <a:pt x="150813" y="295644"/>
                  </a:lnTo>
                  <a:lnTo>
                    <a:pt x="150813" y="409576"/>
                  </a:lnTo>
                  <a:lnTo>
                    <a:pt x="109538" y="409576"/>
                  </a:lnTo>
                  <a:lnTo>
                    <a:pt x="109538" y="337481"/>
                  </a:lnTo>
                  <a:lnTo>
                    <a:pt x="109667" y="334718"/>
                  </a:lnTo>
                  <a:lnTo>
                    <a:pt x="110438" y="331560"/>
                  </a:lnTo>
                  <a:lnTo>
                    <a:pt x="111595" y="328403"/>
                  </a:lnTo>
                  <a:lnTo>
                    <a:pt x="112881" y="325377"/>
                  </a:lnTo>
                  <a:lnTo>
                    <a:pt x="114681" y="322614"/>
                  </a:lnTo>
                  <a:lnTo>
                    <a:pt x="116482" y="320378"/>
                  </a:lnTo>
                  <a:lnTo>
                    <a:pt x="143741" y="292750"/>
                  </a:lnTo>
                  <a:lnTo>
                    <a:pt x="145413" y="291434"/>
                  </a:lnTo>
                  <a:lnTo>
                    <a:pt x="146827" y="290645"/>
                  </a:lnTo>
                  <a:close/>
                  <a:moveTo>
                    <a:pt x="174022" y="287338"/>
                  </a:moveTo>
                  <a:lnTo>
                    <a:pt x="175436" y="287471"/>
                  </a:lnTo>
                  <a:lnTo>
                    <a:pt x="176851" y="288136"/>
                  </a:lnTo>
                  <a:lnTo>
                    <a:pt x="178522" y="289599"/>
                  </a:lnTo>
                  <a:lnTo>
                    <a:pt x="199481" y="311147"/>
                  </a:lnTo>
                  <a:lnTo>
                    <a:pt x="206039" y="317931"/>
                  </a:lnTo>
                  <a:lnTo>
                    <a:pt x="207839" y="320059"/>
                  </a:lnTo>
                  <a:lnTo>
                    <a:pt x="209382" y="322719"/>
                  </a:lnTo>
                  <a:lnTo>
                    <a:pt x="210668" y="325646"/>
                  </a:lnTo>
                  <a:lnTo>
                    <a:pt x="211696" y="328705"/>
                  </a:lnTo>
                  <a:lnTo>
                    <a:pt x="212468" y="331897"/>
                  </a:lnTo>
                  <a:lnTo>
                    <a:pt x="212725" y="334823"/>
                  </a:lnTo>
                  <a:lnTo>
                    <a:pt x="212725" y="409576"/>
                  </a:lnTo>
                  <a:lnTo>
                    <a:pt x="171450" y="409576"/>
                  </a:lnTo>
                  <a:lnTo>
                    <a:pt x="171450" y="292659"/>
                  </a:lnTo>
                  <a:lnTo>
                    <a:pt x="171579" y="290397"/>
                  </a:lnTo>
                  <a:lnTo>
                    <a:pt x="172222" y="288934"/>
                  </a:lnTo>
                  <a:lnTo>
                    <a:pt x="172993" y="287737"/>
                  </a:lnTo>
                  <a:close/>
                  <a:moveTo>
                    <a:pt x="271938" y="282575"/>
                  </a:moveTo>
                  <a:lnTo>
                    <a:pt x="273095" y="283105"/>
                  </a:lnTo>
                  <a:lnTo>
                    <a:pt x="273995" y="284033"/>
                  </a:lnTo>
                  <a:lnTo>
                    <a:pt x="274510" y="285757"/>
                  </a:lnTo>
                  <a:lnTo>
                    <a:pt x="274638" y="287745"/>
                  </a:lnTo>
                  <a:lnTo>
                    <a:pt x="274638" y="409575"/>
                  </a:lnTo>
                  <a:lnTo>
                    <a:pt x="233363" y="409575"/>
                  </a:lnTo>
                  <a:lnTo>
                    <a:pt x="233363" y="329902"/>
                  </a:lnTo>
                  <a:lnTo>
                    <a:pt x="233620" y="326588"/>
                  </a:lnTo>
                  <a:lnTo>
                    <a:pt x="234263" y="323141"/>
                  </a:lnTo>
                  <a:lnTo>
                    <a:pt x="235035" y="320224"/>
                  </a:lnTo>
                  <a:lnTo>
                    <a:pt x="236192" y="317573"/>
                  </a:lnTo>
                  <a:lnTo>
                    <a:pt x="237478" y="315585"/>
                  </a:lnTo>
                  <a:lnTo>
                    <a:pt x="238764" y="314391"/>
                  </a:lnTo>
                  <a:lnTo>
                    <a:pt x="239921" y="313066"/>
                  </a:lnTo>
                  <a:lnTo>
                    <a:pt x="240821" y="312138"/>
                  </a:lnTo>
                  <a:lnTo>
                    <a:pt x="241335" y="311607"/>
                  </a:lnTo>
                  <a:lnTo>
                    <a:pt x="241592" y="311475"/>
                  </a:lnTo>
                  <a:lnTo>
                    <a:pt x="267566" y="284829"/>
                  </a:lnTo>
                  <a:lnTo>
                    <a:pt x="269238" y="283503"/>
                  </a:lnTo>
                  <a:lnTo>
                    <a:pt x="270781" y="282708"/>
                  </a:lnTo>
                  <a:close/>
                  <a:moveTo>
                    <a:pt x="335459" y="220663"/>
                  </a:moveTo>
                  <a:lnTo>
                    <a:pt x="336665" y="221061"/>
                  </a:lnTo>
                  <a:lnTo>
                    <a:pt x="337468" y="221990"/>
                  </a:lnTo>
                  <a:lnTo>
                    <a:pt x="338004" y="223714"/>
                  </a:lnTo>
                  <a:lnTo>
                    <a:pt x="338138" y="225704"/>
                  </a:lnTo>
                  <a:lnTo>
                    <a:pt x="338138" y="409576"/>
                  </a:lnTo>
                  <a:lnTo>
                    <a:pt x="295275" y="409576"/>
                  </a:lnTo>
                  <a:lnTo>
                    <a:pt x="295275" y="268157"/>
                  </a:lnTo>
                  <a:lnTo>
                    <a:pt x="295543" y="265238"/>
                  </a:lnTo>
                  <a:lnTo>
                    <a:pt x="296213" y="262054"/>
                  </a:lnTo>
                  <a:lnTo>
                    <a:pt x="297284" y="258870"/>
                  </a:lnTo>
                  <a:lnTo>
                    <a:pt x="298892" y="255819"/>
                  </a:lnTo>
                  <a:lnTo>
                    <a:pt x="300499" y="253033"/>
                  </a:lnTo>
                  <a:lnTo>
                    <a:pt x="302508" y="250910"/>
                  </a:lnTo>
                  <a:lnTo>
                    <a:pt x="330905" y="222786"/>
                  </a:lnTo>
                  <a:lnTo>
                    <a:pt x="332512" y="221459"/>
                  </a:lnTo>
                  <a:lnTo>
                    <a:pt x="334120" y="220796"/>
                  </a:lnTo>
                  <a:close/>
                  <a:moveTo>
                    <a:pt x="394079" y="161925"/>
                  </a:moveTo>
                  <a:lnTo>
                    <a:pt x="395278" y="162323"/>
                  </a:lnTo>
                  <a:lnTo>
                    <a:pt x="396077" y="163383"/>
                  </a:lnTo>
                  <a:lnTo>
                    <a:pt x="396610" y="164974"/>
                  </a:lnTo>
                  <a:lnTo>
                    <a:pt x="396876" y="167096"/>
                  </a:lnTo>
                  <a:lnTo>
                    <a:pt x="396876" y="409575"/>
                  </a:lnTo>
                  <a:lnTo>
                    <a:pt x="357188" y="409575"/>
                  </a:lnTo>
                  <a:lnTo>
                    <a:pt x="357188" y="206338"/>
                  </a:lnTo>
                  <a:lnTo>
                    <a:pt x="357454" y="203421"/>
                  </a:lnTo>
                  <a:lnTo>
                    <a:pt x="358120" y="200239"/>
                  </a:lnTo>
                  <a:lnTo>
                    <a:pt x="359319" y="197057"/>
                  </a:lnTo>
                  <a:lnTo>
                    <a:pt x="360784" y="194008"/>
                  </a:lnTo>
                  <a:lnTo>
                    <a:pt x="362515" y="191224"/>
                  </a:lnTo>
                  <a:lnTo>
                    <a:pt x="364380" y="189103"/>
                  </a:lnTo>
                  <a:lnTo>
                    <a:pt x="389684" y="164046"/>
                  </a:lnTo>
                  <a:lnTo>
                    <a:pt x="391283" y="162721"/>
                  </a:lnTo>
                  <a:lnTo>
                    <a:pt x="392881" y="162058"/>
                  </a:lnTo>
                  <a:close/>
                  <a:moveTo>
                    <a:pt x="290622" y="0"/>
                  </a:moveTo>
                  <a:lnTo>
                    <a:pt x="435205" y="0"/>
                  </a:lnTo>
                  <a:lnTo>
                    <a:pt x="439180" y="395"/>
                  </a:lnTo>
                  <a:lnTo>
                    <a:pt x="442891" y="1581"/>
                  </a:lnTo>
                  <a:lnTo>
                    <a:pt x="446204" y="3426"/>
                  </a:lnTo>
                  <a:lnTo>
                    <a:pt x="449252" y="5798"/>
                  </a:lnTo>
                  <a:lnTo>
                    <a:pt x="451903" y="8697"/>
                  </a:lnTo>
                  <a:lnTo>
                    <a:pt x="453890" y="11991"/>
                  </a:lnTo>
                  <a:lnTo>
                    <a:pt x="455216" y="15549"/>
                  </a:lnTo>
                  <a:lnTo>
                    <a:pt x="455613" y="19239"/>
                  </a:lnTo>
                  <a:lnTo>
                    <a:pt x="455613" y="162870"/>
                  </a:lnTo>
                  <a:lnTo>
                    <a:pt x="455348" y="164978"/>
                  </a:lnTo>
                  <a:lnTo>
                    <a:pt x="454818" y="166559"/>
                  </a:lnTo>
                  <a:lnTo>
                    <a:pt x="454023" y="167482"/>
                  </a:lnTo>
                  <a:lnTo>
                    <a:pt x="452830" y="168009"/>
                  </a:lnTo>
                  <a:lnTo>
                    <a:pt x="451637" y="167877"/>
                  </a:lnTo>
                  <a:lnTo>
                    <a:pt x="450047" y="167086"/>
                  </a:lnTo>
                  <a:lnTo>
                    <a:pt x="448457" y="165769"/>
                  </a:lnTo>
                  <a:lnTo>
                    <a:pt x="397701" y="115695"/>
                  </a:lnTo>
                  <a:lnTo>
                    <a:pt x="228072" y="283309"/>
                  </a:lnTo>
                  <a:lnTo>
                    <a:pt x="225951" y="284890"/>
                  </a:lnTo>
                  <a:lnTo>
                    <a:pt x="223433" y="285944"/>
                  </a:lnTo>
                  <a:lnTo>
                    <a:pt x="220783" y="286208"/>
                  </a:lnTo>
                  <a:lnTo>
                    <a:pt x="218265" y="285944"/>
                  </a:lnTo>
                  <a:lnTo>
                    <a:pt x="215880" y="284890"/>
                  </a:lnTo>
                  <a:lnTo>
                    <a:pt x="213627" y="283309"/>
                  </a:lnTo>
                  <a:lnTo>
                    <a:pt x="162208" y="232445"/>
                  </a:lnTo>
                  <a:lnTo>
                    <a:pt x="70502" y="323235"/>
                  </a:lnTo>
                  <a:lnTo>
                    <a:pt x="66394" y="326793"/>
                  </a:lnTo>
                  <a:lnTo>
                    <a:pt x="61756" y="329561"/>
                  </a:lnTo>
                  <a:lnTo>
                    <a:pt x="56985" y="331932"/>
                  </a:lnTo>
                  <a:lnTo>
                    <a:pt x="52082" y="333645"/>
                  </a:lnTo>
                  <a:lnTo>
                    <a:pt x="46913" y="334568"/>
                  </a:lnTo>
                  <a:lnTo>
                    <a:pt x="41745" y="334963"/>
                  </a:lnTo>
                  <a:lnTo>
                    <a:pt x="36444" y="334568"/>
                  </a:lnTo>
                  <a:lnTo>
                    <a:pt x="31408" y="333645"/>
                  </a:lnTo>
                  <a:lnTo>
                    <a:pt x="26372" y="331932"/>
                  </a:lnTo>
                  <a:lnTo>
                    <a:pt x="21601" y="329561"/>
                  </a:lnTo>
                  <a:lnTo>
                    <a:pt x="17096" y="326793"/>
                  </a:lnTo>
                  <a:lnTo>
                    <a:pt x="12855" y="323235"/>
                  </a:lnTo>
                  <a:lnTo>
                    <a:pt x="11927" y="322050"/>
                  </a:lnTo>
                  <a:lnTo>
                    <a:pt x="8349" y="317965"/>
                  </a:lnTo>
                  <a:lnTo>
                    <a:pt x="5301" y="313616"/>
                  </a:lnTo>
                  <a:lnTo>
                    <a:pt x="3048" y="308741"/>
                  </a:lnTo>
                  <a:lnTo>
                    <a:pt x="1325" y="303865"/>
                  </a:lnTo>
                  <a:lnTo>
                    <a:pt x="265" y="298726"/>
                  </a:lnTo>
                  <a:lnTo>
                    <a:pt x="0" y="293719"/>
                  </a:lnTo>
                  <a:lnTo>
                    <a:pt x="265" y="288448"/>
                  </a:lnTo>
                  <a:lnTo>
                    <a:pt x="1325" y="283572"/>
                  </a:lnTo>
                  <a:lnTo>
                    <a:pt x="3048" y="278697"/>
                  </a:lnTo>
                  <a:lnTo>
                    <a:pt x="5301" y="273821"/>
                  </a:lnTo>
                  <a:lnTo>
                    <a:pt x="8349" y="269473"/>
                  </a:lnTo>
                  <a:lnTo>
                    <a:pt x="11927" y="265256"/>
                  </a:lnTo>
                  <a:lnTo>
                    <a:pt x="155052" y="123865"/>
                  </a:lnTo>
                  <a:lnTo>
                    <a:pt x="157172" y="122284"/>
                  </a:lnTo>
                  <a:lnTo>
                    <a:pt x="159557" y="121230"/>
                  </a:lnTo>
                  <a:lnTo>
                    <a:pt x="162208" y="120966"/>
                  </a:lnTo>
                  <a:lnTo>
                    <a:pt x="164726" y="121230"/>
                  </a:lnTo>
                  <a:lnTo>
                    <a:pt x="167244" y="122284"/>
                  </a:lnTo>
                  <a:lnTo>
                    <a:pt x="169497" y="123865"/>
                  </a:lnTo>
                  <a:lnTo>
                    <a:pt x="220783" y="174597"/>
                  </a:lnTo>
                  <a:lnTo>
                    <a:pt x="318055" y="78536"/>
                  </a:lnTo>
                  <a:lnTo>
                    <a:pt x="338993" y="57848"/>
                  </a:lnTo>
                  <a:lnTo>
                    <a:pt x="287707" y="7116"/>
                  </a:lnTo>
                  <a:lnTo>
                    <a:pt x="286382" y="5403"/>
                  </a:lnTo>
                  <a:lnTo>
                    <a:pt x="285587" y="3953"/>
                  </a:lnTo>
                  <a:lnTo>
                    <a:pt x="285454" y="2636"/>
                  </a:lnTo>
                  <a:lnTo>
                    <a:pt x="285852" y="1581"/>
                  </a:lnTo>
                  <a:lnTo>
                    <a:pt x="286912" y="791"/>
                  </a:lnTo>
                  <a:lnTo>
                    <a:pt x="288502" y="264"/>
                  </a:lnTo>
                  <a:close/>
                </a:path>
              </a:pathLst>
            </a:custGeom>
            <a:solidFill>
              <a:schemeClr val="bg1"/>
            </a:solidFill>
            <a:ln w="0">
              <a:noFill/>
              <a:prstDash val="solid"/>
              <a:round/>
              <a:headEnd/>
              <a:tailEnd/>
            </a:ln>
          </p:spPr>
          <p:txBody>
            <a:bodyPr vert="horz" wrap="square" lIns="91416" tIns="45708" rIns="91416" bIns="45708" numCol="1" anchor="t" anchorCtr="0" compatLnSpc="1">
              <a:prstTxWarp prst="textNoShape">
                <a:avLst/>
              </a:prstTxWarp>
              <a:noAutofit/>
            </a:bodyPr>
            <a:lstStyle/>
            <a:p>
              <a:endParaRPr lang="en-IN" sz="1350" dirty="0"/>
            </a:p>
          </p:txBody>
        </p:sp>
      </p:grpSp>
      <p:grpSp>
        <p:nvGrpSpPr>
          <p:cNvPr id="75" name="Group 154"/>
          <p:cNvGrpSpPr/>
          <p:nvPr/>
        </p:nvGrpSpPr>
        <p:grpSpPr>
          <a:xfrm>
            <a:off x="8761762" y="3958648"/>
            <a:ext cx="648495" cy="648495"/>
            <a:chOff x="8760868" y="3958785"/>
            <a:chExt cx="648664" cy="648664"/>
          </a:xfrm>
        </p:grpSpPr>
        <p:sp>
          <p:nvSpPr>
            <p:cNvPr id="76" name="Oval 133"/>
            <p:cNvSpPr/>
            <p:nvPr/>
          </p:nvSpPr>
          <p:spPr>
            <a:xfrm>
              <a:off x="8760868" y="3958785"/>
              <a:ext cx="648664" cy="64866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grpSp>
          <p:nvGrpSpPr>
            <p:cNvPr id="77" name="Group 148"/>
            <p:cNvGrpSpPr/>
            <p:nvPr/>
          </p:nvGrpSpPr>
          <p:grpSpPr>
            <a:xfrm>
              <a:off x="8913778" y="4104644"/>
              <a:ext cx="359762" cy="413331"/>
              <a:chOff x="4859338" y="3862388"/>
              <a:chExt cx="568325" cy="438151"/>
            </a:xfrm>
            <a:solidFill>
              <a:schemeClr val="bg1"/>
            </a:solidFill>
          </p:grpSpPr>
          <p:sp>
            <p:nvSpPr>
              <p:cNvPr id="78" name="Freeform 149"/>
              <p:cNvSpPr>
                <a:spLocks noEditPoints="1"/>
              </p:cNvSpPr>
              <p:nvPr/>
            </p:nvSpPr>
            <p:spPr bwMode="auto">
              <a:xfrm>
                <a:off x="4859338" y="3862388"/>
                <a:ext cx="568325" cy="249238"/>
              </a:xfrm>
              <a:custGeom>
                <a:avLst/>
                <a:gdLst>
                  <a:gd name="T0" fmla="*/ 1791 w 3582"/>
                  <a:gd name="T1" fmla="*/ 179 h 1414"/>
                  <a:gd name="T2" fmla="*/ 350 w 3582"/>
                  <a:gd name="T3" fmla="*/ 675 h 1414"/>
                  <a:gd name="T4" fmla="*/ 1791 w 3582"/>
                  <a:gd name="T5" fmla="*/ 1233 h 1414"/>
                  <a:gd name="T6" fmla="*/ 3232 w 3582"/>
                  <a:gd name="T7" fmla="*/ 675 h 1414"/>
                  <a:gd name="T8" fmla="*/ 1791 w 3582"/>
                  <a:gd name="T9" fmla="*/ 179 h 1414"/>
                  <a:gd name="T10" fmla="*/ 1780 w 3582"/>
                  <a:gd name="T11" fmla="*/ 0 h 1414"/>
                  <a:gd name="T12" fmla="*/ 1802 w 3582"/>
                  <a:gd name="T13" fmla="*/ 0 h 1414"/>
                  <a:gd name="T14" fmla="*/ 1826 w 3582"/>
                  <a:gd name="T15" fmla="*/ 5 h 1414"/>
                  <a:gd name="T16" fmla="*/ 3520 w 3582"/>
                  <a:gd name="T17" fmla="*/ 589 h 1414"/>
                  <a:gd name="T18" fmla="*/ 3541 w 3582"/>
                  <a:gd name="T19" fmla="*/ 599 h 1414"/>
                  <a:gd name="T20" fmla="*/ 3558 w 3582"/>
                  <a:gd name="T21" fmla="*/ 612 h 1414"/>
                  <a:gd name="T22" fmla="*/ 3571 w 3582"/>
                  <a:gd name="T23" fmla="*/ 629 h 1414"/>
                  <a:gd name="T24" fmla="*/ 3579 w 3582"/>
                  <a:gd name="T25" fmla="*/ 648 h 1414"/>
                  <a:gd name="T26" fmla="*/ 3582 w 3582"/>
                  <a:gd name="T27" fmla="*/ 669 h 1414"/>
                  <a:gd name="T28" fmla="*/ 3580 w 3582"/>
                  <a:gd name="T29" fmla="*/ 689 h 1414"/>
                  <a:gd name="T30" fmla="*/ 3572 w 3582"/>
                  <a:gd name="T31" fmla="*/ 708 h 1414"/>
                  <a:gd name="T32" fmla="*/ 3560 w 3582"/>
                  <a:gd name="T33" fmla="*/ 725 h 1414"/>
                  <a:gd name="T34" fmla="*/ 3545 w 3582"/>
                  <a:gd name="T35" fmla="*/ 739 h 1414"/>
                  <a:gd name="T36" fmla="*/ 3525 w 3582"/>
                  <a:gd name="T37" fmla="*/ 750 h 1414"/>
                  <a:gd name="T38" fmla="*/ 1829 w 3582"/>
                  <a:gd name="T39" fmla="*/ 1407 h 1414"/>
                  <a:gd name="T40" fmla="*/ 1810 w 3582"/>
                  <a:gd name="T41" fmla="*/ 1412 h 1414"/>
                  <a:gd name="T42" fmla="*/ 1791 w 3582"/>
                  <a:gd name="T43" fmla="*/ 1414 h 1414"/>
                  <a:gd name="T44" fmla="*/ 1772 w 3582"/>
                  <a:gd name="T45" fmla="*/ 1412 h 1414"/>
                  <a:gd name="T46" fmla="*/ 1753 w 3582"/>
                  <a:gd name="T47" fmla="*/ 1407 h 1414"/>
                  <a:gd name="T48" fmla="*/ 58 w 3582"/>
                  <a:gd name="T49" fmla="*/ 750 h 1414"/>
                  <a:gd name="T50" fmla="*/ 38 w 3582"/>
                  <a:gd name="T51" fmla="*/ 739 h 1414"/>
                  <a:gd name="T52" fmla="*/ 22 w 3582"/>
                  <a:gd name="T53" fmla="*/ 725 h 1414"/>
                  <a:gd name="T54" fmla="*/ 10 w 3582"/>
                  <a:gd name="T55" fmla="*/ 708 h 1414"/>
                  <a:gd name="T56" fmla="*/ 2 w 3582"/>
                  <a:gd name="T57" fmla="*/ 689 h 1414"/>
                  <a:gd name="T58" fmla="*/ 0 w 3582"/>
                  <a:gd name="T59" fmla="*/ 669 h 1414"/>
                  <a:gd name="T60" fmla="*/ 0 w 3582"/>
                  <a:gd name="T61" fmla="*/ 669 h 1414"/>
                  <a:gd name="T62" fmla="*/ 3 w 3582"/>
                  <a:gd name="T63" fmla="*/ 648 h 1414"/>
                  <a:gd name="T64" fmla="*/ 11 w 3582"/>
                  <a:gd name="T65" fmla="*/ 629 h 1414"/>
                  <a:gd name="T66" fmla="*/ 24 w 3582"/>
                  <a:gd name="T67" fmla="*/ 612 h 1414"/>
                  <a:gd name="T68" fmla="*/ 41 w 3582"/>
                  <a:gd name="T69" fmla="*/ 599 h 1414"/>
                  <a:gd name="T70" fmla="*/ 61 w 3582"/>
                  <a:gd name="T71" fmla="*/ 589 h 1414"/>
                  <a:gd name="T72" fmla="*/ 1757 w 3582"/>
                  <a:gd name="T73" fmla="*/ 5 h 1414"/>
                  <a:gd name="T74" fmla="*/ 1780 w 3582"/>
                  <a:gd name="T75" fmla="*/ 0 h 1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582" h="1414">
                    <a:moveTo>
                      <a:pt x="1791" y="179"/>
                    </a:moveTo>
                    <a:lnTo>
                      <a:pt x="350" y="675"/>
                    </a:lnTo>
                    <a:lnTo>
                      <a:pt x="1791" y="1233"/>
                    </a:lnTo>
                    <a:lnTo>
                      <a:pt x="3232" y="675"/>
                    </a:lnTo>
                    <a:lnTo>
                      <a:pt x="1791" y="179"/>
                    </a:lnTo>
                    <a:close/>
                    <a:moveTo>
                      <a:pt x="1780" y="0"/>
                    </a:moveTo>
                    <a:lnTo>
                      <a:pt x="1802" y="0"/>
                    </a:lnTo>
                    <a:lnTo>
                      <a:pt x="1826" y="5"/>
                    </a:lnTo>
                    <a:lnTo>
                      <a:pt x="3520" y="589"/>
                    </a:lnTo>
                    <a:lnTo>
                      <a:pt x="3541" y="599"/>
                    </a:lnTo>
                    <a:lnTo>
                      <a:pt x="3558" y="612"/>
                    </a:lnTo>
                    <a:lnTo>
                      <a:pt x="3571" y="629"/>
                    </a:lnTo>
                    <a:lnTo>
                      <a:pt x="3579" y="648"/>
                    </a:lnTo>
                    <a:lnTo>
                      <a:pt x="3582" y="669"/>
                    </a:lnTo>
                    <a:lnTo>
                      <a:pt x="3580" y="689"/>
                    </a:lnTo>
                    <a:lnTo>
                      <a:pt x="3572" y="708"/>
                    </a:lnTo>
                    <a:lnTo>
                      <a:pt x="3560" y="725"/>
                    </a:lnTo>
                    <a:lnTo>
                      <a:pt x="3545" y="739"/>
                    </a:lnTo>
                    <a:lnTo>
                      <a:pt x="3525" y="750"/>
                    </a:lnTo>
                    <a:lnTo>
                      <a:pt x="1829" y="1407"/>
                    </a:lnTo>
                    <a:lnTo>
                      <a:pt x="1810" y="1412"/>
                    </a:lnTo>
                    <a:lnTo>
                      <a:pt x="1791" y="1414"/>
                    </a:lnTo>
                    <a:lnTo>
                      <a:pt x="1772" y="1412"/>
                    </a:lnTo>
                    <a:lnTo>
                      <a:pt x="1753" y="1407"/>
                    </a:lnTo>
                    <a:lnTo>
                      <a:pt x="58" y="750"/>
                    </a:lnTo>
                    <a:lnTo>
                      <a:pt x="38" y="739"/>
                    </a:lnTo>
                    <a:lnTo>
                      <a:pt x="22" y="725"/>
                    </a:lnTo>
                    <a:lnTo>
                      <a:pt x="10" y="708"/>
                    </a:lnTo>
                    <a:lnTo>
                      <a:pt x="2" y="689"/>
                    </a:lnTo>
                    <a:lnTo>
                      <a:pt x="0" y="669"/>
                    </a:lnTo>
                    <a:lnTo>
                      <a:pt x="0" y="669"/>
                    </a:lnTo>
                    <a:lnTo>
                      <a:pt x="3" y="648"/>
                    </a:lnTo>
                    <a:lnTo>
                      <a:pt x="11" y="629"/>
                    </a:lnTo>
                    <a:lnTo>
                      <a:pt x="24" y="612"/>
                    </a:lnTo>
                    <a:lnTo>
                      <a:pt x="41" y="599"/>
                    </a:lnTo>
                    <a:lnTo>
                      <a:pt x="61" y="589"/>
                    </a:lnTo>
                    <a:lnTo>
                      <a:pt x="1757" y="5"/>
                    </a:lnTo>
                    <a:lnTo>
                      <a:pt x="1780"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IN" sz="1350" dirty="0"/>
              </a:p>
            </p:txBody>
          </p:sp>
          <p:sp>
            <p:nvSpPr>
              <p:cNvPr id="79" name="Freeform 150"/>
              <p:cNvSpPr>
                <a:spLocks/>
              </p:cNvSpPr>
              <p:nvPr/>
            </p:nvSpPr>
            <p:spPr bwMode="auto">
              <a:xfrm>
                <a:off x="4859338" y="4030663"/>
                <a:ext cx="568325" cy="147638"/>
              </a:xfrm>
              <a:custGeom>
                <a:avLst/>
                <a:gdLst>
                  <a:gd name="T0" fmla="*/ 91 w 3582"/>
                  <a:gd name="T1" fmla="*/ 0 h 837"/>
                  <a:gd name="T2" fmla="*/ 112 w 3582"/>
                  <a:gd name="T3" fmla="*/ 1 h 837"/>
                  <a:gd name="T4" fmla="*/ 133 w 3582"/>
                  <a:gd name="T5" fmla="*/ 7 h 837"/>
                  <a:gd name="T6" fmla="*/ 1791 w 3582"/>
                  <a:gd name="T7" fmla="*/ 648 h 837"/>
                  <a:gd name="T8" fmla="*/ 3449 w 3582"/>
                  <a:gd name="T9" fmla="*/ 7 h 837"/>
                  <a:gd name="T10" fmla="*/ 3470 w 3582"/>
                  <a:gd name="T11" fmla="*/ 1 h 837"/>
                  <a:gd name="T12" fmla="*/ 3491 w 3582"/>
                  <a:gd name="T13" fmla="*/ 0 h 837"/>
                  <a:gd name="T14" fmla="*/ 3512 w 3582"/>
                  <a:gd name="T15" fmla="*/ 3 h 837"/>
                  <a:gd name="T16" fmla="*/ 3532 w 3582"/>
                  <a:gd name="T17" fmla="*/ 10 h 837"/>
                  <a:gd name="T18" fmla="*/ 3549 w 3582"/>
                  <a:gd name="T19" fmla="*/ 21 h 837"/>
                  <a:gd name="T20" fmla="*/ 3564 w 3582"/>
                  <a:gd name="T21" fmla="*/ 35 h 837"/>
                  <a:gd name="T22" fmla="*/ 3575 w 3582"/>
                  <a:gd name="T23" fmla="*/ 52 h 837"/>
                  <a:gd name="T24" fmla="*/ 3581 w 3582"/>
                  <a:gd name="T25" fmla="*/ 71 h 837"/>
                  <a:gd name="T26" fmla="*/ 3582 w 3582"/>
                  <a:gd name="T27" fmla="*/ 90 h 837"/>
                  <a:gd name="T28" fmla="*/ 3579 w 3582"/>
                  <a:gd name="T29" fmla="*/ 109 h 837"/>
                  <a:gd name="T30" fmla="*/ 3571 w 3582"/>
                  <a:gd name="T31" fmla="*/ 126 h 837"/>
                  <a:gd name="T32" fmla="*/ 3559 w 3582"/>
                  <a:gd name="T33" fmla="*/ 142 h 837"/>
                  <a:gd name="T34" fmla="*/ 3544 w 3582"/>
                  <a:gd name="T35" fmla="*/ 155 h 837"/>
                  <a:gd name="T36" fmla="*/ 3525 w 3582"/>
                  <a:gd name="T37" fmla="*/ 165 h 837"/>
                  <a:gd name="T38" fmla="*/ 1791 w 3582"/>
                  <a:gd name="T39" fmla="*/ 837 h 837"/>
                  <a:gd name="T40" fmla="*/ 58 w 3582"/>
                  <a:gd name="T41" fmla="*/ 165 h 837"/>
                  <a:gd name="T42" fmla="*/ 39 w 3582"/>
                  <a:gd name="T43" fmla="*/ 155 h 837"/>
                  <a:gd name="T44" fmla="*/ 23 w 3582"/>
                  <a:gd name="T45" fmla="*/ 142 h 837"/>
                  <a:gd name="T46" fmla="*/ 11 w 3582"/>
                  <a:gd name="T47" fmla="*/ 126 h 837"/>
                  <a:gd name="T48" fmla="*/ 3 w 3582"/>
                  <a:gd name="T49" fmla="*/ 109 h 837"/>
                  <a:gd name="T50" fmla="*/ 0 w 3582"/>
                  <a:gd name="T51" fmla="*/ 90 h 837"/>
                  <a:gd name="T52" fmla="*/ 1 w 3582"/>
                  <a:gd name="T53" fmla="*/ 71 h 837"/>
                  <a:gd name="T54" fmla="*/ 8 w 3582"/>
                  <a:gd name="T55" fmla="*/ 52 h 837"/>
                  <a:gd name="T56" fmla="*/ 19 w 3582"/>
                  <a:gd name="T57" fmla="*/ 35 h 837"/>
                  <a:gd name="T58" fmla="*/ 33 w 3582"/>
                  <a:gd name="T59" fmla="*/ 21 h 837"/>
                  <a:gd name="T60" fmla="*/ 51 w 3582"/>
                  <a:gd name="T61" fmla="*/ 10 h 837"/>
                  <a:gd name="T62" fmla="*/ 70 w 3582"/>
                  <a:gd name="T63" fmla="*/ 3 h 837"/>
                  <a:gd name="T64" fmla="*/ 91 w 3582"/>
                  <a:gd name="T65" fmla="*/ 0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7">
                    <a:moveTo>
                      <a:pt x="91" y="0"/>
                    </a:moveTo>
                    <a:lnTo>
                      <a:pt x="112" y="1"/>
                    </a:lnTo>
                    <a:lnTo>
                      <a:pt x="133" y="7"/>
                    </a:lnTo>
                    <a:lnTo>
                      <a:pt x="1791" y="648"/>
                    </a:lnTo>
                    <a:lnTo>
                      <a:pt x="3449" y="7"/>
                    </a:lnTo>
                    <a:lnTo>
                      <a:pt x="3470" y="1"/>
                    </a:lnTo>
                    <a:lnTo>
                      <a:pt x="3491" y="0"/>
                    </a:lnTo>
                    <a:lnTo>
                      <a:pt x="3512" y="3"/>
                    </a:lnTo>
                    <a:lnTo>
                      <a:pt x="3532" y="10"/>
                    </a:lnTo>
                    <a:lnTo>
                      <a:pt x="3549" y="21"/>
                    </a:lnTo>
                    <a:lnTo>
                      <a:pt x="3564" y="35"/>
                    </a:lnTo>
                    <a:lnTo>
                      <a:pt x="3575" y="52"/>
                    </a:lnTo>
                    <a:lnTo>
                      <a:pt x="3581" y="71"/>
                    </a:lnTo>
                    <a:lnTo>
                      <a:pt x="3582" y="90"/>
                    </a:lnTo>
                    <a:lnTo>
                      <a:pt x="3579" y="109"/>
                    </a:lnTo>
                    <a:lnTo>
                      <a:pt x="3571" y="126"/>
                    </a:lnTo>
                    <a:lnTo>
                      <a:pt x="3559" y="142"/>
                    </a:lnTo>
                    <a:lnTo>
                      <a:pt x="3544" y="155"/>
                    </a:lnTo>
                    <a:lnTo>
                      <a:pt x="3525" y="165"/>
                    </a:lnTo>
                    <a:lnTo>
                      <a:pt x="1791" y="837"/>
                    </a:lnTo>
                    <a:lnTo>
                      <a:pt x="58" y="165"/>
                    </a:lnTo>
                    <a:lnTo>
                      <a:pt x="39" y="155"/>
                    </a:lnTo>
                    <a:lnTo>
                      <a:pt x="23" y="142"/>
                    </a:lnTo>
                    <a:lnTo>
                      <a:pt x="11" y="126"/>
                    </a:lnTo>
                    <a:lnTo>
                      <a:pt x="3" y="109"/>
                    </a:lnTo>
                    <a:lnTo>
                      <a:pt x="0" y="90"/>
                    </a:lnTo>
                    <a:lnTo>
                      <a:pt x="1" y="71"/>
                    </a:lnTo>
                    <a:lnTo>
                      <a:pt x="8" y="52"/>
                    </a:lnTo>
                    <a:lnTo>
                      <a:pt x="19" y="35"/>
                    </a:lnTo>
                    <a:lnTo>
                      <a:pt x="33" y="21"/>
                    </a:lnTo>
                    <a:lnTo>
                      <a:pt x="51" y="10"/>
                    </a:lnTo>
                    <a:lnTo>
                      <a:pt x="70" y="3"/>
                    </a:lnTo>
                    <a:lnTo>
                      <a:pt x="91"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IN" sz="1350" dirty="0"/>
              </a:p>
            </p:txBody>
          </p:sp>
          <p:sp>
            <p:nvSpPr>
              <p:cNvPr id="80" name="Freeform 151"/>
              <p:cNvSpPr>
                <a:spLocks/>
              </p:cNvSpPr>
              <p:nvPr/>
            </p:nvSpPr>
            <p:spPr bwMode="auto">
              <a:xfrm>
                <a:off x="4859338" y="4092576"/>
                <a:ext cx="568325" cy="147638"/>
              </a:xfrm>
              <a:custGeom>
                <a:avLst/>
                <a:gdLst>
                  <a:gd name="T0" fmla="*/ 3491 w 3582"/>
                  <a:gd name="T1" fmla="*/ 0 h 837"/>
                  <a:gd name="T2" fmla="*/ 3512 w 3582"/>
                  <a:gd name="T3" fmla="*/ 3 h 837"/>
                  <a:gd name="T4" fmla="*/ 3532 w 3582"/>
                  <a:gd name="T5" fmla="*/ 10 h 837"/>
                  <a:gd name="T6" fmla="*/ 3549 w 3582"/>
                  <a:gd name="T7" fmla="*/ 21 h 837"/>
                  <a:gd name="T8" fmla="*/ 3564 w 3582"/>
                  <a:gd name="T9" fmla="*/ 35 h 837"/>
                  <a:gd name="T10" fmla="*/ 3575 w 3582"/>
                  <a:gd name="T11" fmla="*/ 52 h 837"/>
                  <a:gd name="T12" fmla="*/ 3581 w 3582"/>
                  <a:gd name="T13" fmla="*/ 71 h 837"/>
                  <a:gd name="T14" fmla="*/ 3582 w 3582"/>
                  <a:gd name="T15" fmla="*/ 92 h 837"/>
                  <a:gd name="T16" fmla="*/ 3579 w 3582"/>
                  <a:gd name="T17" fmla="*/ 110 h 837"/>
                  <a:gd name="T18" fmla="*/ 3571 w 3582"/>
                  <a:gd name="T19" fmla="*/ 128 h 837"/>
                  <a:gd name="T20" fmla="*/ 3559 w 3582"/>
                  <a:gd name="T21" fmla="*/ 143 h 837"/>
                  <a:gd name="T22" fmla="*/ 3544 w 3582"/>
                  <a:gd name="T23" fmla="*/ 156 h 837"/>
                  <a:gd name="T24" fmla="*/ 3525 w 3582"/>
                  <a:gd name="T25" fmla="*/ 166 h 837"/>
                  <a:gd name="T26" fmla="*/ 1791 w 3582"/>
                  <a:gd name="T27" fmla="*/ 837 h 837"/>
                  <a:gd name="T28" fmla="*/ 58 w 3582"/>
                  <a:gd name="T29" fmla="*/ 166 h 837"/>
                  <a:gd name="T30" fmla="*/ 39 w 3582"/>
                  <a:gd name="T31" fmla="*/ 156 h 837"/>
                  <a:gd name="T32" fmla="*/ 23 w 3582"/>
                  <a:gd name="T33" fmla="*/ 143 h 837"/>
                  <a:gd name="T34" fmla="*/ 11 w 3582"/>
                  <a:gd name="T35" fmla="*/ 128 h 837"/>
                  <a:gd name="T36" fmla="*/ 3 w 3582"/>
                  <a:gd name="T37" fmla="*/ 110 h 837"/>
                  <a:gd name="T38" fmla="*/ 0 w 3582"/>
                  <a:gd name="T39" fmla="*/ 92 h 837"/>
                  <a:gd name="T40" fmla="*/ 1 w 3582"/>
                  <a:gd name="T41" fmla="*/ 71 h 837"/>
                  <a:gd name="T42" fmla="*/ 8 w 3582"/>
                  <a:gd name="T43" fmla="*/ 52 h 837"/>
                  <a:gd name="T44" fmla="*/ 19 w 3582"/>
                  <a:gd name="T45" fmla="*/ 35 h 837"/>
                  <a:gd name="T46" fmla="*/ 33 w 3582"/>
                  <a:gd name="T47" fmla="*/ 21 h 837"/>
                  <a:gd name="T48" fmla="*/ 51 w 3582"/>
                  <a:gd name="T49" fmla="*/ 10 h 837"/>
                  <a:gd name="T50" fmla="*/ 70 w 3582"/>
                  <a:gd name="T51" fmla="*/ 3 h 837"/>
                  <a:gd name="T52" fmla="*/ 91 w 3582"/>
                  <a:gd name="T53" fmla="*/ 0 h 837"/>
                  <a:gd name="T54" fmla="*/ 112 w 3582"/>
                  <a:gd name="T55" fmla="*/ 1 h 837"/>
                  <a:gd name="T56" fmla="*/ 133 w 3582"/>
                  <a:gd name="T57" fmla="*/ 7 h 837"/>
                  <a:gd name="T58" fmla="*/ 1791 w 3582"/>
                  <a:gd name="T59" fmla="*/ 650 h 837"/>
                  <a:gd name="T60" fmla="*/ 3449 w 3582"/>
                  <a:gd name="T61" fmla="*/ 7 h 837"/>
                  <a:gd name="T62" fmla="*/ 3470 w 3582"/>
                  <a:gd name="T63" fmla="*/ 1 h 837"/>
                  <a:gd name="T64" fmla="*/ 3491 w 3582"/>
                  <a:gd name="T65" fmla="*/ 0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7">
                    <a:moveTo>
                      <a:pt x="3491" y="0"/>
                    </a:moveTo>
                    <a:lnTo>
                      <a:pt x="3512" y="3"/>
                    </a:lnTo>
                    <a:lnTo>
                      <a:pt x="3532" y="10"/>
                    </a:lnTo>
                    <a:lnTo>
                      <a:pt x="3549" y="21"/>
                    </a:lnTo>
                    <a:lnTo>
                      <a:pt x="3564" y="35"/>
                    </a:lnTo>
                    <a:lnTo>
                      <a:pt x="3575" y="52"/>
                    </a:lnTo>
                    <a:lnTo>
                      <a:pt x="3581" y="71"/>
                    </a:lnTo>
                    <a:lnTo>
                      <a:pt x="3582" y="92"/>
                    </a:lnTo>
                    <a:lnTo>
                      <a:pt x="3579" y="110"/>
                    </a:lnTo>
                    <a:lnTo>
                      <a:pt x="3571" y="128"/>
                    </a:lnTo>
                    <a:lnTo>
                      <a:pt x="3559" y="143"/>
                    </a:lnTo>
                    <a:lnTo>
                      <a:pt x="3544" y="156"/>
                    </a:lnTo>
                    <a:lnTo>
                      <a:pt x="3525" y="166"/>
                    </a:lnTo>
                    <a:lnTo>
                      <a:pt x="1791" y="837"/>
                    </a:lnTo>
                    <a:lnTo>
                      <a:pt x="58" y="166"/>
                    </a:lnTo>
                    <a:lnTo>
                      <a:pt x="39" y="156"/>
                    </a:lnTo>
                    <a:lnTo>
                      <a:pt x="23" y="143"/>
                    </a:lnTo>
                    <a:lnTo>
                      <a:pt x="11" y="128"/>
                    </a:lnTo>
                    <a:lnTo>
                      <a:pt x="3" y="110"/>
                    </a:lnTo>
                    <a:lnTo>
                      <a:pt x="0" y="92"/>
                    </a:lnTo>
                    <a:lnTo>
                      <a:pt x="1" y="71"/>
                    </a:lnTo>
                    <a:lnTo>
                      <a:pt x="8" y="52"/>
                    </a:lnTo>
                    <a:lnTo>
                      <a:pt x="19" y="35"/>
                    </a:lnTo>
                    <a:lnTo>
                      <a:pt x="33" y="21"/>
                    </a:lnTo>
                    <a:lnTo>
                      <a:pt x="51" y="10"/>
                    </a:lnTo>
                    <a:lnTo>
                      <a:pt x="70" y="3"/>
                    </a:lnTo>
                    <a:lnTo>
                      <a:pt x="91" y="0"/>
                    </a:lnTo>
                    <a:lnTo>
                      <a:pt x="112" y="1"/>
                    </a:lnTo>
                    <a:lnTo>
                      <a:pt x="133" y="7"/>
                    </a:lnTo>
                    <a:lnTo>
                      <a:pt x="1791" y="650"/>
                    </a:lnTo>
                    <a:lnTo>
                      <a:pt x="3449" y="7"/>
                    </a:lnTo>
                    <a:lnTo>
                      <a:pt x="3470" y="1"/>
                    </a:lnTo>
                    <a:lnTo>
                      <a:pt x="3491"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IN" sz="1350" dirty="0"/>
              </a:p>
            </p:txBody>
          </p:sp>
          <p:sp>
            <p:nvSpPr>
              <p:cNvPr id="81" name="Freeform 152"/>
              <p:cNvSpPr>
                <a:spLocks/>
              </p:cNvSpPr>
              <p:nvPr/>
            </p:nvSpPr>
            <p:spPr bwMode="auto">
              <a:xfrm>
                <a:off x="4859338" y="4152901"/>
                <a:ext cx="568325" cy="147638"/>
              </a:xfrm>
              <a:custGeom>
                <a:avLst/>
                <a:gdLst>
                  <a:gd name="T0" fmla="*/ 91 w 3582"/>
                  <a:gd name="T1" fmla="*/ 0 h 838"/>
                  <a:gd name="T2" fmla="*/ 112 w 3582"/>
                  <a:gd name="T3" fmla="*/ 2 h 838"/>
                  <a:gd name="T4" fmla="*/ 133 w 3582"/>
                  <a:gd name="T5" fmla="*/ 8 h 838"/>
                  <a:gd name="T6" fmla="*/ 1791 w 3582"/>
                  <a:gd name="T7" fmla="*/ 650 h 838"/>
                  <a:gd name="T8" fmla="*/ 3449 w 3582"/>
                  <a:gd name="T9" fmla="*/ 8 h 838"/>
                  <a:gd name="T10" fmla="*/ 3470 w 3582"/>
                  <a:gd name="T11" fmla="*/ 2 h 838"/>
                  <a:gd name="T12" fmla="*/ 3491 w 3582"/>
                  <a:gd name="T13" fmla="*/ 1 h 838"/>
                  <a:gd name="T14" fmla="*/ 3512 w 3582"/>
                  <a:gd name="T15" fmla="*/ 5 h 838"/>
                  <a:gd name="T16" fmla="*/ 3532 w 3582"/>
                  <a:gd name="T17" fmla="*/ 12 h 838"/>
                  <a:gd name="T18" fmla="*/ 3549 w 3582"/>
                  <a:gd name="T19" fmla="*/ 22 h 838"/>
                  <a:gd name="T20" fmla="*/ 3564 w 3582"/>
                  <a:gd name="T21" fmla="*/ 36 h 838"/>
                  <a:gd name="T22" fmla="*/ 3575 w 3582"/>
                  <a:gd name="T23" fmla="*/ 54 h 838"/>
                  <a:gd name="T24" fmla="*/ 3581 w 3582"/>
                  <a:gd name="T25" fmla="*/ 73 h 838"/>
                  <a:gd name="T26" fmla="*/ 3582 w 3582"/>
                  <a:gd name="T27" fmla="*/ 92 h 838"/>
                  <a:gd name="T28" fmla="*/ 3579 w 3582"/>
                  <a:gd name="T29" fmla="*/ 111 h 838"/>
                  <a:gd name="T30" fmla="*/ 3571 w 3582"/>
                  <a:gd name="T31" fmla="*/ 128 h 838"/>
                  <a:gd name="T32" fmla="*/ 3559 w 3582"/>
                  <a:gd name="T33" fmla="*/ 144 h 838"/>
                  <a:gd name="T34" fmla="*/ 3544 w 3582"/>
                  <a:gd name="T35" fmla="*/ 157 h 838"/>
                  <a:gd name="T36" fmla="*/ 3525 w 3582"/>
                  <a:gd name="T37" fmla="*/ 167 h 838"/>
                  <a:gd name="T38" fmla="*/ 1791 w 3582"/>
                  <a:gd name="T39" fmla="*/ 838 h 838"/>
                  <a:gd name="T40" fmla="*/ 58 w 3582"/>
                  <a:gd name="T41" fmla="*/ 167 h 838"/>
                  <a:gd name="T42" fmla="*/ 39 w 3582"/>
                  <a:gd name="T43" fmla="*/ 157 h 838"/>
                  <a:gd name="T44" fmla="*/ 23 w 3582"/>
                  <a:gd name="T45" fmla="*/ 144 h 838"/>
                  <a:gd name="T46" fmla="*/ 11 w 3582"/>
                  <a:gd name="T47" fmla="*/ 128 h 838"/>
                  <a:gd name="T48" fmla="*/ 3 w 3582"/>
                  <a:gd name="T49" fmla="*/ 111 h 838"/>
                  <a:gd name="T50" fmla="*/ 0 w 3582"/>
                  <a:gd name="T51" fmla="*/ 92 h 838"/>
                  <a:gd name="T52" fmla="*/ 1 w 3582"/>
                  <a:gd name="T53" fmla="*/ 73 h 838"/>
                  <a:gd name="T54" fmla="*/ 8 w 3582"/>
                  <a:gd name="T55" fmla="*/ 54 h 838"/>
                  <a:gd name="T56" fmla="*/ 19 w 3582"/>
                  <a:gd name="T57" fmla="*/ 36 h 838"/>
                  <a:gd name="T58" fmla="*/ 33 w 3582"/>
                  <a:gd name="T59" fmla="*/ 22 h 838"/>
                  <a:gd name="T60" fmla="*/ 51 w 3582"/>
                  <a:gd name="T61" fmla="*/ 12 h 838"/>
                  <a:gd name="T62" fmla="*/ 70 w 3582"/>
                  <a:gd name="T63" fmla="*/ 4 h 838"/>
                  <a:gd name="T64" fmla="*/ 91 w 3582"/>
                  <a:gd name="T65"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8">
                    <a:moveTo>
                      <a:pt x="91" y="0"/>
                    </a:moveTo>
                    <a:lnTo>
                      <a:pt x="112" y="2"/>
                    </a:lnTo>
                    <a:lnTo>
                      <a:pt x="133" y="8"/>
                    </a:lnTo>
                    <a:lnTo>
                      <a:pt x="1791" y="650"/>
                    </a:lnTo>
                    <a:lnTo>
                      <a:pt x="3449" y="8"/>
                    </a:lnTo>
                    <a:lnTo>
                      <a:pt x="3470" y="2"/>
                    </a:lnTo>
                    <a:lnTo>
                      <a:pt x="3491" y="1"/>
                    </a:lnTo>
                    <a:lnTo>
                      <a:pt x="3512" y="5"/>
                    </a:lnTo>
                    <a:lnTo>
                      <a:pt x="3532" y="12"/>
                    </a:lnTo>
                    <a:lnTo>
                      <a:pt x="3549" y="22"/>
                    </a:lnTo>
                    <a:lnTo>
                      <a:pt x="3564" y="36"/>
                    </a:lnTo>
                    <a:lnTo>
                      <a:pt x="3575" y="54"/>
                    </a:lnTo>
                    <a:lnTo>
                      <a:pt x="3581" y="73"/>
                    </a:lnTo>
                    <a:lnTo>
                      <a:pt x="3582" y="92"/>
                    </a:lnTo>
                    <a:lnTo>
                      <a:pt x="3579" y="111"/>
                    </a:lnTo>
                    <a:lnTo>
                      <a:pt x="3571" y="128"/>
                    </a:lnTo>
                    <a:lnTo>
                      <a:pt x="3559" y="144"/>
                    </a:lnTo>
                    <a:lnTo>
                      <a:pt x="3544" y="157"/>
                    </a:lnTo>
                    <a:lnTo>
                      <a:pt x="3525" y="167"/>
                    </a:lnTo>
                    <a:lnTo>
                      <a:pt x="1791" y="838"/>
                    </a:lnTo>
                    <a:lnTo>
                      <a:pt x="58" y="167"/>
                    </a:lnTo>
                    <a:lnTo>
                      <a:pt x="39" y="157"/>
                    </a:lnTo>
                    <a:lnTo>
                      <a:pt x="23" y="144"/>
                    </a:lnTo>
                    <a:lnTo>
                      <a:pt x="11" y="128"/>
                    </a:lnTo>
                    <a:lnTo>
                      <a:pt x="3" y="111"/>
                    </a:lnTo>
                    <a:lnTo>
                      <a:pt x="0" y="92"/>
                    </a:lnTo>
                    <a:lnTo>
                      <a:pt x="1" y="73"/>
                    </a:lnTo>
                    <a:lnTo>
                      <a:pt x="8" y="54"/>
                    </a:lnTo>
                    <a:lnTo>
                      <a:pt x="19" y="36"/>
                    </a:lnTo>
                    <a:lnTo>
                      <a:pt x="33" y="22"/>
                    </a:lnTo>
                    <a:lnTo>
                      <a:pt x="51" y="12"/>
                    </a:lnTo>
                    <a:lnTo>
                      <a:pt x="70" y="4"/>
                    </a:lnTo>
                    <a:lnTo>
                      <a:pt x="91"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IN" sz="1350" dirty="0"/>
              </a:p>
            </p:txBody>
          </p:sp>
        </p:grpSp>
      </p:grpSp>
      <p:grpSp>
        <p:nvGrpSpPr>
          <p:cNvPr id="82" name="Group 155"/>
          <p:cNvGrpSpPr/>
          <p:nvPr/>
        </p:nvGrpSpPr>
        <p:grpSpPr>
          <a:xfrm>
            <a:off x="8770219" y="5009196"/>
            <a:ext cx="648495" cy="648495"/>
            <a:chOff x="8769327" y="5009606"/>
            <a:chExt cx="648664" cy="648664"/>
          </a:xfrm>
        </p:grpSpPr>
        <p:sp>
          <p:nvSpPr>
            <p:cNvPr id="83" name="Oval 140"/>
            <p:cNvSpPr/>
            <p:nvPr/>
          </p:nvSpPr>
          <p:spPr>
            <a:xfrm>
              <a:off x="8769327" y="5009606"/>
              <a:ext cx="648664" cy="64866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sp>
          <p:nvSpPr>
            <p:cNvPr id="84" name="Freeform 11"/>
            <p:cNvSpPr>
              <a:spLocks noEditPoints="1"/>
            </p:cNvSpPr>
            <p:nvPr/>
          </p:nvSpPr>
          <p:spPr bwMode="auto">
            <a:xfrm>
              <a:off x="8909968" y="5150247"/>
              <a:ext cx="367382" cy="367382"/>
            </a:xfrm>
            <a:custGeom>
              <a:avLst/>
              <a:gdLst>
                <a:gd name="T0" fmla="*/ 3085 w 3526"/>
                <a:gd name="T1" fmla="*/ 221 h 3525"/>
                <a:gd name="T2" fmla="*/ 3305 w 3526"/>
                <a:gd name="T3" fmla="*/ 441 h 3525"/>
                <a:gd name="T4" fmla="*/ 1762 w 3526"/>
                <a:gd name="T5" fmla="*/ 1983 h 3525"/>
                <a:gd name="T6" fmla="*/ 1322 w 3526"/>
                <a:gd name="T7" fmla="*/ 2204 h 3525"/>
                <a:gd name="T8" fmla="*/ 1543 w 3526"/>
                <a:gd name="T9" fmla="*/ 1763 h 3525"/>
                <a:gd name="T10" fmla="*/ 3085 w 3526"/>
                <a:gd name="T11" fmla="*/ 221 h 3525"/>
                <a:gd name="T12" fmla="*/ 1983 w 3526"/>
                <a:gd name="T13" fmla="*/ 0 h 3525"/>
                <a:gd name="T14" fmla="*/ 2645 w 3526"/>
                <a:gd name="T15" fmla="*/ 0 h 3525"/>
                <a:gd name="T16" fmla="*/ 1322 w 3526"/>
                <a:gd name="T17" fmla="*/ 1323 h 3525"/>
                <a:gd name="T18" fmla="*/ 881 w 3526"/>
                <a:gd name="T19" fmla="*/ 1591 h 3525"/>
                <a:gd name="T20" fmla="*/ 540 w 3526"/>
                <a:gd name="T21" fmla="*/ 2530 h 3525"/>
                <a:gd name="T22" fmla="*/ 606 w 3526"/>
                <a:gd name="T23" fmla="*/ 2563 h 3525"/>
                <a:gd name="T24" fmla="*/ 666 w 3526"/>
                <a:gd name="T25" fmla="*/ 2597 h 3525"/>
                <a:gd name="T26" fmla="*/ 719 w 3526"/>
                <a:gd name="T27" fmla="*/ 2633 h 3525"/>
                <a:gd name="T28" fmla="*/ 769 w 3526"/>
                <a:gd name="T29" fmla="*/ 2671 h 3525"/>
                <a:gd name="T30" fmla="*/ 814 w 3526"/>
                <a:gd name="T31" fmla="*/ 2712 h 3525"/>
                <a:gd name="T32" fmla="*/ 854 w 3526"/>
                <a:gd name="T33" fmla="*/ 2757 h 3525"/>
                <a:gd name="T34" fmla="*/ 893 w 3526"/>
                <a:gd name="T35" fmla="*/ 2806 h 3525"/>
                <a:gd name="T36" fmla="*/ 928 w 3526"/>
                <a:gd name="T37" fmla="*/ 2860 h 3525"/>
                <a:gd name="T38" fmla="*/ 963 w 3526"/>
                <a:gd name="T39" fmla="*/ 2920 h 3525"/>
                <a:gd name="T40" fmla="*/ 996 w 3526"/>
                <a:gd name="T41" fmla="*/ 2985 h 3525"/>
                <a:gd name="T42" fmla="*/ 1935 w 3526"/>
                <a:gd name="T43" fmla="*/ 2644 h 3525"/>
                <a:gd name="T44" fmla="*/ 2203 w 3526"/>
                <a:gd name="T45" fmla="*/ 2204 h 3525"/>
                <a:gd name="T46" fmla="*/ 3526 w 3526"/>
                <a:gd name="T47" fmla="*/ 881 h 3525"/>
                <a:gd name="T48" fmla="*/ 3526 w 3526"/>
                <a:gd name="T49" fmla="*/ 1543 h 3525"/>
                <a:gd name="T50" fmla="*/ 2203 w 3526"/>
                <a:gd name="T51" fmla="*/ 2864 h 3525"/>
                <a:gd name="T52" fmla="*/ 0 w 3526"/>
                <a:gd name="T53" fmla="*/ 3525 h 3525"/>
                <a:gd name="T54" fmla="*/ 661 w 3526"/>
                <a:gd name="T55" fmla="*/ 1323 h 3525"/>
                <a:gd name="T56" fmla="*/ 1983 w 3526"/>
                <a:gd name="T57" fmla="*/ 0 h 3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26" h="3525">
                  <a:moveTo>
                    <a:pt x="3085" y="221"/>
                  </a:moveTo>
                  <a:lnTo>
                    <a:pt x="3305" y="441"/>
                  </a:lnTo>
                  <a:lnTo>
                    <a:pt x="1762" y="1983"/>
                  </a:lnTo>
                  <a:lnTo>
                    <a:pt x="1322" y="2204"/>
                  </a:lnTo>
                  <a:lnTo>
                    <a:pt x="1543" y="1763"/>
                  </a:lnTo>
                  <a:lnTo>
                    <a:pt x="3085" y="221"/>
                  </a:lnTo>
                  <a:close/>
                  <a:moveTo>
                    <a:pt x="1983" y="0"/>
                  </a:moveTo>
                  <a:lnTo>
                    <a:pt x="2645" y="0"/>
                  </a:lnTo>
                  <a:lnTo>
                    <a:pt x="1322" y="1323"/>
                  </a:lnTo>
                  <a:lnTo>
                    <a:pt x="881" y="1591"/>
                  </a:lnTo>
                  <a:lnTo>
                    <a:pt x="540" y="2530"/>
                  </a:lnTo>
                  <a:lnTo>
                    <a:pt x="606" y="2563"/>
                  </a:lnTo>
                  <a:lnTo>
                    <a:pt x="666" y="2597"/>
                  </a:lnTo>
                  <a:lnTo>
                    <a:pt x="719" y="2633"/>
                  </a:lnTo>
                  <a:lnTo>
                    <a:pt x="769" y="2671"/>
                  </a:lnTo>
                  <a:lnTo>
                    <a:pt x="814" y="2712"/>
                  </a:lnTo>
                  <a:lnTo>
                    <a:pt x="854" y="2757"/>
                  </a:lnTo>
                  <a:lnTo>
                    <a:pt x="893" y="2806"/>
                  </a:lnTo>
                  <a:lnTo>
                    <a:pt x="928" y="2860"/>
                  </a:lnTo>
                  <a:lnTo>
                    <a:pt x="963" y="2920"/>
                  </a:lnTo>
                  <a:lnTo>
                    <a:pt x="996" y="2985"/>
                  </a:lnTo>
                  <a:lnTo>
                    <a:pt x="1935" y="2644"/>
                  </a:lnTo>
                  <a:lnTo>
                    <a:pt x="2203" y="2204"/>
                  </a:lnTo>
                  <a:lnTo>
                    <a:pt x="3526" y="881"/>
                  </a:lnTo>
                  <a:lnTo>
                    <a:pt x="3526" y="1543"/>
                  </a:lnTo>
                  <a:lnTo>
                    <a:pt x="2203" y="2864"/>
                  </a:lnTo>
                  <a:lnTo>
                    <a:pt x="0" y="3525"/>
                  </a:lnTo>
                  <a:lnTo>
                    <a:pt x="661" y="1323"/>
                  </a:lnTo>
                  <a:lnTo>
                    <a:pt x="1983" y="0"/>
                  </a:lnTo>
                  <a:close/>
                </a:path>
              </a:pathLst>
            </a:custGeom>
            <a:solidFill>
              <a:schemeClr val="bg1"/>
            </a:solidFill>
            <a:ln w="0">
              <a:noFill/>
              <a:prstDash val="solid"/>
              <a:round/>
              <a:headEnd/>
              <a:tailEnd/>
            </a:ln>
          </p:spPr>
          <p:txBody>
            <a:bodyPr vert="horz" wrap="square" lIns="91416" tIns="45708" rIns="91416" bIns="45708" numCol="1" anchor="t" anchorCtr="0" compatLnSpc="1">
              <a:prstTxWarp prst="textNoShape">
                <a:avLst/>
              </a:prstTxWarp>
            </a:bodyPr>
            <a:lstStyle/>
            <a:p>
              <a:endParaRPr lang="en-IN" sz="1350" dirty="0"/>
            </a:p>
          </p:txBody>
        </p:sp>
      </p:grpSp>
      <p:sp>
        <p:nvSpPr>
          <p:cNvPr id="85" name="TextBox 159"/>
          <p:cNvSpPr txBox="1"/>
          <p:nvPr/>
        </p:nvSpPr>
        <p:spPr>
          <a:xfrm>
            <a:off x="670324" y="4663788"/>
            <a:ext cx="3023214" cy="1551194"/>
          </a:xfrm>
          <a:prstGeom prst="rect">
            <a:avLst/>
          </a:prstGeom>
          <a:noFill/>
        </p:spPr>
        <p:txBody>
          <a:bodyPr wrap="square" lIns="0" tIns="0" rIns="0" bIns="0" rtlCol="0" anchor="t" anchorCtr="0">
            <a:spAutoFit/>
          </a:bodyPr>
          <a:lstStyle/>
          <a:p>
            <a:pPr marL="285673" indent="-285673" algn="just">
              <a:lnSpc>
                <a:spcPct val="180000"/>
              </a:lnSpc>
              <a:buFont typeface="Wingdings" panose="05000000000000000000" pitchFamily="2" charset="2"/>
              <a:buChar char="§"/>
            </a:pPr>
            <a:r>
              <a:rPr lang="en-IN" sz="1400" dirty="0">
                <a:solidFill>
                  <a:schemeClr val="bg1">
                    <a:lumMod val="65000"/>
                  </a:schemeClr>
                </a:solidFill>
                <a:latin typeface="Segoe UI Light" panose="020B0502040204020203" pitchFamily="34" charset="0"/>
                <a:ea typeface="Lato Light" panose="020F0502020204030203" pitchFamily="34" charset="0"/>
                <a:cs typeface="Segoe UI Light" panose="020B0502040204020203" pitchFamily="34" charset="0"/>
              </a:rPr>
              <a:t>Nam mollis enim ac leo.</a:t>
            </a:r>
          </a:p>
          <a:p>
            <a:pPr marL="285673" indent="-285673" algn="just">
              <a:lnSpc>
                <a:spcPct val="180000"/>
              </a:lnSpc>
              <a:buFont typeface="Wingdings" panose="05000000000000000000" pitchFamily="2" charset="2"/>
              <a:buChar char="§"/>
            </a:pPr>
            <a:r>
              <a:rPr lang="en-IN" sz="1400" dirty="0">
                <a:solidFill>
                  <a:schemeClr val="bg1">
                    <a:lumMod val="65000"/>
                  </a:schemeClr>
                </a:solidFill>
                <a:latin typeface="Segoe UI Light" panose="020B0502040204020203" pitchFamily="34" charset="0"/>
                <a:ea typeface="Lato Light" panose="020F0502020204030203" pitchFamily="34" charset="0"/>
                <a:cs typeface="Segoe UI Light" panose="020B0502040204020203" pitchFamily="34" charset="0"/>
              </a:rPr>
              <a:t>Quisque vel libero </a:t>
            </a:r>
          </a:p>
          <a:p>
            <a:pPr marL="285673" indent="-285673" algn="just">
              <a:lnSpc>
                <a:spcPct val="180000"/>
              </a:lnSpc>
              <a:buFont typeface="Wingdings" panose="05000000000000000000" pitchFamily="2" charset="2"/>
              <a:buChar char="§"/>
            </a:pPr>
            <a:r>
              <a:rPr lang="en-IN" sz="1400" dirty="0">
                <a:solidFill>
                  <a:schemeClr val="bg1">
                    <a:lumMod val="65000"/>
                  </a:schemeClr>
                </a:solidFill>
                <a:latin typeface="Segoe UI Light" panose="020B0502040204020203" pitchFamily="34" charset="0"/>
                <a:ea typeface="Lato Light" panose="020F0502020204030203" pitchFamily="34" charset="0"/>
                <a:cs typeface="Segoe UI Light" panose="020B0502040204020203" pitchFamily="34" charset="0"/>
              </a:rPr>
              <a:t>Cras ullamcorper tortor </a:t>
            </a:r>
          </a:p>
          <a:p>
            <a:pPr marL="285673" indent="-285673" algn="just">
              <a:lnSpc>
                <a:spcPct val="180000"/>
              </a:lnSpc>
              <a:buFont typeface="Wingdings" panose="05000000000000000000" pitchFamily="2" charset="2"/>
              <a:buChar char="§"/>
            </a:pPr>
            <a:r>
              <a:rPr lang="en-IN" sz="1400" dirty="0">
                <a:solidFill>
                  <a:schemeClr val="bg1">
                    <a:lumMod val="65000"/>
                  </a:schemeClr>
                </a:solidFill>
                <a:latin typeface="Segoe UI Light" panose="020B0502040204020203" pitchFamily="34" charset="0"/>
                <a:ea typeface="Lato Light" panose="020F0502020204030203" pitchFamily="34" charset="0"/>
                <a:cs typeface="Segoe UI Light" panose="020B0502040204020203" pitchFamily="34" charset="0"/>
              </a:rPr>
              <a:t>Vivamus vel massa</a:t>
            </a:r>
          </a:p>
        </p:txBody>
      </p:sp>
      <p:sp>
        <p:nvSpPr>
          <p:cNvPr id="86" name="文本框 85"/>
          <p:cNvSpPr txBox="1"/>
          <p:nvPr/>
        </p:nvSpPr>
        <p:spPr>
          <a:xfrm>
            <a:off x="4456770" y="293231"/>
            <a:ext cx="3278462" cy="461665"/>
          </a:xfrm>
          <a:prstGeom prst="rect">
            <a:avLst/>
          </a:prstGeom>
          <a:noFill/>
        </p:spPr>
        <p:txBody>
          <a:bodyPr wrap="none" rtlCol="0">
            <a:spAutoFit/>
          </a:bodyPr>
          <a:lstStyle/>
          <a:p>
            <a:pPr algn="ctr" fontAlgn="auto">
              <a:spcBef>
                <a:spcPts val="0"/>
              </a:spcBef>
              <a:spcAft>
                <a:spcPts val="0"/>
              </a:spcAft>
              <a:defRPr/>
            </a:pPr>
            <a:r>
              <a:rPr lang="zh-CN" altLang="en-US" sz="2400" b="1" dirty="0">
                <a:solidFill>
                  <a:schemeClr val="tx2"/>
                </a:solidFill>
                <a:ea typeface="张海山锐线体简" panose="02000000000000000000" pitchFamily="2" charset="-122"/>
                <a:cs typeface="+mn-ea"/>
                <a:sym typeface="+mn-lt"/>
              </a:rPr>
              <a:t>单击这里添加您的标题</a:t>
            </a:r>
          </a:p>
        </p:txBody>
      </p:sp>
    </p:spTree>
    <p:extLst>
      <p:ext uri="{BB962C8B-B14F-4D97-AF65-F5344CB8AC3E}">
        <p14:creationId xmlns:p14="http://schemas.microsoft.com/office/powerpoint/2010/main" val="235465158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p15:prstTrans prst="peelOff"/>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300"/>
                                        <p:tgtEl>
                                          <p:spTgt spid="4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fade">
                                      <p:cBhvr>
                                        <p:cTn id="10" dur="300"/>
                                        <p:tgtEl>
                                          <p:spTgt spid="4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300"/>
                                        <p:tgtEl>
                                          <p:spTgt spid="46"/>
                                        </p:tgtEl>
                                      </p:cBhvr>
                                    </p:animEffect>
                                  </p:childTnLst>
                                </p:cTn>
                              </p:par>
                            </p:childTnLst>
                          </p:cTn>
                        </p:par>
                        <p:par>
                          <p:cTn id="14" fill="hold">
                            <p:stCondLst>
                              <p:cond delay="300"/>
                            </p:stCondLst>
                            <p:childTnLst>
                              <p:par>
                                <p:cTn id="15" presetID="10" presetClass="entr" presetSubtype="0" fill="hold" grpId="0" nodeType="after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fade">
                                      <p:cBhvr>
                                        <p:cTn id="17" dur="300"/>
                                        <p:tgtEl>
                                          <p:spTgt spid="55"/>
                                        </p:tgtEl>
                                      </p:cBhvr>
                                    </p:animEffect>
                                  </p:childTnLst>
                                </p:cTn>
                              </p:par>
                            </p:childTnLst>
                          </p:cTn>
                        </p:par>
                        <p:par>
                          <p:cTn id="18" fill="hold">
                            <p:stCondLst>
                              <p:cond delay="600"/>
                            </p:stCondLst>
                            <p:childTnLst>
                              <p:par>
                                <p:cTn id="19" presetID="10" presetClass="entr" presetSubtype="0" fill="hold" grpId="0" nodeType="after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fade">
                                      <p:cBhvr>
                                        <p:cTn id="21" dur="300"/>
                                        <p:tgtEl>
                                          <p:spTgt spid="51"/>
                                        </p:tgtEl>
                                      </p:cBhvr>
                                    </p:animEffect>
                                  </p:childTnLst>
                                </p:cTn>
                              </p:par>
                            </p:childTnLst>
                          </p:cTn>
                        </p:par>
                        <p:par>
                          <p:cTn id="22" fill="hold">
                            <p:stCondLst>
                              <p:cond delay="900"/>
                            </p:stCondLst>
                            <p:childTnLst>
                              <p:par>
                                <p:cTn id="23" presetID="10" presetClass="entr" presetSubtype="0" fill="hold" grpId="0" nodeType="afterEffect">
                                  <p:stCondLst>
                                    <p:cond delay="0"/>
                                  </p:stCondLst>
                                  <p:childTnLst>
                                    <p:set>
                                      <p:cBhvr>
                                        <p:cTn id="24" dur="1" fill="hold">
                                          <p:stCondLst>
                                            <p:cond delay="0"/>
                                          </p:stCondLst>
                                        </p:cTn>
                                        <p:tgtEl>
                                          <p:spTgt spid="56"/>
                                        </p:tgtEl>
                                        <p:attrNameLst>
                                          <p:attrName>style.visibility</p:attrName>
                                        </p:attrNameLst>
                                      </p:cBhvr>
                                      <p:to>
                                        <p:strVal val="visible"/>
                                      </p:to>
                                    </p:set>
                                    <p:animEffect transition="in" filter="fade">
                                      <p:cBhvr>
                                        <p:cTn id="25" dur="300"/>
                                        <p:tgtEl>
                                          <p:spTgt spid="56"/>
                                        </p:tgtEl>
                                      </p:cBhvr>
                                    </p:animEffect>
                                  </p:childTnLst>
                                </p:cTn>
                              </p:par>
                            </p:childTnLst>
                          </p:cTn>
                        </p:par>
                        <p:par>
                          <p:cTn id="26" fill="hold">
                            <p:stCondLst>
                              <p:cond delay="1200"/>
                            </p:stCondLst>
                            <p:childTnLst>
                              <p:par>
                                <p:cTn id="27" presetID="10" presetClass="entr" presetSubtype="0" fill="hold" grpId="0" nodeType="afterEffect">
                                  <p:stCondLst>
                                    <p:cond delay="0"/>
                                  </p:stCondLst>
                                  <p:childTnLst>
                                    <p:set>
                                      <p:cBhvr>
                                        <p:cTn id="28" dur="1" fill="hold">
                                          <p:stCondLst>
                                            <p:cond delay="0"/>
                                          </p:stCondLst>
                                        </p:cTn>
                                        <p:tgtEl>
                                          <p:spTgt spid="54"/>
                                        </p:tgtEl>
                                        <p:attrNameLst>
                                          <p:attrName>style.visibility</p:attrName>
                                        </p:attrNameLst>
                                      </p:cBhvr>
                                      <p:to>
                                        <p:strVal val="visible"/>
                                      </p:to>
                                    </p:set>
                                    <p:animEffect transition="in" filter="fade">
                                      <p:cBhvr>
                                        <p:cTn id="29" dur="300"/>
                                        <p:tgtEl>
                                          <p:spTgt spid="54"/>
                                        </p:tgtEl>
                                      </p:cBhvr>
                                    </p:animEffect>
                                  </p:childTnLst>
                                </p:cTn>
                              </p:par>
                            </p:childTnLst>
                          </p:cTn>
                        </p:par>
                        <p:par>
                          <p:cTn id="30" fill="hold">
                            <p:stCondLst>
                              <p:cond delay="1500"/>
                            </p:stCondLst>
                            <p:childTnLst>
                              <p:par>
                                <p:cTn id="31" presetID="10" presetClass="entr" presetSubtype="0" fill="hold" grpId="0" nodeType="afterEffect">
                                  <p:stCondLst>
                                    <p:cond delay="0"/>
                                  </p:stCondLst>
                                  <p:childTnLst>
                                    <p:set>
                                      <p:cBhvr>
                                        <p:cTn id="32" dur="1" fill="hold">
                                          <p:stCondLst>
                                            <p:cond delay="0"/>
                                          </p:stCondLst>
                                        </p:cTn>
                                        <p:tgtEl>
                                          <p:spTgt spid="57"/>
                                        </p:tgtEl>
                                        <p:attrNameLst>
                                          <p:attrName>style.visibility</p:attrName>
                                        </p:attrNameLst>
                                      </p:cBhvr>
                                      <p:to>
                                        <p:strVal val="visible"/>
                                      </p:to>
                                    </p:set>
                                    <p:animEffect transition="in" filter="fade">
                                      <p:cBhvr>
                                        <p:cTn id="33" dur="300"/>
                                        <p:tgtEl>
                                          <p:spTgt spid="57"/>
                                        </p:tgtEl>
                                      </p:cBhvr>
                                    </p:animEffect>
                                  </p:childTnLst>
                                </p:cTn>
                              </p:par>
                            </p:childTnLst>
                          </p:cTn>
                        </p:par>
                        <p:par>
                          <p:cTn id="34" fill="hold">
                            <p:stCondLst>
                              <p:cond delay="1800"/>
                            </p:stCondLst>
                            <p:childTnLst>
                              <p:par>
                                <p:cTn id="35" presetID="10" presetClass="entr" presetSubtype="0" fill="hold" grpId="0" nodeType="after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fade">
                                      <p:cBhvr>
                                        <p:cTn id="37" dur="300"/>
                                        <p:tgtEl>
                                          <p:spTgt spid="53"/>
                                        </p:tgtEl>
                                      </p:cBhvr>
                                    </p:animEffect>
                                  </p:childTnLst>
                                </p:cTn>
                              </p:par>
                            </p:childTnLst>
                          </p:cTn>
                        </p:par>
                        <p:par>
                          <p:cTn id="38" fill="hold">
                            <p:stCondLst>
                              <p:cond delay="2100"/>
                            </p:stCondLst>
                            <p:childTnLst>
                              <p:par>
                                <p:cTn id="39" presetID="10" presetClass="entr" presetSubtype="0" fill="hold" grpId="0" nodeType="after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fade">
                                      <p:cBhvr>
                                        <p:cTn id="41" dur="300"/>
                                        <p:tgtEl>
                                          <p:spTgt spid="58"/>
                                        </p:tgtEl>
                                      </p:cBhvr>
                                    </p:animEffect>
                                  </p:childTnLst>
                                </p:cTn>
                              </p:par>
                            </p:childTnLst>
                          </p:cTn>
                        </p:par>
                        <p:par>
                          <p:cTn id="42" fill="hold">
                            <p:stCondLst>
                              <p:cond delay="2400"/>
                            </p:stCondLst>
                            <p:childTnLst>
                              <p:par>
                                <p:cTn id="43" presetID="10" presetClass="entr" presetSubtype="0" fill="hold" grpId="0" nodeType="afterEffect">
                                  <p:stCondLst>
                                    <p:cond delay="0"/>
                                  </p:stCondLst>
                                  <p:childTnLst>
                                    <p:set>
                                      <p:cBhvr>
                                        <p:cTn id="44" dur="1" fill="hold">
                                          <p:stCondLst>
                                            <p:cond delay="0"/>
                                          </p:stCondLst>
                                        </p:cTn>
                                        <p:tgtEl>
                                          <p:spTgt spid="52"/>
                                        </p:tgtEl>
                                        <p:attrNameLst>
                                          <p:attrName>style.visibility</p:attrName>
                                        </p:attrNameLst>
                                      </p:cBhvr>
                                      <p:to>
                                        <p:strVal val="visible"/>
                                      </p:to>
                                    </p:set>
                                    <p:animEffect transition="in" filter="fade">
                                      <p:cBhvr>
                                        <p:cTn id="45" dur="300"/>
                                        <p:tgtEl>
                                          <p:spTgt spid="52"/>
                                        </p:tgtEl>
                                      </p:cBhvr>
                                    </p:animEffect>
                                  </p:childTnLst>
                                </p:cTn>
                              </p:par>
                            </p:childTnLst>
                          </p:cTn>
                        </p:par>
                        <p:par>
                          <p:cTn id="46" fill="hold">
                            <p:stCondLst>
                              <p:cond delay="2700"/>
                            </p:stCondLst>
                            <p:childTnLst>
                              <p:par>
                                <p:cTn id="47" presetID="42" presetClass="entr" presetSubtype="0" fill="hold" nodeType="afterEffect">
                                  <p:stCondLst>
                                    <p:cond delay="0"/>
                                  </p:stCondLst>
                                  <p:childTnLst>
                                    <p:set>
                                      <p:cBhvr>
                                        <p:cTn id="48" dur="1" fill="hold">
                                          <p:stCondLst>
                                            <p:cond delay="0"/>
                                          </p:stCondLst>
                                        </p:cTn>
                                        <p:tgtEl>
                                          <p:spTgt spid="61"/>
                                        </p:tgtEl>
                                        <p:attrNameLst>
                                          <p:attrName>style.visibility</p:attrName>
                                        </p:attrNameLst>
                                      </p:cBhvr>
                                      <p:to>
                                        <p:strVal val="visible"/>
                                      </p:to>
                                    </p:set>
                                    <p:animEffect transition="in" filter="fade">
                                      <p:cBhvr>
                                        <p:cTn id="49" dur="300"/>
                                        <p:tgtEl>
                                          <p:spTgt spid="61"/>
                                        </p:tgtEl>
                                      </p:cBhvr>
                                    </p:animEffect>
                                    <p:anim calcmode="lin" valueType="num">
                                      <p:cBhvr>
                                        <p:cTn id="50" dur="300" fill="hold"/>
                                        <p:tgtEl>
                                          <p:spTgt spid="61"/>
                                        </p:tgtEl>
                                        <p:attrNameLst>
                                          <p:attrName>ppt_x</p:attrName>
                                        </p:attrNameLst>
                                      </p:cBhvr>
                                      <p:tavLst>
                                        <p:tav tm="0">
                                          <p:val>
                                            <p:strVal val="#ppt_x"/>
                                          </p:val>
                                        </p:tav>
                                        <p:tav tm="100000">
                                          <p:val>
                                            <p:strVal val="#ppt_x"/>
                                          </p:val>
                                        </p:tav>
                                      </p:tavLst>
                                    </p:anim>
                                    <p:anim calcmode="lin" valueType="num">
                                      <p:cBhvr>
                                        <p:cTn id="51" dur="300" fill="hold"/>
                                        <p:tgtEl>
                                          <p:spTgt spid="61"/>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60"/>
                                        </p:tgtEl>
                                        <p:attrNameLst>
                                          <p:attrName>style.visibility</p:attrName>
                                        </p:attrNameLst>
                                      </p:cBhvr>
                                      <p:to>
                                        <p:strVal val="visible"/>
                                      </p:to>
                                    </p:set>
                                    <p:animEffect transition="in" filter="fade">
                                      <p:cBhvr>
                                        <p:cTn id="54" dur="300"/>
                                        <p:tgtEl>
                                          <p:spTgt spid="60"/>
                                        </p:tgtEl>
                                      </p:cBhvr>
                                    </p:animEffect>
                                    <p:anim calcmode="lin" valueType="num">
                                      <p:cBhvr>
                                        <p:cTn id="55" dur="300" fill="hold"/>
                                        <p:tgtEl>
                                          <p:spTgt spid="60"/>
                                        </p:tgtEl>
                                        <p:attrNameLst>
                                          <p:attrName>ppt_x</p:attrName>
                                        </p:attrNameLst>
                                      </p:cBhvr>
                                      <p:tavLst>
                                        <p:tav tm="0">
                                          <p:val>
                                            <p:strVal val="#ppt_x"/>
                                          </p:val>
                                        </p:tav>
                                        <p:tav tm="100000">
                                          <p:val>
                                            <p:strVal val="#ppt_x"/>
                                          </p:val>
                                        </p:tav>
                                      </p:tavLst>
                                    </p:anim>
                                    <p:anim calcmode="lin" valueType="num">
                                      <p:cBhvr>
                                        <p:cTn id="56" dur="300" fill="hold"/>
                                        <p:tgtEl>
                                          <p:spTgt spid="6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fade">
                                      <p:cBhvr>
                                        <p:cTn id="59" dur="300"/>
                                        <p:tgtEl>
                                          <p:spTgt spid="59"/>
                                        </p:tgtEl>
                                      </p:cBhvr>
                                    </p:animEffect>
                                    <p:anim calcmode="lin" valueType="num">
                                      <p:cBhvr>
                                        <p:cTn id="60" dur="300" fill="hold"/>
                                        <p:tgtEl>
                                          <p:spTgt spid="59"/>
                                        </p:tgtEl>
                                        <p:attrNameLst>
                                          <p:attrName>ppt_x</p:attrName>
                                        </p:attrNameLst>
                                      </p:cBhvr>
                                      <p:tavLst>
                                        <p:tav tm="0">
                                          <p:val>
                                            <p:strVal val="#ppt_x"/>
                                          </p:val>
                                        </p:tav>
                                        <p:tav tm="100000">
                                          <p:val>
                                            <p:strVal val="#ppt_x"/>
                                          </p:val>
                                        </p:tav>
                                      </p:tavLst>
                                    </p:anim>
                                    <p:anim calcmode="lin" valueType="num">
                                      <p:cBhvr>
                                        <p:cTn id="61" dur="300" fill="hold"/>
                                        <p:tgtEl>
                                          <p:spTgt spid="59"/>
                                        </p:tgtEl>
                                        <p:attrNameLst>
                                          <p:attrName>ppt_y</p:attrName>
                                        </p:attrNameLst>
                                      </p:cBhvr>
                                      <p:tavLst>
                                        <p:tav tm="0">
                                          <p:val>
                                            <p:strVal val="#ppt_y+.1"/>
                                          </p:val>
                                        </p:tav>
                                        <p:tav tm="100000">
                                          <p:val>
                                            <p:strVal val="#ppt_y"/>
                                          </p:val>
                                        </p:tav>
                                      </p:tavLst>
                                    </p:anim>
                                  </p:childTnLst>
                                </p:cTn>
                              </p:par>
                            </p:childTnLst>
                          </p:cTn>
                        </p:par>
                        <p:par>
                          <p:cTn id="62" fill="hold">
                            <p:stCondLst>
                              <p:cond delay="3000"/>
                            </p:stCondLst>
                            <p:childTnLst>
                              <p:par>
                                <p:cTn id="63" presetID="42" presetClass="entr" presetSubtype="0" fill="hold" grpId="0" nodeType="afterEffect">
                                  <p:stCondLst>
                                    <p:cond delay="0"/>
                                  </p:stCondLst>
                                  <p:childTnLst>
                                    <p:set>
                                      <p:cBhvr>
                                        <p:cTn id="64" dur="1" fill="hold">
                                          <p:stCondLst>
                                            <p:cond delay="0"/>
                                          </p:stCondLst>
                                        </p:cTn>
                                        <p:tgtEl>
                                          <p:spTgt spid="66"/>
                                        </p:tgtEl>
                                        <p:attrNameLst>
                                          <p:attrName>style.visibility</p:attrName>
                                        </p:attrNameLst>
                                      </p:cBhvr>
                                      <p:to>
                                        <p:strVal val="visible"/>
                                      </p:to>
                                    </p:set>
                                    <p:animEffect transition="in" filter="fade">
                                      <p:cBhvr>
                                        <p:cTn id="65" dur="300"/>
                                        <p:tgtEl>
                                          <p:spTgt spid="66"/>
                                        </p:tgtEl>
                                      </p:cBhvr>
                                    </p:animEffect>
                                    <p:anim calcmode="lin" valueType="num">
                                      <p:cBhvr>
                                        <p:cTn id="66" dur="300" fill="hold"/>
                                        <p:tgtEl>
                                          <p:spTgt spid="66"/>
                                        </p:tgtEl>
                                        <p:attrNameLst>
                                          <p:attrName>ppt_x</p:attrName>
                                        </p:attrNameLst>
                                      </p:cBhvr>
                                      <p:tavLst>
                                        <p:tav tm="0">
                                          <p:val>
                                            <p:strVal val="#ppt_x"/>
                                          </p:val>
                                        </p:tav>
                                        <p:tav tm="100000">
                                          <p:val>
                                            <p:strVal val="#ppt_x"/>
                                          </p:val>
                                        </p:tav>
                                      </p:tavLst>
                                    </p:anim>
                                    <p:anim calcmode="lin" valueType="num">
                                      <p:cBhvr>
                                        <p:cTn id="67" dur="300" fill="hold"/>
                                        <p:tgtEl>
                                          <p:spTgt spid="66"/>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67"/>
                                        </p:tgtEl>
                                        <p:attrNameLst>
                                          <p:attrName>style.visibility</p:attrName>
                                        </p:attrNameLst>
                                      </p:cBhvr>
                                      <p:to>
                                        <p:strVal val="visible"/>
                                      </p:to>
                                    </p:set>
                                    <p:animEffect transition="in" filter="fade">
                                      <p:cBhvr>
                                        <p:cTn id="70" dur="300"/>
                                        <p:tgtEl>
                                          <p:spTgt spid="67"/>
                                        </p:tgtEl>
                                      </p:cBhvr>
                                    </p:animEffect>
                                    <p:anim calcmode="lin" valueType="num">
                                      <p:cBhvr>
                                        <p:cTn id="71" dur="300" fill="hold"/>
                                        <p:tgtEl>
                                          <p:spTgt spid="67"/>
                                        </p:tgtEl>
                                        <p:attrNameLst>
                                          <p:attrName>ppt_x</p:attrName>
                                        </p:attrNameLst>
                                      </p:cBhvr>
                                      <p:tavLst>
                                        <p:tav tm="0">
                                          <p:val>
                                            <p:strVal val="#ppt_x"/>
                                          </p:val>
                                        </p:tav>
                                        <p:tav tm="100000">
                                          <p:val>
                                            <p:strVal val="#ppt_x"/>
                                          </p:val>
                                        </p:tav>
                                      </p:tavLst>
                                    </p:anim>
                                    <p:anim calcmode="lin" valueType="num">
                                      <p:cBhvr>
                                        <p:cTn id="72" dur="300" fill="hold"/>
                                        <p:tgtEl>
                                          <p:spTgt spid="67"/>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0"/>
                                  </p:stCondLst>
                                  <p:childTnLst>
                                    <p:set>
                                      <p:cBhvr>
                                        <p:cTn id="74" dur="1" fill="hold">
                                          <p:stCondLst>
                                            <p:cond delay="0"/>
                                          </p:stCondLst>
                                        </p:cTn>
                                        <p:tgtEl>
                                          <p:spTgt spid="72"/>
                                        </p:tgtEl>
                                        <p:attrNameLst>
                                          <p:attrName>style.visibility</p:attrName>
                                        </p:attrNameLst>
                                      </p:cBhvr>
                                      <p:to>
                                        <p:strVal val="visible"/>
                                      </p:to>
                                    </p:set>
                                    <p:animEffect transition="in" filter="fade">
                                      <p:cBhvr>
                                        <p:cTn id="75" dur="300"/>
                                        <p:tgtEl>
                                          <p:spTgt spid="72"/>
                                        </p:tgtEl>
                                      </p:cBhvr>
                                    </p:animEffect>
                                    <p:anim calcmode="lin" valueType="num">
                                      <p:cBhvr>
                                        <p:cTn id="76" dur="300" fill="hold"/>
                                        <p:tgtEl>
                                          <p:spTgt spid="72"/>
                                        </p:tgtEl>
                                        <p:attrNameLst>
                                          <p:attrName>ppt_x</p:attrName>
                                        </p:attrNameLst>
                                      </p:cBhvr>
                                      <p:tavLst>
                                        <p:tav tm="0">
                                          <p:val>
                                            <p:strVal val="#ppt_x"/>
                                          </p:val>
                                        </p:tav>
                                        <p:tav tm="100000">
                                          <p:val>
                                            <p:strVal val="#ppt_x"/>
                                          </p:val>
                                        </p:tav>
                                      </p:tavLst>
                                    </p:anim>
                                    <p:anim calcmode="lin" valueType="num">
                                      <p:cBhvr>
                                        <p:cTn id="77" dur="300" fill="hold"/>
                                        <p:tgtEl>
                                          <p:spTgt spid="72"/>
                                        </p:tgtEl>
                                        <p:attrNameLst>
                                          <p:attrName>ppt_y</p:attrName>
                                        </p:attrNameLst>
                                      </p:cBhvr>
                                      <p:tavLst>
                                        <p:tav tm="0">
                                          <p:val>
                                            <p:strVal val="#ppt_y+.1"/>
                                          </p:val>
                                        </p:tav>
                                        <p:tav tm="100000">
                                          <p:val>
                                            <p:strVal val="#ppt_y"/>
                                          </p:val>
                                        </p:tav>
                                      </p:tavLst>
                                    </p:anim>
                                  </p:childTnLst>
                                </p:cTn>
                              </p:par>
                            </p:childTnLst>
                          </p:cTn>
                        </p:par>
                        <p:par>
                          <p:cTn id="78" fill="hold">
                            <p:stCondLst>
                              <p:cond delay="3300"/>
                            </p:stCondLst>
                            <p:childTnLst>
                              <p:par>
                                <p:cTn id="79" presetID="42" presetClass="entr" presetSubtype="0" fill="hold" grpId="0" nodeType="afterEffect">
                                  <p:stCondLst>
                                    <p:cond delay="0"/>
                                  </p:stCondLst>
                                  <p:childTnLst>
                                    <p:set>
                                      <p:cBhvr>
                                        <p:cTn id="80" dur="1" fill="hold">
                                          <p:stCondLst>
                                            <p:cond delay="0"/>
                                          </p:stCondLst>
                                        </p:cTn>
                                        <p:tgtEl>
                                          <p:spTgt spid="68"/>
                                        </p:tgtEl>
                                        <p:attrNameLst>
                                          <p:attrName>style.visibility</p:attrName>
                                        </p:attrNameLst>
                                      </p:cBhvr>
                                      <p:to>
                                        <p:strVal val="visible"/>
                                      </p:to>
                                    </p:set>
                                    <p:animEffect transition="in" filter="fade">
                                      <p:cBhvr>
                                        <p:cTn id="81" dur="300"/>
                                        <p:tgtEl>
                                          <p:spTgt spid="68"/>
                                        </p:tgtEl>
                                      </p:cBhvr>
                                    </p:animEffect>
                                    <p:anim calcmode="lin" valueType="num">
                                      <p:cBhvr>
                                        <p:cTn id="82" dur="300" fill="hold"/>
                                        <p:tgtEl>
                                          <p:spTgt spid="68"/>
                                        </p:tgtEl>
                                        <p:attrNameLst>
                                          <p:attrName>ppt_x</p:attrName>
                                        </p:attrNameLst>
                                      </p:cBhvr>
                                      <p:tavLst>
                                        <p:tav tm="0">
                                          <p:val>
                                            <p:strVal val="#ppt_x"/>
                                          </p:val>
                                        </p:tav>
                                        <p:tav tm="100000">
                                          <p:val>
                                            <p:strVal val="#ppt_x"/>
                                          </p:val>
                                        </p:tav>
                                      </p:tavLst>
                                    </p:anim>
                                    <p:anim calcmode="lin" valueType="num">
                                      <p:cBhvr>
                                        <p:cTn id="83" dur="300" fill="hold"/>
                                        <p:tgtEl>
                                          <p:spTgt spid="68"/>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69"/>
                                        </p:tgtEl>
                                        <p:attrNameLst>
                                          <p:attrName>style.visibility</p:attrName>
                                        </p:attrNameLst>
                                      </p:cBhvr>
                                      <p:to>
                                        <p:strVal val="visible"/>
                                      </p:to>
                                    </p:set>
                                    <p:animEffect transition="in" filter="fade">
                                      <p:cBhvr>
                                        <p:cTn id="86" dur="300"/>
                                        <p:tgtEl>
                                          <p:spTgt spid="69"/>
                                        </p:tgtEl>
                                      </p:cBhvr>
                                    </p:animEffect>
                                    <p:anim calcmode="lin" valueType="num">
                                      <p:cBhvr>
                                        <p:cTn id="87" dur="300" fill="hold"/>
                                        <p:tgtEl>
                                          <p:spTgt spid="69"/>
                                        </p:tgtEl>
                                        <p:attrNameLst>
                                          <p:attrName>ppt_x</p:attrName>
                                        </p:attrNameLst>
                                      </p:cBhvr>
                                      <p:tavLst>
                                        <p:tav tm="0">
                                          <p:val>
                                            <p:strVal val="#ppt_x"/>
                                          </p:val>
                                        </p:tav>
                                        <p:tav tm="100000">
                                          <p:val>
                                            <p:strVal val="#ppt_x"/>
                                          </p:val>
                                        </p:tav>
                                      </p:tavLst>
                                    </p:anim>
                                    <p:anim calcmode="lin" valueType="num">
                                      <p:cBhvr>
                                        <p:cTn id="88" dur="300" fill="hold"/>
                                        <p:tgtEl>
                                          <p:spTgt spid="69"/>
                                        </p:tgtEl>
                                        <p:attrNameLst>
                                          <p:attrName>ppt_y</p:attrName>
                                        </p:attrNameLst>
                                      </p:cBhvr>
                                      <p:tavLst>
                                        <p:tav tm="0">
                                          <p:val>
                                            <p:strVal val="#ppt_y+.1"/>
                                          </p:val>
                                        </p:tav>
                                        <p:tav tm="100000">
                                          <p:val>
                                            <p:strVal val="#ppt_y"/>
                                          </p:val>
                                        </p:tav>
                                      </p:tavLst>
                                    </p:anim>
                                  </p:childTnLst>
                                </p:cTn>
                              </p:par>
                              <p:par>
                                <p:cTn id="89" presetID="42" presetClass="entr" presetSubtype="0" fill="hold" nodeType="withEffect">
                                  <p:stCondLst>
                                    <p:cond delay="0"/>
                                  </p:stCondLst>
                                  <p:childTnLst>
                                    <p:set>
                                      <p:cBhvr>
                                        <p:cTn id="90" dur="1" fill="hold">
                                          <p:stCondLst>
                                            <p:cond delay="0"/>
                                          </p:stCondLst>
                                        </p:cTn>
                                        <p:tgtEl>
                                          <p:spTgt spid="75"/>
                                        </p:tgtEl>
                                        <p:attrNameLst>
                                          <p:attrName>style.visibility</p:attrName>
                                        </p:attrNameLst>
                                      </p:cBhvr>
                                      <p:to>
                                        <p:strVal val="visible"/>
                                      </p:to>
                                    </p:set>
                                    <p:animEffect transition="in" filter="fade">
                                      <p:cBhvr>
                                        <p:cTn id="91" dur="300"/>
                                        <p:tgtEl>
                                          <p:spTgt spid="75"/>
                                        </p:tgtEl>
                                      </p:cBhvr>
                                    </p:animEffect>
                                    <p:anim calcmode="lin" valueType="num">
                                      <p:cBhvr>
                                        <p:cTn id="92" dur="300" fill="hold"/>
                                        <p:tgtEl>
                                          <p:spTgt spid="75"/>
                                        </p:tgtEl>
                                        <p:attrNameLst>
                                          <p:attrName>ppt_x</p:attrName>
                                        </p:attrNameLst>
                                      </p:cBhvr>
                                      <p:tavLst>
                                        <p:tav tm="0">
                                          <p:val>
                                            <p:strVal val="#ppt_x"/>
                                          </p:val>
                                        </p:tav>
                                        <p:tav tm="100000">
                                          <p:val>
                                            <p:strVal val="#ppt_x"/>
                                          </p:val>
                                        </p:tav>
                                      </p:tavLst>
                                    </p:anim>
                                    <p:anim calcmode="lin" valueType="num">
                                      <p:cBhvr>
                                        <p:cTn id="93" dur="300" fill="hold"/>
                                        <p:tgtEl>
                                          <p:spTgt spid="75"/>
                                        </p:tgtEl>
                                        <p:attrNameLst>
                                          <p:attrName>ppt_y</p:attrName>
                                        </p:attrNameLst>
                                      </p:cBhvr>
                                      <p:tavLst>
                                        <p:tav tm="0">
                                          <p:val>
                                            <p:strVal val="#ppt_y+.1"/>
                                          </p:val>
                                        </p:tav>
                                        <p:tav tm="100000">
                                          <p:val>
                                            <p:strVal val="#ppt_y"/>
                                          </p:val>
                                        </p:tav>
                                      </p:tavLst>
                                    </p:anim>
                                  </p:childTnLst>
                                </p:cTn>
                              </p:par>
                            </p:childTnLst>
                          </p:cTn>
                        </p:par>
                        <p:par>
                          <p:cTn id="94" fill="hold">
                            <p:stCondLst>
                              <p:cond delay="3600"/>
                            </p:stCondLst>
                            <p:childTnLst>
                              <p:par>
                                <p:cTn id="95" presetID="42" presetClass="entr" presetSubtype="0" fill="hold" grpId="0" nodeType="afterEffect">
                                  <p:stCondLst>
                                    <p:cond delay="0"/>
                                  </p:stCondLst>
                                  <p:childTnLst>
                                    <p:set>
                                      <p:cBhvr>
                                        <p:cTn id="96" dur="1" fill="hold">
                                          <p:stCondLst>
                                            <p:cond delay="0"/>
                                          </p:stCondLst>
                                        </p:cTn>
                                        <p:tgtEl>
                                          <p:spTgt spid="70"/>
                                        </p:tgtEl>
                                        <p:attrNameLst>
                                          <p:attrName>style.visibility</p:attrName>
                                        </p:attrNameLst>
                                      </p:cBhvr>
                                      <p:to>
                                        <p:strVal val="visible"/>
                                      </p:to>
                                    </p:set>
                                    <p:animEffect transition="in" filter="fade">
                                      <p:cBhvr>
                                        <p:cTn id="97" dur="300"/>
                                        <p:tgtEl>
                                          <p:spTgt spid="70"/>
                                        </p:tgtEl>
                                      </p:cBhvr>
                                    </p:animEffect>
                                    <p:anim calcmode="lin" valueType="num">
                                      <p:cBhvr>
                                        <p:cTn id="98" dur="300" fill="hold"/>
                                        <p:tgtEl>
                                          <p:spTgt spid="70"/>
                                        </p:tgtEl>
                                        <p:attrNameLst>
                                          <p:attrName>ppt_x</p:attrName>
                                        </p:attrNameLst>
                                      </p:cBhvr>
                                      <p:tavLst>
                                        <p:tav tm="0">
                                          <p:val>
                                            <p:strVal val="#ppt_x"/>
                                          </p:val>
                                        </p:tav>
                                        <p:tav tm="100000">
                                          <p:val>
                                            <p:strVal val="#ppt_x"/>
                                          </p:val>
                                        </p:tav>
                                      </p:tavLst>
                                    </p:anim>
                                    <p:anim calcmode="lin" valueType="num">
                                      <p:cBhvr>
                                        <p:cTn id="99" dur="300" fill="hold"/>
                                        <p:tgtEl>
                                          <p:spTgt spid="70"/>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71"/>
                                        </p:tgtEl>
                                        <p:attrNameLst>
                                          <p:attrName>style.visibility</p:attrName>
                                        </p:attrNameLst>
                                      </p:cBhvr>
                                      <p:to>
                                        <p:strVal val="visible"/>
                                      </p:to>
                                    </p:set>
                                    <p:animEffect transition="in" filter="fade">
                                      <p:cBhvr>
                                        <p:cTn id="102" dur="300"/>
                                        <p:tgtEl>
                                          <p:spTgt spid="71"/>
                                        </p:tgtEl>
                                      </p:cBhvr>
                                    </p:animEffect>
                                    <p:anim calcmode="lin" valueType="num">
                                      <p:cBhvr>
                                        <p:cTn id="103" dur="300" fill="hold"/>
                                        <p:tgtEl>
                                          <p:spTgt spid="71"/>
                                        </p:tgtEl>
                                        <p:attrNameLst>
                                          <p:attrName>ppt_x</p:attrName>
                                        </p:attrNameLst>
                                      </p:cBhvr>
                                      <p:tavLst>
                                        <p:tav tm="0">
                                          <p:val>
                                            <p:strVal val="#ppt_x"/>
                                          </p:val>
                                        </p:tav>
                                        <p:tav tm="100000">
                                          <p:val>
                                            <p:strVal val="#ppt_x"/>
                                          </p:val>
                                        </p:tav>
                                      </p:tavLst>
                                    </p:anim>
                                    <p:anim calcmode="lin" valueType="num">
                                      <p:cBhvr>
                                        <p:cTn id="104" dur="300" fill="hold"/>
                                        <p:tgtEl>
                                          <p:spTgt spid="71"/>
                                        </p:tgtEl>
                                        <p:attrNameLst>
                                          <p:attrName>ppt_y</p:attrName>
                                        </p:attrNameLst>
                                      </p:cBhvr>
                                      <p:tavLst>
                                        <p:tav tm="0">
                                          <p:val>
                                            <p:strVal val="#ppt_y+.1"/>
                                          </p:val>
                                        </p:tav>
                                        <p:tav tm="100000">
                                          <p:val>
                                            <p:strVal val="#ppt_y"/>
                                          </p:val>
                                        </p:tav>
                                      </p:tavLst>
                                    </p:anim>
                                  </p:childTnLst>
                                </p:cTn>
                              </p:par>
                              <p:par>
                                <p:cTn id="105" presetID="42" presetClass="entr" presetSubtype="0" fill="hold" nodeType="withEffect">
                                  <p:stCondLst>
                                    <p:cond delay="0"/>
                                  </p:stCondLst>
                                  <p:childTnLst>
                                    <p:set>
                                      <p:cBhvr>
                                        <p:cTn id="106" dur="1" fill="hold">
                                          <p:stCondLst>
                                            <p:cond delay="0"/>
                                          </p:stCondLst>
                                        </p:cTn>
                                        <p:tgtEl>
                                          <p:spTgt spid="82"/>
                                        </p:tgtEl>
                                        <p:attrNameLst>
                                          <p:attrName>style.visibility</p:attrName>
                                        </p:attrNameLst>
                                      </p:cBhvr>
                                      <p:to>
                                        <p:strVal val="visible"/>
                                      </p:to>
                                    </p:set>
                                    <p:animEffect transition="in" filter="fade">
                                      <p:cBhvr>
                                        <p:cTn id="107" dur="300"/>
                                        <p:tgtEl>
                                          <p:spTgt spid="82"/>
                                        </p:tgtEl>
                                      </p:cBhvr>
                                    </p:animEffect>
                                    <p:anim calcmode="lin" valueType="num">
                                      <p:cBhvr>
                                        <p:cTn id="108" dur="300" fill="hold"/>
                                        <p:tgtEl>
                                          <p:spTgt spid="82"/>
                                        </p:tgtEl>
                                        <p:attrNameLst>
                                          <p:attrName>ppt_x</p:attrName>
                                        </p:attrNameLst>
                                      </p:cBhvr>
                                      <p:tavLst>
                                        <p:tav tm="0">
                                          <p:val>
                                            <p:strVal val="#ppt_x"/>
                                          </p:val>
                                        </p:tav>
                                        <p:tav tm="100000">
                                          <p:val>
                                            <p:strVal val="#ppt_x"/>
                                          </p:val>
                                        </p:tav>
                                      </p:tavLst>
                                    </p:anim>
                                    <p:anim calcmode="lin" valueType="num">
                                      <p:cBhvr>
                                        <p:cTn id="109" dur="300" fill="hold"/>
                                        <p:tgtEl>
                                          <p:spTgt spid="82"/>
                                        </p:tgtEl>
                                        <p:attrNameLst>
                                          <p:attrName>ppt_y</p:attrName>
                                        </p:attrNameLst>
                                      </p:cBhvr>
                                      <p:tavLst>
                                        <p:tav tm="0">
                                          <p:val>
                                            <p:strVal val="#ppt_y+.1"/>
                                          </p:val>
                                        </p:tav>
                                        <p:tav tm="100000">
                                          <p:val>
                                            <p:strVal val="#ppt_y"/>
                                          </p:val>
                                        </p:tav>
                                      </p:tavLst>
                                    </p:anim>
                                  </p:childTnLst>
                                </p:cTn>
                              </p:par>
                            </p:childTnLst>
                          </p:cTn>
                        </p:par>
                        <p:par>
                          <p:cTn id="110" fill="hold">
                            <p:stCondLst>
                              <p:cond delay="3900"/>
                            </p:stCondLst>
                            <p:childTnLst>
                              <p:par>
                                <p:cTn id="111" presetID="10" presetClass="entr" presetSubtype="0" fill="hold" grpId="0" nodeType="afterEffect">
                                  <p:stCondLst>
                                    <p:cond delay="0"/>
                                  </p:stCondLst>
                                  <p:childTnLst>
                                    <p:set>
                                      <p:cBhvr>
                                        <p:cTn id="112" dur="1" fill="hold">
                                          <p:stCondLst>
                                            <p:cond delay="0"/>
                                          </p:stCondLst>
                                        </p:cTn>
                                        <p:tgtEl>
                                          <p:spTgt spid="50"/>
                                        </p:tgtEl>
                                        <p:attrNameLst>
                                          <p:attrName>style.visibility</p:attrName>
                                        </p:attrNameLst>
                                      </p:cBhvr>
                                      <p:to>
                                        <p:strVal val="visible"/>
                                      </p:to>
                                    </p:set>
                                    <p:animEffect transition="in" filter="fade">
                                      <p:cBhvr>
                                        <p:cTn id="113" dur="300"/>
                                        <p:tgtEl>
                                          <p:spTgt spid="50"/>
                                        </p:tgtEl>
                                      </p:cBhvr>
                                    </p:animEffect>
                                  </p:childTnLst>
                                </p:cTn>
                              </p:par>
                            </p:childTnLst>
                          </p:cTn>
                        </p:par>
                        <p:par>
                          <p:cTn id="114" fill="hold">
                            <p:stCondLst>
                              <p:cond delay="4200"/>
                            </p:stCondLst>
                            <p:childTnLst>
                              <p:par>
                                <p:cTn id="115" presetID="10" presetClass="entr" presetSubtype="0" fill="hold" grpId="0" nodeType="afterEffect">
                                  <p:stCondLst>
                                    <p:cond delay="0"/>
                                  </p:stCondLst>
                                  <p:childTnLst>
                                    <p:set>
                                      <p:cBhvr>
                                        <p:cTn id="116" dur="1" fill="hold">
                                          <p:stCondLst>
                                            <p:cond delay="0"/>
                                          </p:stCondLst>
                                        </p:cTn>
                                        <p:tgtEl>
                                          <p:spTgt spid="49"/>
                                        </p:tgtEl>
                                        <p:attrNameLst>
                                          <p:attrName>style.visibility</p:attrName>
                                        </p:attrNameLst>
                                      </p:cBhvr>
                                      <p:to>
                                        <p:strVal val="visible"/>
                                      </p:to>
                                    </p:set>
                                    <p:animEffect transition="in" filter="fade">
                                      <p:cBhvr>
                                        <p:cTn id="117" dur="300"/>
                                        <p:tgtEl>
                                          <p:spTgt spid="49"/>
                                        </p:tgtEl>
                                      </p:cBhvr>
                                    </p:animEffect>
                                  </p:childTnLst>
                                </p:cTn>
                              </p:par>
                            </p:childTnLst>
                          </p:cTn>
                        </p:par>
                        <p:par>
                          <p:cTn id="118" fill="hold">
                            <p:stCondLst>
                              <p:cond delay="4500"/>
                            </p:stCondLst>
                            <p:childTnLst>
                              <p:par>
                                <p:cTn id="119" presetID="10" presetClass="entr" presetSubtype="0" fill="hold" grpId="0" nodeType="afterEffect">
                                  <p:stCondLst>
                                    <p:cond delay="0"/>
                                  </p:stCondLst>
                                  <p:childTnLst>
                                    <p:set>
                                      <p:cBhvr>
                                        <p:cTn id="120" dur="1" fill="hold">
                                          <p:stCondLst>
                                            <p:cond delay="0"/>
                                          </p:stCondLst>
                                        </p:cTn>
                                        <p:tgtEl>
                                          <p:spTgt spid="48"/>
                                        </p:tgtEl>
                                        <p:attrNameLst>
                                          <p:attrName>style.visibility</p:attrName>
                                        </p:attrNameLst>
                                      </p:cBhvr>
                                      <p:to>
                                        <p:strVal val="visible"/>
                                      </p:to>
                                    </p:set>
                                    <p:animEffect transition="in" filter="fade">
                                      <p:cBhvr>
                                        <p:cTn id="121" dur="300"/>
                                        <p:tgtEl>
                                          <p:spTgt spid="48"/>
                                        </p:tgtEl>
                                      </p:cBhvr>
                                    </p:animEffect>
                                  </p:childTnLst>
                                </p:cTn>
                              </p:par>
                            </p:childTnLst>
                          </p:cTn>
                        </p:par>
                        <p:par>
                          <p:cTn id="122" fill="hold">
                            <p:stCondLst>
                              <p:cond delay="4800"/>
                            </p:stCondLst>
                            <p:childTnLst>
                              <p:par>
                                <p:cTn id="123" presetID="10" presetClass="entr" presetSubtype="0" fill="hold" grpId="0" nodeType="afterEffect">
                                  <p:stCondLst>
                                    <p:cond delay="0"/>
                                  </p:stCondLst>
                                  <p:childTnLst>
                                    <p:set>
                                      <p:cBhvr>
                                        <p:cTn id="124" dur="1" fill="hold">
                                          <p:stCondLst>
                                            <p:cond delay="0"/>
                                          </p:stCondLst>
                                        </p:cTn>
                                        <p:tgtEl>
                                          <p:spTgt spid="47"/>
                                        </p:tgtEl>
                                        <p:attrNameLst>
                                          <p:attrName>style.visibility</p:attrName>
                                        </p:attrNameLst>
                                      </p:cBhvr>
                                      <p:to>
                                        <p:strVal val="visible"/>
                                      </p:to>
                                    </p:set>
                                    <p:animEffect transition="in" filter="fade">
                                      <p:cBhvr>
                                        <p:cTn id="125" dur="300"/>
                                        <p:tgtEl>
                                          <p:spTgt spid="47"/>
                                        </p:tgtEl>
                                      </p:cBhvr>
                                    </p:animEffect>
                                  </p:childTnLst>
                                </p:cTn>
                              </p:par>
                              <p:par>
                                <p:cTn id="126" presetID="22" presetClass="entr" presetSubtype="1" fill="hold" grpId="0" nodeType="withEffect">
                                  <p:stCondLst>
                                    <p:cond delay="0"/>
                                  </p:stCondLst>
                                  <p:childTnLst>
                                    <p:set>
                                      <p:cBhvr>
                                        <p:cTn id="127" dur="1" fill="hold">
                                          <p:stCondLst>
                                            <p:cond delay="0"/>
                                          </p:stCondLst>
                                        </p:cTn>
                                        <p:tgtEl>
                                          <p:spTgt spid="85"/>
                                        </p:tgtEl>
                                        <p:attrNameLst>
                                          <p:attrName>style.visibility</p:attrName>
                                        </p:attrNameLst>
                                      </p:cBhvr>
                                      <p:to>
                                        <p:strVal val="visible"/>
                                      </p:to>
                                    </p:set>
                                    <p:animEffect transition="in" filter="wipe(up)">
                                      <p:cBhvr>
                                        <p:cTn id="128" dur="3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7" grpId="0" animBg="1"/>
      <p:bldP spid="48" grpId="0" animBg="1"/>
      <p:bldP spid="49" grpId="0" animBg="1"/>
      <p:bldP spid="50" grpId="0" animBg="1"/>
      <p:bldP spid="51" grpId="0" animBg="1"/>
      <p:bldP spid="52" grpId="0" animBg="1"/>
      <p:bldP spid="53" grpId="0" animBg="1"/>
      <p:bldP spid="54" grpId="0" animBg="1"/>
      <p:bldP spid="55" grpId="0"/>
      <p:bldP spid="56" grpId="0"/>
      <p:bldP spid="57" grpId="0"/>
      <p:bldP spid="58" grpId="0"/>
      <p:bldP spid="59" grpId="0"/>
      <p:bldP spid="60" grpId="0"/>
      <p:bldP spid="66" grpId="0"/>
      <p:bldP spid="67" grpId="0"/>
      <p:bldP spid="68" grpId="0"/>
      <p:bldP spid="69" grpId="0"/>
      <p:bldP spid="70" grpId="0"/>
      <p:bldP spid="71" grpId="0"/>
      <p:bldP spid="8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8"/>
          <p:cNvSpPr/>
          <p:nvPr/>
        </p:nvSpPr>
        <p:spPr>
          <a:xfrm>
            <a:off x="9476704" y="2143597"/>
            <a:ext cx="1715905" cy="461396"/>
          </a:xfrm>
          <a:prstGeom prst="rect">
            <a:avLst/>
          </a:prstGeom>
          <a:solidFill>
            <a:schemeClr val="accent6"/>
          </a:solidFill>
          <a:ln>
            <a:noFill/>
          </a:ln>
          <a:effectLst/>
          <a:scene3d>
            <a:camera prst="perspectiveRight" fov="3000000">
              <a:rot lat="120000" lon="21180000" rev="0"/>
            </a:camera>
            <a:lightRig rig="threePt" dir="t"/>
          </a:scene3d>
          <a:sp3d>
            <a:bevelT w="0" h="5080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350" dirty="0"/>
              <a:t>Six</a:t>
            </a:r>
          </a:p>
        </p:txBody>
      </p:sp>
      <p:sp>
        <p:nvSpPr>
          <p:cNvPr id="7" name="Rectangle 31"/>
          <p:cNvSpPr/>
          <p:nvPr/>
        </p:nvSpPr>
        <p:spPr>
          <a:xfrm>
            <a:off x="7812755" y="2817769"/>
            <a:ext cx="1715905" cy="461396"/>
          </a:xfrm>
          <a:prstGeom prst="rect">
            <a:avLst/>
          </a:prstGeom>
          <a:solidFill>
            <a:schemeClr val="accent5"/>
          </a:solidFill>
          <a:ln>
            <a:noFill/>
          </a:ln>
          <a:effectLst/>
          <a:scene3d>
            <a:camera prst="perspectiveRight" fov="3000000">
              <a:rot lat="120000" lon="21180000" rev="0"/>
            </a:camera>
            <a:lightRig rig="threePt" dir="t"/>
          </a:scene3d>
          <a:sp3d>
            <a:bevelT w="0" h="5080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350" dirty="0"/>
              <a:t>Five</a:t>
            </a:r>
          </a:p>
        </p:txBody>
      </p:sp>
      <p:sp>
        <p:nvSpPr>
          <p:cNvPr id="8" name="Rectangle 34"/>
          <p:cNvSpPr/>
          <p:nvPr/>
        </p:nvSpPr>
        <p:spPr>
          <a:xfrm>
            <a:off x="6148805" y="3491942"/>
            <a:ext cx="1715905" cy="461396"/>
          </a:xfrm>
          <a:prstGeom prst="rect">
            <a:avLst/>
          </a:prstGeom>
          <a:solidFill>
            <a:schemeClr val="accent4"/>
          </a:solidFill>
          <a:ln>
            <a:noFill/>
          </a:ln>
          <a:effectLst/>
          <a:scene3d>
            <a:camera prst="perspectiveRight" fov="3000000">
              <a:rot lat="120000" lon="21180000" rev="0"/>
            </a:camera>
            <a:lightRig rig="threePt" dir="t"/>
          </a:scene3d>
          <a:sp3d>
            <a:bevelT w="0" h="5080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350" dirty="0"/>
              <a:t>Four</a:t>
            </a:r>
          </a:p>
        </p:txBody>
      </p:sp>
      <p:sp>
        <p:nvSpPr>
          <p:cNvPr id="9" name="Rectangle 37"/>
          <p:cNvSpPr/>
          <p:nvPr/>
        </p:nvSpPr>
        <p:spPr>
          <a:xfrm>
            <a:off x="4484855" y="4166114"/>
            <a:ext cx="1715905" cy="461396"/>
          </a:xfrm>
          <a:prstGeom prst="rect">
            <a:avLst/>
          </a:prstGeom>
          <a:solidFill>
            <a:schemeClr val="accent3"/>
          </a:solidFill>
          <a:ln>
            <a:noFill/>
          </a:ln>
          <a:effectLst/>
          <a:scene3d>
            <a:camera prst="perspectiveRight" fov="3000000">
              <a:rot lat="120000" lon="21180000" rev="0"/>
            </a:camera>
            <a:lightRig rig="threePt" dir="t"/>
          </a:scene3d>
          <a:sp3d>
            <a:bevelT w="0" h="5080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350" dirty="0"/>
              <a:t>Three</a:t>
            </a:r>
          </a:p>
        </p:txBody>
      </p:sp>
      <p:sp>
        <p:nvSpPr>
          <p:cNvPr id="10" name="Rectangle 40"/>
          <p:cNvSpPr/>
          <p:nvPr/>
        </p:nvSpPr>
        <p:spPr>
          <a:xfrm>
            <a:off x="2820906" y="4840286"/>
            <a:ext cx="1715905" cy="461396"/>
          </a:xfrm>
          <a:prstGeom prst="rect">
            <a:avLst/>
          </a:prstGeom>
          <a:solidFill>
            <a:schemeClr val="accent2"/>
          </a:solidFill>
          <a:ln>
            <a:noFill/>
          </a:ln>
          <a:effectLst/>
          <a:scene3d>
            <a:camera prst="perspectiveRight" fov="3000000">
              <a:rot lat="120000" lon="21180000" rev="0"/>
            </a:camera>
            <a:lightRig rig="threePt" dir="t"/>
          </a:scene3d>
          <a:sp3d>
            <a:bevelT w="0" h="5080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350" dirty="0"/>
              <a:t>Two</a:t>
            </a:r>
          </a:p>
        </p:txBody>
      </p:sp>
      <p:sp>
        <p:nvSpPr>
          <p:cNvPr id="11" name="Freeform 41"/>
          <p:cNvSpPr>
            <a:spLocks/>
          </p:cNvSpPr>
          <p:nvPr/>
        </p:nvSpPr>
        <p:spPr bwMode="auto">
          <a:xfrm rot="196007">
            <a:off x="1999202" y="2589540"/>
            <a:ext cx="1441962" cy="2857254"/>
          </a:xfrm>
          <a:custGeom>
            <a:avLst/>
            <a:gdLst>
              <a:gd name="connsiteX0" fmla="*/ 604123 w 1442337"/>
              <a:gd name="connsiteY0" fmla="*/ 539421 h 2857998"/>
              <a:gd name="connsiteX1" fmla="*/ 628842 w 1442337"/>
              <a:gd name="connsiteY1" fmla="*/ 540876 h 2857998"/>
              <a:gd name="connsiteX2" fmla="*/ 650650 w 1442337"/>
              <a:gd name="connsiteY2" fmla="*/ 548148 h 2857998"/>
              <a:gd name="connsiteX3" fmla="*/ 671733 w 1442337"/>
              <a:gd name="connsiteY3" fmla="*/ 559057 h 2857998"/>
              <a:gd name="connsiteX4" fmla="*/ 689182 w 1442337"/>
              <a:gd name="connsiteY4" fmla="*/ 572874 h 2857998"/>
              <a:gd name="connsiteX5" fmla="*/ 705175 w 1442337"/>
              <a:gd name="connsiteY5" fmla="*/ 591055 h 2857998"/>
              <a:gd name="connsiteX6" fmla="*/ 716807 w 1442337"/>
              <a:gd name="connsiteY6" fmla="*/ 611418 h 2857998"/>
              <a:gd name="connsiteX7" fmla="*/ 724803 w 1442337"/>
              <a:gd name="connsiteY7" fmla="*/ 633235 h 2857998"/>
              <a:gd name="connsiteX8" fmla="*/ 737888 w 1442337"/>
              <a:gd name="connsiteY8" fmla="*/ 649234 h 2857998"/>
              <a:gd name="connsiteX9" fmla="*/ 749520 w 1442337"/>
              <a:gd name="connsiteY9" fmla="*/ 668142 h 2857998"/>
              <a:gd name="connsiteX10" fmla="*/ 759699 w 1442337"/>
              <a:gd name="connsiteY10" fmla="*/ 687778 h 2857998"/>
              <a:gd name="connsiteX11" fmla="*/ 1024321 w 1442337"/>
              <a:gd name="connsiteY11" fmla="*/ 1005581 h 2857998"/>
              <a:gd name="connsiteX12" fmla="*/ 1350738 w 1442337"/>
              <a:gd name="connsiteY12" fmla="*/ 1042669 h 2857998"/>
              <a:gd name="connsiteX13" fmla="*/ 1371092 w 1442337"/>
              <a:gd name="connsiteY13" fmla="*/ 1047033 h 2857998"/>
              <a:gd name="connsiteX14" fmla="*/ 1390721 w 1442337"/>
              <a:gd name="connsiteY14" fmla="*/ 1055760 h 2857998"/>
              <a:gd name="connsiteX15" fmla="*/ 1405987 w 1442337"/>
              <a:gd name="connsiteY15" fmla="*/ 1067396 h 2857998"/>
              <a:gd name="connsiteX16" fmla="*/ 1420527 w 1442337"/>
              <a:gd name="connsiteY16" fmla="*/ 1081941 h 2857998"/>
              <a:gd name="connsiteX17" fmla="*/ 1430705 w 1442337"/>
              <a:gd name="connsiteY17" fmla="*/ 1098668 h 2857998"/>
              <a:gd name="connsiteX18" fmla="*/ 1438701 w 1442337"/>
              <a:gd name="connsiteY18" fmla="*/ 1116848 h 2857998"/>
              <a:gd name="connsiteX19" fmla="*/ 1442336 w 1442337"/>
              <a:gd name="connsiteY19" fmla="*/ 1137211 h 2857998"/>
              <a:gd name="connsiteX20" fmla="*/ 1442337 w 1442337"/>
              <a:gd name="connsiteY20" fmla="*/ 1158301 h 2857998"/>
              <a:gd name="connsiteX21" fmla="*/ 1437247 w 1442337"/>
              <a:gd name="connsiteY21" fmla="*/ 1180118 h 2857998"/>
              <a:gd name="connsiteX22" fmla="*/ 1428524 w 1442337"/>
              <a:gd name="connsiteY22" fmla="*/ 1200480 h 2857998"/>
              <a:gd name="connsiteX23" fmla="*/ 1416165 w 1442337"/>
              <a:gd name="connsiteY23" fmla="*/ 1217208 h 2857998"/>
              <a:gd name="connsiteX24" fmla="*/ 1400172 w 1442337"/>
              <a:gd name="connsiteY24" fmla="*/ 1231752 h 2857998"/>
              <a:gd name="connsiteX25" fmla="*/ 1381269 w 1442337"/>
              <a:gd name="connsiteY25" fmla="*/ 1242660 h 2857998"/>
              <a:gd name="connsiteX26" fmla="*/ 1360915 w 1442337"/>
              <a:gd name="connsiteY26" fmla="*/ 1248478 h 2857998"/>
              <a:gd name="connsiteX27" fmla="*/ 1339105 w 1442337"/>
              <a:gd name="connsiteY27" fmla="*/ 1251387 h 2857998"/>
              <a:gd name="connsiteX28" fmla="*/ 1333290 w 1442337"/>
              <a:gd name="connsiteY28" fmla="*/ 1251387 h 2857998"/>
              <a:gd name="connsiteX29" fmla="*/ 1327473 w 1442337"/>
              <a:gd name="connsiteY29" fmla="*/ 1251387 h 2857998"/>
              <a:gd name="connsiteX30" fmla="*/ 959619 w 1442337"/>
              <a:gd name="connsiteY30" fmla="*/ 1208480 h 2857998"/>
              <a:gd name="connsiteX31" fmla="*/ 940718 w 1442337"/>
              <a:gd name="connsiteY31" fmla="*/ 1204843 h 2857998"/>
              <a:gd name="connsiteX32" fmla="*/ 921816 w 1442337"/>
              <a:gd name="connsiteY32" fmla="*/ 1196844 h 2857998"/>
              <a:gd name="connsiteX33" fmla="*/ 905823 w 1442337"/>
              <a:gd name="connsiteY33" fmla="*/ 1186663 h 2857998"/>
              <a:gd name="connsiteX34" fmla="*/ 892009 w 1442337"/>
              <a:gd name="connsiteY34" fmla="*/ 1172118 h 2857998"/>
              <a:gd name="connsiteX35" fmla="*/ 770603 w 1442337"/>
              <a:gd name="connsiteY35" fmla="*/ 1027398 h 2857998"/>
              <a:gd name="connsiteX36" fmla="*/ 770603 w 1442337"/>
              <a:gd name="connsiteY36" fmla="*/ 1394653 h 2857998"/>
              <a:gd name="connsiteX37" fmla="*/ 1116647 w 1442337"/>
              <a:gd name="connsiteY37" fmla="*/ 1559736 h 2857998"/>
              <a:gd name="connsiteX38" fmla="*/ 1134822 w 1442337"/>
              <a:gd name="connsiteY38" fmla="*/ 1570644 h 2857998"/>
              <a:gd name="connsiteX39" fmla="*/ 1150816 w 1442337"/>
              <a:gd name="connsiteY39" fmla="*/ 1585189 h 2857998"/>
              <a:gd name="connsiteX40" fmla="*/ 1165355 w 1442337"/>
              <a:gd name="connsiteY40" fmla="*/ 1601189 h 2857998"/>
              <a:gd name="connsiteX41" fmla="*/ 1175533 w 1442337"/>
              <a:gd name="connsiteY41" fmla="*/ 1618643 h 2857998"/>
              <a:gd name="connsiteX42" fmla="*/ 1182804 w 1442337"/>
              <a:gd name="connsiteY42" fmla="*/ 1638278 h 2857998"/>
              <a:gd name="connsiteX43" fmla="*/ 1187166 w 1442337"/>
              <a:gd name="connsiteY43" fmla="*/ 1659368 h 2857998"/>
              <a:gd name="connsiteX44" fmla="*/ 1187166 w 1442337"/>
              <a:gd name="connsiteY44" fmla="*/ 1680459 h 2857998"/>
              <a:gd name="connsiteX45" fmla="*/ 1161721 w 1442337"/>
              <a:gd name="connsiteY45" fmla="*/ 2096437 h 2857998"/>
              <a:gd name="connsiteX46" fmla="*/ 1158086 w 1442337"/>
              <a:gd name="connsiteY46" fmla="*/ 2120437 h 2857998"/>
              <a:gd name="connsiteX47" fmla="*/ 1150089 w 1442337"/>
              <a:gd name="connsiteY47" fmla="*/ 2142253 h 2857998"/>
              <a:gd name="connsiteX48" fmla="*/ 1137730 w 1442337"/>
              <a:gd name="connsiteY48" fmla="*/ 2162616 h 2857998"/>
              <a:gd name="connsiteX49" fmla="*/ 1122463 w 1442337"/>
              <a:gd name="connsiteY49" fmla="*/ 2179342 h 2857998"/>
              <a:gd name="connsiteX50" fmla="*/ 1104289 w 1442337"/>
              <a:gd name="connsiteY50" fmla="*/ 2193887 h 2857998"/>
              <a:gd name="connsiteX51" fmla="*/ 1083933 w 1442337"/>
              <a:gd name="connsiteY51" fmla="*/ 2204795 h 2857998"/>
              <a:gd name="connsiteX52" fmla="*/ 1060669 w 1442337"/>
              <a:gd name="connsiteY52" fmla="*/ 2211341 h 2857998"/>
              <a:gd name="connsiteX53" fmla="*/ 1036681 w 1442337"/>
              <a:gd name="connsiteY53" fmla="*/ 2214251 h 2857998"/>
              <a:gd name="connsiteX54" fmla="*/ 1033044 w 1442337"/>
              <a:gd name="connsiteY54" fmla="*/ 2213524 h 2857998"/>
              <a:gd name="connsiteX55" fmla="*/ 1030136 w 1442337"/>
              <a:gd name="connsiteY55" fmla="*/ 2213524 h 2857998"/>
              <a:gd name="connsiteX56" fmla="*/ 1003965 w 1442337"/>
              <a:gd name="connsiteY56" fmla="*/ 2209887 h 2857998"/>
              <a:gd name="connsiteX57" fmla="*/ 981429 w 1442337"/>
              <a:gd name="connsiteY57" fmla="*/ 2201159 h 2857998"/>
              <a:gd name="connsiteX58" fmla="*/ 961073 w 1442337"/>
              <a:gd name="connsiteY58" fmla="*/ 2187342 h 2857998"/>
              <a:gd name="connsiteX59" fmla="*/ 942899 w 1442337"/>
              <a:gd name="connsiteY59" fmla="*/ 2171343 h 2857998"/>
              <a:gd name="connsiteX60" fmla="*/ 929087 w 1442337"/>
              <a:gd name="connsiteY60" fmla="*/ 2152434 h 2857998"/>
              <a:gd name="connsiteX61" fmla="*/ 919635 w 1442337"/>
              <a:gd name="connsiteY61" fmla="*/ 2129891 h 2857998"/>
              <a:gd name="connsiteX62" fmla="*/ 913092 w 1442337"/>
              <a:gd name="connsiteY62" fmla="*/ 2105892 h 2857998"/>
              <a:gd name="connsiteX63" fmla="*/ 912365 w 1442337"/>
              <a:gd name="connsiteY63" fmla="*/ 2080438 h 2857998"/>
              <a:gd name="connsiteX64" fmla="*/ 932720 w 1442337"/>
              <a:gd name="connsiteY64" fmla="*/ 1750273 h 2857998"/>
              <a:gd name="connsiteX65" fmla="*/ 689181 w 1442337"/>
              <a:gd name="connsiteY65" fmla="*/ 1633914 h 2857998"/>
              <a:gd name="connsiteX66" fmla="*/ 546342 w 1442337"/>
              <a:gd name="connsiteY66" fmla="*/ 2228799 h 2857998"/>
              <a:gd name="connsiteX67" fmla="*/ 546344 w 1442337"/>
              <a:gd name="connsiteY67" fmla="*/ 2228799 h 2857998"/>
              <a:gd name="connsiteX68" fmla="*/ 489201 w 1442337"/>
              <a:gd name="connsiteY68" fmla="*/ 2466784 h 2857998"/>
              <a:gd name="connsiteX69" fmla="*/ 489828 w 1442337"/>
              <a:gd name="connsiteY69" fmla="*/ 2466749 h 2857998"/>
              <a:gd name="connsiteX70" fmla="*/ 418934 w 1442337"/>
              <a:gd name="connsiteY70" fmla="*/ 2762003 h 2857998"/>
              <a:gd name="connsiteX71" fmla="*/ 410937 w 1442337"/>
              <a:gd name="connsiteY71" fmla="*/ 2785275 h 2857998"/>
              <a:gd name="connsiteX72" fmla="*/ 398579 w 1442337"/>
              <a:gd name="connsiteY72" fmla="*/ 2805637 h 2857998"/>
              <a:gd name="connsiteX73" fmla="*/ 382585 w 1442337"/>
              <a:gd name="connsiteY73" fmla="*/ 2823092 h 2857998"/>
              <a:gd name="connsiteX74" fmla="*/ 365137 w 1442337"/>
              <a:gd name="connsiteY74" fmla="*/ 2838363 h 2857998"/>
              <a:gd name="connsiteX75" fmla="*/ 344054 w 1442337"/>
              <a:gd name="connsiteY75" fmla="*/ 2849272 h 2857998"/>
              <a:gd name="connsiteX76" fmla="*/ 322245 w 1442337"/>
              <a:gd name="connsiteY76" fmla="*/ 2855091 h 2857998"/>
              <a:gd name="connsiteX77" fmla="*/ 298254 w 1442337"/>
              <a:gd name="connsiteY77" fmla="*/ 2857998 h 2857998"/>
              <a:gd name="connsiteX78" fmla="*/ 282988 w 1442337"/>
              <a:gd name="connsiteY78" fmla="*/ 2857271 h 2857998"/>
              <a:gd name="connsiteX79" fmla="*/ 269175 w 1442337"/>
              <a:gd name="connsiteY79" fmla="*/ 2854363 h 2857998"/>
              <a:gd name="connsiteX80" fmla="*/ 246639 w 1442337"/>
              <a:gd name="connsiteY80" fmla="*/ 2847091 h 2857998"/>
              <a:gd name="connsiteX81" fmla="*/ 228464 w 1442337"/>
              <a:gd name="connsiteY81" fmla="*/ 2836909 h 2857998"/>
              <a:gd name="connsiteX82" fmla="*/ 211744 w 1442337"/>
              <a:gd name="connsiteY82" fmla="*/ 2822365 h 2857998"/>
              <a:gd name="connsiteX83" fmla="*/ 197204 w 1442337"/>
              <a:gd name="connsiteY83" fmla="*/ 2806364 h 2857998"/>
              <a:gd name="connsiteX84" fmla="*/ 185573 w 1442337"/>
              <a:gd name="connsiteY84" fmla="*/ 2788912 h 2857998"/>
              <a:gd name="connsiteX85" fmla="*/ 177576 w 1442337"/>
              <a:gd name="connsiteY85" fmla="*/ 2768548 h 2857998"/>
              <a:gd name="connsiteX86" fmla="*/ 173213 w 1442337"/>
              <a:gd name="connsiteY86" fmla="*/ 2746731 h 2857998"/>
              <a:gd name="connsiteX87" fmla="*/ 172486 w 1442337"/>
              <a:gd name="connsiteY87" fmla="*/ 2725642 h 2857998"/>
              <a:gd name="connsiteX88" fmla="*/ 176121 w 1442337"/>
              <a:gd name="connsiteY88" fmla="*/ 2702369 h 2857998"/>
              <a:gd name="connsiteX89" fmla="*/ 229226 w 1442337"/>
              <a:gd name="connsiteY89" fmla="*/ 2481623 h 2857998"/>
              <a:gd name="connsiteX90" fmla="*/ 229956 w 1442337"/>
              <a:gd name="connsiteY90" fmla="*/ 2481581 h 2857998"/>
              <a:gd name="connsiteX91" fmla="*/ 232637 w 1442337"/>
              <a:gd name="connsiteY91" fmla="*/ 2464419 h 2857998"/>
              <a:gd name="connsiteX92" fmla="*/ 285742 w 1442337"/>
              <a:gd name="connsiteY92" fmla="*/ 2243673 h 2857998"/>
              <a:gd name="connsiteX93" fmla="*/ 285740 w 1442337"/>
              <a:gd name="connsiteY93" fmla="*/ 2243673 h 2857998"/>
              <a:gd name="connsiteX94" fmla="*/ 457273 w 1442337"/>
              <a:gd name="connsiteY94" fmla="*/ 1530646 h 2857998"/>
              <a:gd name="connsiteX95" fmla="*/ 446369 w 1442337"/>
              <a:gd name="connsiteY95" fmla="*/ 1506648 h 2857998"/>
              <a:gd name="connsiteX96" fmla="*/ 439099 w 1442337"/>
              <a:gd name="connsiteY96" fmla="*/ 1481194 h 2857998"/>
              <a:gd name="connsiteX97" fmla="*/ 437646 w 1442337"/>
              <a:gd name="connsiteY97" fmla="*/ 1453559 h 2857998"/>
              <a:gd name="connsiteX98" fmla="*/ 437645 w 1442337"/>
              <a:gd name="connsiteY98" fmla="*/ 897950 h 2857998"/>
              <a:gd name="connsiteX99" fmla="*/ 237723 w 1442337"/>
              <a:gd name="connsiteY99" fmla="*/ 1042670 h 2857998"/>
              <a:gd name="connsiteX100" fmla="*/ 207919 w 1442337"/>
              <a:gd name="connsiteY100" fmla="*/ 1425924 h 2857998"/>
              <a:gd name="connsiteX101" fmla="*/ 203556 w 1442337"/>
              <a:gd name="connsiteY101" fmla="*/ 1448469 h 2857998"/>
              <a:gd name="connsiteX102" fmla="*/ 194832 w 1442337"/>
              <a:gd name="connsiteY102" fmla="*/ 1469559 h 2857998"/>
              <a:gd name="connsiteX103" fmla="*/ 182473 w 1442337"/>
              <a:gd name="connsiteY103" fmla="*/ 1487012 h 2857998"/>
              <a:gd name="connsiteX104" fmla="*/ 166479 w 1442337"/>
              <a:gd name="connsiteY104" fmla="*/ 1501557 h 2857998"/>
              <a:gd name="connsiteX105" fmla="*/ 147578 w 1442337"/>
              <a:gd name="connsiteY105" fmla="*/ 1513193 h 2857998"/>
              <a:gd name="connsiteX106" fmla="*/ 126496 w 1442337"/>
              <a:gd name="connsiteY106" fmla="*/ 1520465 h 2857998"/>
              <a:gd name="connsiteX107" fmla="*/ 104686 w 1442337"/>
              <a:gd name="connsiteY107" fmla="*/ 1522647 h 2857998"/>
              <a:gd name="connsiteX108" fmla="*/ 100324 w 1442337"/>
              <a:gd name="connsiteY108" fmla="*/ 1522647 h 2857998"/>
              <a:gd name="connsiteX109" fmla="*/ 95963 w 1442337"/>
              <a:gd name="connsiteY109" fmla="*/ 1521920 h 2857998"/>
              <a:gd name="connsiteX110" fmla="*/ 75606 w 1442337"/>
              <a:gd name="connsiteY110" fmla="*/ 1518284 h 2857998"/>
              <a:gd name="connsiteX111" fmla="*/ 56705 w 1442337"/>
              <a:gd name="connsiteY111" fmla="*/ 1510284 h 2857998"/>
              <a:gd name="connsiteX112" fmla="*/ 39984 w 1442337"/>
              <a:gd name="connsiteY112" fmla="*/ 1499375 h 2857998"/>
              <a:gd name="connsiteX113" fmla="*/ 24718 w 1442337"/>
              <a:gd name="connsiteY113" fmla="*/ 1485557 h 2857998"/>
              <a:gd name="connsiteX114" fmla="*/ 13086 w 1442337"/>
              <a:gd name="connsiteY114" fmla="*/ 1469559 h 2857998"/>
              <a:gd name="connsiteX115" fmla="*/ 5816 w 1442337"/>
              <a:gd name="connsiteY115" fmla="*/ 1450650 h 2857998"/>
              <a:gd name="connsiteX116" fmla="*/ 727 w 1442337"/>
              <a:gd name="connsiteY116" fmla="*/ 1430288 h 2857998"/>
              <a:gd name="connsiteX117" fmla="*/ 0 w 1442337"/>
              <a:gd name="connsiteY117" fmla="*/ 1409925 h 2857998"/>
              <a:gd name="connsiteX118" fmla="*/ 33442 w 1442337"/>
              <a:gd name="connsiteY118" fmla="*/ 977946 h 2857998"/>
              <a:gd name="connsiteX119" fmla="*/ 36350 w 1442337"/>
              <a:gd name="connsiteY119" fmla="*/ 959765 h 2857998"/>
              <a:gd name="connsiteX120" fmla="*/ 42892 w 1442337"/>
              <a:gd name="connsiteY120" fmla="*/ 943039 h 2857998"/>
              <a:gd name="connsiteX121" fmla="*/ 51616 w 1442337"/>
              <a:gd name="connsiteY121" fmla="*/ 927039 h 2857998"/>
              <a:gd name="connsiteX122" fmla="*/ 63247 w 1442337"/>
              <a:gd name="connsiteY122" fmla="*/ 913221 h 2857998"/>
              <a:gd name="connsiteX123" fmla="*/ 77061 w 1442337"/>
              <a:gd name="connsiteY123" fmla="*/ 901586 h 2857998"/>
              <a:gd name="connsiteX124" fmla="*/ 500165 w 1442337"/>
              <a:gd name="connsiteY124" fmla="*/ 595419 h 2857998"/>
              <a:gd name="connsiteX125" fmla="*/ 515432 w 1442337"/>
              <a:gd name="connsiteY125" fmla="*/ 575784 h 2857998"/>
              <a:gd name="connsiteX126" fmla="*/ 534333 w 1442337"/>
              <a:gd name="connsiteY126" fmla="*/ 560511 h 2857998"/>
              <a:gd name="connsiteX127" fmla="*/ 555416 w 1442337"/>
              <a:gd name="connsiteY127" fmla="*/ 548875 h 2857998"/>
              <a:gd name="connsiteX128" fmla="*/ 579407 w 1442337"/>
              <a:gd name="connsiteY128" fmla="*/ 540876 h 2857998"/>
              <a:gd name="connsiteX129" fmla="*/ 712081 w 1442337"/>
              <a:gd name="connsiteY129" fmla="*/ 0 h 2857998"/>
              <a:gd name="connsiteX130" fmla="*/ 747754 w 1442337"/>
              <a:gd name="connsiteY130" fmla="*/ 2181 h 2857998"/>
              <a:gd name="connsiteX131" fmla="*/ 781242 w 1442337"/>
              <a:gd name="connsiteY131" fmla="*/ 8724 h 2857998"/>
              <a:gd name="connsiteX132" fmla="*/ 813274 w 1442337"/>
              <a:gd name="connsiteY132" fmla="*/ 20356 h 2857998"/>
              <a:gd name="connsiteX133" fmla="*/ 843123 w 1442337"/>
              <a:gd name="connsiteY133" fmla="*/ 34895 h 2857998"/>
              <a:gd name="connsiteX134" fmla="*/ 870788 w 1442337"/>
              <a:gd name="connsiteY134" fmla="*/ 53796 h 2857998"/>
              <a:gd name="connsiteX135" fmla="*/ 895540 w 1442337"/>
              <a:gd name="connsiteY135" fmla="*/ 76333 h 2857998"/>
              <a:gd name="connsiteX136" fmla="*/ 917379 w 1442337"/>
              <a:gd name="connsiteY136" fmla="*/ 101050 h 2857998"/>
              <a:gd name="connsiteX137" fmla="*/ 936308 w 1442337"/>
              <a:gd name="connsiteY137" fmla="*/ 128676 h 2857998"/>
              <a:gd name="connsiteX138" fmla="*/ 950867 w 1442337"/>
              <a:gd name="connsiteY138" fmla="*/ 158483 h 2857998"/>
              <a:gd name="connsiteX139" fmla="*/ 962516 w 1442337"/>
              <a:gd name="connsiteY139" fmla="*/ 190470 h 2857998"/>
              <a:gd name="connsiteX140" fmla="*/ 969068 w 1442337"/>
              <a:gd name="connsiteY140" fmla="*/ 223911 h 2857998"/>
              <a:gd name="connsiteX141" fmla="*/ 971252 w 1442337"/>
              <a:gd name="connsiteY141" fmla="*/ 259533 h 2857998"/>
              <a:gd name="connsiteX142" fmla="*/ 969069 w 1442337"/>
              <a:gd name="connsiteY142" fmla="*/ 294429 h 2857998"/>
              <a:gd name="connsiteX143" fmla="*/ 962517 w 1442337"/>
              <a:gd name="connsiteY143" fmla="*/ 327869 h 2857998"/>
              <a:gd name="connsiteX144" fmla="*/ 950868 w 1442337"/>
              <a:gd name="connsiteY144" fmla="*/ 359857 h 2857998"/>
              <a:gd name="connsiteX145" fmla="*/ 936308 w 1442337"/>
              <a:gd name="connsiteY145" fmla="*/ 390390 h 2857998"/>
              <a:gd name="connsiteX146" fmla="*/ 917380 w 1442337"/>
              <a:gd name="connsiteY146" fmla="*/ 418016 h 2857998"/>
              <a:gd name="connsiteX147" fmla="*/ 895540 w 1442337"/>
              <a:gd name="connsiteY147" fmla="*/ 442733 h 2857998"/>
              <a:gd name="connsiteX148" fmla="*/ 870788 w 1442337"/>
              <a:gd name="connsiteY148" fmla="*/ 464543 h 2857998"/>
              <a:gd name="connsiteX149" fmla="*/ 843124 w 1442337"/>
              <a:gd name="connsiteY149" fmla="*/ 483444 h 2857998"/>
              <a:gd name="connsiteX150" fmla="*/ 813275 w 1442337"/>
              <a:gd name="connsiteY150" fmla="*/ 498711 h 2857998"/>
              <a:gd name="connsiteX151" fmla="*/ 781242 w 1442337"/>
              <a:gd name="connsiteY151" fmla="*/ 510344 h 2857998"/>
              <a:gd name="connsiteX152" fmla="*/ 747753 w 1442337"/>
              <a:gd name="connsiteY152" fmla="*/ 516159 h 2857998"/>
              <a:gd name="connsiteX153" fmla="*/ 712082 w 1442337"/>
              <a:gd name="connsiteY153" fmla="*/ 519067 h 2857998"/>
              <a:gd name="connsiteX154" fmla="*/ 677865 w 1442337"/>
              <a:gd name="connsiteY154" fmla="*/ 516159 h 2857998"/>
              <a:gd name="connsiteX155" fmla="*/ 643649 w 1442337"/>
              <a:gd name="connsiteY155" fmla="*/ 510343 h 2857998"/>
              <a:gd name="connsiteX156" fmla="*/ 610888 w 1442337"/>
              <a:gd name="connsiteY156" fmla="*/ 498711 h 2857998"/>
              <a:gd name="connsiteX157" fmla="*/ 581768 w 1442337"/>
              <a:gd name="connsiteY157" fmla="*/ 483444 h 2857998"/>
              <a:gd name="connsiteX158" fmla="*/ 554832 w 1442337"/>
              <a:gd name="connsiteY158" fmla="*/ 464543 h 2857998"/>
              <a:gd name="connsiteX159" fmla="*/ 530079 w 1442337"/>
              <a:gd name="connsiteY159" fmla="*/ 442733 h 2857998"/>
              <a:gd name="connsiteX160" fmla="*/ 507511 w 1442337"/>
              <a:gd name="connsiteY160" fmla="*/ 418016 h 2857998"/>
              <a:gd name="connsiteX161" fmla="*/ 489312 w 1442337"/>
              <a:gd name="connsiteY161" fmla="*/ 390390 h 2857998"/>
              <a:gd name="connsiteX162" fmla="*/ 474024 w 1442337"/>
              <a:gd name="connsiteY162" fmla="*/ 359856 h 2857998"/>
              <a:gd name="connsiteX163" fmla="*/ 462375 w 1442337"/>
              <a:gd name="connsiteY163" fmla="*/ 327869 h 2857998"/>
              <a:gd name="connsiteX164" fmla="*/ 456551 w 1442337"/>
              <a:gd name="connsiteY164" fmla="*/ 294428 h 2857998"/>
              <a:gd name="connsiteX165" fmla="*/ 453639 w 1442337"/>
              <a:gd name="connsiteY165" fmla="*/ 259533 h 2857998"/>
              <a:gd name="connsiteX166" fmla="*/ 456551 w 1442337"/>
              <a:gd name="connsiteY166" fmla="*/ 223911 h 2857998"/>
              <a:gd name="connsiteX167" fmla="*/ 462376 w 1442337"/>
              <a:gd name="connsiteY167" fmla="*/ 190470 h 2857998"/>
              <a:gd name="connsiteX168" fmla="*/ 474024 w 1442337"/>
              <a:gd name="connsiteY168" fmla="*/ 158483 h 2857998"/>
              <a:gd name="connsiteX169" fmla="*/ 489313 w 1442337"/>
              <a:gd name="connsiteY169" fmla="*/ 128676 h 2857998"/>
              <a:gd name="connsiteX170" fmla="*/ 507511 w 1442337"/>
              <a:gd name="connsiteY170" fmla="*/ 101051 h 2857998"/>
              <a:gd name="connsiteX171" fmla="*/ 530080 w 1442337"/>
              <a:gd name="connsiteY171" fmla="*/ 76334 h 2857998"/>
              <a:gd name="connsiteX172" fmla="*/ 554832 w 1442337"/>
              <a:gd name="connsiteY172" fmla="*/ 53796 h 2857998"/>
              <a:gd name="connsiteX173" fmla="*/ 581769 w 1442337"/>
              <a:gd name="connsiteY173" fmla="*/ 34895 h 2857998"/>
              <a:gd name="connsiteX174" fmla="*/ 610889 w 1442337"/>
              <a:gd name="connsiteY174" fmla="*/ 20355 h 2857998"/>
              <a:gd name="connsiteX175" fmla="*/ 643648 w 1442337"/>
              <a:gd name="connsiteY175" fmla="*/ 8724 h 2857998"/>
              <a:gd name="connsiteX176" fmla="*/ 677866 w 1442337"/>
              <a:gd name="connsiteY176" fmla="*/ 2181 h 2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Lst>
            <a:rect l="l" t="t" r="r" b="b"/>
            <a:pathLst>
              <a:path w="1442337" h="2857998">
                <a:moveTo>
                  <a:pt x="604123" y="539421"/>
                </a:moveTo>
                <a:lnTo>
                  <a:pt x="628842" y="540876"/>
                </a:lnTo>
                <a:lnTo>
                  <a:pt x="650650" y="548148"/>
                </a:lnTo>
                <a:lnTo>
                  <a:pt x="671733" y="559057"/>
                </a:lnTo>
                <a:lnTo>
                  <a:pt x="689182" y="572874"/>
                </a:lnTo>
                <a:lnTo>
                  <a:pt x="705175" y="591055"/>
                </a:lnTo>
                <a:lnTo>
                  <a:pt x="716807" y="611418"/>
                </a:lnTo>
                <a:lnTo>
                  <a:pt x="724803" y="633235"/>
                </a:lnTo>
                <a:lnTo>
                  <a:pt x="737888" y="649234"/>
                </a:lnTo>
                <a:lnTo>
                  <a:pt x="749520" y="668142"/>
                </a:lnTo>
                <a:lnTo>
                  <a:pt x="759699" y="687778"/>
                </a:lnTo>
                <a:lnTo>
                  <a:pt x="1024321" y="1005581"/>
                </a:lnTo>
                <a:lnTo>
                  <a:pt x="1350738" y="1042669"/>
                </a:lnTo>
                <a:lnTo>
                  <a:pt x="1371092" y="1047033"/>
                </a:lnTo>
                <a:lnTo>
                  <a:pt x="1390721" y="1055760"/>
                </a:lnTo>
                <a:lnTo>
                  <a:pt x="1405987" y="1067396"/>
                </a:lnTo>
                <a:lnTo>
                  <a:pt x="1420527" y="1081941"/>
                </a:lnTo>
                <a:lnTo>
                  <a:pt x="1430705" y="1098668"/>
                </a:lnTo>
                <a:lnTo>
                  <a:pt x="1438701" y="1116848"/>
                </a:lnTo>
                <a:lnTo>
                  <a:pt x="1442336" y="1137211"/>
                </a:lnTo>
                <a:lnTo>
                  <a:pt x="1442337" y="1158301"/>
                </a:lnTo>
                <a:lnTo>
                  <a:pt x="1437247" y="1180118"/>
                </a:lnTo>
                <a:lnTo>
                  <a:pt x="1428524" y="1200480"/>
                </a:lnTo>
                <a:lnTo>
                  <a:pt x="1416165" y="1217208"/>
                </a:lnTo>
                <a:lnTo>
                  <a:pt x="1400172" y="1231752"/>
                </a:lnTo>
                <a:lnTo>
                  <a:pt x="1381269" y="1242660"/>
                </a:lnTo>
                <a:lnTo>
                  <a:pt x="1360915" y="1248478"/>
                </a:lnTo>
                <a:lnTo>
                  <a:pt x="1339105" y="1251387"/>
                </a:lnTo>
                <a:lnTo>
                  <a:pt x="1333290" y="1251387"/>
                </a:lnTo>
                <a:lnTo>
                  <a:pt x="1327473" y="1251387"/>
                </a:lnTo>
                <a:lnTo>
                  <a:pt x="959619" y="1208480"/>
                </a:lnTo>
                <a:lnTo>
                  <a:pt x="940718" y="1204843"/>
                </a:lnTo>
                <a:lnTo>
                  <a:pt x="921816" y="1196844"/>
                </a:lnTo>
                <a:lnTo>
                  <a:pt x="905823" y="1186663"/>
                </a:lnTo>
                <a:lnTo>
                  <a:pt x="892009" y="1172118"/>
                </a:lnTo>
                <a:lnTo>
                  <a:pt x="770603" y="1027398"/>
                </a:lnTo>
                <a:lnTo>
                  <a:pt x="770603" y="1394653"/>
                </a:lnTo>
                <a:lnTo>
                  <a:pt x="1116647" y="1559736"/>
                </a:lnTo>
                <a:lnTo>
                  <a:pt x="1134822" y="1570644"/>
                </a:lnTo>
                <a:lnTo>
                  <a:pt x="1150816" y="1585189"/>
                </a:lnTo>
                <a:lnTo>
                  <a:pt x="1165355" y="1601189"/>
                </a:lnTo>
                <a:lnTo>
                  <a:pt x="1175533" y="1618643"/>
                </a:lnTo>
                <a:lnTo>
                  <a:pt x="1182804" y="1638278"/>
                </a:lnTo>
                <a:lnTo>
                  <a:pt x="1187166" y="1659368"/>
                </a:lnTo>
                <a:lnTo>
                  <a:pt x="1187166" y="1680459"/>
                </a:lnTo>
                <a:lnTo>
                  <a:pt x="1161721" y="2096437"/>
                </a:lnTo>
                <a:lnTo>
                  <a:pt x="1158086" y="2120437"/>
                </a:lnTo>
                <a:lnTo>
                  <a:pt x="1150089" y="2142253"/>
                </a:lnTo>
                <a:lnTo>
                  <a:pt x="1137730" y="2162616"/>
                </a:lnTo>
                <a:lnTo>
                  <a:pt x="1122463" y="2179342"/>
                </a:lnTo>
                <a:lnTo>
                  <a:pt x="1104289" y="2193887"/>
                </a:lnTo>
                <a:lnTo>
                  <a:pt x="1083933" y="2204795"/>
                </a:lnTo>
                <a:lnTo>
                  <a:pt x="1060669" y="2211341"/>
                </a:lnTo>
                <a:lnTo>
                  <a:pt x="1036681" y="2214251"/>
                </a:lnTo>
                <a:lnTo>
                  <a:pt x="1033044" y="2213524"/>
                </a:lnTo>
                <a:lnTo>
                  <a:pt x="1030136" y="2213524"/>
                </a:lnTo>
                <a:lnTo>
                  <a:pt x="1003965" y="2209887"/>
                </a:lnTo>
                <a:lnTo>
                  <a:pt x="981429" y="2201159"/>
                </a:lnTo>
                <a:lnTo>
                  <a:pt x="961073" y="2187342"/>
                </a:lnTo>
                <a:lnTo>
                  <a:pt x="942899" y="2171343"/>
                </a:lnTo>
                <a:lnTo>
                  <a:pt x="929087" y="2152434"/>
                </a:lnTo>
                <a:lnTo>
                  <a:pt x="919635" y="2129891"/>
                </a:lnTo>
                <a:lnTo>
                  <a:pt x="913092" y="2105892"/>
                </a:lnTo>
                <a:lnTo>
                  <a:pt x="912365" y="2080438"/>
                </a:lnTo>
                <a:lnTo>
                  <a:pt x="932720" y="1750273"/>
                </a:lnTo>
                <a:lnTo>
                  <a:pt x="689181" y="1633914"/>
                </a:lnTo>
                <a:lnTo>
                  <a:pt x="546342" y="2228799"/>
                </a:lnTo>
                <a:lnTo>
                  <a:pt x="546344" y="2228799"/>
                </a:lnTo>
                <a:lnTo>
                  <a:pt x="489201" y="2466784"/>
                </a:lnTo>
                <a:lnTo>
                  <a:pt x="489828" y="2466749"/>
                </a:lnTo>
                <a:lnTo>
                  <a:pt x="418934" y="2762003"/>
                </a:lnTo>
                <a:lnTo>
                  <a:pt x="410937" y="2785275"/>
                </a:lnTo>
                <a:lnTo>
                  <a:pt x="398579" y="2805637"/>
                </a:lnTo>
                <a:lnTo>
                  <a:pt x="382585" y="2823092"/>
                </a:lnTo>
                <a:lnTo>
                  <a:pt x="365137" y="2838363"/>
                </a:lnTo>
                <a:lnTo>
                  <a:pt x="344054" y="2849272"/>
                </a:lnTo>
                <a:lnTo>
                  <a:pt x="322245" y="2855091"/>
                </a:lnTo>
                <a:lnTo>
                  <a:pt x="298254" y="2857998"/>
                </a:lnTo>
                <a:lnTo>
                  <a:pt x="282988" y="2857271"/>
                </a:lnTo>
                <a:lnTo>
                  <a:pt x="269175" y="2854363"/>
                </a:lnTo>
                <a:lnTo>
                  <a:pt x="246639" y="2847091"/>
                </a:lnTo>
                <a:lnTo>
                  <a:pt x="228464" y="2836909"/>
                </a:lnTo>
                <a:lnTo>
                  <a:pt x="211744" y="2822365"/>
                </a:lnTo>
                <a:lnTo>
                  <a:pt x="197204" y="2806364"/>
                </a:lnTo>
                <a:lnTo>
                  <a:pt x="185573" y="2788912"/>
                </a:lnTo>
                <a:lnTo>
                  <a:pt x="177576" y="2768548"/>
                </a:lnTo>
                <a:lnTo>
                  <a:pt x="173213" y="2746731"/>
                </a:lnTo>
                <a:lnTo>
                  <a:pt x="172486" y="2725642"/>
                </a:lnTo>
                <a:lnTo>
                  <a:pt x="176121" y="2702369"/>
                </a:lnTo>
                <a:lnTo>
                  <a:pt x="229226" y="2481623"/>
                </a:lnTo>
                <a:lnTo>
                  <a:pt x="229956" y="2481581"/>
                </a:lnTo>
                <a:lnTo>
                  <a:pt x="232637" y="2464419"/>
                </a:lnTo>
                <a:lnTo>
                  <a:pt x="285742" y="2243673"/>
                </a:lnTo>
                <a:lnTo>
                  <a:pt x="285740" y="2243673"/>
                </a:lnTo>
                <a:lnTo>
                  <a:pt x="457273" y="1530646"/>
                </a:lnTo>
                <a:lnTo>
                  <a:pt x="446369" y="1506648"/>
                </a:lnTo>
                <a:lnTo>
                  <a:pt x="439099" y="1481194"/>
                </a:lnTo>
                <a:lnTo>
                  <a:pt x="437646" y="1453559"/>
                </a:lnTo>
                <a:lnTo>
                  <a:pt x="437645" y="897950"/>
                </a:lnTo>
                <a:lnTo>
                  <a:pt x="237723" y="1042670"/>
                </a:lnTo>
                <a:lnTo>
                  <a:pt x="207919" y="1425924"/>
                </a:lnTo>
                <a:lnTo>
                  <a:pt x="203556" y="1448469"/>
                </a:lnTo>
                <a:lnTo>
                  <a:pt x="194832" y="1469559"/>
                </a:lnTo>
                <a:lnTo>
                  <a:pt x="182473" y="1487012"/>
                </a:lnTo>
                <a:lnTo>
                  <a:pt x="166479" y="1501557"/>
                </a:lnTo>
                <a:lnTo>
                  <a:pt x="147578" y="1513193"/>
                </a:lnTo>
                <a:lnTo>
                  <a:pt x="126496" y="1520465"/>
                </a:lnTo>
                <a:lnTo>
                  <a:pt x="104686" y="1522647"/>
                </a:lnTo>
                <a:lnTo>
                  <a:pt x="100324" y="1522647"/>
                </a:lnTo>
                <a:lnTo>
                  <a:pt x="95963" y="1521920"/>
                </a:lnTo>
                <a:lnTo>
                  <a:pt x="75606" y="1518284"/>
                </a:lnTo>
                <a:lnTo>
                  <a:pt x="56705" y="1510284"/>
                </a:lnTo>
                <a:lnTo>
                  <a:pt x="39984" y="1499375"/>
                </a:lnTo>
                <a:lnTo>
                  <a:pt x="24718" y="1485557"/>
                </a:lnTo>
                <a:lnTo>
                  <a:pt x="13086" y="1469559"/>
                </a:lnTo>
                <a:lnTo>
                  <a:pt x="5816" y="1450650"/>
                </a:lnTo>
                <a:lnTo>
                  <a:pt x="727" y="1430288"/>
                </a:lnTo>
                <a:lnTo>
                  <a:pt x="0" y="1409925"/>
                </a:lnTo>
                <a:lnTo>
                  <a:pt x="33442" y="977946"/>
                </a:lnTo>
                <a:lnTo>
                  <a:pt x="36350" y="959765"/>
                </a:lnTo>
                <a:lnTo>
                  <a:pt x="42892" y="943039"/>
                </a:lnTo>
                <a:lnTo>
                  <a:pt x="51616" y="927039"/>
                </a:lnTo>
                <a:lnTo>
                  <a:pt x="63247" y="913221"/>
                </a:lnTo>
                <a:lnTo>
                  <a:pt x="77061" y="901586"/>
                </a:lnTo>
                <a:lnTo>
                  <a:pt x="500165" y="595419"/>
                </a:lnTo>
                <a:lnTo>
                  <a:pt x="515432" y="575784"/>
                </a:lnTo>
                <a:lnTo>
                  <a:pt x="534333" y="560511"/>
                </a:lnTo>
                <a:lnTo>
                  <a:pt x="555416" y="548875"/>
                </a:lnTo>
                <a:lnTo>
                  <a:pt x="579407" y="540876"/>
                </a:lnTo>
                <a:close/>
                <a:moveTo>
                  <a:pt x="712081" y="0"/>
                </a:moveTo>
                <a:lnTo>
                  <a:pt x="747754" y="2181"/>
                </a:lnTo>
                <a:lnTo>
                  <a:pt x="781242" y="8724"/>
                </a:lnTo>
                <a:lnTo>
                  <a:pt x="813274" y="20356"/>
                </a:lnTo>
                <a:lnTo>
                  <a:pt x="843123" y="34895"/>
                </a:lnTo>
                <a:lnTo>
                  <a:pt x="870788" y="53796"/>
                </a:lnTo>
                <a:lnTo>
                  <a:pt x="895540" y="76333"/>
                </a:lnTo>
                <a:lnTo>
                  <a:pt x="917379" y="101050"/>
                </a:lnTo>
                <a:lnTo>
                  <a:pt x="936308" y="128676"/>
                </a:lnTo>
                <a:lnTo>
                  <a:pt x="950867" y="158483"/>
                </a:lnTo>
                <a:lnTo>
                  <a:pt x="962516" y="190470"/>
                </a:lnTo>
                <a:lnTo>
                  <a:pt x="969068" y="223911"/>
                </a:lnTo>
                <a:lnTo>
                  <a:pt x="971252" y="259533"/>
                </a:lnTo>
                <a:lnTo>
                  <a:pt x="969069" y="294429"/>
                </a:lnTo>
                <a:lnTo>
                  <a:pt x="962517" y="327869"/>
                </a:lnTo>
                <a:lnTo>
                  <a:pt x="950868" y="359857"/>
                </a:lnTo>
                <a:lnTo>
                  <a:pt x="936308" y="390390"/>
                </a:lnTo>
                <a:lnTo>
                  <a:pt x="917380" y="418016"/>
                </a:lnTo>
                <a:lnTo>
                  <a:pt x="895540" y="442733"/>
                </a:lnTo>
                <a:lnTo>
                  <a:pt x="870788" y="464543"/>
                </a:lnTo>
                <a:lnTo>
                  <a:pt x="843124" y="483444"/>
                </a:lnTo>
                <a:lnTo>
                  <a:pt x="813275" y="498711"/>
                </a:lnTo>
                <a:lnTo>
                  <a:pt x="781242" y="510344"/>
                </a:lnTo>
                <a:lnTo>
                  <a:pt x="747753" y="516159"/>
                </a:lnTo>
                <a:lnTo>
                  <a:pt x="712082" y="519067"/>
                </a:lnTo>
                <a:lnTo>
                  <a:pt x="677865" y="516159"/>
                </a:lnTo>
                <a:lnTo>
                  <a:pt x="643649" y="510343"/>
                </a:lnTo>
                <a:lnTo>
                  <a:pt x="610888" y="498711"/>
                </a:lnTo>
                <a:lnTo>
                  <a:pt x="581768" y="483444"/>
                </a:lnTo>
                <a:lnTo>
                  <a:pt x="554832" y="464543"/>
                </a:lnTo>
                <a:lnTo>
                  <a:pt x="530079" y="442733"/>
                </a:lnTo>
                <a:lnTo>
                  <a:pt x="507511" y="418016"/>
                </a:lnTo>
                <a:lnTo>
                  <a:pt x="489312" y="390390"/>
                </a:lnTo>
                <a:lnTo>
                  <a:pt x="474024" y="359856"/>
                </a:lnTo>
                <a:lnTo>
                  <a:pt x="462375" y="327869"/>
                </a:lnTo>
                <a:lnTo>
                  <a:pt x="456551" y="294428"/>
                </a:lnTo>
                <a:lnTo>
                  <a:pt x="453639" y="259533"/>
                </a:lnTo>
                <a:lnTo>
                  <a:pt x="456551" y="223911"/>
                </a:lnTo>
                <a:lnTo>
                  <a:pt x="462376" y="190470"/>
                </a:lnTo>
                <a:lnTo>
                  <a:pt x="474024" y="158483"/>
                </a:lnTo>
                <a:lnTo>
                  <a:pt x="489313" y="128676"/>
                </a:lnTo>
                <a:lnTo>
                  <a:pt x="507511" y="101051"/>
                </a:lnTo>
                <a:lnTo>
                  <a:pt x="530080" y="76334"/>
                </a:lnTo>
                <a:lnTo>
                  <a:pt x="554832" y="53796"/>
                </a:lnTo>
                <a:lnTo>
                  <a:pt x="581769" y="34895"/>
                </a:lnTo>
                <a:lnTo>
                  <a:pt x="610889" y="20355"/>
                </a:lnTo>
                <a:lnTo>
                  <a:pt x="643648" y="8724"/>
                </a:lnTo>
                <a:lnTo>
                  <a:pt x="677866" y="2181"/>
                </a:lnTo>
                <a:close/>
              </a:path>
            </a:pathLst>
          </a:custGeom>
          <a:solidFill>
            <a:schemeClr val="tx1">
              <a:lumMod val="65000"/>
              <a:lumOff val="35000"/>
            </a:schemeClr>
          </a:solidFill>
          <a:ln w="0">
            <a:noFill/>
            <a:prstDash val="solid"/>
            <a:round/>
            <a:headEnd/>
            <a:tailEnd/>
          </a:ln>
        </p:spPr>
        <p:txBody>
          <a:bodyPr vert="horz" wrap="square" lIns="91416" tIns="45708" rIns="91416" bIns="45708" numCol="1" anchor="t" anchorCtr="0" compatLnSpc="1">
            <a:prstTxWarp prst="textNoShape">
              <a:avLst/>
            </a:prstTxWarp>
            <a:noAutofit/>
          </a:bodyPr>
          <a:lstStyle/>
          <a:p>
            <a:endParaRPr lang="en-IN" sz="1350" dirty="0"/>
          </a:p>
        </p:txBody>
      </p:sp>
      <p:sp>
        <p:nvSpPr>
          <p:cNvPr id="12" name="Rectangle 62"/>
          <p:cNvSpPr/>
          <p:nvPr/>
        </p:nvSpPr>
        <p:spPr>
          <a:xfrm>
            <a:off x="1156956" y="5514456"/>
            <a:ext cx="1715905" cy="461396"/>
          </a:xfrm>
          <a:prstGeom prst="rect">
            <a:avLst/>
          </a:prstGeom>
          <a:solidFill>
            <a:schemeClr val="accent1"/>
          </a:solidFill>
          <a:ln>
            <a:noFill/>
          </a:ln>
          <a:effectLst/>
          <a:scene3d>
            <a:camera prst="perspectiveRight" fov="3000000">
              <a:rot lat="120000" lon="21180000" rev="0"/>
            </a:camera>
            <a:lightRig rig="threePt" dir="t"/>
          </a:scene3d>
          <a:sp3d>
            <a:bevelT w="0" h="5080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350" dirty="0"/>
              <a:t>One</a:t>
            </a:r>
          </a:p>
        </p:txBody>
      </p:sp>
      <p:grpSp>
        <p:nvGrpSpPr>
          <p:cNvPr id="13" name="Group 10"/>
          <p:cNvGrpSpPr/>
          <p:nvPr/>
        </p:nvGrpSpPr>
        <p:grpSpPr>
          <a:xfrm>
            <a:off x="3464411" y="1460481"/>
            <a:ext cx="2438795" cy="716189"/>
            <a:chOff x="867011" y="1474980"/>
            <a:chExt cx="2439431" cy="716375"/>
          </a:xfrm>
        </p:grpSpPr>
        <p:grpSp>
          <p:nvGrpSpPr>
            <p:cNvPr id="14" name="Group 9"/>
            <p:cNvGrpSpPr/>
            <p:nvPr/>
          </p:nvGrpSpPr>
          <p:grpSpPr>
            <a:xfrm>
              <a:off x="1701937" y="1474980"/>
              <a:ext cx="1604505" cy="716375"/>
              <a:chOff x="1701937" y="1472357"/>
              <a:chExt cx="1604505" cy="716375"/>
            </a:xfrm>
          </p:grpSpPr>
          <p:sp>
            <p:nvSpPr>
              <p:cNvPr id="18" name="TextBox 140"/>
              <p:cNvSpPr txBox="1"/>
              <p:nvPr/>
            </p:nvSpPr>
            <p:spPr>
              <a:xfrm>
                <a:off x="1701937" y="1680769"/>
                <a:ext cx="1604505" cy="507963"/>
              </a:xfrm>
              <a:prstGeom prst="rect">
                <a:avLst/>
              </a:prstGeom>
              <a:noFill/>
            </p:spPr>
            <p:txBody>
              <a:bodyPr wrap="square" lIns="0" tIns="0" rIns="0" bIns="0" rtlCol="0">
                <a:spAutoFit/>
              </a:bodyPr>
              <a:lstStyle/>
              <a:p>
                <a:r>
                  <a:rPr lang="en-IN" sz="1100" dirty="0">
                    <a:solidFill>
                      <a:schemeClr val="bg1">
                        <a:lumMod val="65000"/>
                      </a:schemeClr>
                    </a:solidFill>
                  </a:rPr>
                  <a:t>Ipsum generators on the Internet tend to repeat predefined chunks</a:t>
                </a:r>
              </a:p>
            </p:txBody>
          </p:sp>
          <p:sp>
            <p:nvSpPr>
              <p:cNvPr id="19" name="TextBox 141"/>
              <p:cNvSpPr txBox="1"/>
              <p:nvPr/>
            </p:nvSpPr>
            <p:spPr>
              <a:xfrm>
                <a:off x="1710474" y="1472357"/>
                <a:ext cx="1595968" cy="215500"/>
              </a:xfrm>
              <a:prstGeom prst="rect">
                <a:avLst/>
              </a:prstGeom>
              <a:noFill/>
            </p:spPr>
            <p:txBody>
              <a:bodyPr wrap="square" lIns="0" tIns="0" rIns="0" bIns="0" rtlCol="0">
                <a:spAutoFit/>
              </a:bodyPr>
              <a:lstStyle/>
              <a:p>
                <a:pPr lvl="0"/>
                <a:r>
                  <a:rPr lang="en-IN" sz="1400" dirty="0">
                    <a:solidFill>
                      <a:schemeClr val="bg1">
                        <a:lumMod val="50000"/>
                      </a:schemeClr>
                    </a:solidFill>
                    <a:latin typeface="+mj-lt"/>
                  </a:rPr>
                  <a:t>California</a:t>
                </a:r>
              </a:p>
            </p:txBody>
          </p:sp>
        </p:grpSp>
        <p:grpSp>
          <p:nvGrpSpPr>
            <p:cNvPr id="15" name="Group 6"/>
            <p:cNvGrpSpPr/>
            <p:nvPr/>
          </p:nvGrpSpPr>
          <p:grpSpPr>
            <a:xfrm>
              <a:off x="867011" y="1478124"/>
              <a:ext cx="709954" cy="709954"/>
              <a:chOff x="794190" y="1411071"/>
              <a:chExt cx="855596" cy="855596"/>
            </a:xfrm>
          </p:grpSpPr>
          <p:sp>
            <p:nvSpPr>
              <p:cNvPr id="16" name="Oval 142"/>
              <p:cNvSpPr/>
              <p:nvPr/>
            </p:nvSpPr>
            <p:spPr>
              <a:xfrm>
                <a:off x="794190" y="1411071"/>
                <a:ext cx="855596" cy="8555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3199" dirty="0">
                  <a:solidFill>
                    <a:schemeClr val="bg1">
                      <a:lumMod val="50000"/>
                    </a:schemeClr>
                  </a:solidFill>
                  <a:latin typeface="FontAwesome" pitchFamily="50" charset="0"/>
                </a:endParaRPr>
              </a:p>
            </p:txBody>
          </p:sp>
          <p:sp>
            <p:nvSpPr>
              <p:cNvPr id="17" name="Freeform 6"/>
              <p:cNvSpPr>
                <a:spLocks noEditPoints="1"/>
              </p:cNvSpPr>
              <p:nvPr/>
            </p:nvSpPr>
            <p:spPr bwMode="auto">
              <a:xfrm>
                <a:off x="1023358" y="1642779"/>
                <a:ext cx="397260" cy="443060"/>
              </a:xfrm>
              <a:custGeom>
                <a:avLst/>
                <a:gdLst>
                  <a:gd name="T0" fmla="*/ 2085 w 3189"/>
                  <a:gd name="T1" fmla="*/ 914 h 3556"/>
                  <a:gd name="T2" fmla="*/ 1369 w 3189"/>
                  <a:gd name="T3" fmla="*/ 1616 h 3556"/>
                  <a:gd name="T4" fmla="*/ 1104 w 3189"/>
                  <a:gd name="T5" fmla="*/ 1366 h 3556"/>
                  <a:gd name="T6" fmla="*/ 1029 w 3189"/>
                  <a:gd name="T7" fmla="*/ 1358 h 3556"/>
                  <a:gd name="T8" fmla="*/ 963 w 3189"/>
                  <a:gd name="T9" fmla="*/ 1394 h 3556"/>
                  <a:gd name="T10" fmla="*/ 860 w 3189"/>
                  <a:gd name="T11" fmla="*/ 1511 h 3556"/>
                  <a:gd name="T12" fmla="*/ 853 w 3189"/>
                  <a:gd name="T13" fmla="*/ 1584 h 3556"/>
                  <a:gd name="T14" fmla="*/ 888 w 3189"/>
                  <a:gd name="T15" fmla="*/ 1650 h 3556"/>
                  <a:gd name="T16" fmla="*/ 1320 w 3189"/>
                  <a:gd name="T17" fmla="*/ 2068 h 3556"/>
                  <a:gd name="T18" fmla="*/ 1395 w 3189"/>
                  <a:gd name="T19" fmla="*/ 2076 h 3556"/>
                  <a:gd name="T20" fmla="*/ 1460 w 3189"/>
                  <a:gd name="T21" fmla="*/ 2040 h 3556"/>
                  <a:gd name="T22" fmla="*/ 2330 w 3189"/>
                  <a:gd name="T23" fmla="*/ 1157 h 3556"/>
                  <a:gd name="T24" fmla="*/ 2336 w 3189"/>
                  <a:gd name="T25" fmla="*/ 1085 h 3556"/>
                  <a:gd name="T26" fmla="*/ 2301 w 3189"/>
                  <a:gd name="T27" fmla="*/ 1018 h 3556"/>
                  <a:gd name="T28" fmla="*/ 2184 w 3189"/>
                  <a:gd name="T29" fmla="*/ 914 h 3556"/>
                  <a:gd name="T30" fmla="*/ 1595 w 3189"/>
                  <a:gd name="T31" fmla="*/ 0 h 3556"/>
                  <a:gd name="T32" fmla="*/ 1943 w 3189"/>
                  <a:gd name="T33" fmla="*/ 11 h 3556"/>
                  <a:gd name="T34" fmla="*/ 2242 w 3189"/>
                  <a:gd name="T35" fmla="*/ 39 h 3556"/>
                  <a:gd name="T36" fmla="*/ 2493 w 3189"/>
                  <a:gd name="T37" fmla="*/ 79 h 3556"/>
                  <a:gd name="T38" fmla="*/ 2699 w 3189"/>
                  <a:gd name="T39" fmla="*/ 127 h 3556"/>
                  <a:gd name="T40" fmla="*/ 2860 w 3189"/>
                  <a:gd name="T41" fmla="*/ 175 h 3556"/>
                  <a:gd name="T42" fmla="*/ 2978 w 3189"/>
                  <a:gd name="T43" fmla="*/ 220 h 3556"/>
                  <a:gd name="T44" fmla="*/ 3056 w 3189"/>
                  <a:gd name="T45" fmla="*/ 255 h 3556"/>
                  <a:gd name="T46" fmla="*/ 3094 w 3189"/>
                  <a:gd name="T47" fmla="*/ 275 h 3556"/>
                  <a:gd name="T48" fmla="*/ 3142 w 3189"/>
                  <a:gd name="T49" fmla="*/ 315 h 3556"/>
                  <a:gd name="T50" fmla="*/ 3182 w 3189"/>
                  <a:gd name="T51" fmla="*/ 390 h 3556"/>
                  <a:gd name="T52" fmla="*/ 3189 w 3189"/>
                  <a:gd name="T53" fmla="*/ 455 h 3556"/>
                  <a:gd name="T54" fmla="*/ 3184 w 3189"/>
                  <a:gd name="T55" fmla="*/ 520 h 3556"/>
                  <a:gd name="T56" fmla="*/ 3171 w 3189"/>
                  <a:gd name="T57" fmla="*/ 643 h 3556"/>
                  <a:gd name="T58" fmla="*/ 3149 w 3189"/>
                  <a:gd name="T59" fmla="*/ 819 h 3556"/>
                  <a:gd name="T60" fmla="*/ 3110 w 3189"/>
                  <a:gd name="T61" fmla="*/ 1037 h 3556"/>
                  <a:gd name="T62" fmla="*/ 3053 w 3189"/>
                  <a:gd name="T63" fmla="*/ 1292 h 3556"/>
                  <a:gd name="T64" fmla="*/ 2975 w 3189"/>
                  <a:gd name="T65" fmla="*/ 1574 h 3556"/>
                  <a:gd name="T66" fmla="*/ 2811 w 3189"/>
                  <a:gd name="T67" fmla="*/ 2026 h 3556"/>
                  <a:gd name="T68" fmla="*/ 2610 w 3189"/>
                  <a:gd name="T69" fmla="*/ 2444 h 3556"/>
                  <a:gd name="T70" fmla="*/ 2377 w 3189"/>
                  <a:gd name="T71" fmla="*/ 2816 h 3556"/>
                  <a:gd name="T72" fmla="*/ 2112 w 3189"/>
                  <a:gd name="T73" fmla="*/ 3145 h 3556"/>
                  <a:gd name="T74" fmla="*/ 1817 w 3189"/>
                  <a:gd name="T75" fmla="*/ 3431 h 3556"/>
                  <a:gd name="T76" fmla="*/ 1656 w 3189"/>
                  <a:gd name="T77" fmla="*/ 3546 h 3556"/>
                  <a:gd name="T78" fmla="*/ 1564 w 3189"/>
                  <a:gd name="T79" fmla="*/ 3554 h 3556"/>
                  <a:gd name="T80" fmla="*/ 1478 w 3189"/>
                  <a:gd name="T81" fmla="*/ 3516 h 3556"/>
                  <a:gd name="T82" fmla="*/ 1172 w 3189"/>
                  <a:gd name="T83" fmla="*/ 3245 h 3556"/>
                  <a:gd name="T84" fmla="*/ 897 w 3189"/>
                  <a:gd name="T85" fmla="*/ 2930 h 3556"/>
                  <a:gd name="T86" fmla="*/ 654 w 3189"/>
                  <a:gd name="T87" fmla="*/ 2573 h 3556"/>
                  <a:gd name="T88" fmla="*/ 441 w 3189"/>
                  <a:gd name="T89" fmla="*/ 2170 h 3556"/>
                  <a:gd name="T90" fmla="*/ 265 w 3189"/>
                  <a:gd name="T91" fmla="*/ 1729 h 3556"/>
                  <a:gd name="T92" fmla="*/ 160 w 3189"/>
                  <a:gd name="T93" fmla="*/ 1383 h 3556"/>
                  <a:gd name="T94" fmla="*/ 96 w 3189"/>
                  <a:gd name="T95" fmla="*/ 1119 h 3556"/>
                  <a:gd name="T96" fmla="*/ 52 w 3189"/>
                  <a:gd name="T97" fmla="*/ 887 h 3556"/>
                  <a:gd name="T98" fmla="*/ 24 w 3189"/>
                  <a:gd name="T99" fmla="*/ 696 h 3556"/>
                  <a:gd name="T100" fmla="*/ 8 w 3189"/>
                  <a:gd name="T101" fmla="*/ 555 h 3556"/>
                  <a:gd name="T102" fmla="*/ 1 w 3189"/>
                  <a:gd name="T103" fmla="*/ 469 h 3556"/>
                  <a:gd name="T104" fmla="*/ 1 w 3189"/>
                  <a:gd name="T105" fmla="*/ 419 h 3556"/>
                  <a:gd name="T106" fmla="*/ 29 w 3189"/>
                  <a:gd name="T107" fmla="*/ 339 h 3556"/>
                  <a:gd name="T108" fmla="*/ 91 w 3189"/>
                  <a:gd name="T109" fmla="*/ 278 h 3556"/>
                  <a:gd name="T110" fmla="*/ 117 w 3189"/>
                  <a:gd name="T111" fmla="*/ 264 h 3556"/>
                  <a:gd name="T112" fmla="*/ 181 w 3189"/>
                  <a:gd name="T113" fmla="*/ 233 h 3556"/>
                  <a:gd name="T114" fmla="*/ 286 w 3189"/>
                  <a:gd name="T115" fmla="*/ 190 h 3556"/>
                  <a:gd name="T116" fmla="*/ 433 w 3189"/>
                  <a:gd name="T117" fmla="*/ 143 h 3556"/>
                  <a:gd name="T118" fmla="*/ 623 w 3189"/>
                  <a:gd name="T119" fmla="*/ 94 h 3556"/>
                  <a:gd name="T120" fmla="*/ 858 w 3189"/>
                  <a:gd name="T121" fmla="*/ 51 h 3556"/>
                  <a:gd name="T122" fmla="*/ 1142 w 3189"/>
                  <a:gd name="T123" fmla="*/ 18 h 3556"/>
                  <a:gd name="T124" fmla="*/ 1473 w 3189"/>
                  <a:gd name="T125" fmla="*/ 1 h 3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89" h="3556">
                    <a:moveTo>
                      <a:pt x="2135" y="904"/>
                    </a:moveTo>
                    <a:lnTo>
                      <a:pt x="2109" y="907"/>
                    </a:lnTo>
                    <a:lnTo>
                      <a:pt x="2085" y="914"/>
                    </a:lnTo>
                    <a:lnTo>
                      <a:pt x="2063" y="926"/>
                    </a:lnTo>
                    <a:lnTo>
                      <a:pt x="2043" y="942"/>
                    </a:lnTo>
                    <a:lnTo>
                      <a:pt x="1369" y="1616"/>
                    </a:lnTo>
                    <a:lnTo>
                      <a:pt x="1145" y="1394"/>
                    </a:lnTo>
                    <a:lnTo>
                      <a:pt x="1125" y="1378"/>
                    </a:lnTo>
                    <a:lnTo>
                      <a:pt x="1104" y="1366"/>
                    </a:lnTo>
                    <a:lnTo>
                      <a:pt x="1080" y="1358"/>
                    </a:lnTo>
                    <a:lnTo>
                      <a:pt x="1054" y="1356"/>
                    </a:lnTo>
                    <a:lnTo>
                      <a:pt x="1029" y="1358"/>
                    </a:lnTo>
                    <a:lnTo>
                      <a:pt x="1005" y="1366"/>
                    </a:lnTo>
                    <a:lnTo>
                      <a:pt x="982" y="1378"/>
                    </a:lnTo>
                    <a:lnTo>
                      <a:pt x="963" y="1394"/>
                    </a:lnTo>
                    <a:lnTo>
                      <a:pt x="888" y="1468"/>
                    </a:lnTo>
                    <a:lnTo>
                      <a:pt x="872" y="1489"/>
                    </a:lnTo>
                    <a:lnTo>
                      <a:pt x="860" y="1511"/>
                    </a:lnTo>
                    <a:lnTo>
                      <a:pt x="853" y="1534"/>
                    </a:lnTo>
                    <a:lnTo>
                      <a:pt x="850" y="1559"/>
                    </a:lnTo>
                    <a:lnTo>
                      <a:pt x="853" y="1584"/>
                    </a:lnTo>
                    <a:lnTo>
                      <a:pt x="860" y="1608"/>
                    </a:lnTo>
                    <a:lnTo>
                      <a:pt x="872" y="1631"/>
                    </a:lnTo>
                    <a:lnTo>
                      <a:pt x="888" y="1650"/>
                    </a:lnTo>
                    <a:lnTo>
                      <a:pt x="1278" y="2040"/>
                    </a:lnTo>
                    <a:lnTo>
                      <a:pt x="1297" y="2057"/>
                    </a:lnTo>
                    <a:lnTo>
                      <a:pt x="1320" y="2068"/>
                    </a:lnTo>
                    <a:lnTo>
                      <a:pt x="1344" y="2076"/>
                    </a:lnTo>
                    <a:lnTo>
                      <a:pt x="1369" y="2078"/>
                    </a:lnTo>
                    <a:lnTo>
                      <a:pt x="1395" y="2076"/>
                    </a:lnTo>
                    <a:lnTo>
                      <a:pt x="1419" y="2068"/>
                    </a:lnTo>
                    <a:lnTo>
                      <a:pt x="1440" y="2057"/>
                    </a:lnTo>
                    <a:lnTo>
                      <a:pt x="1460" y="2040"/>
                    </a:lnTo>
                    <a:lnTo>
                      <a:pt x="2301" y="1200"/>
                    </a:lnTo>
                    <a:lnTo>
                      <a:pt x="2318" y="1180"/>
                    </a:lnTo>
                    <a:lnTo>
                      <a:pt x="2330" y="1157"/>
                    </a:lnTo>
                    <a:lnTo>
                      <a:pt x="2336" y="1133"/>
                    </a:lnTo>
                    <a:lnTo>
                      <a:pt x="2338" y="1109"/>
                    </a:lnTo>
                    <a:lnTo>
                      <a:pt x="2336" y="1085"/>
                    </a:lnTo>
                    <a:lnTo>
                      <a:pt x="2330" y="1061"/>
                    </a:lnTo>
                    <a:lnTo>
                      <a:pt x="2318" y="1038"/>
                    </a:lnTo>
                    <a:lnTo>
                      <a:pt x="2301" y="1018"/>
                    </a:lnTo>
                    <a:lnTo>
                      <a:pt x="2226" y="942"/>
                    </a:lnTo>
                    <a:lnTo>
                      <a:pt x="2206" y="926"/>
                    </a:lnTo>
                    <a:lnTo>
                      <a:pt x="2184" y="914"/>
                    </a:lnTo>
                    <a:lnTo>
                      <a:pt x="2160" y="907"/>
                    </a:lnTo>
                    <a:lnTo>
                      <a:pt x="2135" y="904"/>
                    </a:lnTo>
                    <a:close/>
                    <a:moveTo>
                      <a:pt x="1595" y="0"/>
                    </a:moveTo>
                    <a:lnTo>
                      <a:pt x="1716" y="1"/>
                    </a:lnTo>
                    <a:lnTo>
                      <a:pt x="1832" y="4"/>
                    </a:lnTo>
                    <a:lnTo>
                      <a:pt x="1943" y="11"/>
                    </a:lnTo>
                    <a:lnTo>
                      <a:pt x="2048" y="18"/>
                    </a:lnTo>
                    <a:lnTo>
                      <a:pt x="2148" y="28"/>
                    </a:lnTo>
                    <a:lnTo>
                      <a:pt x="2242" y="39"/>
                    </a:lnTo>
                    <a:lnTo>
                      <a:pt x="2331" y="51"/>
                    </a:lnTo>
                    <a:lnTo>
                      <a:pt x="2414" y="65"/>
                    </a:lnTo>
                    <a:lnTo>
                      <a:pt x="2493" y="79"/>
                    </a:lnTo>
                    <a:lnTo>
                      <a:pt x="2567" y="94"/>
                    </a:lnTo>
                    <a:lnTo>
                      <a:pt x="2635" y="110"/>
                    </a:lnTo>
                    <a:lnTo>
                      <a:pt x="2699" y="127"/>
                    </a:lnTo>
                    <a:lnTo>
                      <a:pt x="2757" y="143"/>
                    </a:lnTo>
                    <a:lnTo>
                      <a:pt x="2811" y="159"/>
                    </a:lnTo>
                    <a:lnTo>
                      <a:pt x="2860" y="175"/>
                    </a:lnTo>
                    <a:lnTo>
                      <a:pt x="2904" y="190"/>
                    </a:lnTo>
                    <a:lnTo>
                      <a:pt x="2943" y="206"/>
                    </a:lnTo>
                    <a:lnTo>
                      <a:pt x="2978" y="220"/>
                    </a:lnTo>
                    <a:lnTo>
                      <a:pt x="3008" y="233"/>
                    </a:lnTo>
                    <a:lnTo>
                      <a:pt x="3034" y="244"/>
                    </a:lnTo>
                    <a:lnTo>
                      <a:pt x="3056" y="255"/>
                    </a:lnTo>
                    <a:lnTo>
                      <a:pt x="3073" y="264"/>
                    </a:lnTo>
                    <a:lnTo>
                      <a:pt x="3086" y="270"/>
                    </a:lnTo>
                    <a:lnTo>
                      <a:pt x="3094" y="275"/>
                    </a:lnTo>
                    <a:lnTo>
                      <a:pt x="3098" y="278"/>
                    </a:lnTo>
                    <a:lnTo>
                      <a:pt x="3122" y="295"/>
                    </a:lnTo>
                    <a:lnTo>
                      <a:pt x="3142" y="315"/>
                    </a:lnTo>
                    <a:lnTo>
                      <a:pt x="3160" y="339"/>
                    </a:lnTo>
                    <a:lnTo>
                      <a:pt x="3174" y="363"/>
                    </a:lnTo>
                    <a:lnTo>
                      <a:pt x="3182" y="390"/>
                    </a:lnTo>
                    <a:lnTo>
                      <a:pt x="3188" y="419"/>
                    </a:lnTo>
                    <a:lnTo>
                      <a:pt x="3189" y="448"/>
                    </a:lnTo>
                    <a:lnTo>
                      <a:pt x="3189" y="455"/>
                    </a:lnTo>
                    <a:lnTo>
                      <a:pt x="3188" y="469"/>
                    </a:lnTo>
                    <a:lnTo>
                      <a:pt x="3187" y="491"/>
                    </a:lnTo>
                    <a:lnTo>
                      <a:pt x="3184" y="520"/>
                    </a:lnTo>
                    <a:lnTo>
                      <a:pt x="3181" y="555"/>
                    </a:lnTo>
                    <a:lnTo>
                      <a:pt x="3177" y="596"/>
                    </a:lnTo>
                    <a:lnTo>
                      <a:pt x="3171" y="643"/>
                    </a:lnTo>
                    <a:lnTo>
                      <a:pt x="3165" y="696"/>
                    </a:lnTo>
                    <a:lnTo>
                      <a:pt x="3157" y="755"/>
                    </a:lnTo>
                    <a:lnTo>
                      <a:pt x="3149" y="819"/>
                    </a:lnTo>
                    <a:lnTo>
                      <a:pt x="3137" y="887"/>
                    </a:lnTo>
                    <a:lnTo>
                      <a:pt x="3125" y="960"/>
                    </a:lnTo>
                    <a:lnTo>
                      <a:pt x="3110" y="1037"/>
                    </a:lnTo>
                    <a:lnTo>
                      <a:pt x="3094" y="1119"/>
                    </a:lnTo>
                    <a:lnTo>
                      <a:pt x="3074" y="1203"/>
                    </a:lnTo>
                    <a:lnTo>
                      <a:pt x="3053" y="1292"/>
                    </a:lnTo>
                    <a:lnTo>
                      <a:pt x="3030" y="1383"/>
                    </a:lnTo>
                    <a:lnTo>
                      <a:pt x="3004" y="1477"/>
                    </a:lnTo>
                    <a:lnTo>
                      <a:pt x="2975" y="1574"/>
                    </a:lnTo>
                    <a:lnTo>
                      <a:pt x="2925" y="1729"/>
                    </a:lnTo>
                    <a:lnTo>
                      <a:pt x="2870" y="1879"/>
                    </a:lnTo>
                    <a:lnTo>
                      <a:pt x="2811" y="2026"/>
                    </a:lnTo>
                    <a:lnTo>
                      <a:pt x="2748" y="2170"/>
                    </a:lnTo>
                    <a:lnTo>
                      <a:pt x="2681" y="2308"/>
                    </a:lnTo>
                    <a:lnTo>
                      <a:pt x="2610" y="2444"/>
                    </a:lnTo>
                    <a:lnTo>
                      <a:pt x="2535" y="2573"/>
                    </a:lnTo>
                    <a:lnTo>
                      <a:pt x="2458" y="2697"/>
                    </a:lnTo>
                    <a:lnTo>
                      <a:pt x="2377" y="2816"/>
                    </a:lnTo>
                    <a:lnTo>
                      <a:pt x="2293" y="2930"/>
                    </a:lnTo>
                    <a:lnTo>
                      <a:pt x="2204" y="3039"/>
                    </a:lnTo>
                    <a:lnTo>
                      <a:pt x="2112" y="3145"/>
                    </a:lnTo>
                    <a:lnTo>
                      <a:pt x="2017" y="3245"/>
                    </a:lnTo>
                    <a:lnTo>
                      <a:pt x="1918" y="3340"/>
                    </a:lnTo>
                    <a:lnTo>
                      <a:pt x="1817" y="3431"/>
                    </a:lnTo>
                    <a:lnTo>
                      <a:pt x="1712" y="3516"/>
                    </a:lnTo>
                    <a:lnTo>
                      <a:pt x="1685" y="3533"/>
                    </a:lnTo>
                    <a:lnTo>
                      <a:pt x="1656" y="3546"/>
                    </a:lnTo>
                    <a:lnTo>
                      <a:pt x="1625" y="3554"/>
                    </a:lnTo>
                    <a:lnTo>
                      <a:pt x="1595" y="3556"/>
                    </a:lnTo>
                    <a:lnTo>
                      <a:pt x="1564" y="3554"/>
                    </a:lnTo>
                    <a:lnTo>
                      <a:pt x="1533" y="3546"/>
                    </a:lnTo>
                    <a:lnTo>
                      <a:pt x="1505" y="3533"/>
                    </a:lnTo>
                    <a:lnTo>
                      <a:pt x="1478" y="3516"/>
                    </a:lnTo>
                    <a:lnTo>
                      <a:pt x="1373" y="3431"/>
                    </a:lnTo>
                    <a:lnTo>
                      <a:pt x="1270" y="3340"/>
                    </a:lnTo>
                    <a:lnTo>
                      <a:pt x="1172" y="3245"/>
                    </a:lnTo>
                    <a:lnTo>
                      <a:pt x="1077" y="3145"/>
                    </a:lnTo>
                    <a:lnTo>
                      <a:pt x="986" y="3039"/>
                    </a:lnTo>
                    <a:lnTo>
                      <a:pt x="897" y="2930"/>
                    </a:lnTo>
                    <a:lnTo>
                      <a:pt x="813" y="2816"/>
                    </a:lnTo>
                    <a:lnTo>
                      <a:pt x="731" y="2697"/>
                    </a:lnTo>
                    <a:lnTo>
                      <a:pt x="654" y="2573"/>
                    </a:lnTo>
                    <a:lnTo>
                      <a:pt x="579" y="2444"/>
                    </a:lnTo>
                    <a:lnTo>
                      <a:pt x="509" y="2308"/>
                    </a:lnTo>
                    <a:lnTo>
                      <a:pt x="441" y="2170"/>
                    </a:lnTo>
                    <a:lnTo>
                      <a:pt x="378" y="2026"/>
                    </a:lnTo>
                    <a:lnTo>
                      <a:pt x="319" y="1879"/>
                    </a:lnTo>
                    <a:lnTo>
                      <a:pt x="265" y="1729"/>
                    </a:lnTo>
                    <a:lnTo>
                      <a:pt x="214" y="1574"/>
                    </a:lnTo>
                    <a:lnTo>
                      <a:pt x="186" y="1477"/>
                    </a:lnTo>
                    <a:lnTo>
                      <a:pt x="160" y="1383"/>
                    </a:lnTo>
                    <a:lnTo>
                      <a:pt x="136" y="1292"/>
                    </a:lnTo>
                    <a:lnTo>
                      <a:pt x="115" y="1203"/>
                    </a:lnTo>
                    <a:lnTo>
                      <a:pt x="96" y="1119"/>
                    </a:lnTo>
                    <a:lnTo>
                      <a:pt x="79" y="1037"/>
                    </a:lnTo>
                    <a:lnTo>
                      <a:pt x="65" y="960"/>
                    </a:lnTo>
                    <a:lnTo>
                      <a:pt x="52" y="887"/>
                    </a:lnTo>
                    <a:lnTo>
                      <a:pt x="41" y="819"/>
                    </a:lnTo>
                    <a:lnTo>
                      <a:pt x="31" y="755"/>
                    </a:lnTo>
                    <a:lnTo>
                      <a:pt x="24" y="696"/>
                    </a:lnTo>
                    <a:lnTo>
                      <a:pt x="17" y="643"/>
                    </a:lnTo>
                    <a:lnTo>
                      <a:pt x="12" y="596"/>
                    </a:lnTo>
                    <a:lnTo>
                      <a:pt x="8" y="555"/>
                    </a:lnTo>
                    <a:lnTo>
                      <a:pt x="5" y="520"/>
                    </a:lnTo>
                    <a:lnTo>
                      <a:pt x="3" y="491"/>
                    </a:lnTo>
                    <a:lnTo>
                      <a:pt x="1" y="469"/>
                    </a:lnTo>
                    <a:lnTo>
                      <a:pt x="0" y="455"/>
                    </a:lnTo>
                    <a:lnTo>
                      <a:pt x="0" y="448"/>
                    </a:lnTo>
                    <a:lnTo>
                      <a:pt x="1" y="419"/>
                    </a:lnTo>
                    <a:lnTo>
                      <a:pt x="6" y="390"/>
                    </a:lnTo>
                    <a:lnTo>
                      <a:pt x="16" y="363"/>
                    </a:lnTo>
                    <a:lnTo>
                      <a:pt x="29" y="339"/>
                    </a:lnTo>
                    <a:lnTo>
                      <a:pt x="47" y="315"/>
                    </a:lnTo>
                    <a:lnTo>
                      <a:pt x="67" y="295"/>
                    </a:lnTo>
                    <a:lnTo>
                      <a:pt x="91" y="278"/>
                    </a:lnTo>
                    <a:lnTo>
                      <a:pt x="95" y="275"/>
                    </a:lnTo>
                    <a:lnTo>
                      <a:pt x="104" y="270"/>
                    </a:lnTo>
                    <a:lnTo>
                      <a:pt x="117" y="264"/>
                    </a:lnTo>
                    <a:lnTo>
                      <a:pt x="133" y="255"/>
                    </a:lnTo>
                    <a:lnTo>
                      <a:pt x="155" y="244"/>
                    </a:lnTo>
                    <a:lnTo>
                      <a:pt x="181" y="233"/>
                    </a:lnTo>
                    <a:lnTo>
                      <a:pt x="211" y="220"/>
                    </a:lnTo>
                    <a:lnTo>
                      <a:pt x="246" y="206"/>
                    </a:lnTo>
                    <a:lnTo>
                      <a:pt x="286" y="190"/>
                    </a:lnTo>
                    <a:lnTo>
                      <a:pt x="330" y="175"/>
                    </a:lnTo>
                    <a:lnTo>
                      <a:pt x="379" y="159"/>
                    </a:lnTo>
                    <a:lnTo>
                      <a:pt x="433" y="143"/>
                    </a:lnTo>
                    <a:lnTo>
                      <a:pt x="491" y="127"/>
                    </a:lnTo>
                    <a:lnTo>
                      <a:pt x="554" y="110"/>
                    </a:lnTo>
                    <a:lnTo>
                      <a:pt x="623" y="94"/>
                    </a:lnTo>
                    <a:lnTo>
                      <a:pt x="696" y="79"/>
                    </a:lnTo>
                    <a:lnTo>
                      <a:pt x="775" y="65"/>
                    </a:lnTo>
                    <a:lnTo>
                      <a:pt x="858" y="51"/>
                    </a:lnTo>
                    <a:lnTo>
                      <a:pt x="948" y="39"/>
                    </a:lnTo>
                    <a:lnTo>
                      <a:pt x="1042" y="28"/>
                    </a:lnTo>
                    <a:lnTo>
                      <a:pt x="1142" y="18"/>
                    </a:lnTo>
                    <a:lnTo>
                      <a:pt x="1247" y="11"/>
                    </a:lnTo>
                    <a:lnTo>
                      <a:pt x="1357" y="4"/>
                    </a:lnTo>
                    <a:lnTo>
                      <a:pt x="1473" y="1"/>
                    </a:lnTo>
                    <a:lnTo>
                      <a:pt x="1595" y="0"/>
                    </a:lnTo>
                    <a:close/>
                  </a:path>
                </a:pathLst>
              </a:custGeom>
              <a:solidFill>
                <a:schemeClr val="bg1"/>
              </a:solidFill>
              <a:ln w="0">
                <a:noFill/>
                <a:prstDash val="solid"/>
                <a:round/>
                <a:headEnd/>
                <a:tailEnd/>
              </a:ln>
            </p:spPr>
            <p:txBody>
              <a:bodyPr vert="horz" wrap="square" lIns="91416" tIns="45708" rIns="91416" bIns="45708" numCol="1" anchor="t" anchorCtr="0" compatLnSpc="1">
                <a:prstTxWarp prst="textNoShape">
                  <a:avLst/>
                </a:prstTxWarp>
              </a:bodyPr>
              <a:lstStyle/>
              <a:p>
                <a:endParaRPr lang="en-IN" sz="1350" dirty="0">
                  <a:solidFill>
                    <a:schemeClr val="bg1">
                      <a:lumMod val="50000"/>
                    </a:schemeClr>
                  </a:solidFill>
                </a:endParaRPr>
              </a:p>
            </p:txBody>
          </p:sp>
        </p:grpSp>
      </p:grpSp>
      <p:grpSp>
        <p:nvGrpSpPr>
          <p:cNvPr id="20" name="Group 11"/>
          <p:cNvGrpSpPr/>
          <p:nvPr/>
        </p:nvGrpSpPr>
        <p:grpSpPr>
          <a:xfrm>
            <a:off x="6372352" y="5491627"/>
            <a:ext cx="2447331" cy="716189"/>
            <a:chOff x="4150804" y="1469820"/>
            <a:chExt cx="2447968" cy="716375"/>
          </a:xfrm>
        </p:grpSpPr>
        <p:grpSp>
          <p:nvGrpSpPr>
            <p:cNvPr id="21" name="Group 7"/>
            <p:cNvGrpSpPr/>
            <p:nvPr/>
          </p:nvGrpSpPr>
          <p:grpSpPr>
            <a:xfrm>
              <a:off x="4150804" y="1472964"/>
              <a:ext cx="709954" cy="709954"/>
              <a:chOff x="4077983" y="1411071"/>
              <a:chExt cx="855596" cy="855596"/>
            </a:xfrm>
          </p:grpSpPr>
          <p:sp>
            <p:nvSpPr>
              <p:cNvPr id="25" name="Oval 165"/>
              <p:cNvSpPr/>
              <p:nvPr/>
            </p:nvSpPr>
            <p:spPr>
              <a:xfrm>
                <a:off x="4077983" y="1411071"/>
                <a:ext cx="855596" cy="85559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3199" dirty="0">
                  <a:solidFill>
                    <a:schemeClr val="bg1">
                      <a:lumMod val="50000"/>
                    </a:schemeClr>
                  </a:solidFill>
                  <a:latin typeface="FontAwesome" pitchFamily="50" charset="0"/>
                </a:endParaRPr>
              </a:p>
            </p:txBody>
          </p:sp>
          <p:grpSp>
            <p:nvGrpSpPr>
              <p:cNvPr id="26" name="Group 166"/>
              <p:cNvGrpSpPr/>
              <p:nvPr/>
            </p:nvGrpSpPr>
            <p:grpSpPr>
              <a:xfrm>
                <a:off x="4264729" y="1656811"/>
                <a:ext cx="428625" cy="420688"/>
                <a:chOff x="1393825" y="3976688"/>
                <a:chExt cx="428625" cy="420688"/>
              </a:xfrm>
              <a:solidFill>
                <a:schemeClr val="bg1"/>
              </a:solidFill>
            </p:grpSpPr>
            <p:sp>
              <p:nvSpPr>
                <p:cNvPr id="27" name="Freeform 136"/>
                <p:cNvSpPr>
                  <a:spLocks noEditPoints="1"/>
                </p:cNvSpPr>
                <p:nvPr/>
              </p:nvSpPr>
              <p:spPr bwMode="auto">
                <a:xfrm>
                  <a:off x="1393825" y="3976688"/>
                  <a:ext cx="428625" cy="420688"/>
                </a:xfrm>
                <a:custGeom>
                  <a:avLst/>
                  <a:gdLst>
                    <a:gd name="T0" fmla="*/ 50 w 114"/>
                    <a:gd name="T1" fmla="*/ 112 h 112"/>
                    <a:gd name="T2" fmla="*/ 41 w 114"/>
                    <a:gd name="T3" fmla="*/ 109 h 112"/>
                    <a:gd name="T4" fmla="*/ 5 w 114"/>
                    <a:gd name="T5" fmla="*/ 73 h 112"/>
                    <a:gd name="T6" fmla="*/ 5 w 114"/>
                    <a:gd name="T7" fmla="*/ 55 h 112"/>
                    <a:gd name="T8" fmla="*/ 53 w 114"/>
                    <a:gd name="T9" fmla="*/ 7 h 112"/>
                    <a:gd name="T10" fmla="*/ 71 w 114"/>
                    <a:gd name="T11" fmla="*/ 0 h 112"/>
                    <a:gd name="T12" fmla="*/ 101 w 114"/>
                    <a:gd name="T13" fmla="*/ 0 h 112"/>
                    <a:gd name="T14" fmla="*/ 114 w 114"/>
                    <a:gd name="T15" fmla="*/ 13 h 112"/>
                    <a:gd name="T16" fmla="*/ 114 w 114"/>
                    <a:gd name="T17" fmla="*/ 43 h 112"/>
                    <a:gd name="T18" fmla="*/ 107 w 114"/>
                    <a:gd name="T19" fmla="*/ 61 h 112"/>
                    <a:gd name="T20" fmla="*/ 59 w 114"/>
                    <a:gd name="T21" fmla="*/ 109 h 112"/>
                    <a:gd name="T22" fmla="*/ 50 w 114"/>
                    <a:gd name="T23" fmla="*/ 112 h 112"/>
                    <a:gd name="T24" fmla="*/ 71 w 114"/>
                    <a:gd name="T25" fmla="*/ 8 h 112"/>
                    <a:gd name="T26" fmla="*/ 59 w 114"/>
                    <a:gd name="T27" fmla="*/ 13 h 112"/>
                    <a:gd name="T28" fmla="*/ 11 w 114"/>
                    <a:gd name="T29" fmla="*/ 61 h 112"/>
                    <a:gd name="T30" fmla="*/ 11 w 114"/>
                    <a:gd name="T31" fmla="*/ 67 h 112"/>
                    <a:gd name="T32" fmla="*/ 47 w 114"/>
                    <a:gd name="T33" fmla="*/ 103 h 112"/>
                    <a:gd name="T34" fmla="*/ 53 w 114"/>
                    <a:gd name="T35" fmla="*/ 103 h 112"/>
                    <a:gd name="T36" fmla="*/ 101 w 114"/>
                    <a:gd name="T37" fmla="*/ 55 h 112"/>
                    <a:gd name="T38" fmla="*/ 106 w 114"/>
                    <a:gd name="T39" fmla="*/ 43 h 112"/>
                    <a:gd name="T40" fmla="*/ 106 w 114"/>
                    <a:gd name="T41" fmla="*/ 13 h 112"/>
                    <a:gd name="T42" fmla="*/ 101 w 114"/>
                    <a:gd name="T43" fmla="*/ 8 h 112"/>
                    <a:gd name="T44" fmla="*/ 71 w 114"/>
                    <a:gd name="T45" fmla="*/ 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4" h="112">
                      <a:moveTo>
                        <a:pt x="50" y="112"/>
                      </a:moveTo>
                      <a:cubicBezTo>
                        <a:pt x="47" y="112"/>
                        <a:pt x="43" y="111"/>
                        <a:pt x="41" y="109"/>
                      </a:cubicBezTo>
                      <a:cubicBezTo>
                        <a:pt x="5" y="73"/>
                        <a:pt x="5" y="73"/>
                        <a:pt x="5" y="73"/>
                      </a:cubicBezTo>
                      <a:cubicBezTo>
                        <a:pt x="0" y="68"/>
                        <a:pt x="0" y="60"/>
                        <a:pt x="5" y="55"/>
                      </a:cubicBezTo>
                      <a:cubicBezTo>
                        <a:pt x="53" y="7"/>
                        <a:pt x="53" y="7"/>
                        <a:pt x="53" y="7"/>
                      </a:cubicBezTo>
                      <a:cubicBezTo>
                        <a:pt x="57" y="3"/>
                        <a:pt x="65" y="0"/>
                        <a:pt x="71" y="0"/>
                      </a:cubicBezTo>
                      <a:cubicBezTo>
                        <a:pt x="101" y="0"/>
                        <a:pt x="101" y="0"/>
                        <a:pt x="101" y="0"/>
                      </a:cubicBezTo>
                      <a:cubicBezTo>
                        <a:pt x="108" y="0"/>
                        <a:pt x="114" y="6"/>
                        <a:pt x="114" y="13"/>
                      </a:cubicBezTo>
                      <a:cubicBezTo>
                        <a:pt x="114" y="43"/>
                        <a:pt x="114" y="43"/>
                        <a:pt x="114" y="43"/>
                      </a:cubicBezTo>
                      <a:cubicBezTo>
                        <a:pt x="114" y="49"/>
                        <a:pt x="111" y="57"/>
                        <a:pt x="107" y="61"/>
                      </a:cubicBezTo>
                      <a:cubicBezTo>
                        <a:pt x="59" y="109"/>
                        <a:pt x="59" y="109"/>
                        <a:pt x="59" y="109"/>
                      </a:cubicBezTo>
                      <a:cubicBezTo>
                        <a:pt x="57" y="111"/>
                        <a:pt x="53" y="112"/>
                        <a:pt x="50" y="112"/>
                      </a:cubicBezTo>
                      <a:close/>
                      <a:moveTo>
                        <a:pt x="71" y="8"/>
                      </a:moveTo>
                      <a:cubicBezTo>
                        <a:pt x="67" y="8"/>
                        <a:pt x="61" y="10"/>
                        <a:pt x="59" y="13"/>
                      </a:cubicBezTo>
                      <a:cubicBezTo>
                        <a:pt x="11" y="61"/>
                        <a:pt x="11" y="61"/>
                        <a:pt x="11" y="61"/>
                      </a:cubicBezTo>
                      <a:cubicBezTo>
                        <a:pt x="9" y="62"/>
                        <a:pt x="9" y="66"/>
                        <a:pt x="11" y="67"/>
                      </a:cubicBezTo>
                      <a:cubicBezTo>
                        <a:pt x="47" y="103"/>
                        <a:pt x="47" y="103"/>
                        <a:pt x="47" y="103"/>
                      </a:cubicBezTo>
                      <a:cubicBezTo>
                        <a:pt x="48" y="105"/>
                        <a:pt x="52" y="105"/>
                        <a:pt x="53" y="103"/>
                      </a:cubicBezTo>
                      <a:cubicBezTo>
                        <a:pt x="101" y="55"/>
                        <a:pt x="101" y="55"/>
                        <a:pt x="101" y="55"/>
                      </a:cubicBezTo>
                      <a:cubicBezTo>
                        <a:pt x="104" y="53"/>
                        <a:pt x="106" y="47"/>
                        <a:pt x="106" y="43"/>
                      </a:cubicBezTo>
                      <a:cubicBezTo>
                        <a:pt x="106" y="13"/>
                        <a:pt x="106" y="13"/>
                        <a:pt x="106" y="13"/>
                      </a:cubicBezTo>
                      <a:cubicBezTo>
                        <a:pt x="106" y="10"/>
                        <a:pt x="104" y="8"/>
                        <a:pt x="101" y="8"/>
                      </a:cubicBezTo>
                      <a:lnTo>
                        <a:pt x="71"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p>
              </p:txBody>
            </p:sp>
            <p:sp>
              <p:nvSpPr>
                <p:cNvPr id="28" name="Freeform 137"/>
                <p:cNvSpPr>
                  <a:spLocks noEditPoints="1"/>
                </p:cNvSpPr>
                <p:nvPr/>
              </p:nvSpPr>
              <p:spPr bwMode="auto">
                <a:xfrm>
                  <a:off x="1641475" y="4037013"/>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close/>
                      <a:moveTo>
                        <a:pt x="16" y="8"/>
                      </a:moveTo>
                      <a:cubicBezTo>
                        <a:pt x="11" y="8"/>
                        <a:pt x="8" y="11"/>
                        <a:pt x="8" y="16"/>
                      </a:cubicBezTo>
                      <a:cubicBezTo>
                        <a:pt x="8" y="21"/>
                        <a:pt x="11" y="24"/>
                        <a:pt x="16" y="24"/>
                      </a:cubicBezTo>
                      <a:cubicBezTo>
                        <a:pt x="21" y="24"/>
                        <a:pt x="24" y="21"/>
                        <a:pt x="24" y="16"/>
                      </a:cubicBezTo>
                      <a:cubicBezTo>
                        <a:pt x="24" y="11"/>
                        <a:pt x="21" y="8"/>
                        <a:pt x="1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p>
              </p:txBody>
            </p:sp>
          </p:grpSp>
        </p:grpSp>
        <p:grpSp>
          <p:nvGrpSpPr>
            <p:cNvPr id="22" name="Group 183"/>
            <p:cNvGrpSpPr/>
            <p:nvPr/>
          </p:nvGrpSpPr>
          <p:grpSpPr>
            <a:xfrm>
              <a:off x="4994267" y="1469820"/>
              <a:ext cx="1604505" cy="716375"/>
              <a:chOff x="1701937" y="1472357"/>
              <a:chExt cx="1604505" cy="716375"/>
            </a:xfrm>
          </p:grpSpPr>
          <p:sp>
            <p:nvSpPr>
              <p:cNvPr id="23" name="TextBox 184"/>
              <p:cNvSpPr txBox="1"/>
              <p:nvPr/>
            </p:nvSpPr>
            <p:spPr>
              <a:xfrm>
                <a:off x="1701937" y="1680769"/>
                <a:ext cx="1604505" cy="507963"/>
              </a:xfrm>
              <a:prstGeom prst="rect">
                <a:avLst/>
              </a:prstGeom>
              <a:noFill/>
            </p:spPr>
            <p:txBody>
              <a:bodyPr wrap="square" lIns="0" tIns="0" rIns="0" bIns="0" rtlCol="0">
                <a:spAutoFit/>
              </a:bodyPr>
              <a:lstStyle/>
              <a:p>
                <a:r>
                  <a:rPr lang="en-IN" sz="1100" dirty="0">
                    <a:solidFill>
                      <a:schemeClr val="bg1">
                        <a:lumMod val="65000"/>
                      </a:schemeClr>
                    </a:solidFill>
                  </a:rPr>
                  <a:t>Ipsum generators on the Internet tend to repeat predefined chunks</a:t>
                </a:r>
              </a:p>
            </p:txBody>
          </p:sp>
          <p:sp>
            <p:nvSpPr>
              <p:cNvPr id="24" name="TextBox 185"/>
              <p:cNvSpPr txBox="1"/>
              <p:nvPr/>
            </p:nvSpPr>
            <p:spPr>
              <a:xfrm>
                <a:off x="1710474" y="1472357"/>
                <a:ext cx="1595968" cy="215500"/>
              </a:xfrm>
              <a:prstGeom prst="rect">
                <a:avLst/>
              </a:prstGeom>
              <a:noFill/>
            </p:spPr>
            <p:txBody>
              <a:bodyPr wrap="square" lIns="0" tIns="0" rIns="0" bIns="0" rtlCol="0">
                <a:spAutoFit/>
              </a:bodyPr>
              <a:lstStyle/>
              <a:p>
                <a:pPr lvl="0"/>
                <a:r>
                  <a:rPr lang="en-IN" sz="1400" dirty="0">
                    <a:solidFill>
                      <a:schemeClr val="bg1">
                        <a:lumMod val="50000"/>
                      </a:schemeClr>
                    </a:solidFill>
                    <a:latin typeface="+mj-lt"/>
                  </a:rPr>
                  <a:t>California</a:t>
                </a:r>
              </a:p>
            </p:txBody>
          </p:sp>
        </p:grpSp>
      </p:grpSp>
      <p:grpSp>
        <p:nvGrpSpPr>
          <p:cNvPr id="29" name="Group 12"/>
          <p:cNvGrpSpPr/>
          <p:nvPr/>
        </p:nvGrpSpPr>
        <p:grpSpPr>
          <a:xfrm>
            <a:off x="690258" y="1460481"/>
            <a:ext cx="2457403" cy="716189"/>
            <a:chOff x="7362829" y="1420403"/>
            <a:chExt cx="2458042" cy="716375"/>
          </a:xfrm>
        </p:grpSpPr>
        <p:grpSp>
          <p:nvGrpSpPr>
            <p:cNvPr id="30" name="Group 8"/>
            <p:cNvGrpSpPr/>
            <p:nvPr/>
          </p:nvGrpSpPr>
          <p:grpSpPr>
            <a:xfrm>
              <a:off x="7362829" y="1423547"/>
              <a:ext cx="709954" cy="709954"/>
              <a:chOff x="7290008" y="1362024"/>
              <a:chExt cx="855596" cy="855596"/>
            </a:xfrm>
          </p:grpSpPr>
          <p:sp>
            <p:nvSpPr>
              <p:cNvPr id="34" name="Oval 147"/>
              <p:cNvSpPr/>
              <p:nvPr/>
            </p:nvSpPr>
            <p:spPr>
              <a:xfrm>
                <a:off x="7290008" y="1362024"/>
                <a:ext cx="855596" cy="8555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3199" dirty="0">
                  <a:solidFill>
                    <a:schemeClr val="bg1">
                      <a:lumMod val="50000"/>
                    </a:schemeClr>
                  </a:solidFill>
                  <a:latin typeface="FontAwesome" pitchFamily="50" charset="0"/>
                </a:endParaRPr>
              </a:p>
            </p:txBody>
          </p:sp>
          <p:grpSp>
            <p:nvGrpSpPr>
              <p:cNvPr id="35" name="Group 148"/>
              <p:cNvGrpSpPr/>
              <p:nvPr/>
            </p:nvGrpSpPr>
            <p:grpSpPr>
              <a:xfrm>
                <a:off x="7450905" y="1585194"/>
                <a:ext cx="511175" cy="450851"/>
                <a:chOff x="2122488" y="6953250"/>
                <a:chExt cx="511175" cy="450850"/>
              </a:xfrm>
              <a:solidFill>
                <a:schemeClr val="bg1"/>
              </a:solidFill>
            </p:grpSpPr>
            <p:sp>
              <p:nvSpPr>
                <p:cNvPr id="36" name="Freeform 193"/>
                <p:cNvSpPr>
                  <a:spLocks noEditPoints="1"/>
                </p:cNvSpPr>
                <p:nvPr/>
              </p:nvSpPr>
              <p:spPr bwMode="auto">
                <a:xfrm>
                  <a:off x="2212975" y="6953250"/>
                  <a:ext cx="330200" cy="450850"/>
                </a:xfrm>
                <a:custGeom>
                  <a:avLst/>
                  <a:gdLst>
                    <a:gd name="T0" fmla="*/ 58 w 88"/>
                    <a:gd name="T1" fmla="*/ 77 h 120"/>
                    <a:gd name="T2" fmla="*/ 88 w 88"/>
                    <a:gd name="T3" fmla="*/ 4 h 120"/>
                    <a:gd name="T4" fmla="*/ 88 w 88"/>
                    <a:gd name="T5" fmla="*/ 0 h 120"/>
                    <a:gd name="T6" fmla="*/ 0 w 88"/>
                    <a:gd name="T7" fmla="*/ 0 h 120"/>
                    <a:gd name="T8" fmla="*/ 0 w 88"/>
                    <a:gd name="T9" fmla="*/ 4 h 120"/>
                    <a:gd name="T10" fmla="*/ 30 w 88"/>
                    <a:gd name="T11" fmla="*/ 77 h 120"/>
                    <a:gd name="T12" fmla="*/ 40 w 88"/>
                    <a:gd name="T13" fmla="*/ 92 h 120"/>
                    <a:gd name="T14" fmla="*/ 40 w 88"/>
                    <a:gd name="T15" fmla="*/ 104 h 120"/>
                    <a:gd name="T16" fmla="*/ 25 w 88"/>
                    <a:gd name="T17" fmla="*/ 112 h 120"/>
                    <a:gd name="T18" fmla="*/ 16 w 88"/>
                    <a:gd name="T19" fmla="*/ 112 h 120"/>
                    <a:gd name="T20" fmla="*/ 8 w 88"/>
                    <a:gd name="T21" fmla="*/ 120 h 120"/>
                    <a:gd name="T22" fmla="*/ 80 w 88"/>
                    <a:gd name="T23" fmla="*/ 120 h 120"/>
                    <a:gd name="T24" fmla="*/ 72 w 88"/>
                    <a:gd name="T25" fmla="*/ 112 h 120"/>
                    <a:gd name="T26" fmla="*/ 63 w 88"/>
                    <a:gd name="T27" fmla="*/ 112 h 120"/>
                    <a:gd name="T28" fmla="*/ 48 w 88"/>
                    <a:gd name="T29" fmla="*/ 104 h 120"/>
                    <a:gd name="T30" fmla="*/ 48 w 88"/>
                    <a:gd name="T31" fmla="*/ 92 h 120"/>
                    <a:gd name="T32" fmla="*/ 58 w 88"/>
                    <a:gd name="T33" fmla="*/ 77 h 120"/>
                    <a:gd name="T34" fmla="*/ 44 w 88"/>
                    <a:gd name="T35" fmla="*/ 80 h 120"/>
                    <a:gd name="T36" fmla="*/ 35 w 88"/>
                    <a:gd name="T37" fmla="*/ 71 h 120"/>
                    <a:gd name="T38" fmla="*/ 8 w 88"/>
                    <a:gd name="T39" fmla="*/ 8 h 120"/>
                    <a:gd name="T40" fmla="*/ 80 w 88"/>
                    <a:gd name="T41" fmla="*/ 8 h 120"/>
                    <a:gd name="T42" fmla="*/ 53 w 88"/>
                    <a:gd name="T43" fmla="*/ 71 h 120"/>
                    <a:gd name="T44" fmla="*/ 44 w 88"/>
                    <a:gd name="T45"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8" h="120">
                      <a:moveTo>
                        <a:pt x="58" y="77"/>
                      </a:moveTo>
                      <a:cubicBezTo>
                        <a:pt x="70" y="68"/>
                        <a:pt x="88" y="55"/>
                        <a:pt x="88" y="4"/>
                      </a:cubicBezTo>
                      <a:cubicBezTo>
                        <a:pt x="88" y="0"/>
                        <a:pt x="88" y="0"/>
                        <a:pt x="88" y="0"/>
                      </a:cubicBezTo>
                      <a:cubicBezTo>
                        <a:pt x="0" y="0"/>
                        <a:pt x="0" y="0"/>
                        <a:pt x="0" y="0"/>
                      </a:cubicBezTo>
                      <a:cubicBezTo>
                        <a:pt x="0" y="4"/>
                        <a:pt x="0" y="4"/>
                        <a:pt x="0" y="4"/>
                      </a:cubicBezTo>
                      <a:cubicBezTo>
                        <a:pt x="0" y="55"/>
                        <a:pt x="18" y="68"/>
                        <a:pt x="30" y="77"/>
                      </a:cubicBezTo>
                      <a:cubicBezTo>
                        <a:pt x="37" y="83"/>
                        <a:pt x="40" y="86"/>
                        <a:pt x="40" y="92"/>
                      </a:cubicBezTo>
                      <a:cubicBezTo>
                        <a:pt x="40" y="104"/>
                        <a:pt x="40" y="104"/>
                        <a:pt x="40" y="104"/>
                      </a:cubicBezTo>
                      <a:cubicBezTo>
                        <a:pt x="34" y="105"/>
                        <a:pt x="27" y="107"/>
                        <a:pt x="25" y="112"/>
                      </a:cubicBezTo>
                      <a:cubicBezTo>
                        <a:pt x="16" y="112"/>
                        <a:pt x="16" y="112"/>
                        <a:pt x="16" y="112"/>
                      </a:cubicBezTo>
                      <a:cubicBezTo>
                        <a:pt x="12" y="112"/>
                        <a:pt x="8" y="116"/>
                        <a:pt x="8" y="120"/>
                      </a:cubicBezTo>
                      <a:cubicBezTo>
                        <a:pt x="80" y="120"/>
                        <a:pt x="80" y="120"/>
                        <a:pt x="80" y="120"/>
                      </a:cubicBezTo>
                      <a:cubicBezTo>
                        <a:pt x="80" y="116"/>
                        <a:pt x="76" y="112"/>
                        <a:pt x="72" y="112"/>
                      </a:cubicBezTo>
                      <a:cubicBezTo>
                        <a:pt x="63" y="112"/>
                        <a:pt x="63" y="112"/>
                        <a:pt x="63" y="112"/>
                      </a:cubicBezTo>
                      <a:cubicBezTo>
                        <a:pt x="61" y="107"/>
                        <a:pt x="54" y="105"/>
                        <a:pt x="48" y="104"/>
                      </a:cubicBezTo>
                      <a:cubicBezTo>
                        <a:pt x="48" y="92"/>
                        <a:pt x="48" y="92"/>
                        <a:pt x="48" y="92"/>
                      </a:cubicBezTo>
                      <a:cubicBezTo>
                        <a:pt x="48" y="86"/>
                        <a:pt x="51" y="83"/>
                        <a:pt x="58" y="77"/>
                      </a:cubicBezTo>
                      <a:close/>
                      <a:moveTo>
                        <a:pt x="44" y="80"/>
                      </a:moveTo>
                      <a:cubicBezTo>
                        <a:pt x="42" y="76"/>
                        <a:pt x="38" y="74"/>
                        <a:pt x="35" y="71"/>
                      </a:cubicBezTo>
                      <a:cubicBezTo>
                        <a:pt x="24" y="63"/>
                        <a:pt x="9" y="51"/>
                        <a:pt x="8" y="8"/>
                      </a:cubicBezTo>
                      <a:cubicBezTo>
                        <a:pt x="80" y="8"/>
                        <a:pt x="80" y="8"/>
                        <a:pt x="80" y="8"/>
                      </a:cubicBezTo>
                      <a:cubicBezTo>
                        <a:pt x="79" y="51"/>
                        <a:pt x="64" y="63"/>
                        <a:pt x="53" y="71"/>
                      </a:cubicBezTo>
                      <a:cubicBezTo>
                        <a:pt x="50" y="74"/>
                        <a:pt x="46" y="76"/>
                        <a:pt x="44"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p>
              </p:txBody>
            </p:sp>
            <p:sp>
              <p:nvSpPr>
                <p:cNvPr id="37" name="Freeform 194"/>
                <p:cNvSpPr>
                  <a:spLocks/>
                </p:cNvSpPr>
                <p:nvPr/>
              </p:nvSpPr>
              <p:spPr bwMode="auto">
                <a:xfrm>
                  <a:off x="2122488" y="6983413"/>
                  <a:ext cx="169862" cy="225425"/>
                </a:xfrm>
                <a:custGeom>
                  <a:avLst/>
                  <a:gdLst>
                    <a:gd name="T0" fmla="*/ 43 w 45"/>
                    <a:gd name="T1" fmla="*/ 60 h 60"/>
                    <a:gd name="T2" fmla="*/ 0 w 45"/>
                    <a:gd name="T3" fmla="*/ 4 h 60"/>
                    <a:gd name="T4" fmla="*/ 0 w 45"/>
                    <a:gd name="T5" fmla="*/ 0 h 60"/>
                    <a:gd name="T6" fmla="*/ 28 w 45"/>
                    <a:gd name="T7" fmla="*/ 0 h 60"/>
                    <a:gd name="T8" fmla="*/ 28 w 45"/>
                    <a:gd name="T9" fmla="*/ 8 h 60"/>
                    <a:gd name="T10" fmla="*/ 8 w 45"/>
                    <a:gd name="T11" fmla="*/ 8 h 60"/>
                    <a:gd name="T12" fmla="*/ 45 w 45"/>
                    <a:gd name="T13" fmla="*/ 52 h 60"/>
                    <a:gd name="T14" fmla="*/ 43 w 45"/>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60">
                      <a:moveTo>
                        <a:pt x="43" y="60"/>
                      </a:moveTo>
                      <a:cubicBezTo>
                        <a:pt x="43" y="60"/>
                        <a:pt x="0" y="51"/>
                        <a:pt x="0" y="4"/>
                      </a:cubicBezTo>
                      <a:cubicBezTo>
                        <a:pt x="0" y="0"/>
                        <a:pt x="0" y="0"/>
                        <a:pt x="0" y="0"/>
                      </a:cubicBezTo>
                      <a:cubicBezTo>
                        <a:pt x="28" y="0"/>
                        <a:pt x="28" y="0"/>
                        <a:pt x="28" y="0"/>
                      </a:cubicBezTo>
                      <a:cubicBezTo>
                        <a:pt x="28" y="8"/>
                        <a:pt x="28" y="8"/>
                        <a:pt x="28" y="8"/>
                      </a:cubicBezTo>
                      <a:cubicBezTo>
                        <a:pt x="8" y="8"/>
                        <a:pt x="8" y="8"/>
                        <a:pt x="8" y="8"/>
                      </a:cubicBezTo>
                      <a:cubicBezTo>
                        <a:pt x="10" y="45"/>
                        <a:pt x="44" y="52"/>
                        <a:pt x="45" y="52"/>
                      </a:cubicBezTo>
                      <a:lnTo>
                        <a:pt x="43"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p>
              </p:txBody>
            </p:sp>
            <p:sp>
              <p:nvSpPr>
                <p:cNvPr id="38" name="Freeform 195"/>
                <p:cNvSpPr>
                  <a:spLocks/>
                </p:cNvSpPr>
                <p:nvPr/>
              </p:nvSpPr>
              <p:spPr bwMode="auto">
                <a:xfrm>
                  <a:off x="2465388" y="6983413"/>
                  <a:ext cx="168275" cy="225425"/>
                </a:xfrm>
                <a:custGeom>
                  <a:avLst/>
                  <a:gdLst>
                    <a:gd name="T0" fmla="*/ 2 w 45"/>
                    <a:gd name="T1" fmla="*/ 60 h 60"/>
                    <a:gd name="T2" fmla="*/ 0 w 45"/>
                    <a:gd name="T3" fmla="*/ 52 h 60"/>
                    <a:gd name="T4" fmla="*/ 37 w 45"/>
                    <a:gd name="T5" fmla="*/ 8 h 60"/>
                    <a:gd name="T6" fmla="*/ 17 w 45"/>
                    <a:gd name="T7" fmla="*/ 8 h 60"/>
                    <a:gd name="T8" fmla="*/ 17 w 45"/>
                    <a:gd name="T9" fmla="*/ 0 h 60"/>
                    <a:gd name="T10" fmla="*/ 45 w 45"/>
                    <a:gd name="T11" fmla="*/ 0 h 60"/>
                    <a:gd name="T12" fmla="*/ 45 w 45"/>
                    <a:gd name="T13" fmla="*/ 4 h 60"/>
                    <a:gd name="T14" fmla="*/ 2 w 45"/>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60">
                      <a:moveTo>
                        <a:pt x="2" y="60"/>
                      </a:moveTo>
                      <a:cubicBezTo>
                        <a:pt x="0" y="52"/>
                        <a:pt x="0" y="52"/>
                        <a:pt x="0" y="52"/>
                      </a:cubicBezTo>
                      <a:cubicBezTo>
                        <a:pt x="2" y="52"/>
                        <a:pt x="35" y="45"/>
                        <a:pt x="37" y="8"/>
                      </a:cubicBezTo>
                      <a:cubicBezTo>
                        <a:pt x="17" y="8"/>
                        <a:pt x="17" y="8"/>
                        <a:pt x="17" y="8"/>
                      </a:cubicBezTo>
                      <a:cubicBezTo>
                        <a:pt x="17" y="0"/>
                        <a:pt x="17" y="0"/>
                        <a:pt x="17" y="0"/>
                      </a:cubicBezTo>
                      <a:cubicBezTo>
                        <a:pt x="45" y="0"/>
                        <a:pt x="45" y="0"/>
                        <a:pt x="45" y="0"/>
                      </a:cubicBezTo>
                      <a:cubicBezTo>
                        <a:pt x="45" y="4"/>
                        <a:pt x="45" y="4"/>
                        <a:pt x="45" y="4"/>
                      </a:cubicBezTo>
                      <a:cubicBezTo>
                        <a:pt x="45" y="51"/>
                        <a:pt x="2" y="60"/>
                        <a:pt x="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p>
              </p:txBody>
            </p:sp>
          </p:grpSp>
        </p:grpSp>
        <p:grpSp>
          <p:nvGrpSpPr>
            <p:cNvPr id="31" name="Group 186"/>
            <p:cNvGrpSpPr/>
            <p:nvPr/>
          </p:nvGrpSpPr>
          <p:grpSpPr>
            <a:xfrm>
              <a:off x="8216366" y="1420403"/>
              <a:ext cx="1604505" cy="716375"/>
              <a:chOff x="1701937" y="1472357"/>
              <a:chExt cx="1604505" cy="716375"/>
            </a:xfrm>
          </p:grpSpPr>
          <p:sp>
            <p:nvSpPr>
              <p:cNvPr id="32" name="TextBox 187"/>
              <p:cNvSpPr txBox="1"/>
              <p:nvPr/>
            </p:nvSpPr>
            <p:spPr>
              <a:xfrm>
                <a:off x="1701937" y="1680769"/>
                <a:ext cx="1604505" cy="507963"/>
              </a:xfrm>
              <a:prstGeom prst="rect">
                <a:avLst/>
              </a:prstGeom>
              <a:noFill/>
            </p:spPr>
            <p:txBody>
              <a:bodyPr wrap="square" lIns="0" tIns="0" rIns="0" bIns="0" rtlCol="0">
                <a:spAutoFit/>
              </a:bodyPr>
              <a:lstStyle/>
              <a:p>
                <a:r>
                  <a:rPr lang="en-IN" sz="1100" dirty="0">
                    <a:solidFill>
                      <a:schemeClr val="bg1">
                        <a:lumMod val="65000"/>
                      </a:schemeClr>
                    </a:solidFill>
                  </a:rPr>
                  <a:t>Ipsum generators on the Internet tend to repeat predefined chunks</a:t>
                </a:r>
              </a:p>
            </p:txBody>
          </p:sp>
          <p:sp>
            <p:nvSpPr>
              <p:cNvPr id="33" name="TextBox 188"/>
              <p:cNvSpPr txBox="1"/>
              <p:nvPr/>
            </p:nvSpPr>
            <p:spPr>
              <a:xfrm>
                <a:off x="1710474" y="1472357"/>
                <a:ext cx="1595968" cy="215500"/>
              </a:xfrm>
              <a:prstGeom prst="rect">
                <a:avLst/>
              </a:prstGeom>
              <a:noFill/>
            </p:spPr>
            <p:txBody>
              <a:bodyPr wrap="square" lIns="0" tIns="0" rIns="0" bIns="0" rtlCol="0">
                <a:spAutoFit/>
              </a:bodyPr>
              <a:lstStyle/>
              <a:p>
                <a:pPr lvl="0"/>
                <a:r>
                  <a:rPr lang="en-IN" sz="1400" dirty="0">
                    <a:solidFill>
                      <a:schemeClr val="bg1">
                        <a:lumMod val="50000"/>
                      </a:schemeClr>
                    </a:solidFill>
                    <a:latin typeface="+mj-lt"/>
                  </a:rPr>
                  <a:t>California</a:t>
                </a:r>
              </a:p>
            </p:txBody>
          </p:sp>
        </p:grpSp>
      </p:grpSp>
      <p:grpSp>
        <p:nvGrpSpPr>
          <p:cNvPr id="39" name="Group 13"/>
          <p:cNvGrpSpPr/>
          <p:nvPr/>
        </p:nvGrpSpPr>
        <p:grpSpPr>
          <a:xfrm>
            <a:off x="3700456" y="5491627"/>
            <a:ext cx="2443205" cy="718923"/>
            <a:chOff x="3698240" y="5602960"/>
            <a:chExt cx="2443841" cy="719111"/>
          </a:xfrm>
        </p:grpSpPr>
        <p:grpSp>
          <p:nvGrpSpPr>
            <p:cNvPr id="40" name="Group 5"/>
            <p:cNvGrpSpPr/>
            <p:nvPr/>
          </p:nvGrpSpPr>
          <p:grpSpPr>
            <a:xfrm>
              <a:off x="3698240" y="5612117"/>
              <a:ext cx="709954" cy="709954"/>
              <a:chOff x="3625419" y="5539296"/>
              <a:chExt cx="855596" cy="855596"/>
            </a:xfrm>
          </p:grpSpPr>
          <p:sp>
            <p:nvSpPr>
              <p:cNvPr id="44" name="Oval 172"/>
              <p:cNvSpPr/>
              <p:nvPr/>
            </p:nvSpPr>
            <p:spPr>
              <a:xfrm>
                <a:off x="3625419" y="5539296"/>
                <a:ext cx="855596" cy="85559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3199" dirty="0">
                  <a:solidFill>
                    <a:schemeClr val="bg1">
                      <a:lumMod val="50000"/>
                    </a:schemeClr>
                  </a:solidFill>
                  <a:latin typeface="FontAwesome" pitchFamily="50" charset="0"/>
                </a:endParaRPr>
              </a:p>
            </p:txBody>
          </p:sp>
          <p:sp>
            <p:nvSpPr>
              <p:cNvPr id="45" name="Freeform 173"/>
              <p:cNvSpPr>
                <a:spLocks/>
              </p:cNvSpPr>
              <p:nvPr/>
            </p:nvSpPr>
            <p:spPr bwMode="auto">
              <a:xfrm>
                <a:off x="3857955" y="5721825"/>
                <a:ext cx="390525" cy="490539"/>
              </a:xfrm>
              <a:custGeom>
                <a:avLst/>
                <a:gdLst>
                  <a:gd name="connsiteX0" fmla="*/ 239712 w 390525"/>
                  <a:gd name="connsiteY0" fmla="*/ 153988 h 490538"/>
                  <a:gd name="connsiteX1" fmla="*/ 269875 w 390525"/>
                  <a:gd name="connsiteY1" fmla="*/ 153988 h 490538"/>
                  <a:gd name="connsiteX2" fmla="*/ 269875 w 390525"/>
                  <a:gd name="connsiteY2" fmla="*/ 398463 h 490538"/>
                  <a:gd name="connsiteX3" fmla="*/ 239712 w 390525"/>
                  <a:gd name="connsiteY3" fmla="*/ 398463 h 490538"/>
                  <a:gd name="connsiteX4" fmla="*/ 179387 w 390525"/>
                  <a:gd name="connsiteY4" fmla="*/ 153988 h 490538"/>
                  <a:gd name="connsiteX5" fmla="*/ 209550 w 390525"/>
                  <a:gd name="connsiteY5" fmla="*/ 153988 h 490538"/>
                  <a:gd name="connsiteX6" fmla="*/ 209550 w 390525"/>
                  <a:gd name="connsiteY6" fmla="*/ 398463 h 490538"/>
                  <a:gd name="connsiteX7" fmla="*/ 179387 w 390525"/>
                  <a:gd name="connsiteY7" fmla="*/ 398463 h 490538"/>
                  <a:gd name="connsiteX8" fmla="*/ 120650 w 390525"/>
                  <a:gd name="connsiteY8" fmla="*/ 153988 h 490538"/>
                  <a:gd name="connsiteX9" fmla="*/ 150813 w 390525"/>
                  <a:gd name="connsiteY9" fmla="*/ 153988 h 490538"/>
                  <a:gd name="connsiteX10" fmla="*/ 150813 w 390525"/>
                  <a:gd name="connsiteY10" fmla="*/ 398463 h 490538"/>
                  <a:gd name="connsiteX11" fmla="*/ 120650 w 390525"/>
                  <a:gd name="connsiteY11" fmla="*/ 398463 h 490538"/>
                  <a:gd name="connsiteX12" fmla="*/ 61203 w 390525"/>
                  <a:gd name="connsiteY12" fmla="*/ 92076 h 490538"/>
                  <a:gd name="connsiteX13" fmla="*/ 64804 w 390525"/>
                  <a:gd name="connsiteY13" fmla="*/ 142370 h 490538"/>
                  <a:gd name="connsiteX14" fmla="*/ 86446 w 390525"/>
                  <a:gd name="connsiteY14" fmla="*/ 444677 h 490538"/>
                  <a:gd name="connsiteX15" fmla="*/ 105208 w 390525"/>
                  <a:gd name="connsiteY15" fmla="*/ 459964 h 490538"/>
                  <a:gd name="connsiteX16" fmla="*/ 285317 w 390525"/>
                  <a:gd name="connsiteY16" fmla="*/ 459964 h 490538"/>
                  <a:gd name="connsiteX17" fmla="*/ 304078 w 390525"/>
                  <a:gd name="connsiteY17" fmla="*/ 444677 h 490538"/>
                  <a:gd name="connsiteX18" fmla="*/ 328959 w 390525"/>
                  <a:gd name="connsiteY18" fmla="*/ 97136 h 490538"/>
                  <a:gd name="connsiteX19" fmla="*/ 329321 w 390525"/>
                  <a:gd name="connsiteY19" fmla="*/ 92076 h 490538"/>
                  <a:gd name="connsiteX20" fmla="*/ 165418 w 390525"/>
                  <a:gd name="connsiteY20" fmla="*/ 31115 h 490538"/>
                  <a:gd name="connsiteX21" fmla="*/ 150495 w 390525"/>
                  <a:gd name="connsiteY21" fmla="*/ 46673 h 490538"/>
                  <a:gd name="connsiteX22" fmla="*/ 150495 w 390525"/>
                  <a:gd name="connsiteY22" fmla="*/ 61913 h 490538"/>
                  <a:gd name="connsiteX23" fmla="*/ 240030 w 390525"/>
                  <a:gd name="connsiteY23" fmla="*/ 61913 h 490538"/>
                  <a:gd name="connsiteX24" fmla="*/ 240030 w 390525"/>
                  <a:gd name="connsiteY24" fmla="*/ 59799 h 490538"/>
                  <a:gd name="connsiteX25" fmla="*/ 240030 w 390525"/>
                  <a:gd name="connsiteY25" fmla="*/ 46673 h 490538"/>
                  <a:gd name="connsiteX26" fmla="*/ 225108 w 390525"/>
                  <a:gd name="connsiteY26" fmla="*/ 31115 h 490538"/>
                  <a:gd name="connsiteX27" fmla="*/ 165418 w 390525"/>
                  <a:gd name="connsiteY27" fmla="*/ 31115 h 490538"/>
                  <a:gd name="connsiteX28" fmla="*/ 165418 w 390525"/>
                  <a:gd name="connsiteY28" fmla="*/ 0 h 490538"/>
                  <a:gd name="connsiteX29" fmla="*/ 225108 w 390525"/>
                  <a:gd name="connsiteY29" fmla="*/ 0 h 490538"/>
                  <a:gd name="connsiteX30" fmla="*/ 269875 w 390525"/>
                  <a:gd name="connsiteY30" fmla="*/ 46673 h 490538"/>
                  <a:gd name="connsiteX31" fmla="*/ 269875 w 390525"/>
                  <a:gd name="connsiteY31" fmla="*/ 61913 h 490538"/>
                  <a:gd name="connsiteX32" fmla="*/ 390525 w 390525"/>
                  <a:gd name="connsiteY32" fmla="*/ 61913 h 490538"/>
                  <a:gd name="connsiteX33" fmla="*/ 390525 w 390525"/>
                  <a:gd name="connsiteY33" fmla="*/ 92076 h 490538"/>
                  <a:gd name="connsiteX34" fmla="*/ 359339 w 390525"/>
                  <a:gd name="connsiteY34" fmla="*/ 92076 h 490538"/>
                  <a:gd name="connsiteX35" fmla="*/ 355739 w 390525"/>
                  <a:gd name="connsiteY35" fmla="*/ 142370 h 490538"/>
                  <a:gd name="connsiteX36" fmla="*/ 334096 w 390525"/>
                  <a:gd name="connsiteY36" fmla="*/ 444677 h 490538"/>
                  <a:gd name="connsiteX37" fmla="*/ 285317 w 390525"/>
                  <a:gd name="connsiteY37" fmla="*/ 490538 h 490538"/>
                  <a:gd name="connsiteX38" fmla="*/ 105208 w 390525"/>
                  <a:gd name="connsiteY38" fmla="*/ 490538 h 490538"/>
                  <a:gd name="connsiteX39" fmla="*/ 56428 w 390525"/>
                  <a:gd name="connsiteY39" fmla="*/ 444677 h 490538"/>
                  <a:gd name="connsiteX40" fmla="*/ 31547 w 390525"/>
                  <a:gd name="connsiteY40" fmla="*/ 97136 h 490538"/>
                  <a:gd name="connsiteX41" fmla="*/ 31185 w 390525"/>
                  <a:gd name="connsiteY41" fmla="*/ 92076 h 490538"/>
                  <a:gd name="connsiteX42" fmla="*/ 0 w 390525"/>
                  <a:gd name="connsiteY42" fmla="*/ 92076 h 490538"/>
                  <a:gd name="connsiteX43" fmla="*/ 0 w 390525"/>
                  <a:gd name="connsiteY43" fmla="*/ 61913 h 490538"/>
                  <a:gd name="connsiteX44" fmla="*/ 120650 w 390525"/>
                  <a:gd name="connsiteY44" fmla="*/ 61913 h 490538"/>
                  <a:gd name="connsiteX45" fmla="*/ 120650 w 390525"/>
                  <a:gd name="connsiteY45" fmla="*/ 59799 h 490538"/>
                  <a:gd name="connsiteX46" fmla="*/ 120650 w 390525"/>
                  <a:gd name="connsiteY46" fmla="*/ 46673 h 490538"/>
                  <a:gd name="connsiteX47" fmla="*/ 165418 w 390525"/>
                  <a:gd name="connsiteY47" fmla="*/ 0 h 49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90525" h="490538">
                    <a:moveTo>
                      <a:pt x="239712" y="153988"/>
                    </a:moveTo>
                    <a:lnTo>
                      <a:pt x="269875" y="153988"/>
                    </a:lnTo>
                    <a:lnTo>
                      <a:pt x="269875" y="398463"/>
                    </a:lnTo>
                    <a:lnTo>
                      <a:pt x="239712" y="398463"/>
                    </a:lnTo>
                    <a:close/>
                    <a:moveTo>
                      <a:pt x="179387" y="153988"/>
                    </a:moveTo>
                    <a:lnTo>
                      <a:pt x="209550" y="153988"/>
                    </a:lnTo>
                    <a:lnTo>
                      <a:pt x="209550" y="398463"/>
                    </a:lnTo>
                    <a:lnTo>
                      <a:pt x="179387" y="398463"/>
                    </a:lnTo>
                    <a:close/>
                    <a:moveTo>
                      <a:pt x="120650" y="153988"/>
                    </a:moveTo>
                    <a:lnTo>
                      <a:pt x="150813" y="153988"/>
                    </a:lnTo>
                    <a:lnTo>
                      <a:pt x="150813" y="398463"/>
                    </a:lnTo>
                    <a:lnTo>
                      <a:pt x="120650" y="398463"/>
                    </a:lnTo>
                    <a:close/>
                    <a:moveTo>
                      <a:pt x="61203" y="92076"/>
                    </a:moveTo>
                    <a:lnTo>
                      <a:pt x="64804" y="142370"/>
                    </a:lnTo>
                    <a:cubicBezTo>
                      <a:pt x="86446" y="444677"/>
                      <a:pt x="86446" y="444677"/>
                      <a:pt x="86446" y="444677"/>
                    </a:cubicBezTo>
                    <a:cubicBezTo>
                      <a:pt x="90198" y="452320"/>
                      <a:pt x="97703" y="459964"/>
                      <a:pt x="105208" y="459964"/>
                    </a:cubicBezTo>
                    <a:cubicBezTo>
                      <a:pt x="285317" y="459964"/>
                      <a:pt x="285317" y="459964"/>
                      <a:pt x="285317" y="459964"/>
                    </a:cubicBezTo>
                    <a:cubicBezTo>
                      <a:pt x="292821" y="459964"/>
                      <a:pt x="300326" y="452320"/>
                      <a:pt x="304078" y="444677"/>
                    </a:cubicBezTo>
                    <a:cubicBezTo>
                      <a:pt x="320494" y="215371"/>
                      <a:pt x="326650" y="129382"/>
                      <a:pt x="328959" y="97136"/>
                    </a:cubicBezTo>
                    <a:lnTo>
                      <a:pt x="329321" y="92076"/>
                    </a:lnTo>
                    <a:close/>
                    <a:moveTo>
                      <a:pt x="165418" y="31115"/>
                    </a:moveTo>
                    <a:cubicBezTo>
                      <a:pt x="157956" y="31115"/>
                      <a:pt x="150495" y="38894"/>
                      <a:pt x="150495" y="46673"/>
                    </a:cubicBezTo>
                    <a:lnTo>
                      <a:pt x="150495" y="61913"/>
                    </a:lnTo>
                    <a:lnTo>
                      <a:pt x="240030" y="61913"/>
                    </a:lnTo>
                    <a:lnTo>
                      <a:pt x="240030" y="59799"/>
                    </a:lnTo>
                    <a:cubicBezTo>
                      <a:pt x="240030" y="46673"/>
                      <a:pt x="240030" y="46673"/>
                      <a:pt x="240030" y="46673"/>
                    </a:cubicBezTo>
                    <a:cubicBezTo>
                      <a:pt x="240030" y="38894"/>
                      <a:pt x="232569" y="31115"/>
                      <a:pt x="225108" y="31115"/>
                    </a:cubicBezTo>
                    <a:cubicBezTo>
                      <a:pt x="165418" y="31115"/>
                      <a:pt x="165418" y="31115"/>
                      <a:pt x="165418" y="31115"/>
                    </a:cubicBezTo>
                    <a:close/>
                    <a:moveTo>
                      <a:pt x="165418" y="0"/>
                    </a:moveTo>
                    <a:cubicBezTo>
                      <a:pt x="225108" y="0"/>
                      <a:pt x="225108" y="0"/>
                      <a:pt x="225108" y="0"/>
                    </a:cubicBezTo>
                    <a:cubicBezTo>
                      <a:pt x="247491" y="0"/>
                      <a:pt x="269875" y="23336"/>
                      <a:pt x="269875" y="46673"/>
                    </a:cubicBezTo>
                    <a:lnTo>
                      <a:pt x="269875" y="61913"/>
                    </a:lnTo>
                    <a:lnTo>
                      <a:pt x="390525" y="61913"/>
                    </a:lnTo>
                    <a:lnTo>
                      <a:pt x="390525" y="92076"/>
                    </a:lnTo>
                    <a:lnTo>
                      <a:pt x="359339" y="92076"/>
                    </a:lnTo>
                    <a:lnTo>
                      <a:pt x="355739" y="142370"/>
                    </a:lnTo>
                    <a:cubicBezTo>
                      <a:pt x="334096" y="444677"/>
                      <a:pt x="334096" y="444677"/>
                      <a:pt x="334096" y="444677"/>
                    </a:cubicBezTo>
                    <a:cubicBezTo>
                      <a:pt x="330344" y="471429"/>
                      <a:pt x="307830" y="490538"/>
                      <a:pt x="285317" y="490538"/>
                    </a:cubicBezTo>
                    <a:cubicBezTo>
                      <a:pt x="105208" y="490538"/>
                      <a:pt x="105208" y="490538"/>
                      <a:pt x="105208" y="490538"/>
                    </a:cubicBezTo>
                    <a:cubicBezTo>
                      <a:pt x="82694" y="490538"/>
                      <a:pt x="60180" y="471429"/>
                      <a:pt x="56428" y="444677"/>
                    </a:cubicBezTo>
                    <a:cubicBezTo>
                      <a:pt x="40012" y="215371"/>
                      <a:pt x="33856" y="129382"/>
                      <a:pt x="31547" y="97136"/>
                    </a:cubicBezTo>
                    <a:lnTo>
                      <a:pt x="31185" y="92076"/>
                    </a:lnTo>
                    <a:lnTo>
                      <a:pt x="0" y="92076"/>
                    </a:lnTo>
                    <a:lnTo>
                      <a:pt x="0" y="61913"/>
                    </a:lnTo>
                    <a:lnTo>
                      <a:pt x="120650" y="61913"/>
                    </a:lnTo>
                    <a:lnTo>
                      <a:pt x="120650" y="59799"/>
                    </a:lnTo>
                    <a:cubicBezTo>
                      <a:pt x="120650" y="46673"/>
                      <a:pt x="120650" y="46673"/>
                      <a:pt x="120650" y="46673"/>
                    </a:cubicBezTo>
                    <a:cubicBezTo>
                      <a:pt x="120650" y="23336"/>
                      <a:pt x="143034" y="0"/>
                      <a:pt x="165418" y="0"/>
                    </a:cubicBezTo>
                    <a:close/>
                  </a:path>
                </a:pathLst>
              </a:custGeom>
              <a:solidFill>
                <a:schemeClr val="bg1"/>
              </a:solidFill>
              <a:ln>
                <a:noFill/>
              </a:ln>
            </p:spPr>
            <p:txBody>
              <a:bodyPr vert="horz" wrap="square" lIns="91416" tIns="45708" rIns="91416" bIns="45708" numCol="1" anchor="t" anchorCtr="0" compatLnSpc="1">
                <a:prstTxWarp prst="textNoShape">
                  <a:avLst/>
                </a:prstTxWarp>
                <a:noAutofit/>
              </a:bodyPr>
              <a:lstStyle/>
              <a:p>
                <a:endParaRPr lang="en-IN" sz="1350" dirty="0"/>
              </a:p>
            </p:txBody>
          </p:sp>
        </p:grpSp>
        <p:grpSp>
          <p:nvGrpSpPr>
            <p:cNvPr id="41" name="Group 189"/>
            <p:cNvGrpSpPr/>
            <p:nvPr/>
          </p:nvGrpSpPr>
          <p:grpSpPr>
            <a:xfrm>
              <a:off x="4537576" y="5602960"/>
              <a:ext cx="1604505" cy="716375"/>
              <a:chOff x="1701937" y="1472357"/>
              <a:chExt cx="1604505" cy="716375"/>
            </a:xfrm>
          </p:grpSpPr>
          <p:sp>
            <p:nvSpPr>
              <p:cNvPr id="42" name="TextBox 190"/>
              <p:cNvSpPr txBox="1"/>
              <p:nvPr/>
            </p:nvSpPr>
            <p:spPr>
              <a:xfrm>
                <a:off x="1701937" y="1680768"/>
                <a:ext cx="1604505" cy="507964"/>
              </a:xfrm>
              <a:prstGeom prst="rect">
                <a:avLst/>
              </a:prstGeom>
              <a:noFill/>
            </p:spPr>
            <p:txBody>
              <a:bodyPr wrap="square" lIns="0" tIns="0" rIns="0" bIns="0" rtlCol="0">
                <a:spAutoFit/>
              </a:bodyPr>
              <a:lstStyle/>
              <a:p>
                <a:r>
                  <a:rPr lang="en-IN" sz="1100" dirty="0">
                    <a:solidFill>
                      <a:schemeClr val="bg1">
                        <a:lumMod val="65000"/>
                      </a:schemeClr>
                    </a:solidFill>
                  </a:rPr>
                  <a:t>Ipsum generators on the Internet tend to repeat predefined chunks</a:t>
                </a:r>
              </a:p>
            </p:txBody>
          </p:sp>
          <p:sp>
            <p:nvSpPr>
              <p:cNvPr id="43" name="TextBox 191"/>
              <p:cNvSpPr txBox="1"/>
              <p:nvPr/>
            </p:nvSpPr>
            <p:spPr>
              <a:xfrm>
                <a:off x="1710474" y="1472357"/>
                <a:ext cx="1595968" cy="215500"/>
              </a:xfrm>
              <a:prstGeom prst="rect">
                <a:avLst/>
              </a:prstGeom>
              <a:noFill/>
            </p:spPr>
            <p:txBody>
              <a:bodyPr wrap="square" lIns="0" tIns="0" rIns="0" bIns="0" rtlCol="0">
                <a:spAutoFit/>
              </a:bodyPr>
              <a:lstStyle/>
              <a:p>
                <a:pPr lvl="0"/>
                <a:r>
                  <a:rPr lang="en-IN" sz="1400" dirty="0">
                    <a:solidFill>
                      <a:schemeClr val="bg1">
                        <a:lumMod val="50000"/>
                      </a:schemeClr>
                    </a:solidFill>
                    <a:latin typeface="+mj-lt"/>
                  </a:rPr>
                  <a:t>California</a:t>
                </a:r>
              </a:p>
            </p:txBody>
          </p:sp>
        </p:grpSp>
      </p:grpSp>
      <p:grpSp>
        <p:nvGrpSpPr>
          <p:cNvPr id="46" name="Group 14"/>
          <p:cNvGrpSpPr/>
          <p:nvPr/>
        </p:nvGrpSpPr>
        <p:grpSpPr>
          <a:xfrm>
            <a:off x="9048377" y="5491627"/>
            <a:ext cx="2452052" cy="716189"/>
            <a:chOff x="6847857" y="5546404"/>
            <a:chExt cx="2452690" cy="716375"/>
          </a:xfrm>
        </p:grpSpPr>
        <p:grpSp>
          <p:nvGrpSpPr>
            <p:cNvPr id="47" name="Group 2"/>
            <p:cNvGrpSpPr/>
            <p:nvPr/>
          </p:nvGrpSpPr>
          <p:grpSpPr>
            <a:xfrm>
              <a:off x="6847857" y="5546404"/>
              <a:ext cx="709954" cy="709954"/>
              <a:chOff x="6775036" y="5473583"/>
              <a:chExt cx="855596" cy="855596"/>
            </a:xfrm>
          </p:grpSpPr>
          <p:sp>
            <p:nvSpPr>
              <p:cNvPr id="51" name="Oval 177"/>
              <p:cNvSpPr/>
              <p:nvPr/>
            </p:nvSpPr>
            <p:spPr>
              <a:xfrm>
                <a:off x="6775036" y="5473583"/>
                <a:ext cx="855596" cy="85559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3199" dirty="0">
                  <a:solidFill>
                    <a:schemeClr val="bg1">
                      <a:lumMod val="50000"/>
                    </a:schemeClr>
                  </a:solidFill>
                  <a:latin typeface="FontAwesome" pitchFamily="50" charset="0"/>
                </a:endParaRPr>
              </a:p>
            </p:txBody>
          </p:sp>
          <p:grpSp>
            <p:nvGrpSpPr>
              <p:cNvPr id="52" name="Group 178"/>
              <p:cNvGrpSpPr/>
              <p:nvPr/>
            </p:nvGrpSpPr>
            <p:grpSpPr>
              <a:xfrm>
                <a:off x="7037734" y="5675956"/>
                <a:ext cx="330200" cy="450851"/>
                <a:chOff x="4467225" y="4699000"/>
                <a:chExt cx="330200" cy="450851"/>
              </a:xfrm>
              <a:solidFill>
                <a:schemeClr val="bg1"/>
              </a:solidFill>
            </p:grpSpPr>
            <p:sp>
              <p:nvSpPr>
                <p:cNvPr id="53" name="Freeform 75"/>
                <p:cNvSpPr>
                  <a:spLocks/>
                </p:cNvSpPr>
                <p:nvPr/>
              </p:nvSpPr>
              <p:spPr bwMode="auto">
                <a:xfrm>
                  <a:off x="4497388" y="4699000"/>
                  <a:ext cx="269875" cy="195263"/>
                </a:xfrm>
                <a:custGeom>
                  <a:avLst/>
                  <a:gdLst>
                    <a:gd name="T0" fmla="*/ 72 w 72"/>
                    <a:gd name="T1" fmla="*/ 52 h 52"/>
                    <a:gd name="T2" fmla="*/ 64 w 72"/>
                    <a:gd name="T3" fmla="*/ 52 h 52"/>
                    <a:gd name="T4" fmla="*/ 64 w 72"/>
                    <a:gd name="T5" fmla="*/ 36 h 52"/>
                    <a:gd name="T6" fmla="*/ 36 w 72"/>
                    <a:gd name="T7" fmla="*/ 8 h 52"/>
                    <a:gd name="T8" fmla="*/ 8 w 72"/>
                    <a:gd name="T9" fmla="*/ 36 h 52"/>
                    <a:gd name="T10" fmla="*/ 8 w 72"/>
                    <a:gd name="T11" fmla="*/ 52 h 52"/>
                    <a:gd name="T12" fmla="*/ 0 w 72"/>
                    <a:gd name="T13" fmla="*/ 52 h 52"/>
                    <a:gd name="T14" fmla="*/ 0 w 72"/>
                    <a:gd name="T15" fmla="*/ 36 h 52"/>
                    <a:gd name="T16" fmla="*/ 36 w 72"/>
                    <a:gd name="T17" fmla="*/ 0 h 52"/>
                    <a:gd name="T18" fmla="*/ 72 w 72"/>
                    <a:gd name="T19" fmla="*/ 36 h 52"/>
                    <a:gd name="T20" fmla="*/ 72 w 72"/>
                    <a:gd name="T21"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52">
                      <a:moveTo>
                        <a:pt x="72" y="52"/>
                      </a:moveTo>
                      <a:cubicBezTo>
                        <a:pt x="64" y="52"/>
                        <a:pt x="64" y="52"/>
                        <a:pt x="64" y="52"/>
                      </a:cubicBezTo>
                      <a:cubicBezTo>
                        <a:pt x="64" y="36"/>
                        <a:pt x="64" y="36"/>
                        <a:pt x="64" y="36"/>
                      </a:cubicBezTo>
                      <a:cubicBezTo>
                        <a:pt x="64" y="20"/>
                        <a:pt x="52" y="8"/>
                        <a:pt x="36" y="8"/>
                      </a:cubicBezTo>
                      <a:cubicBezTo>
                        <a:pt x="20" y="8"/>
                        <a:pt x="8" y="20"/>
                        <a:pt x="8" y="36"/>
                      </a:cubicBezTo>
                      <a:cubicBezTo>
                        <a:pt x="8" y="52"/>
                        <a:pt x="8" y="52"/>
                        <a:pt x="8" y="52"/>
                      </a:cubicBezTo>
                      <a:cubicBezTo>
                        <a:pt x="0" y="52"/>
                        <a:pt x="0" y="52"/>
                        <a:pt x="0" y="52"/>
                      </a:cubicBezTo>
                      <a:cubicBezTo>
                        <a:pt x="0" y="36"/>
                        <a:pt x="0" y="36"/>
                        <a:pt x="0" y="36"/>
                      </a:cubicBezTo>
                      <a:cubicBezTo>
                        <a:pt x="0" y="16"/>
                        <a:pt x="16" y="0"/>
                        <a:pt x="36" y="0"/>
                      </a:cubicBezTo>
                      <a:cubicBezTo>
                        <a:pt x="56" y="0"/>
                        <a:pt x="72" y="16"/>
                        <a:pt x="72" y="36"/>
                      </a:cubicBezTo>
                      <a:lnTo>
                        <a:pt x="72"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p>
              </p:txBody>
            </p:sp>
            <p:sp>
              <p:nvSpPr>
                <p:cNvPr id="54" name="Freeform 76"/>
                <p:cNvSpPr>
                  <a:spLocks noEditPoints="1"/>
                </p:cNvSpPr>
                <p:nvPr/>
              </p:nvSpPr>
              <p:spPr bwMode="auto">
                <a:xfrm>
                  <a:off x="4467225" y="4878388"/>
                  <a:ext cx="330200" cy="271463"/>
                </a:xfrm>
                <a:custGeom>
                  <a:avLst/>
                  <a:gdLst>
                    <a:gd name="T0" fmla="*/ 76 w 88"/>
                    <a:gd name="T1" fmla="*/ 72 h 72"/>
                    <a:gd name="T2" fmla="*/ 12 w 88"/>
                    <a:gd name="T3" fmla="*/ 72 h 72"/>
                    <a:gd name="T4" fmla="*/ 0 w 88"/>
                    <a:gd name="T5" fmla="*/ 60 h 72"/>
                    <a:gd name="T6" fmla="*/ 0 w 88"/>
                    <a:gd name="T7" fmla="*/ 12 h 72"/>
                    <a:gd name="T8" fmla="*/ 12 w 88"/>
                    <a:gd name="T9" fmla="*/ 0 h 72"/>
                    <a:gd name="T10" fmla="*/ 76 w 88"/>
                    <a:gd name="T11" fmla="*/ 0 h 72"/>
                    <a:gd name="T12" fmla="*/ 88 w 88"/>
                    <a:gd name="T13" fmla="*/ 12 h 72"/>
                    <a:gd name="T14" fmla="*/ 88 w 88"/>
                    <a:gd name="T15" fmla="*/ 60 h 72"/>
                    <a:gd name="T16" fmla="*/ 76 w 88"/>
                    <a:gd name="T17" fmla="*/ 72 h 72"/>
                    <a:gd name="T18" fmla="*/ 12 w 88"/>
                    <a:gd name="T19" fmla="*/ 8 h 72"/>
                    <a:gd name="T20" fmla="*/ 8 w 88"/>
                    <a:gd name="T21" fmla="*/ 12 h 72"/>
                    <a:gd name="T22" fmla="*/ 8 w 88"/>
                    <a:gd name="T23" fmla="*/ 60 h 72"/>
                    <a:gd name="T24" fmla="*/ 12 w 88"/>
                    <a:gd name="T25" fmla="*/ 64 h 72"/>
                    <a:gd name="T26" fmla="*/ 76 w 88"/>
                    <a:gd name="T27" fmla="*/ 64 h 72"/>
                    <a:gd name="T28" fmla="*/ 80 w 88"/>
                    <a:gd name="T29" fmla="*/ 60 h 72"/>
                    <a:gd name="T30" fmla="*/ 80 w 88"/>
                    <a:gd name="T31" fmla="*/ 12 h 72"/>
                    <a:gd name="T32" fmla="*/ 76 w 88"/>
                    <a:gd name="T33" fmla="*/ 8 h 72"/>
                    <a:gd name="T34" fmla="*/ 12 w 88"/>
                    <a:gd name="T35" fmla="*/ 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72">
                      <a:moveTo>
                        <a:pt x="76" y="72"/>
                      </a:moveTo>
                      <a:cubicBezTo>
                        <a:pt x="12" y="72"/>
                        <a:pt x="12" y="72"/>
                        <a:pt x="12" y="72"/>
                      </a:cubicBezTo>
                      <a:cubicBezTo>
                        <a:pt x="5" y="72"/>
                        <a:pt x="0" y="67"/>
                        <a:pt x="0" y="60"/>
                      </a:cubicBezTo>
                      <a:cubicBezTo>
                        <a:pt x="0" y="12"/>
                        <a:pt x="0" y="12"/>
                        <a:pt x="0" y="12"/>
                      </a:cubicBezTo>
                      <a:cubicBezTo>
                        <a:pt x="0" y="5"/>
                        <a:pt x="5" y="0"/>
                        <a:pt x="12" y="0"/>
                      </a:cubicBezTo>
                      <a:cubicBezTo>
                        <a:pt x="76" y="0"/>
                        <a:pt x="76" y="0"/>
                        <a:pt x="76" y="0"/>
                      </a:cubicBezTo>
                      <a:cubicBezTo>
                        <a:pt x="83" y="0"/>
                        <a:pt x="88" y="5"/>
                        <a:pt x="88" y="12"/>
                      </a:cubicBezTo>
                      <a:cubicBezTo>
                        <a:pt x="88" y="60"/>
                        <a:pt x="88" y="60"/>
                        <a:pt x="88" y="60"/>
                      </a:cubicBezTo>
                      <a:cubicBezTo>
                        <a:pt x="88" y="67"/>
                        <a:pt x="83" y="72"/>
                        <a:pt x="76" y="72"/>
                      </a:cubicBezTo>
                      <a:close/>
                      <a:moveTo>
                        <a:pt x="12" y="8"/>
                      </a:moveTo>
                      <a:cubicBezTo>
                        <a:pt x="10" y="8"/>
                        <a:pt x="8" y="10"/>
                        <a:pt x="8" y="12"/>
                      </a:cubicBezTo>
                      <a:cubicBezTo>
                        <a:pt x="8" y="60"/>
                        <a:pt x="8" y="60"/>
                        <a:pt x="8" y="60"/>
                      </a:cubicBezTo>
                      <a:cubicBezTo>
                        <a:pt x="8" y="62"/>
                        <a:pt x="10" y="64"/>
                        <a:pt x="12" y="64"/>
                      </a:cubicBezTo>
                      <a:cubicBezTo>
                        <a:pt x="76" y="64"/>
                        <a:pt x="76" y="64"/>
                        <a:pt x="76" y="64"/>
                      </a:cubicBezTo>
                      <a:cubicBezTo>
                        <a:pt x="78" y="64"/>
                        <a:pt x="80" y="62"/>
                        <a:pt x="80" y="60"/>
                      </a:cubicBezTo>
                      <a:cubicBezTo>
                        <a:pt x="80" y="12"/>
                        <a:pt x="80" y="12"/>
                        <a:pt x="80" y="12"/>
                      </a:cubicBezTo>
                      <a:cubicBezTo>
                        <a:pt x="80" y="10"/>
                        <a:pt x="78" y="8"/>
                        <a:pt x="76" y="8"/>
                      </a:cubicBezTo>
                      <a:lnTo>
                        <a:pt x="1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p>
              </p:txBody>
            </p:sp>
            <p:sp>
              <p:nvSpPr>
                <p:cNvPr id="55" name="Oval 77"/>
                <p:cNvSpPr>
                  <a:spLocks noChangeArrowheads="1"/>
                </p:cNvSpPr>
                <p:nvPr/>
              </p:nvSpPr>
              <p:spPr bwMode="auto">
                <a:xfrm>
                  <a:off x="4602163" y="4938713"/>
                  <a:ext cx="60325" cy="603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p>
              </p:txBody>
            </p:sp>
            <p:sp>
              <p:nvSpPr>
                <p:cNvPr id="56" name="Freeform 78"/>
                <p:cNvSpPr>
                  <a:spLocks/>
                </p:cNvSpPr>
                <p:nvPr/>
              </p:nvSpPr>
              <p:spPr bwMode="auto">
                <a:xfrm>
                  <a:off x="4610100" y="4968875"/>
                  <a:ext cx="44450" cy="90488"/>
                </a:xfrm>
                <a:custGeom>
                  <a:avLst/>
                  <a:gdLst>
                    <a:gd name="T0" fmla="*/ 19 w 28"/>
                    <a:gd name="T1" fmla="*/ 0 h 57"/>
                    <a:gd name="T2" fmla="*/ 9 w 28"/>
                    <a:gd name="T3" fmla="*/ 0 h 57"/>
                    <a:gd name="T4" fmla="*/ 0 w 28"/>
                    <a:gd name="T5" fmla="*/ 57 h 57"/>
                    <a:gd name="T6" fmla="*/ 28 w 28"/>
                    <a:gd name="T7" fmla="*/ 57 h 57"/>
                    <a:gd name="T8" fmla="*/ 19 w 28"/>
                    <a:gd name="T9" fmla="*/ 0 h 57"/>
                  </a:gdLst>
                  <a:ahLst/>
                  <a:cxnLst>
                    <a:cxn ang="0">
                      <a:pos x="T0" y="T1"/>
                    </a:cxn>
                    <a:cxn ang="0">
                      <a:pos x="T2" y="T3"/>
                    </a:cxn>
                    <a:cxn ang="0">
                      <a:pos x="T4" y="T5"/>
                    </a:cxn>
                    <a:cxn ang="0">
                      <a:pos x="T6" y="T7"/>
                    </a:cxn>
                    <a:cxn ang="0">
                      <a:pos x="T8" y="T9"/>
                    </a:cxn>
                  </a:cxnLst>
                  <a:rect l="0" t="0" r="r" b="b"/>
                  <a:pathLst>
                    <a:path w="28" h="57">
                      <a:moveTo>
                        <a:pt x="19" y="0"/>
                      </a:moveTo>
                      <a:lnTo>
                        <a:pt x="9" y="0"/>
                      </a:lnTo>
                      <a:lnTo>
                        <a:pt x="0" y="57"/>
                      </a:lnTo>
                      <a:lnTo>
                        <a:pt x="28" y="57"/>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p>
              </p:txBody>
            </p:sp>
          </p:grpSp>
        </p:grpSp>
        <p:grpSp>
          <p:nvGrpSpPr>
            <p:cNvPr id="48" name="Group 192"/>
            <p:cNvGrpSpPr/>
            <p:nvPr/>
          </p:nvGrpSpPr>
          <p:grpSpPr>
            <a:xfrm>
              <a:off x="7696042" y="5546404"/>
              <a:ext cx="1604505" cy="716375"/>
              <a:chOff x="1701937" y="1472357"/>
              <a:chExt cx="1604505" cy="716375"/>
            </a:xfrm>
          </p:grpSpPr>
          <p:sp>
            <p:nvSpPr>
              <p:cNvPr id="49" name="TextBox 193"/>
              <p:cNvSpPr txBox="1"/>
              <p:nvPr/>
            </p:nvSpPr>
            <p:spPr>
              <a:xfrm>
                <a:off x="1701937" y="1680769"/>
                <a:ext cx="1604505" cy="507963"/>
              </a:xfrm>
              <a:prstGeom prst="rect">
                <a:avLst/>
              </a:prstGeom>
              <a:noFill/>
            </p:spPr>
            <p:txBody>
              <a:bodyPr wrap="square" lIns="0" tIns="0" rIns="0" bIns="0" rtlCol="0">
                <a:spAutoFit/>
              </a:bodyPr>
              <a:lstStyle/>
              <a:p>
                <a:r>
                  <a:rPr lang="en-IN" sz="1100" dirty="0">
                    <a:solidFill>
                      <a:schemeClr val="bg1">
                        <a:lumMod val="65000"/>
                      </a:schemeClr>
                    </a:solidFill>
                  </a:rPr>
                  <a:t>Ipsum generators on the Internet tend to repeat predefined chunks</a:t>
                </a:r>
              </a:p>
            </p:txBody>
          </p:sp>
          <p:sp>
            <p:nvSpPr>
              <p:cNvPr id="50" name="TextBox 194"/>
              <p:cNvSpPr txBox="1"/>
              <p:nvPr/>
            </p:nvSpPr>
            <p:spPr>
              <a:xfrm>
                <a:off x="1710474" y="1472357"/>
                <a:ext cx="1595968" cy="215500"/>
              </a:xfrm>
              <a:prstGeom prst="rect">
                <a:avLst/>
              </a:prstGeom>
              <a:noFill/>
            </p:spPr>
            <p:txBody>
              <a:bodyPr wrap="square" lIns="0" tIns="0" rIns="0" bIns="0" rtlCol="0">
                <a:spAutoFit/>
              </a:bodyPr>
              <a:lstStyle/>
              <a:p>
                <a:pPr lvl="0"/>
                <a:r>
                  <a:rPr lang="en-IN" sz="1400" dirty="0">
                    <a:solidFill>
                      <a:schemeClr val="bg1">
                        <a:lumMod val="50000"/>
                      </a:schemeClr>
                    </a:solidFill>
                    <a:latin typeface="+mj-lt"/>
                  </a:rPr>
                  <a:t>California</a:t>
                </a:r>
              </a:p>
            </p:txBody>
          </p:sp>
        </p:grpSp>
      </p:grpSp>
      <p:grpSp>
        <p:nvGrpSpPr>
          <p:cNvPr id="57" name="Group 16"/>
          <p:cNvGrpSpPr/>
          <p:nvPr/>
        </p:nvGrpSpPr>
        <p:grpSpPr>
          <a:xfrm>
            <a:off x="6219949" y="1460476"/>
            <a:ext cx="2450760" cy="729516"/>
            <a:chOff x="9997474" y="5409837"/>
            <a:chExt cx="2451399" cy="729706"/>
          </a:xfrm>
        </p:grpSpPr>
        <p:grpSp>
          <p:nvGrpSpPr>
            <p:cNvPr id="58" name="Group 1"/>
            <p:cNvGrpSpPr/>
            <p:nvPr/>
          </p:nvGrpSpPr>
          <p:grpSpPr>
            <a:xfrm>
              <a:off x="9997474" y="5429589"/>
              <a:ext cx="709954" cy="709954"/>
              <a:chOff x="9924653" y="5356768"/>
              <a:chExt cx="855596" cy="855596"/>
            </a:xfrm>
          </p:grpSpPr>
          <p:sp>
            <p:nvSpPr>
              <p:cNvPr id="62" name="Oval 155"/>
              <p:cNvSpPr/>
              <p:nvPr/>
            </p:nvSpPr>
            <p:spPr>
              <a:xfrm>
                <a:off x="9924653" y="5356768"/>
                <a:ext cx="855596" cy="85559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3199" dirty="0">
                  <a:solidFill>
                    <a:schemeClr val="bg1">
                      <a:lumMod val="50000"/>
                    </a:schemeClr>
                  </a:solidFill>
                  <a:latin typeface="FontAwesome" pitchFamily="50" charset="0"/>
                </a:endParaRPr>
              </a:p>
            </p:txBody>
          </p:sp>
          <p:grpSp>
            <p:nvGrpSpPr>
              <p:cNvPr id="63" name="Group 156"/>
              <p:cNvGrpSpPr/>
              <p:nvPr/>
            </p:nvGrpSpPr>
            <p:grpSpPr>
              <a:xfrm>
                <a:off x="10142073" y="5571840"/>
                <a:ext cx="425451" cy="425451"/>
                <a:chOff x="2900363" y="3976688"/>
                <a:chExt cx="425450" cy="425450"/>
              </a:xfrm>
              <a:solidFill>
                <a:schemeClr val="bg1"/>
              </a:solidFill>
            </p:grpSpPr>
            <p:sp>
              <p:nvSpPr>
                <p:cNvPr id="64" name="Freeform 175"/>
                <p:cNvSpPr>
                  <a:spLocks noEditPoints="1"/>
                </p:cNvSpPr>
                <p:nvPr/>
              </p:nvSpPr>
              <p:spPr bwMode="auto">
                <a:xfrm>
                  <a:off x="2900363" y="4033838"/>
                  <a:ext cx="368300" cy="368300"/>
                </a:xfrm>
                <a:custGeom>
                  <a:avLst/>
                  <a:gdLst>
                    <a:gd name="T0" fmla="*/ 0 w 232"/>
                    <a:gd name="T1" fmla="*/ 232 h 232"/>
                    <a:gd name="T2" fmla="*/ 24 w 232"/>
                    <a:gd name="T3" fmla="*/ 139 h 232"/>
                    <a:gd name="T4" fmla="*/ 163 w 232"/>
                    <a:gd name="T5" fmla="*/ 0 h 232"/>
                    <a:gd name="T6" fmla="*/ 232 w 232"/>
                    <a:gd name="T7" fmla="*/ 68 h 232"/>
                    <a:gd name="T8" fmla="*/ 92 w 232"/>
                    <a:gd name="T9" fmla="*/ 208 h 232"/>
                    <a:gd name="T10" fmla="*/ 0 w 232"/>
                    <a:gd name="T11" fmla="*/ 232 h 232"/>
                    <a:gd name="T12" fmla="*/ 38 w 232"/>
                    <a:gd name="T13" fmla="*/ 149 h 232"/>
                    <a:gd name="T14" fmla="*/ 24 w 232"/>
                    <a:gd name="T15" fmla="*/ 208 h 232"/>
                    <a:gd name="T16" fmla="*/ 83 w 232"/>
                    <a:gd name="T17" fmla="*/ 194 h 232"/>
                    <a:gd name="T18" fmla="*/ 208 w 232"/>
                    <a:gd name="T19" fmla="*/ 68 h 232"/>
                    <a:gd name="T20" fmla="*/ 163 w 232"/>
                    <a:gd name="T21" fmla="*/ 23 h 232"/>
                    <a:gd name="T22" fmla="*/ 38 w 232"/>
                    <a:gd name="T23" fmla="*/ 14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232">
                      <a:moveTo>
                        <a:pt x="0" y="232"/>
                      </a:moveTo>
                      <a:lnTo>
                        <a:pt x="24" y="139"/>
                      </a:lnTo>
                      <a:lnTo>
                        <a:pt x="163" y="0"/>
                      </a:lnTo>
                      <a:lnTo>
                        <a:pt x="232" y="68"/>
                      </a:lnTo>
                      <a:lnTo>
                        <a:pt x="92" y="208"/>
                      </a:lnTo>
                      <a:lnTo>
                        <a:pt x="0" y="232"/>
                      </a:lnTo>
                      <a:close/>
                      <a:moveTo>
                        <a:pt x="38" y="149"/>
                      </a:moveTo>
                      <a:lnTo>
                        <a:pt x="24" y="208"/>
                      </a:lnTo>
                      <a:lnTo>
                        <a:pt x="83" y="194"/>
                      </a:lnTo>
                      <a:lnTo>
                        <a:pt x="208" y="68"/>
                      </a:lnTo>
                      <a:lnTo>
                        <a:pt x="163" y="23"/>
                      </a:lnTo>
                      <a:lnTo>
                        <a:pt x="38"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p>
              </p:txBody>
            </p:sp>
            <p:sp>
              <p:nvSpPr>
                <p:cNvPr id="65" name="Freeform 176"/>
                <p:cNvSpPr>
                  <a:spLocks/>
                </p:cNvSpPr>
                <p:nvPr/>
              </p:nvSpPr>
              <p:spPr bwMode="auto">
                <a:xfrm>
                  <a:off x="2944813" y="4251325"/>
                  <a:ext cx="106362" cy="104775"/>
                </a:xfrm>
                <a:custGeom>
                  <a:avLst/>
                  <a:gdLst>
                    <a:gd name="T0" fmla="*/ 20 w 28"/>
                    <a:gd name="T1" fmla="*/ 28 h 28"/>
                    <a:gd name="T2" fmla="*/ 0 w 28"/>
                    <a:gd name="T3" fmla="*/ 8 h 28"/>
                    <a:gd name="T4" fmla="*/ 2 w 28"/>
                    <a:gd name="T5" fmla="*/ 0 h 28"/>
                    <a:gd name="T6" fmla="*/ 28 w 28"/>
                    <a:gd name="T7" fmla="*/ 26 h 28"/>
                    <a:gd name="T8" fmla="*/ 20 w 28"/>
                    <a:gd name="T9" fmla="*/ 28 h 28"/>
                  </a:gdLst>
                  <a:ahLst/>
                  <a:cxnLst>
                    <a:cxn ang="0">
                      <a:pos x="T0" y="T1"/>
                    </a:cxn>
                    <a:cxn ang="0">
                      <a:pos x="T2" y="T3"/>
                    </a:cxn>
                    <a:cxn ang="0">
                      <a:pos x="T4" y="T5"/>
                    </a:cxn>
                    <a:cxn ang="0">
                      <a:pos x="T6" y="T7"/>
                    </a:cxn>
                    <a:cxn ang="0">
                      <a:pos x="T8" y="T9"/>
                    </a:cxn>
                  </a:cxnLst>
                  <a:rect l="0" t="0" r="r" b="b"/>
                  <a:pathLst>
                    <a:path w="28" h="28">
                      <a:moveTo>
                        <a:pt x="20" y="28"/>
                      </a:moveTo>
                      <a:cubicBezTo>
                        <a:pt x="18" y="18"/>
                        <a:pt x="10" y="10"/>
                        <a:pt x="0" y="8"/>
                      </a:cubicBezTo>
                      <a:cubicBezTo>
                        <a:pt x="2" y="0"/>
                        <a:pt x="2" y="0"/>
                        <a:pt x="2" y="0"/>
                      </a:cubicBezTo>
                      <a:cubicBezTo>
                        <a:pt x="14" y="4"/>
                        <a:pt x="24" y="14"/>
                        <a:pt x="28" y="26"/>
                      </a:cubicBezTo>
                      <a:lnTo>
                        <a:pt x="2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p>
              </p:txBody>
            </p:sp>
            <p:sp>
              <p:nvSpPr>
                <p:cNvPr id="66" name="Freeform 177"/>
                <p:cNvSpPr>
                  <a:spLocks/>
                </p:cNvSpPr>
                <p:nvPr/>
              </p:nvSpPr>
              <p:spPr bwMode="auto">
                <a:xfrm>
                  <a:off x="2998788" y="4086225"/>
                  <a:ext cx="217487" cy="217488"/>
                </a:xfrm>
                <a:custGeom>
                  <a:avLst/>
                  <a:gdLst>
                    <a:gd name="T0" fmla="*/ 14 w 137"/>
                    <a:gd name="T1" fmla="*/ 137 h 137"/>
                    <a:gd name="T2" fmla="*/ 0 w 137"/>
                    <a:gd name="T3" fmla="*/ 123 h 137"/>
                    <a:gd name="T4" fmla="*/ 123 w 137"/>
                    <a:gd name="T5" fmla="*/ 0 h 137"/>
                    <a:gd name="T6" fmla="*/ 137 w 137"/>
                    <a:gd name="T7" fmla="*/ 14 h 137"/>
                    <a:gd name="T8" fmla="*/ 14 w 137"/>
                    <a:gd name="T9" fmla="*/ 137 h 137"/>
                  </a:gdLst>
                  <a:ahLst/>
                  <a:cxnLst>
                    <a:cxn ang="0">
                      <a:pos x="T0" y="T1"/>
                    </a:cxn>
                    <a:cxn ang="0">
                      <a:pos x="T2" y="T3"/>
                    </a:cxn>
                    <a:cxn ang="0">
                      <a:pos x="T4" y="T5"/>
                    </a:cxn>
                    <a:cxn ang="0">
                      <a:pos x="T6" y="T7"/>
                    </a:cxn>
                    <a:cxn ang="0">
                      <a:pos x="T8" y="T9"/>
                    </a:cxn>
                  </a:cxnLst>
                  <a:rect l="0" t="0" r="r" b="b"/>
                  <a:pathLst>
                    <a:path w="137" h="137">
                      <a:moveTo>
                        <a:pt x="14" y="137"/>
                      </a:moveTo>
                      <a:lnTo>
                        <a:pt x="0" y="123"/>
                      </a:lnTo>
                      <a:lnTo>
                        <a:pt x="123" y="0"/>
                      </a:lnTo>
                      <a:lnTo>
                        <a:pt x="137" y="14"/>
                      </a:lnTo>
                      <a:lnTo>
                        <a:pt x="14" y="1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p>
              </p:txBody>
            </p:sp>
            <p:sp>
              <p:nvSpPr>
                <p:cNvPr id="67" name="Freeform 178"/>
                <p:cNvSpPr>
                  <a:spLocks/>
                </p:cNvSpPr>
                <p:nvPr/>
              </p:nvSpPr>
              <p:spPr bwMode="auto">
                <a:xfrm>
                  <a:off x="2919413" y="4337050"/>
                  <a:ext cx="44450" cy="46038"/>
                </a:xfrm>
                <a:custGeom>
                  <a:avLst/>
                  <a:gdLst>
                    <a:gd name="T0" fmla="*/ 0 w 12"/>
                    <a:gd name="T1" fmla="*/ 12 h 12"/>
                    <a:gd name="T2" fmla="*/ 12 w 12"/>
                    <a:gd name="T3" fmla="*/ 9 h 12"/>
                    <a:gd name="T4" fmla="*/ 3 w 12"/>
                    <a:gd name="T5" fmla="*/ 0 h 12"/>
                    <a:gd name="T6" fmla="*/ 0 w 12"/>
                    <a:gd name="T7" fmla="*/ 12 h 12"/>
                  </a:gdLst>
                  <a:ahLst/>
                  <a:cxnLst>
                    <a:cxn ang="0">
                      <a:pos x="T0" y="T1"/>
                    </a:cxn>
                    <a:cxn ang="0">
                      <a:pos x="T2" y="T3"/>
                    </a:cxn>
                    <a:cxn ang="0">
                      <a:pos x="T4" y="T5"/>
                    </a:cxn>
                    <a:cxn ang="0">
                      <a:pos x="T6" y="T7"/>
                    </a:cxn>
                  </a:cxnLst>
                  <a:rect l="0" t="0" r="r" b="b"/>
                  <a:pathLst>
                    <a:path w="12" h="12">
                      <a:moveTo>
                        <a:pt x="0" y="12"/>
                      </a:moveTo>
                      <a:cubicBezTo>
                        <a:pt x="12" y="9"/>
                        <a:pt x="12" y="9"/>
                        <a:pt x="12" y="9"/>
                      </a:cubicBezTo>
                      <a:cubicBezTo>
                        <a:pt x="11" y="5"/>
                        <a:pt x="7" y="1"/>
                        <a:pt x="3" y="0"/>
                      </a:cubicBez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p>
              </p:txBody>
            </p:sp>
            <p:sp>
              <p:nvSpPr>
                <p:cNvPr id="68" name="Freeform 179"/>
                <p:cNvSpPr>
                  <a:spLocks noEditPoints="1"/>
                </p:cNvSpPr>
                <p:nvPr/>
              </p:nvSpPr>
              <p:spPr bwMode="auto">
                <a:xfrm>
                  <a:off x="3170238" y="3976688"/>
                  <a:ext cx="155575" cy="153988"/>
                </a:xfrm>
                <a:custGeom>
                  <a:avLst/>
                  <a:gdLst>
                    <a:gd name="T0" fmla="*/ 29 w 41"/>
                    <a:gd name="T1" fmla="*/ 41 h 41"/>
                    <a:gd name="T2" fmla="*/ 0 w 41"/>
                    <a:gd name="T3" fmla="*/ 12 h 41"/>
                    <a:gd name="T4" fmla="*/ 11 w 41"/>
                    <a:gd name="T5" fmla="*/ 0 h 41"/>
                    <a:gd name="T6" fmla="*/ 13 w 41"/>
                    <a:gd name="T7" fmla="*/ 1 h 41"/>
                    <a:gd name="T8" fmla="*/ 40 w 41"/>
                    <a:gd name="T9" fmla="*/ 28 h 41"/>
                    <a:gd name="T10" fmla="*/ 41 w 41"/>
                    <a:gd name="T11" fmla="*/ 30 h 41"/>
                    <a:gd name="T12" fmla="*/ 29 w 41"/>
                    <a:gd name="T13" fmla="*/ 41 h 41"/>
                    <a:gd name="T14" fmla="*/ 10 w 41"/>
                    <a:gd name="T15" fmla="*/ 12 h 41"/>
                    <a:gd name="T16" fmla="*/ 29 w 41"/>
                    <a:gd name="T17" fmla="*/ 31 h 41"/>
                    <a:gd name="T18" fmla="*/ 33 w 41"/>
                    <a:gd name="T19" fmla="*/ 27 h 41"/>
                    <a:gd name="T20" fmla="*/ 14 w 41"/>
                    <a:gd name="T21" fmla="*/ 8 h 41"/>
                    <a:gd name="T22" fmla="*/ 10 w 41"/>
                    <a:gd name="T2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41">
                      <a:moveTo>
                        <a:pt x="29" y="41"/>
                      </a:moveTo>
                      <a:cubicBezTo>
                        <a:pt x="0" y="12"/>
                        <a:pt x="0" y="12"/>
                        <a:pt x="0" y="12"/>
                      </a:cubicBezTo>
                      <a:cubicBezTo>
                        <a:pt x="11" y="0"/>
                        <a:pt x="11" y="0"/>
                        <a:pt x="11" y="0"/>
                      </a:cubicBezTo>
                      <a:cubicBezTo>
                        <a:pt x="13" y="1"/>
                        <a:pt x="13" y="1"/>
                        <a:pt x="13" y="1"/>
                      </a:cubicBezTo>
                      <a:cubicBezTo>
                        <a:pt x="27" y="2"/>
                        <a:pt x="39" y="14"/>
                        <a:pt x="40" y="28"/>
                      </a:cubicBezTo>
                      <a:cubicBezTo>
                        <a:pt x="41" y="30"/>
                        <a:pt x="41" y="30"/>
                        <a:pt x="41" y="30"/>
                      </a:cubicBezTo>
                      <a:lnTo>
                        <a:pt x="29" y="41"/>
                      </a:lnTo>
                      <a:close/>
                      <a:moveTo>
                        <a:pt x="10" y="12"/>
                      </a:moveTo>
                      <a:cubicBezTo>
                        <a:pt x="29" y="31"/>
                        <a:pt x="29" y="31"/>
                        <a:pt x="29" y="31"/>
                      </a:cubicBezTo>
                      <a:cubicBezTo>
                        <a:pt x="33" y="27"/>
                        <a:pt x="33" y="27"/>
                        <a:pt x="33" y="27"/>
                      </a:cubicBezTo>
                      <a:cubicBezTo>
                        <a:pt x="31" y="18"/>
                        <a:pt x="23" y="10"/>
                        <a:pt x="14" y="8"/>
                      </a:cubicBezTo>
                      <a:lnTo>
                        <a:pt x="1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IN" sz="1350" dirty="0"/>
                </a:p>
              </p:txBody>
            </p:sp>
          </p:grpSp>
        </p:grpSp>
        <p:grpSp>
          <p:nvGrpSpPr>
            <p:cNvPr id="59" name="Group 195"/>
            <p:cNvGrpSpPr/>
            <p:nvPr/>
          </p:nvGrpSpPr>
          <p:grpSpPr>
            <a:xfrm>
              <a:off x="10844368" y="5409837"/>
              <a:ext cx="1604505" cy="716375"/>
              <a:chOff x="1701937" y="1472357"/>
              <a:chExt cx="1604505" cy="716375"/>
            </a:xfrm>
          </p:grpSpPr>
          <p:sp>
            <p:nvSpPr>
              <p:cNvPr id="60" name="TextBox 196"/>
              <p:cNvSpPr txBox="1"/>
              <p:nvPr/>
            </p:nvSpPr>
            <p:spPr>
              <a:xfrm>
                <a:off x="1701937" y="1680769"/>
                <a:ext cx="1604505" cy="507963"/>
              </a:xfrm>
              <a:prstGeom prst="rect">
                <a:avLst/>
              </a:prstGeom>
              <a:noFill/>
            </p:spPr>
            <p:txBody>
              <a:bodyPr wrap="square" lIns="0" tIns="0" rIns="0" bIns="0" rtlCol="0">
                <a:spAutoFit/>
              </a:bodyPr>
              <a:lstStyle/>
              <a:p>
                <a:r>
                  <a:rPr lang="en-IN" sz="1100" dirty="0">
                    <a:solidFill>
                      <a:schemeClr val="bg1">
                        <a:lumMod val="65000"/>
                      </a:schemeClr>
                    </a:solidFill>
                  </a:rPr>
                  <a:t>Ipsum generators on the Internet tend to repeat predefined chunks</a:t>
                </a:r>
              </a:p>
            </p:txBody>
          </p:sp>
          <p:sp>
            <p:nvSpPr>
              <p:cNvPr id="61" name="TextBox 197"/>
              <p:cNvSpPr txBox="1"/>
              <p:nvPr/>
            </p:nvSpPr>
            <p:spPr>
              <a:xfrm>
                <a:off x="1710474" y="1472357"/>
                <a:ext cx="1595968" cy="215500"/>
              </a:xfrm>
              <a:prstGeom prst="rect">
                <a:avLst/>
              </a:prstGeom>
              <a:noFill/>
            </p:spPr>
            <p:txBody>
              <a:bodyPr wrap="square" lIns="0" tIns="0" rIns="0" bIns="0" rtlCol="0">
                <a:spAutoFit/>
              </a:bodyPr>
              <a:lstStyle/>
              <a:p>
                <a:pPr lvl="0"/>
                <a:r>
                  <a:rPr lang="en-IN" sz="1400" dirty="0">
                    <a:solidFill>
                      <a:schemeClr val="bg1">
                        <a:lumMod val="50000"/>
                      </a:schemeClr>
                    </a:solidFill>
                    <a:latin typeface="+mj-lt"/>
                  </a:rPr>
                  <a:t>California</a:t>
                </a:r>
              </a:p>
            </p:txBody>
          </p:sp>
        </p:grpSp>
      </p:grpSp>
      <p:sp>
        <p:nvSpPr>
          <p:cNvPr id="69" name="文本框 68"/>
          <p:cNvSpPr txBox="1"/>
          <p:nvPr/>
        </p:nvSpPr>
        <p:spPr>
          <a:xfrm>
            <a:off x="4456770" y="293231"/>
            <a:ext cx="3278462" cy="461665"/>
          </a:xfrm>
          <a:prstGeom prst="rect">
            <a:avLst/>
          </a:prstGeom>
          <a:noFill/>
        </p:spPr>
        <p:txBody>
          <a:bodyPr wrap="none" rtlCol="0">
            <a:spAutoFit/>
          </a:bodyPr>
          <a:lstStyle/>
          <a:p>
            <a:pPr algn="ctr" fontAlgn="auto">
              <a:spcBef>
                <a:spcPts val="0"/>
              </a:spcBef>
              <a:spcAft>
                <a:spcPts val="0"/>
              </a:spcAft>
              <a:defRPr/>
            </a:pPr>
            <a:r>
              <a:rPr lang="zh-CN" altLang="en-US" sz="2400" b="1" dirty="0">
                <a:solidFill>
                  <a:schemeClr val="tx2"/>
                </a:solidFill>
                <a:ea typeface="张海山锐线体简" panose="02000000000000000000" pitchFamily="2" charset="-122"/>
                <a:cs typeface="+mn-ea"/>
                <a:sym typeface="+mn-lt"/>
              </a:rPr>
              <a:t>单击这里添加您的标题</a:t>
            </a:r>
          </a:p>
        </p:txBody>
      </p:sp>
    </p:spTree>
    <p:extLst>
      <p:ext uri="{BB962C8B-B14F-4D97-AF65-F5344CB8AC3E}">
        <p14:creationId xmlns:p14="http://schemas.microsoft.com/office/powerpoint/2010/main" val="380752421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p15:prstTrans prst="peelOff"/>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fade">
                                      <p:cBhvr>
                                        <p:cTn id="31" dur="500"/>
                                        <p:tgtEl>
                                          <p:spTgt spid="57"/>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fade">
                                      <p:cBhvr>
                                        <p:cTn id="39" dur="500"/>
                                        <p:tgtEl>
                                          <p:spTgt spid="39"/>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500"/>
                                        <p:tgtEl>
                                          <p:spTgt spid="6"/>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fade">
                                      <p:cBhvr>
                                        <p:cTn id="5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37"/>
          <p:cNvGrpSpPr/>
          <p:nvPr/>
        </p:nvGrpSpPr>
        <p:grpSpPr>
          <a:xfrm>
            <a:off x="4389508" y="2033757"/>
            <a:ext cx="3418792" cy="3419800"/>
            <a:chOff x="4387475" y="2033394"/>
            <a:chExt cx="3419682" cy="3420690"/>
          </a:xfrm>
        </p:grpSpPr>
        <p:grpSp>
          <p:nvGrpSpPr>
            <p:cNvPr id="7" name="Group 38"/>
            <p:cNvGrpSpPr/>
            <p:nvPr/>
          </p:nvGrpSpPr>
          <p:grpSpPr>
            <a:xfrm>
              <a:off x="5269546" y="3745048"/>
              <a:ext cx="2537611" cy="1293775"/>
              <a:chOff x="5269546" y="3745048"/>
              <a:chExt cx="2537611" cy="1293775"/>
            </a:xfrm>
          </p:grpSpPr>
          <p:sp>
            <p:nvSpPr>
              <p:cNvPr id="17" name="Freeform 48"/>
              <p:cNvSpPr>
                <a:spLocks/>
              </p:cNvSpPr>
              <p:nvPr/>
            </p:nvSpPr>
            <p:spPr bwMode="auto">
              <a:xfrm rot="3793298">
                <a:off x="6117044" y="3348710"/>
                <a:ext cx="842615" cy="2537611"/>
              </a:xfrm>
              <a:custGeom>
                <a:avLst/>
                <a:gdLst>
                  <a:gd name="connsiteX0" fmla="*/ 0 w 875069"/>
                  <a:gd name="connsiteY0" fmla="*/ 729804 h 2635346"/>
                  <a:gd name="connsiteX1" fmla="*/ 729135 w 875069"/>
                  <a:gd name="connsiteY1" fmla="*/ 0 h 2635346"/>
                  <a:gd name="connsiteX2" fmla="*/ 732724 w 875069"/>
                  <a:gd name="connsiteY2" fmla="*/ 2961 h 2635346"/>
                  <a:gd name="connsiteX3" fmla="*/ 865196 w 875069"/>
                  <a:gd name="connsiteY3" fmla="*/ 248667 h 2635346"/>
                  <a:gd name="connsiteX4" fmla="*/ 875069 w 875069"/>
                  <a:gd name="connsiteY4" fmla="*/ 346613 h 2635346"/>
                  <a:gd name="connsiteX5" fmla="*/ 875069 w 875069"/>
                  <a:gd name="connsiteY5" fmla="*/ 2290546 h 2635346"/>
                  <a:gd name="connsiteX6" fmla="*/ 865195 w 875069"/>
                  <a:gd name="connsiteY6" fmla="*/ 2388490 h 2635346"/>
                  <a:gd name="connsiteX7" fmla="*/ 732724 w 875069"/>
                  <a:gd name="connsiteY7" fmla="*/ 2634197 h 2635346"/>
                  <a:gd name="connsiteX8" fmla="*/ 731332 w 875069"/>
                  <a:gd name="connsiteY8" fmla="*/ 2635346 h 2635346"/>
                  <a:gd name="connsiteX9" fmla="*/ 37997 w 875069"/>
                  <a:gd name="connsiteY9" fmla="*/ 1941377 h 2635346"/>
                  <a:gd name="connsiteX10" fmla="*/ 91900 w 875069"/>
                  <a:gd name="connsiteY10" fmla="*/ 1880430 h 2635346"/>
                  <a:gd name="connsiteX11" fmla="*/ 21607 w 875069"/>
                  <a:gd name="connsiteY11" fmla="*/ 748915 h 2635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5069" h="2635346">
                    <a:moveTo>
                      <a:pt x="0" y="729804"/>
                    </a:moveTo>
                    <a:lnTo>
                      <a:pt x="729135" y="0"/>
                    </a:lnTo>
                    <a:lnTo>
                      <a:pt x="732724" y="2961"/>
                    </a:lnTo>
                    <a:cubicBezTo>
                      <a:pt x="798685" y="68922"/>
                      <a:pt x="845774" y="153756"/>
                      <a:pt x="865196" y="248667"/>
                    </a:cubicBezTo>
                    <a:lnTo>
                      <a:pt x="875069" y="346613"/>
                    </a:lnTo>
                    <a:lnTo>
                      <a:pt x="875069" y="2290546"/>
                    </a:lnTo>
                    <a:lnTo>
                      <a:pt x="865195" y="2388490"/>
                    </a:lnTo>
                    <a:cubicBezTo>
                      <a:pt x="845774" y="2483402"/>
                      <a:pt x="798685" y="2568236"/>
                      <a:pt x="732724" y="2634197"/>
                    </a:cubicBezTo>
                    <a:lnTo>
                      <a:pt x="731332" y="2635346"/>
                    </a:lnTo>
                    <a:lnTo>
                      <a:pt x="37997" y="1941377"/>
                    </a:lnTo>
                    <a:lnTo>
                      <a:pt x="91900" y="1880430"/>
                    </a:lnTo>
                    <a:cubicBezTo>
                      <a:pt x="359324" y="1545227"/>
                      <a:pt x="334676" y="1055298"/>
                      <a:pt x="21607" y="748915"/>
                    </a:cubicBezTo>
                    <a:close/>
                  </a:path>
                </a:pathLst>
              </a:custGeom>
              <a:solidFill>
                <a:schemeClr val="accent6"/>
              </a:solidFill>
              <a:ln>
                <a:noFill/>
              </a:ln>
            </p:spPr>
            <p:txBody>
              <a:bodyPr vert="horz" wrap="square" lIns="91416" tIns="45708" rIns="91416" bIns="45708" numCol="1" anchor="t" anchorCtr="0" compatLnSpc="1">
                <a:prstTxWarp prst="textNoShape">
                  <a:avLst/>
                </a:prstTxWarp>
                <a:noAutofit/>
              </a:bodyPr>
              <a:lstStyle/>
              <a:p>
                <a:endParaRPr lang="en-IN" sz="1350" dirty="0"/>
              </a:p>
            </p:txBody>
          </p:sp>
          <p:sp>
            <p:nvSpPr>
              <p:cNvPr id="18" name="Rounded Rectangle 49"/>
              <p:cNvSpPr/>
              <p:nvPr/>
            </p:nvSpPr>
            <p:spPr>
              <a:xfrm>
                <a:off x="6081436" y="3745048"/>
                <a:ext cx="1273750" cy="1273749"/>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5399" dirty="0"/>
                  <a:t>T</a:t>
                </a:r>
              </a:p>
            </p:txBody>
          </p:sp>
        </p:grpSp>
        <p:grpSp>
          <p:nvGrpSpPr>
            <p:cNvPr id="8" name="Group 39"/>
            <p:cNvGrpSpPr/>
            <p:nvPr/>
          </p:nvGrpSpPr>
          <p:grpSpPr>
            <a:xfrm>
              <a:off x="4387475" y="2441431"/>
              <a:ext cx="2534497" cy="1287916"/>
              <a:chOff x="4387475" y="2441431"/>
              <a:chExt cx="2534497" cy="1287916"/>
            </a:xfrm>
          </p:grpSpPr>
          <p:sp>
            <p:nvSpPr>
              <p:cNvPr id="15" name="Freeform 46"/>
              <p:cNvSpPr>
                <a:spLocks/>
              </p:cNvSpPr>
              <p:nvPr/>
            </p:nvSpPr>
            <p:spPr bwMode="auto">
              <a:xfrm rot="3793298">
                <a:off x="5229025" y="1599881"/>
                <a:ext cx="851398" cy="2534497"/>
              </a:xfrm>
              <a:custGeom>
                <a:avLst/>
                <a:gdLst>
                  <a:gd name="connsiteX0" fmla="*/ 141008 w 884190"/>
                  <a:gd name="connsiteY0" fmla="*/ 1091 h 2632112"/>
                  <a:gd name="connsiteX1" fmla="*/ 142330 w 884190"/>
                  <a:gd name="connsiteY1" fmla="*/ 0 h 2632112"/>
                  <a:gd name="connsiteX2" fmla="*/ 884190 w 884190"/>
                  <a:gd name="connsiteY2" fmla="*/ 743221 h 2632112"/>
                  <a:gd name="connsiteX3" fmla="*/ 866072 w 884190"/>
                  <a:gd name="connsiteY3" fmla="*/ 759956 h 2632112"/>
                  <a:gd name="connsiteX4" fmla="*/ 820218 w 884190"/>
                  <a:gd name="connsiteY4" fmla="*/ 1892726 h 2632112"/>
                  <a:gd name="connsiteX5" fmla="*/ 848093 w 884190"/>
                  <a:gd name="connsiteY5" fmla="*/ 1922905 h 2632112"/>
                  <a:gd name="connsiteX6" fmla="*/ 140831 w 884190"/>
                  <a:gd name="connsiteY6" fmla="*/ 2632112 h 2632112"/>
                  <a:gd name="connsiteX7" fmla="*/ 81664 w 884190"/>
                  <a:gd name="connsiteY7" fmla="*/ 2560401 h 2632112"/>
                  <a:gd name="connsiteX8" fmla="*/ 8537 w 884190"/>
                  <a:gd name="connsiteY8" fmla="*/ 2386621 h 2632112"/>
                  <a:gd name="connsiteX9" fmla="*/ 0 w 884190"/>
                  <a:gd name="connsiteY9" fmla="*/ 2301941 h 2632112"/>
                  <a:gd name="connsiteX10" fmla="*/ 0 w 884190"/>
                  <a:gd name="connsiteY10" fmla="*/ 331476 h 2632112"/>
                  <a:gd name="connsiteX11" fmla="*/ 8537 w 884190"/>
                  <a:gd name="connsiteY11" fmla="*/ 246798 h 2632112"/>
                  <a:gd name="connsiteX12" fmla="*/ 141008 w 884190"/>
                  <a:gd name="connsiteY12" fmla="*/ 1091 h 2632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84190" h="2632112">
                    <a:moveTo>
                      <a:pt x="141008" y="1091"/>
                    </a:moveTo>
                    <a:lnTo>
                      <a:pt x="142330" y="0"/>
                    </a:lnTo>
                    <a:lnTo>
                      <a:pt x="884190" y="743221"/>
                    </a:lnTo>
                    <a:lnTo>
                      <a:pt x="866072" y="759956"/>
                    </a:lnTo>
                    <a:cubicBezTo>
                      <a:pt x="559689" y="1073027"/>
                      <a:pt x="545621" y="1563374"/>
                      <a:pt x="820218" y="1892726"/>
                    </a:cubicBezTo>
                    <a:lnTo>
                      <a:pt x="848093" y="1922905"/>
                    </a:lnTo>
                    <a:lnTo>
                      <a:pt x="140831" y="2632112"/>
                    </a:lnTo>
                    <a:lnTo>
                      <a:pt x="81664" y="2560401"/>
                    </a:lnTo>
                    <a:cubicBezTo>
                      <a:pt x="46729" y="2508690"/>
                      <a:pt x="21485" y="2449895"/>
                      <a:pt x="8537" y="2386621"/>
                    </a:cubicBezTo>
                    <a:lnTo>
                      <a:pt x="0" y="2301941"/>
                    </a:lnTo>
                    <a:lnTo>
                      <a:pt x="0" y="331476"/>
                    </a:lnTo>
                    <a:lnTo>
                      <a:pt x="8537" y="246798"/>
                    </a:lnTo>
                    <a:cubicBezTo>
                      <a:pt x="27959" y="151886"/>
                      <a:pt x="75047" y="67052"/>
                      <a:pt x="141008" y="1091"/>
                    </a:cubicBezTo>
                    <a:close/>
                  </a:path>
                </a:pathLst>
              </a:custGeom>
              <a:solidFill>
                <a:schemeClr val="accent4"/>
              </a:solidFill>
              <a:ln>
                <a:noFill/>
              </a:ln>
            </p:spPr>
            <p:txBody>
              <a:bodyPr vert="horz" wrap="square" lIns="91416" tIns="45708" rIns="91416" bIns="45708" numCol="1" anchor="t" anchorCtr="0" compatLnSpc="1">
                <a:prstTxWarp prst="textNoShape">
                  <a:avLst/>
                </a:prstTxWarp>
                <a:noAutofit/>
              </a:bodyPr>
              <a:lstStyle/>
              <a:p>
                <a:endParaRPr lang="en-IN" sz="1350" dirty="0"/>
              </a:p>
            </p:txBody>
          </p:sp>
          <p:sp>
            <p:nvSpPr>
              <p:cNvPr id="16" name="Rounded Rectangle 47"/>
              <p:cNvSpPr/>
              <p:nvPr/>
            </p:nvSpPr>
            <p:spPr>
              <a:xfrm>
                <a:off x="4838089" y="2455598"/>
                <a:ext cx="1273749" cy="1273749"/>
              </a:xfrm>
              <a:prstGeom prst="round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5399" dirty="0"/>
                  <a:t>S</a:t>
                </a:r>
              </a:p>
            </p:txBody>
          </p:sp>
        </p:grpSp>
        <p:grpSp>
          <p:nvGrpSpPr>
            <p:cNvPr id="9" name="Group 40"/>
            <p:cNvGrpSpPr/>
            <p:nvPr/>
          </p:nvGrpSpPr>
          <p:grpSpPr>
            <a:xfrm>
              <a:off x="6100236" y="2033394"/>
              <a:ext cx="1292863" cy="2530211"/>
              <a:chOff x="6100236" y="2033394"/>
              <a:chExt cx="1292863" cy="2530211"/>
            </a:xfrm>
          </p:grpSpPr>
          <p:sp>
            <p:nvSpPr>
              <p:cNvPr id="13" name="Freeform 44"/>
              <p:cNvSpPr>
                <a:spLocks/>
              </p:cNvSpPr>
              <p:nvPr/>
            </p:nvSpPr>
            <p:spPr bwMode="auto">
              <a:xfrm rot="3793298">
                <a:off x="5702156" y="2872663"/>
                <a:ext cx="2530211" cy="851674"/>
              </a:xfrm>
              <a:custGeom>
                <a:avLst/>
                <a:gdLst>
                  <a:gd name="connsiteX0" fmla="*/ 0 w 2627662"/>
                  <a:gd name="connsiteY0" fmla="*/ 141254 h 884476"/>
                  <a:gd name="connsiteX1" fmla="*/ 70604 w 2627662"/>
                  <a:gd name="connsiteY1" fmla="*/ 83000 h 884476"/>
                  <a:gd name="connsiteX2" fmla="*/ 244385 w 2627662"/>
                  <a:gd name="connsiteY2" fmla="*/ 9873 h 884476"/>
                  <a:gd name="connsiteX3" fmla="*/ 342323 w 2627662"/>
                  <a:gd name="connsiteY3" fmla="*/ 0 h 884476"/>
                  <a:gd name="connsiteX4" fmla="*/ 2287605 w 2627662"/>
                  <a:gd name="connsiteY4" fmla="*/ 0 h 884476"/>
                  <a:gd name="connsiteX5" fmla="*/ 2385544 w 2627662"/>
                  <a:gd name="connsiteY5" fmla="*/ 9873 h 884476"/>
                  <a:gd name="connsiteX6" fmla="*/ 2559325 w 2627662"/>
                  <a:gd name="connsiteY6" fmla="*/ 83000 h 884476"/>
                  <a:gd name="connsiteX7" fmla="*/ 2627662 w 2627662"/>
                  <a:gd name="connsiteY7" fmla="*/ 139383 h 884476"/>
                  <a:gd name="connsiteX8" fmla="*/ 1898527 w 2627662"/>
                  <a:gd name="connsiteY8" fmla="*/ 869188 h 884476"/>
                  <a:gd name="connsiteX9" fmla="*/ 1855256 w 2627662"/>
                  <a:gd name="connsiteY9" fmla="*/ 830918 h 884476"/>
                  <a:gd name="connsiteX10" fmla="*/ 787365 w 2627662"/>
                  <a:gd name="connsiteY10" fmla="*/ 842444 h 884476"/>
                  <a:gd name="connsiteX11" fmla="*/ 741859 w 2627662"/>
                  <a:gd name="connsiteY11" fmla="*/ 884476 h 884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27662" h="884476">
                    <a:moveTo>
                      <a:pt x="0" y="141254"/>
                    </a:moveTo>
                    <a:lnTo>
                      <a:pt x="70604" y="83000"/>
                    </a:lnTo>
                    <a:cubicBezTo>
                      <a:pt x="122315" y="48065"/>
                      <a:pt x="181110" y="22821"/>
                      <a:pt x="244385" y="9873"/>
                    </a:cubicBezTo>
                    <a:lnTo>
                      <a:pt x="342323" y="0"/>
                    </a:lnTo>
                    <a:lnTo>
                      <a:pt x="2287605" y="0"/>
                    </a:lnTo>
                    <a:lnTo>
                      <a:pt x="2385544" y="9873"/>
                    </a:lnTo>
                    <a:cubicBezTo>
                      <a:pt x="2448819" y="22821"/>
                      <a:pt x="2507615" y="48065"/>
                      <a:pt x="2559325" y="83000"/>
                    </a:cubicBezTo>
                    <a:lnTo>
                      <a:pt x="2627662" y="139383"/>
                    </a:lnTo>
                    <a:lnTo>
                      <a:pt x="1898527" y="869188"/>
                    </a:lnTo>
                    <a:lnTo>
                      <a:pt x="1855256" y="830918"/>
                    </a:lnTo>
                    <a:cubicBezTo>
                      <a:pt x="1542401" y="581322"/>
                      <a:pt x="1094761" y="586153"/>
                      <a:pt x="787365" y="842444"/>
                    </a:cubicBezTo>
                    <a:lnTo>
                      <a:pt x="741859" y="884476"/>
                    </a:lnTo>
                    <a:close/>
                  </a:path>
                </a:pathLst>
              </a:custGeom>
              <a:solidFill>
                <a:schemeClr val="tx2"/>
              </a:solidFill>
              <a:ln>
                <a:noFill/>
              </a:ln>
            </p:spPr>
            <p:txBody>
              <a:bodyPr vert="horz" wrap="square" lIns="91416" tIns="45708" rIns="91416" bIns="45708" numCol="1" anchor="t" anchorCtr="0" compatLnSpc="1">
                <a:prstTxWarp prst="textNoShape">
                  <a:avLst/>
                </a:prstTxWarp>
                <a:noAutofit/>
              </a:bodyPr>
              <a:lstStyle/>
              <a:p>
                <a:endParaRPr lang="en-IN" sz="1350" dirty="0"/>
              </a:p>
            </p:txBody>
          </p:sp>
          <p:sp>
            <p:nvSpPr>
              <p:cNvPr id="14" name="Rounded Rectangle 45"/>
              <p:cNvSpPr/>
              <p:nvPr/>
            </p:nvSpPr>
            <p:spPr>
              <a:xfrm>
                <a:off x="6100236" y="2486512"/>
                <a:ext cx="1273749" cy="1273749"/>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5399" dirty="0"/>
                  <a:t>W</a:t>
                </a:r>
              </a:p>
            </p:txBody>
          </p:sp>
        </p:grpSp>
        <p:grpSp>
          <p:nvGrpSpPr>
            <p:cNvPr id="10" name="Group 41"/>
            <p:cNvGrpSpPr/>
            <p:nvPr/>
          </p:nvGrpSpPr>
          <p:grpSpPr>
            <a:xfrm>
              <a:off x="4796935" y="2920315"/>
              <a:ext cx="1295280" cy="2533769"/>
              <a:chOff x="4796935" y="2920315"/>
              <a:chExt cx="1295280" cy="2533769"/>
            </a:xfrm>
          </p:grpSpPr>
          <p:sp>
            <p:nvSpPr>
              <p:cNvPr id="11" name="Freeform 42"/>
              <p:cNvSpPr>
                <a:spLocks/>
              </p:cNvSpPr>
              <p:nvPr/>
            </p:nvSpPr>
            <p:spPr bwMode="auto">
              <a:xfrm rot="3793298">
                <a:off x="3940139" y="3777111"/>
                <a:ext cx="2533769" cy="820177"/>
              </a:xfrm>
              <a:custGeom>
                <a:avLst/>
                <a:gdLst>
                  <a:gd name="connsiteX0" fmla="*/ 0 w 2631357"/>
                  <a:gd name="connsiteY0" fmla="*/ 709207 h 851766"/>
                  <a:gd name="connsiteX1" fmla="*/ 707260 w 2631357"/>
                  <a:gd name="connsiteY1" fmla="*/ 0 h 851766"/>
                  <a:gd name="connsiteX2" fmla="*/ 738152 w 2631357"/>
                  <a:gd name="connsiteY2" fmla="*/ 33445 h 851766"/>
                  <a:gd name="connsiteX3" fmla="*/ 1934545 w 2631357"/>
                  <a:gd name="connsiteY3" fmla="*/ 20532 h 851766"/>
                  <a:gd name="connsiteX4" fmla="*/ 1938022 w 2631357"/>
                  <a:gd name="connsiteY4" fmla="*/ 16602 h 851766"/>
                  <a:gd name="connsiteX5" fmla="*/ 2631357 w 2631357"/>
                  <a:gd name="connsiteY5" fmla="*/ 710571 h 851766"/>
                  <a:gd name="connsiteX6" fmla="*/ 2560824 w 2631357"/>
                  <a:gd name="connsiteY6" fmla="*/ 768765 h 851766"/>
                  <a:gd name="connsiteX7" fmla="*/ 2289098 w 2631357"/>
                  <a:gd name="connsiteY7" fmla="*/ 851766 h 851766"/>
                  <a:gd name="connsiteX8" fmla="*/ 611106 w 2631357"/>
                  <a:gd name="connsiteY8" fmla="*/ 851766 h 851766"/>
                  <a:gd name="connsiteX9" fmla="*/ 343829 w 2631357"/>
                  <a:gd name="connsiteY9" fmla="*/ 851766 h 851766"/>
                  <a:gd name="connsiteX10" fmla="*/ 245884 w 2631357"/>
                  <a:gd name="connsiteY10" fmla="*/ 841892 h 851766"/>
                  <a:gd name="connsiteX11" fmla="*/ 177 w 2631357"/>
                  <a:gd name="connsiteY11" fmla="*/ 709421 h 851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31357" h="851766">
                    <a:moveTo>
                      <a:pt x="0" y="709207"/>
                    </a:moveTo>
                    <a:lnTo>
                      <a:pt x="707260" y="0"/>
                    </a:lnTo>
                    <a:lnTo>
                      <a:pt x="738152" y="33445"/>
                    </a:lnTo>
                    <a:cubicBezTo>
                      <a:pt x="1072093" y="360255"/>
                      <a:pt x="1607736" y="354473"/>
                      <a:pt x="1934545" y="20532"/>
                    </a:cubicBezTo>
                    <a:lnTo>
                      <a:pt x="1938022" y="16602"/>
                    </a:lnTo>
                    <a:lnTo>
                      <a:pt x="2631357" y="710571"/>
                    </a:lnTo>
                    <a:lnTo>
                      <a:pt x="2560824" y="768765"/>
                    </a:lnTo>
                    <a:cubicBezTo>
                      <a:pt x="2483258" y="821168"/>
                      <a:pt x="2389751" y="851766"/>
                      <a:pt x="2289098" y="851766"/>
                    </a:cubicBezTo>
                    <a:lnTo>
                      <a:pt x="611106" y="851766"/>
                    </a:lnTo>
                    <a:lnTo>
                      <a:pt x="343829" y="851766"/>
                    </a:lnTo>
                    <a:lnTo>
                      <a:pt x="245884" y="841892"/>
                    </a:lnTo>
                    <a:cubicBezTo>
                      <a:pt x="150972" y="822471"/>
                      <a:pt x="66138" y="775382"/>
                      <a:pt x="177" y="709421"/>
                    </a:cubicBezTo>
                    <a:close/>
                  </a:path>
                </a:pathLst>
              </a:custGeom>
              <a:solidFill>
                <a:schemeClr val="accent3"/>
              </a:solidFill>
              <a:ln>
                <a:noFill/>
              </a:ln>
            </p:spPr>
            <p:txBody>
              <a:bodyPr vert="horz" wrap="square" lIns="91416" tIns="45708" rIns="91416" bIns="45708" numCol="1" anchor="t" anchorCtr="0" compatLnSpc="1">
                <a:prstTxWarp prst="textNoShape">
                  <a:avLst/>
                </a:prstTxWarp>
                <a:noAutofit/>
              </a:bodyPr>
              <a:lstStyle/>
              <a:p>
                <a:endParaRPr lang="en-IN" sz="1350" dirty="0"/>
              </a:p>
            </p:txBody>
          </p:sp>
          <p:sp>
            <p:nvSpPr>
              <p:cNvPr id="12" name="Rounded Rectangle 43"/>
              <p:cNvSpPr/>
              <p:nvPr/>
            </p:nvSpPr>
            <p:spPr>
              <a:xfrm>
                <a:off x="4818466" y="3726417"/>
                <a:ext cx="1273749" cy="1273749"/>
              </a:xfrm>
              <a:prstGeom prst="round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5399" dirty="0"/>
                  <a:t>O</a:t>
                </a:r>
              </a:p>
            </p:txBody>
          </p:sp>
        </p:grpSp>
      </p:grpSp>
      <p:sp>
        <p:nvSpPr>
          <p:cNvPr id="19" name="TextBox 50"/>
          <p:cNvSpPr txBox="1"/>
          <p:nvPr/>
        </p:nvSpPr>
        <p:spPr>
          <a:xfrm>
            <a:off x="1259245" y="2199585"/>
            <a:ext cx="2581150" cy="406265"/>
          </a:xfrm>
          <a:prstGeom prst="rect">
            <a:avLst/>
          </a:prstGeom>
          <a:noFill/>
        </p:spPr>
        <p:txBody>
          <a:bodyPr wrap="square" lIns="0" tIns="0" rIns="0" bIns="0" rtlCol="0" anchor="t" anchorCtr="0">
            <a:spAutoFit/>
          </a:bodyPr>
          <a:lstStyle/>
          <a:p>
            <a:pPr>
              <a:lnSpc>
                <a:spcPct val="110000"/>
              </a:lnSpc>
            </a:pPr>
            <a:r>
              <a:rPr lang="en-IN" sz="1200" dirty="0">
                <a:solidFill>
                  <a:schemeClr val="bg1">
                    <a:lumMod val="65000"/>
                  </a:schemeClr>
                </a:solidFill>
                <a:ea typeface="Lato Light" panose="020F0502020204030203" pitchFamily="34" charset="0"/>
                <a:cs typeface="Lato Light" panose="020F0502020204030203" pitchFamily="34" charset="0"/>
              </a:rPr>
              <a:t>"On the other hand, we denounce with righteous indignation and dislike </a:t>
            </a:r>
          </a:p>
        </p:txBody>
      </p:sp>
      <p:sp>
        <p:nvSpPr>
          <p:cNvPr id="20" name="Title 1"/>
          <p:cNvSpPr txBox="1">
            <a:spLocks/>
          </p:cNvSpPr>
          <p:nvPr/>
        </p:nvSpPr>
        <p:spPr>
          <a:xfrm>
            <a:off x="1259245" y="1769146"/>
            <a:ext cx="1690244" cy="249299"/>
          </a:xfrm>
          <a:prstGeom prst="rect">
            <a:avLst/>
          </a:prstGeom>
        </p:spPr>
        <p:txBody>
          <a:bodyPr wrap="square" lIns="0" tIns="0" rIns="0" bIns="0" anchor="ctr" anchorCtr="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N" sz="1800" dirty="0">
                <a:solidFill>
                  <a:schemeClr val="bg1">
                    <a:lumMod val="65000"/>
                  </a:schemeClr>
                </a:solidFill>
                <a:ea typeface="Lato Light" panose="020F0502020204030203" pitchFamily="34" charset="0"/>
                <a:cs typeface="Lato Light" panose="020F0502020204030203" pitchFamily="34" charset="0"/>
              </a:rPr>
              <a:t>Strength</a:t>
            </a:r>
          </a:p>
        </p:txBody>
      </p:sp>
      <p:cxnSp>
        <p:nvCxnSpPr>
          <p:cNvPr id="21" name="Straight Connector 52"/>
          <p:cNvCxnSpPr/>
          <p:nvPr/>
        </p:nvCxnSpPr>
        <p:spPr>
          <a:xfrm>
            <a:off x="1259247" y="2064126"/>
            <a:ext cx="611303"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22" name="Group 53"/>
          <p:cNvGrpSpPr/>
          <p:nvPr/>
        </p:nvGrpSpPr>
        <p:grpSpPr>
          <a:xfrm>
            <a:off x="2563337" y="2126826"/>
            <a:ext cx="1979550" cy="236085"/>
            <a:chOff x="2970056" y="1833214"/>
            <a:chExt cx="2465644" cy="236147"/>
          </a:xfrm>
        </p:grpSpPr>
        <p:cxnSp>
          <p:nvCxnSpPr>
            <p:cNvPr id="23" name="Straight Connector 54"/>
            <p:cNvCxnSpPr/>
            <p:nvPr/>
          </p:nvCxnSpPr>
          <p:spPr>
            <a:xfrm>
              <a:off x="2970056" y="1833214"/>
              <a:ext cx="1824194" cy="0"/>
            </a:xfrm>
            <a:prstGeom prst="line">
              <a:avLst/>
            </a:prstGeom>
            <a:ln>
              <a:solidFill>
                <a:schemeClr val="bg1">
                  <a:lumMod val="65000"/>
                  <a:alpha val="42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4" name="Straight Connector 55"/>
            <p:cNvCxnSpPr/>
            <p:nvPr/>
          </p:nvCxnSpPr>
          <p:spPr>
            <a:xfrm>
              <a:off x="4794251" y="1833214"/>
              <a:ext cx="641449" cy="236147"/>
            </a:xfrm>
            <a:prstGeom prst="line">
              <a:avLst/>
            </a:prstGeom>
            <a:ln>
              <a:solidFill>
                <a:schemeClr val="bg1">
                  <a:lumMod val="65000"/>
                  <a:alpha val="42000"/>
                </a:schemeClr>
              </a:solidFill>
              <a:prstDash val="sysDash"/>
              <a:tailEnd type="oval"/>
            </a:ln>
          </p:spPr>
          <p:style>
            <a:lnRef idx="1">
              <a:schemeClr val="accent1"/>
            </a:lnRef>
            <a:fillRef idx="0">
              <a:schemeClr val="accent1"/>
            </a:fillRef>
            <a:effectRef idx="0">
              <a:schemeClr val="accent1"/>
            </a:effectRef>
            <a:fontRef idx="minor">
              <a:schemeClr val="tx1"/>
            </a:fontRef>
          </p:style>
        </p:cxnSp>
      </p:grpSp>
      <p:sp>
        <p:nvSpPr>
          <p:cNvPr id="25" name="TextBox 56"/>
          <p:cNvSpPr txBox="1"/>
          <p:nvPr/>
        </p:nvSpPr>
        <p:spPr>
          <a:xfrm>
            <a:off x="1259245" y="4763925"/>
            <a:ext cx="2581150" cy="406265"/>
          </a:xfrm>
          <a:prstGeom prst="rect">
            <a:avLst/>
          </a:prstGeom>
          <a:noFill/>
        </p:spPr>
        <p:txBody>
          <a:bodyPr wrap="square" lIns="0" tIns="0" rIns="0" bIns="0" rtlCol="0" anchor="t" anchorCtr="0">
            <a:spAutoFit/>
          </a:bodyPr>
          <a:lstStyle/>
          <a:p>
            <a:pPr>
              <a:lnSpc>
                <a:spcPct val="110000"/>
              </a:lnSpc>
            </a:pPr>
            <a:r>
              <a:rPr lang="en-IN" sz="1200" dirty="0">
                <a:solidFill>
                  <a:schemeClr val="bg1">
                    <a:lumMod val="65000"/>
                  </a:schemeClr>
                </a:solidFill>
                <a:ea typeface="Lato Light" panose="020F0502020204030203" pitchFamily="34" charset="0"/>
                <a:cs typeface="Lato Light" panose="020F0502020204030203" pitchFamily="34" charset="0"/>
              </a:rPr>
              <a:t>"On the other hand, we denounce with righteous indignation and dislike </a:t>
            </a:r>
          </a:p>
        </p:txBody>
      </p:sp>
      <p:sp>
        <p:nvSpPr>
          <p:cNvPr id="26" name="Title 1"/>
          <p:cNvSpPr txBox="1">
            <a:spLocks/>
          </p:cNvSpPr>
          <p:nvPr/>
        </p:nvSpPr>
        <p:spPr>
          <a:xfrm>
            <a:off x="1259245" y="4333486"/>
            <a:ext cx="1690244" cy="249299"/>
          </a:xfrm>
          <a:prstGeom prst="rect">
            <a:avLst/>
          </a:prstGeom>
        </p:spPr>
        <p:txBody>
          <a:bodyPr wrap="square" lIns="0" tIns="0" rIns="0" bIns="0" anchor="ctr" anchorCtr="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N" sz="1800" dirty="0">
                <a:solidFill>
                  <a:schemeClr val="bg1">
                    <a:lumMod val="65000"/>
                  </a:schemeClr>
                </a:solidFill>
                <a:ea typeface="Lato Light" panose="020F0502020204030203" pitchFamily="34" charset="0"/>
                <a:cs typeface="Lato Light" panose="020F0502020204030203" pitchFamily="34" charset="0"/>
              </a:rPr>
              <a:t>Opportunity</a:t>
            </a:r>
          </a:p>
        </p:txBody>
      </p:sp>
      <p:cxnSp>
        <p:nvCxnSpPr>
          <p:cNvPr id="27" name="Straight Connector 58"/>
          <p:cNvCxnSpPr/>
          <p:nvPr/>
        </p:nvCxnSpPr>
        <p:spPr>
          <a:xfrm>
            <a:off x="1259247" y="4628466"/>
            <a:ext cx="611303"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28" name="Group 59"/>
          <p:cNvGrpSpPr/>
          <p:nvPr/>
        </p:nvGrpSpPr>
        <p:grpSpPr>
          <a:xfrm>
            <a:off x="2563337" y="4691166"/>
            <a:ext cx="1979550" cy="236085"/>
            <a:chOff x="2970056" y="1833214"/>
            <a:chExt cx="2465644" cy="236147"/>
          </a:xfrm>
        </p:grpSpPr>
        <p:cxnSp>
          <p:nvCxnSpPr>
            <p:cNvPr id="29" name="Straight Connector 60"/>
            <p:cNvCxnSpPr/>
            <p:nvPr/>
          </p:nvCxnSpPr>
          <p:spPr>
            <a:xfrm>
              <a:off x="2970056" y="1833214"/>
              <a:ext cx="1824194" cy="0"/>
            </a:xfrm>
            <a:prstGeom prst="line">
              <a:avLst/>
            </a:prstGeom>
            <a:ln>
              <a:solidFill>
                <a:schemeClr val="bg1">
                  <a:lumMod val="65000"/>
                  <a:alpha val="42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0" name="Straight Connector 61"/>
            <p:cNvCxnSpPr/>
            <p:nvPr/>
          </p:nvCxnSpPr>
          <p:spPr>
            <a:xfrm>
              <a:off x="4794251" y="1833214"/>
              <a:ext cx="641449" cy="236147"/>
            </a:xfrm>
            <a:prstGeom prst="line">
              <a:avLst/>
            </a:prstGeom>
            <a:ln>
              <a:solidFill>
                <a:schemeClr val="bg1">
                  <a:lumMod val="65000"/>
                  <a:alpha val="42000"/>
                </a:schemeClr>
              </a:solidFill>
              <a:prstDash val="sysDash"/>
              <a:tailEnd type="oval"/>
            </a:ln>
          </p:spPr>
          <p:style>
            <a:lnRef idx="1">
              <a:schemeClr val="accent1"/>
            </a:lnRef>
            <a:fillRef idx="0">
              <a:schemeClr val="accent1"/>
            </a:fillRef>
            <a:effectRef idx="0">
              <a:schemeClr val="accent1"/>
            </a:effectRef>
            <a:fontRef idx="minor">
              <a:schemeClr val="tx1"/>
            </a:fontRef>
          </p:style>
        </p:cxnSp>
      </p:grpSp>
      <p:sp>
        <p:nvSpPr>
          <p:cNvPr id="31" name="TextBox 62"/>
          <p:cNvSpPr txBox="1"/>
          <p:nvPr/>
        </p:nvSpPr>
        <p:spPr>
          <a:xfrm>
            <a:off x="8354789" y="2199585"/>
            <a:ext cx="2581150" cy="406265"/>
          </a:xfrm>
          <a:prstGeom prst="rect">
            <a:avLst/>
          </a:prstGeom>
          <a:noFill/>
        </p:spPr>
        <p:txBody>
          <a:bodyPr wrap="square" lIns="0" tIns="0" rIns="0" bIns="0" rtlCol="0" anchor="t" anchorCtr="0">
            <a:spAutoFit/>
          </a:bodyPr>
          <a:lstStyle/>
          <a:p>
            <a:pPr algn="r">
              <a:lnSpc>
                <a:spcPct val="110000"/>
              </a:lnSpc>
            </a:pPr>
            <a:r>
              <a:rPr lang="en-IN" sz="1200" dirty="0">
                <a:solidFill>
                  <a:schemeClr val="bg1">
                    <a:lumMod val="65000"/>
                  </a:schemeClr>
                </a:solidFill>
                <a:ea typeface="Lato Light" panose="020F0502020204030203" pitchFamily="34" charset="0"/>
                <a:cs typeface="Lato Light" panose="020F0502020204030203" pitchFamily="34" charset="0"/>
              </a:rPr>
              <a:t>"On the other hand, we denounce with righteous indignation and dislike </a:t>
            </a:r>
          </a:p>
        </p:txBody>
      </p:sp>
      <p:sp>
        <p:nvSpPr>
          <p:cNvPr id="32" name="Title 1"/>
          <p:cNvSpPr txBox="1">
            <a:spLocks/>
          </p:cNvSpPr>
          <p:nvPr/>
        </p:nvSpPr>
        <p:spPr>
          <a:xfrm>
            <a:off x="9245693" y="1769146"/>
            <a:ext cx="1690244" cy="249299"/>
          </a:xfrm>
          <a:prstGeom prst="rect">
            <a:avLst/>
          </a:prstGeom>
        </p:spPr>
        <p:txBody>
          <a:bodyPr wrap="square" lIns="0" tIns="0" rIns="0" bIns="0" anchor="ctr" anchorCtr="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IN" sz="1800" dirty="0">
                <a:solidFill>
                  <a:schemeClr val="bg1">
                    <a:lumMod val="65000"/>
                  </a:schemeClr>
                </a:solidFill>
                <a:ea typeface="Lato Light" panose="020F0502020204030203" pitchFamily="34" charset="0"/>
                <a:cs typeface="Lato Light" panose="020F0502020204030203" pitchFamily="34" charset="0"/>
              </a:rPr>
              <a:t>Weakness</a:t>
            </a:r>
          </a:p>
        </p:txBody>
      </p:sp>
      <p:cxnSp>
        <p:nvCxnSpPr>
          <p:cNvPr id="33" name="Straight Connector 64"/>
          <p:cNvCxnSpPr/>
          <p:nvPr/>
        </p:nvCxnSpPr>
        <p:spPr>
          <a:xfrm>
            <a:off x="10324637" y="2064126"/>
            <a:ext cx="611303"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34" name="Group 65"/>
          <p:cNvGrpSpPr/>
          <p:nvPr/>
        </p:nvGrpSpPr>
        <p:grpSpPr>
          <a:xfrm flipH="1">
            <a:off x="7797401" y="2117420"/>
            <a:ext cx="1979550" cy="236085"/>
            <a:chOff x="2970056" y="1833214"/>
            <a:chExt cx="2465644" cy="236147"/>
          </a:xfrm>
        </p:grpSpPr>
        <p:cxnSp>
          <p:nvCxnSpPr>
            <p:cNvPr id="35" name="Straight Connector 66"/>
            <p:cNvCxnSpPr/>
            <p:nvPr/>
          </p:nvCxnSpPr>
          <p:spPr>
            <a:xfrm>
              <a:off x="2970056" y="1833214"/>
              <a:ext cx="1824194" cy="0"/>
            </a:xfrm>
            <a:prstGeom prst="line">
              <a:avLst/>
            </a:prstGeom>
            <a:ln>
              <a:solidFill>
                <a:schemeClr val="bg1">
                  <a:lumMod val="65000"/>
                  <a:alpha val="42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6" name="Straight Connector 67"/>
            <p:cNvCxnSpPr/>
            <p:nvPr/>
          </p:nvCxnSpPr>
          <p:spPr>
            <a:xfrm>
              <a:off x="4794251" y="1833214"/>
              <a:ext cx="641449" cy="236147"/>
            </a:xfrm>
            <a:prstGeom prst="line">
              <a:avLst/>
            </a:prstGeom>
            <a:ln>
              <a:solidFill>
                <a:schemeClr val="bg1">
                  <a:lumMod val="65000"/>
                  <a:alpha val="42000"/>
                </a:schemeClr>
              </a:solidFill>
              <a:prstDash val="sysDash"/>
              <a:tailEnd type="oval"/>
            </a:ln>
          </p:spPr>
          <p:style>
            <a:lnRef idx="1">
              <a:schemeClr val="accent1"/>
            </a:lnRef>
            <a:fillRef idx="0">
              <a:schemeClr val="accent1"/>
            </a:fillRef>
            <a:effectRef idx="0">
              <a:schemeClr val="accent1"/>
            </a:effectRef>
            <a:fontRef idx="minor">
              <a:schemeClr val="tx1"/>
            </a:fontRef>
          </p:style>
        </p:cxnSp>
      </p:grpSp>
      <p:sp>
        <p:nvSpPr>
          <p:cNvPr id="37" name="TextBox 68"/>
          <p:cNvSpPr txBox="1"/>
          <p:nvPr/>
        </p:nvSpPr>
        <p:spPr>
          <a:xfrm>
            <a:off x="8354789" y="4763925"/>
            <a:ext cx="2581150" cy="406265"/>
          </a:xfrm>
          <a:prstGeom prst="rect">
            <a:avLst/>
          </a:prstGeom>
          <a:noFill/>
        </p:spPr>
        <p:txBody>
          <a:bodyPr wrap="square" lIns="0" tIns="0" rIns="0" bIns="0" rtlCol="0" anchor="t" anchorCtr="0">
            <a:spAutoFit/>
          </a:bodyPr>
          <a:lstStyle/>
          <a:p>
            <a:pPr algn="r">
              <a:lnSpc>
                <a:spcPct val="110000"/>
              </a:lnSpc>
            </a:pPr>
            <a:r>
              <a:rPr lang="en-IN" sz="1200" dirty="0">
                <a:solidFill>
                  <a:schemeClr val="bg1">
                    <a:lumMod val="65000"/>
                  </a:schemeClr>
                </a:solidFill>
                <a:ea typeface="Lato Light" panose="020F0502020204030203" pitchFamily="34" charset="0"/>
                <a:cs typeface="Lato Light" panose="020F0502020204030203" pitchFamily="34" charset="0"/>
              </a:rPr>
              <a:t>"On the other hand, we denounce with righteous indignation and dislike </a:t>
            </a:r>
          </a:p>
        </p:txBody>
      </p:sp>
      <p:sp>
        <p:nvSpPr>
          <p:cNvPr id="38" name="Title 1"/>
          <p:cNvSpPr txBox="1">
            <a:spLocks/>
          </p:cNvSpPr>
          <p:nvPr/>
        </p:nvSpPr>
        <p:spPr>
          <a:xfrm>
            <a:off x="9245693" y="4333486"/>
            <a:ext cx="1690244" cy="249299"/>
          </a:xfrm>
          <a:prstGeom prst="rect">
            <a:avLst/>
          </a:prstGeom>
        </p:spPr>
        <p:txBody>
          <a:bodyPr wrap="square" lIns="0" tIns="0" rIns="0" bIns="0" anchor="ctr" anchorCtr="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IN" sz="1800" dirty="0">
                <a:solidFill>
                  <a:schemeClr val="bg1">
                    <a:lumMod val="65000"/>
                  </a:schemeClr>
                </a:solidFill>
                <a:ea typeface="Lato Light" panose="020F0502020204030203" pitchFamily="34" charset="0"/>
                <a:cs typeface="Lato Light" panose="020F0502020204030203" pitchFamily="34" charset="0"/>
              </a:rPr>
              <a:t>Threats</a:t>
            </a:r>
          </a:p>
        </p:txBody>
      </p:sp>
      <p:cxnSp>
        <p:nvCxnSpPr>
          <p:cNvPr id="39" name="Straight Connector 70"/>
          <p:cNvCxnSpPr/>
          <p:nvPr/>
        </p:nvCxnSpPr>
        <p:spPr>
          <a:xfrm>
            <a:off x="10324637" y="4628466"/>
            <a:ext cx="611303"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grpSp>
        <p:nvGrpSpPr>
          <p:cNvPr id="40" name="Group 71"/>
          <p:cNvGrpSpPr/>
          <p:nvPr/>
        </p:nvGrpSpPr>
        <p:grpSpPr>
          <a:xfrm flipH="1">
            <a:off x="7797401" y="4681760"/>
            <a:ext cx="1979550" cy="236085"/>
            <a:chOff x="2970056" y="1833214"/>
            <a:chExt cx="2465644" cy="236147"/>
          </a:xfrm>
        </p:grpSpPr>
        <p:cxnSp>
          <p:nvCxnSpPr>
            <p:cNvPr id="41" name="Straight Connector 72"/>
            <p:cNvCxnSpPr/>
            <p:nvPr/>
          </p:nvCxnSpPr>
          <p:spPr>
            <a:xfrm>
              <a:off x="2970056" y="1833214"/>
              <a:ext cx="1824194" cy="0"/>
            </a:xfrm>
            <a:prstGeom prst="line">
              <a:avLst/>
            </a:prstGeom>
            <a:ln>
              <a:solidFill>
                <a:schemeClr val="bg1">
                  <a:lumMod val="65000"/>
                  <a:alpha val="42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2" name="Straight Connector 73"/>
            <p:cNvCxnSpPr/>
            <p:nvPr/>
          </p:nvCxnSpPr>
          <p:spPr>
            <a:xfrm>
              <a:off x="4794251" y="1833214"/>
              <a:ext cx="641449" cy="236147"/>
            </a:xfrm>
            <a:prstGeom prst="line">
              <a:avLst/>
            </a:prstGeom>
            <a:ln>
              <a:solidFill>
                <a:schemeClr val="bg1">
                  <a:lumMod val="65000"/>
                  <a:alpha val="42000"/>
                </a:schemeClr>
              </a:solidFill>
              <a:prstDash val="sysDash"/>
              <a:tailEnd type="oval"/>
            </a:ln>
          </p:spPr>
          <p:style>
            <a:lnRef idx="1">
              <a:schemeClr val="accent1"/>
            </a:lnRef>
            <a:fillRef idx="0">
              <a:schemeClr val="accent1"/>
            </a:fillRef>
            <a:effectRef idx="0">
              <a:schemeClr val="accent1"/>
            </a:effectRef>
            <a:fontRef idx="minor">
              <a:schemeClr val="tx1"/>
            </a:fontRef>
          </p:style>
        </p:cxnSp>
      </p:grpSp>
      <p:sp>
        <p:nvSpPr>
          <p:cNvPr id="43" name="文本框 42"/>
          <p:cNvSpPr txBox="1"/>
          <p:nvPr/>
        </p:nvSpPr>
        <p:spPr>
          <a:xfrm>
            <a:off x="4456770" y="293231"/>
            <a:ext cx="3278462" cy="461665"/>
          </a:xfrm>
          <a:prstGeom prst="rect">
            <a:avLst/>
          </a:prstGeom>
          <a:noFill/>
        </p:spPr>
        <p:txBody>
          <a:bodyPr wrap="none" rtlCol="0">
            <a:spAutoFit/>
          </a:bodyPr>
          <a:lstStyle/>
          <a:p>
            <a:pPr algn="ctr" fontAlgn="auto">
              <a:spcBef>
                <a:spcPts val="0"/>
              </a:spcBef>
              <a:spcAft>
                <a:spcPts val="0"/>
              </a:spcAft>
              <a:defRPr/>
            </a:pPr>
            <a:r>
              <a:rPr lang="zh-CN" altLang="en-US" sz="2400" b="1" dirty="0">
                <a:solidFill>
                  <a:schemeClr val="tx2"/>
                </a:solidFill>
                <a:ea typeface="张海山锐线体简" panose="02000000000000000000" pitchFamily="2" charset="-122"/>
                <a:cs typeface="+mn-ea"/>
                <a:sym typeface="+mn-lt"/>
              </a:rPr>
              <a:t>单击这里添加您的标题</a:t>
            </a:r>
          </a:p>
        </p:txBody>
      </p:sp>
    </p:spTree>
    <p:extLst>
      <p:ext uri="{BB962C8B-B14F-4D97-AF65-F5344CB8AC3E}">
        <p14:creationId xmlns:p14="http://schemas.microsoft.com/office/powerpoint/2010/main" val="18784144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p15:prstTrans prst="peelOff"/>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2" presetClass="entr" presetSubtype="8"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 calcmode="lin" valueType="num">
                                      <p:cBhvr additive="base">
                                        <p:cTn id="10" dur="1000" fill="hold"/>
                                        <p:tgtEl>
                                          <p:spTgt spid="20"/>
                                        </p:tgtEl>
                                        <p:attrNameLst>
                                          <p:attrName>ppt_x</p:attrName>
                                        </p:attrNameLst>
                                      </p:cBhvr>
                                      <p:tavLst>
                                        <p:tav tm="0">
                                          <p:val>
                                            <p:strVal val="0-#ppt_w/2"/>
                                          </p:val>
                                        </p:tav>
                                        <p:tav tm="100000">
                                          <p:val>
                                            <p:strVal val="#ppt_x"/>
                                          </p:val>
                                        </p:tav>
                                      </p:tavLst>
                                    </p:anim>
                                    <p:anim calcmode="lin" valueType="num">
                                      <p:cBhvr additive="base">
                                        <p:cTn id="11" dur="1000" fill="hold"/>
                                        <p:tgtEl>
                                          <p:spTgt spid="20"/>
                                        </p:tgtEl>
                                        <p:attrNameLst>
                                          <p:attrName>ppt_y</p:attrName>
                                        </p:attrNameLst>
                                      </p:cBhvr>
                                      <p:tavLst>
                                        <p:tav tm="0">
                                          <p:val>
                                            <p:strVal val="#ppt_y"/>
                                          </p:val>
                                        </p:tav>
                                        <p:tav tm="100000">
                                          <p:val>
                                            <p:strVal val="#ppt_y"/>
                                          </p:val>
                                        </p:tav>
                                      </p:tavLst>
                                    </p:anim>
                                  </p:childTnLst>
                                </p:cTn>
                              </p:par>
                              <p:par>
                                <p:cTn id="12" presetID="2" presetClass="entr" presetSubtype="8" fill="hold" nodeType="with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additive="base">
                                        <p:cTn id="14" dur="1000" fill="hold"/>
                                        <p:tgtEl>
                                          <p:spTgt spid="21"/>
                                        </p:tgtEl>
                                        <p:attrNameLst>
                                          <p:attrName>ppt_x</p:attrName>
                                        </p:attrNameLst>
                                      </p:cBhvr>
                                      <p:tavLst>
                                        <p:tav tm="0">
                                          <p:val>
                                            <p:strVal val="0-#ppt_w/2"/>
                                          </p:val>
                                        </p:tav>
                                        <p:tav tm="100000">
                                          <p:val>
                                            <p:strVal val="#ppt_x"/>
                                          </p:val>
                                        </p:tav>
                                      </p:tavLst>
                                    </p:anim>
                                    <p:anim calcmode="lin" valueType="num">
                                      <p:cBhvr additive="base">
                                        <p:cTn id="15" dur="1000" fill="hold"/>
                                        <p:tgtEl>
                                          <p:spTgt spid="21"/>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1000" fill="hold"/>
                                        <p:tgtEl>
                                          <p:spTgt spid="19"/>
                                        </p:tgtEl>
                                        <p:attrNameLst>
                                          <p:attrName>ppt_x</p:attrName>
                                        </p:attrNameLst>
                                      </p:cBhvr>
                                      <p:tavLst>
                                        <p:tav tm="0">
                                          <p:val>
                                            <p:strVal val="0-#ppt_w/2"/>
                                          </p:val>
                                        </p:tav>
                                        <p:tav tm="100000">
                                          <p:val>
                                            <p:strVal val="#ppt_x"/>
                                          </p:val>
                                        </p:tav>
                                      </p:tavLst>
                                    </p:anim>
                                    <p:anim calcmode="lin" valueType="num">
                                      <p:cBhvr additive="base">
                                        <p:cTn id="19" dur="1000" fill="hold"/>
                                        <p:tgtEl>
                                          <p:spTgt spid="19"/>
                                        </p:tgtEl>
                                        <p:attrNameLst>
                                          <p:attrName>ppt_y</p:attrName>
                                        </p:attrNameLst>
                                      </p:cBhvr>
                                      <p:tavLst>
                                        <p:tav tm="0">
                                          <p:val>
                                            <p:strVal val="#ppt_y"/>
                                          </p:val>
                                        </p:tav>
                                        <p:tav tm="100000">
                                          <p:val>
                                            <p:strVal val="#ppt_y"/>
                                          </p:val>
                                        </p:tav>
                                      </p:tavLst>
                                    </p:anim>
                                  </p:childTnLst>
                                </p:cTn>
                              </p:par>
                              <p:par>
                                <p:cTn id="20" presetID="22" presetClass="entr" presetSubtype="8"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1000"/>
                                        <p:tgtEl>
                                          <p:spTgt spid="22"/>
                                        </p:tgtEl>
                                      </p:cBhvr>
                                    </p:animEffect>
                                  </p:childTnLst>
                                </p:cTn>
                              </p:par>
                              <p:par>
                                <p:cTn id="23" presetID="2" presetClass="entr" presetSubtype="2"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additive="base">
                                        <p:cTn id="25" dur="1000" fill="hold"/>
                                        <p:tgtEl>
                                          <p:spTgt spid="32"/>
                                        </p:tgtEl>
                                        <p:attrNameLst>
                                          <p:attrName>ppt_x</p:attrName>
                                        </p:attrNameLst>
                                      </p:cBhvr>
                                      <p:tavLst>
                                        <p:tav tm="0">
                                          <p:val>
                                            <p:strVal val="1+#ppt_w/2"/>
                                          </p:val>
                                        </p:tav>
                                        <p:tav tm="100000">
                                          <p:val>
                                            <p:strVal val="#ppt_x"/>
                                          </p:val>
                                        </p:tav>
                                      </p:tavLst>
                                    </p:anim>
                                    <p:anim calcmode="lin" valueType="num">
                                      <p:cBhvr additive="base">
                                        <p:cTn id="26" dur="1000" fill="hold"/>
                                        <p:tgtEl>
                                          <p:spTgt spid="32"/>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additive="base">
                                        <p:cTn id="29" dur="1000" fill="hold"/>
                                        <p:tgtEl>
                                          <p:spTgt spid="33"/>
                                        </p:tgtEl>
                                        <p:attrNameLst>
                                          <p:attrName>ppt_x</p:attrName>
                                        </p:attrNameLst>
                                      </p:cBhvr>
                                      <p:tavLst>
                                        <p:tav tm="0">
                                          <p:val>
                                            <p:strVal val="1+#ppt_w/2"/>
                                          </p:val>
                                        </p:tav>
                                        <p:tav tm="100000">
                                          <p:val>
                                            <p:strVal val="#ppt_x"/>
                                          </p:val>
                                        </p:tav>
                                      </p:tavLst>
                                    </p:anim>
                                    <p:anim calcmode="lin" valueType="num">
                                      <p:cBhvr additive="base">
                                        <p:cTn id="30" dur="1000" fill="hold"/>
                                        <p:tgtEl>
                                          <p:spTgt spid="33"/>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1000" fill="hold"/>
                                        <p:tgtEl>
                                          <p:spTgt spid="31"/>
                                        </p:tgtEl>
                                        <p:attrNameLst>
                                          <p:attrName>ppt_x</p:attrName>
                                        </p:attrNameLst>
                                      </p:cBhvr>
                                      <p:tavLst>
                                        <p:tav tm="0">
                                          <p:val>
                                            <p:strVal val="1+#ppt_w/2"/>
                                          </p:val>
                                        </p:tav>
                                        <p:tav tm="100000">
                                          <p:val>
                                            <p:strVal val="#ppt_x"/>
                                          </p:val>
                                        </p:tav>
                                      </p:tavLst>
                                    </p:anim>
                                    <p:anim calcmode="lin" valueType="num">
                                      <p:cBhvr additive="base">
                                        <p:cTn id="34" dur="1000" fill="hold"/>
                                        <p:tgtEl>
                                          <p:spTgt spid="31"/>
                                        </p:tgtEl>
                                        <p:attrNameLst>
                                          <p:attrName>ppt_y</p:attrName>
                                        </p:attrNameLst>
                                      </p:cBhvr>
                                      <p:tavLst>
                                        <p:tav tm="0">
                                          <p:val>
                                            <p:strVal val="#ppt_y"/>
                                          </p:val>
                                        </p:tav>
                                        <p:tav tm="100000">
                                          <p:val>
                                            <p:strVal val="#ppt_y"/>
                                          </p:val>
                                        </p:tav>
                                      </p:tavLst>
                                    </p:anim>
                                  </p:childTnLst>
                                </p:cTn>
                              </p:par>
                              <p:par>
                                <p:cTn id="35" presetID="22" presetClass="entr" presetSubtype="2" fill="hold" nodeType="with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wipe(right)">
                                      <p:cBhvr>
                                        <p:cTn id="37" dur="1000"/>
                                        <p:tgtEl>
                                          <p:spTgt spid="34"/>
                                        </p:tgtEl>
                                      </p:cBhvr>
                                    </p:animEffect>
                                  </p:childTnLst>
                                </p:cTn>
                              </p:par>
                              <p:par>
                                <p:cTn id="38" presetID="2" presetClass="entr" presetSubtype="8"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additive="base">
                                        <p:cTn id="40" dur="1000" fill="hold"/>
                                        <p:tgtEl>
                                          <p:spTgt spid="26"/>
                                        </p:tgtEl>
                                        <p:attrNameLst>
                                          <p:attrName>ppt_x</p:attrName>
                                        </p:attrNameLst>
                                      </p:cBhvr>
                                      <p:tavLst>
                                        <p:tav tm="0">
                                          <p:val>
                                            <p:strVal val="0-#ppt_w/2"/>
                                          </p:val>
                                        </p:tav>
                                        <p:tav tm="100000">
                                          <p:val>
                                            <p:strVal val="#ppt_x"/>
                                          </p:val>
                                        </p:tav>
                                      </p:tavLst>
                                    </p:anim>
                                    <p:anim calcmode="lin" valueType="num">
                                      <p:cBhvr additive="base">
                                        <p:cTn id="41" dur="1000" fill="hold"/>
                                        <p:tgtEl>
                                          <p:spTgt spid="26"/>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1000" fill="hold"/>
                                        <p:tgtEl>
                                          <p:spTgt spid="27"/>
                                        </p:tgtEl>
                                        <p:attrNameLst>
                                          <p:attrName>ppt_x</p:attrName>
                                        </p:attrNameLst>
                                      </p:cBhvr>
                                      <p:tavLst>
                                        <p:tav tm="0">
                                          <p:val>
                                            <p:strVal val="0-#ppt_w/2"/>
                                          </p:val>
                                        </p:tav>
                                        <p:tav tm="100000">
                                          <p:val>
                                            <p:strVal val="#ppt_x"/>
                                          </p:val>
                                        </p:tav>
                                      </p:tavLst>
                                    </p:anim>
                                    <p:anim calcmode="lin" valueType="num">
                                      <p:cBhvr additive="base">
                                        <p:cTn id="45" dur="1000" fill="hold"/>
                                        <p:tgtEl>
                                          <p:spTgt spid="27"/>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1000" fill="hold"/>
                                        <p:tgtEl>
                                          <p:spTgt spid="25"/>
                                        </p:tgtEl>
                                        <p:attrNameLst>
                                          <p:attrName>ppt_x</p:attrName>
                                        </p:attrNameLst>
                                      </p:cBhvr>
                                      <p:tavLst>
                                        <p:tav tm="0">
                                          <p:val>
                                            <p:strVal val="0-#ppt_w/2"/>
                                          </p:val>
                                        </p:tav>
                                        <p:tav tm="100000">
                                          <p:val>
                                            <p:strVal val="#ppt_x"/>
                                          </p:val>
                                        </p:tav>
                                      </p:tavLst>
                                    </p:anim>
                                    <p:anim calcmode="lin" valueType="num">
                                      <p:cBhvr additive="base">
                                        <p:cTn id="49" dur="1000" fill="hold"/>
                                        <p:tgtEl>
                                          <p:spTgt spid="25"/>
                                        </p:tgtEl>
                                        <p:attrNameLst>
                                          <p:attrName>ppt_y</p:attrName>
                                        </p:attrNameLst>
                                      </p:cBhvr>
                                      <p:tavLst>
                                        <p:tav tm="0">
                                          <p:val>
                                            <p:strVal val="#ppt_y"/>
                                          </p:val>
                                        </p:tav>
                                        <p:tav tm="100000">
                                          <p:val>
                                            <p:strVal val="#ppt_y"/>
                                          </p:val>
                                        </p:tav>
                                      </p:tavLst>
                                    </p:anim>
                                  </p:childTnLst>
                                </p:cTn>
                              </p:par>
                              <p:par>
                                <p:cTn id="50" presetID="22" presetClass="entr" presetSubtype="8" fill="hold" nodeType="with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wipe(left)">
                                      <p:cBhvr>
                                        <p:cTn id="52" dur="1000"/>
                                        <p:tgtEl>
                                          <p:spTgt spid="28"/>
                                        </p:tgtEl>
                                      </p:cBhvr>
                                    </p:animEffect>
                                  </p:childTnLst>
                                </p:cTn>
                              </p:par>
                              <p:par>
                                <p:cTn id="53" presetID="2" presetClass="entr" presetSubtype="2" fill="hold" grpId="0" nodeType="withEffect">
                                  <p:stCondLst>
                                    <p:cond delay="0"/>
                                  </p:stCondLst>
                                  <p:childTnLst>
                                    <p:set>
                                      <p:cBhvr>
                                        <p:cTn id="54" dur="1" fill="hold">
                                          <p:stCondLst>
                                            <p:cond delay="0"/>
                                          </p:stCondLst>
                                        </p:cTn>
                                        <p:tgtEl>
                                          <p:spTgt spid="38"/>
                                        </p:tgtEl>
                                        <p:attrNameLst>
                                          <p:attrName>style.visibility</p:attrName>
                                        </p:attrNameLst>
                                      </p:cBhvr>
                                      <p:to>
                                        <p:strVal val="visible"/>
                                      </p:to>
                                    </p:set>
                                    <p:anim calcmode="lin" valueType="num">
                                      <p:cBhvr additive="base">
                                        <p:cTn id="55" dur="1000" fill="hold"/>
                                        <p:tgtEl>
                                          <p:spTgt spid="38"/>
                                        </p:tgtEl>
                                        <p:attrNameLst>
                                          <p:attrName>ppt_x</p:attrName>
                                        </p:attrNameLst>
                                      </p:cBhvr>
                                      <p:tavLst>
                                        <p:tav tm="0">
                                          <p:val>
                                            <p:strVal val="1+#ppt_w/2"/>
                                          </p:val>
                                        </p:tav>
                                        <p:tav tm="100000">
                                          <p:val>
                                            <p:strVal val="#ppt_x"/>
                                          </p:val>
                                        </p:tav>
                                      </p:tavLst>
                                    </p:anim>
                                    <p:anim calcmode="lin" valueType="num">
                                      <p:cBhvr additive="base">
                                        <p:cTn id="56" dur="1000" fill="hold"/>
                                        <p:tgtEl>
                                          <p:spTgt spid="38"/>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0"/>
                                  </p:stCondLst>
                                  <p:childTnLst>
                                    <p:set>
                                      <p:cBhvr>
                                        <p:cTn id="58" dur="1" fill="hold">
                                          <p:stCondLst>
                                            <p:cond delay="0"/>
                                          </p:stCondLst>
                                        </p:cTn>
                                        <p:tgtEl>
                                          <p:spTgt spid="39"/>
                                        </p:tgtEl>
                                        <p:attrNameLst>
                                          <p:attrName>style.visibility</p:attrName>
                                        </p:attrNameLst>
                                      </p:cBhvr>
                                      <p:to>
                                        <p:strVal val="visible"/>
                                      </p:to>
                                    </p:set>
                                    <p:anim calcmode="lin" valueType="num">
                                      <p:cBhvr additive="base">
                                        <p:cTn id="59" dur="1000" fill="hold"/>
                                        <p:tgtEl>
                                          <p:spTgt spid="39"/>
                                        </p:tgtEl>
                                        <p:attrNameLst>
                                          <p:attrName>ppt_x</p:attrName>
                                        </p:attrNameLst>
                                      </p:cBhvr>
                                      <p:tavLst>
                                        <p:tav tm="0">
                                          <p:val>
                                            <p:strVal val="1+#ppt_w/2"/>
                                          </p:val>
                                        </p:tav>
                                        <p:tav tm="100000">
                                          <p:val>
                                            <p:strVal val="#ppt_x"/>
                                          </p:val>
                                        </p:tav>
                                      </p:tavLst>
                                    </p:anim>
                                    <p:anim calcmode="lin" valueType="num">
                                      <p:cBhvr additive="base">
                                        <p:cTn id="60" dur="1000" fill="hold"/>
                                        <p:tgtEl>
                                          <p:spTgt spid="39"/>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1000" fill="hold"/>
                                        <p:tgtEl>
                                          <p:spTgt spid="37"/>
                                        </p:tgtEl>
                                        <p:attrNameLst>
                                          <p:attrName>ppt_x</p:attrName>
                                        </p:attrNameLst>
                                      </p:cBhvr>
                                      <p:tavLst>
                                        <p:tav tm="0">
                                          <p:val>
                                            <p:strVal val="1+#ppt_w/2"/>
                                          </p:val>
                                        </p:tav>
                                        <p:tav tm="100000">
                                          <p:val>
                                            <p:strVal val="#ppt_x"/>
                                          </p:val>
                                        </p:tav>
                                      </p:tavLst>
                                    </p:anim>
                                    <p:anim calcmode="lin" valueType="num">
                                      <p:cBhvr additive="base">
                                        <p:cTn id="64" dur="1000" fill="hold"/>
                                        <p:tgtEl>
                                          <p:spTgt spid="37"/>
                                        </p:tgtEl>
                                        <p:attrNameLst>
                                          <p:attrName>ppt_y</p:attrName>
                                        </p:attrNameLst>
                                      </p:cBhvr>
                                      <p:tavLst>
                                        <p:tav tm="0">
                                          <p:val>
                                            <p:strVal val="#ppt_y"/>
                                          </p:val>
                                        </p:tav>
                                        <p:tav tm="100000">
                                          <p:val>
                                            <p:strVal val="#ppt_y"/>
                                          </p:val>
                                        </p:tav>
                                      </p:tavLst>
                                    </p:anim>
                                  </p:childTnLst>
                                </p:cTn>
                              </p:par>
                              <p:par>
                                <p:cTn id="65" presetID="22" presetClass="entr" presetSubtype="2" fill="hold" nodeType="withEffect">
                                  <p:stCondLst>
                                    <p:cond delay="0"/>
                                  </p:stCondLst>
                                  <p:childTnLst>
                                    <p:set>
                                      <p:cBhvr>
                                        <p:cTn id="66" dur="1" fill="hold">
                                          <p:stCondLst>
                                            <p:cond delay="0"/>
                                          </p:stCondLst>
                                        </p:cTn>
                                        <p:tgtEl>
                                          <p:spTgt spid="40"/>
                                        </p:tgtEl>
                                        <p:attrNameLst>
                                          <p:attrName>style.visibility</p:attrName>
                                        </p:attrNameLst>
                                      </p:cBhvr>
                                      <p:to>
                                        <p:strVal val="visible"/>
                                      </p:to>
                                    </p:set>
                                    <p:animEffect transition="in" filter="wipe(right)">
                                      <p:cBhvr>
                                        <p:cTn id="67"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5" grpId="0"/>
      <p:bldP spid="26" grpId="0"/>
      <p:bldP spid="31" grpId="0"/>
      <p:bldP spid="32" grpId="0"/>
      <p:bldP spid="37" grpId="0"/>
      <p:bldP spid="3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8"/>
          <p:cNvGrpSpPr/>
          <p:nvPr/>
        </p:nvGrpSpPr>
        <p:grpSpPr>
          <a:xfrm>
            <a:off x="4719677" y="1565144"/>
            <a:ext cx="3089719" cy="1135084"/>
            <a:chOff x="4117520" y="1564654"/>
            <a:chExt cx="3090524" cy="1135380"/>
          </a:xfrm>
        </p:grpSpPr>
        <p:sp>
          <p:nvSpPr>
            <p:cNvPr id="7" name="Right Bracket 6"/>
            <p:cNvSpPr/>
            <p:nvPr/>
          </p:nvSpPr>
          <p:spPr>
            <a:xfrm>
              <a:off x="6562725" y="1564654"/>
              <a:ext cx="645319" cy="1135380"/>
            </a:xfrm>
            <a:prstGeom prst="rightBracket">
              <a:avLst>
                <a:gd name="adj" fmla="val 88465"/>
              </a:avLst>
            </a:prstGeom>
            <a:ln w="254000" cap="rnd">
              <a:solidFill>
                <a:schemeClr val="accent2"/>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sz="1350" dirty="0"/>
            </a:p>
          </p:txBody>
        </p:sp>
        <p:cxnSp>
          <p:nvCxnSpPr>
            <p:cNvPr id="8" name="Straight Connector 13"/>
            <p:cNvCxnSpPr>
              <a:endCxn id="7" idx="0"/>
            </p:cNvCxnSpPr>
            <p:nvPr/>
          </p:nvCxnSpPr>
          <p:spPr>
            <a:xfrm>
              <a:off x="4117520" y="1564654"/>
              <a:ext cx="2445205" cy="0"/>
            </a:xfrm>
            <a:prstGeom prst="line">
              <a:avLst/>
            </a:prstGeom>
            <a:ln w="254000" cap="rnd">
              <a:solidFill>
                <a:schemeClr val="accent2"/>
              </a:solidFill>
              <a:round/>
            </a:ln>
          </p:spPr>
          <p:style>
            <a:lnRef idx="1">
              <a:schemeClr val="accent1"/>
            </a:lnRef>
            <a:fillRef idx="0">
              <a:schemeClr val="accent1"/>
            </a:fillRef>
            <a:effectRef idx="0">
              <a:schemeClr val="accent1"/>
            </a:effectRef>
            <a:fontRef idx="minor">
              <a:schemeClr val="tx1"/>
            </a:fontRef>
          </p:style>
        </p:cxnSp>
      </p:grpSp>
      <p:grpSp>
        <p:nvGrpSpPr>
          <p:cNvPr id="9" name="Group 59"/>
          <p:cNvGrpSpPr/>
          <p:nvPr/>
        </p:nvGrpSpPr>
        <p:grpSpPr>
          <a:xfrm>
            <a:off x="4719677" y="2700227"/>
            <a:ext cx="2458852" cy="1135084"/>
            <a:chOff x="4117521" y="2700033"/>
            <a:chExt cx="2459492" cy="1135380"/>
          </a:xfrm>
        </p:grpSpPr>
        <p:cxnSp>
          <p:nvCxnSpPr>
            <p:cNvPr id="10" name="Straight Connector 8"/>
            <p:cNvCxnSpPr>
              <a:stCxn id="11" idx="1"/>
              <a:endCxn id="7" idx="1"/>
            </p:cNvCxnSpPr>
            <p:nvPr/>
          </p:nvCxnSpPr>
          <p:spPr>
            <a:xfrm>
              <a:off x="4762840" y="2700033"/>
              <a:ext cx="1814173" cy="1"/>
            </a:xfrm>
            <a:prstGeom prst="line">
              <a:avLst/>
            </a:prstGeom>
            <a:ln w="25400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11" name="Right Bracket 37"/>
            <p:cNvSpPr/>
            <p:nvPr/>
          </p:nvSpPr>
          <p:spPr>
            <a:xfrm rot="10800000">
              <a:off x="4117521" y="2700033"/>
              <a:ext cx="645319" cy="1135380"/>
            </a:xfrm>
            <a:prstGeom prst="rightBracket">
              <a:avLst>
                <a:gd name="adj" fmla="val 88465"/>
              </a:avLst>
            </a:prstGeom>
            <a:ln w="254000" cap="rnd">
              <a:solidFill>
                <a:schemeClr val="accent1"/>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sz="1350" dirty="0"/>
            </a:p>
          </p:txBody>
        </p:sp>
      </p:grpSp>
      <p:grpSp>
        <p:nvGrpSpPr>
          <p:cNvPr id="12" name="Group 60"/>
          <p:cNvGrpSpPr/>
          <p:nvPr/>
        </p:nvGrpSpPr>
        <p:grpSpPr>
          <a:xfrm>
            <a:off x="5379114" y="3835308"/>
            <a:ext cx="2435895" cy="1135084"/>
            <a:chOff x="4777128" y="3835411"/>
            <a:chExt cx="2436529" cy="1135380"/>
          </a:xfrm>
        </p:grpSpPr>
        <p:cxnSp>
          <p:nvCxnSpPr>
            <p:cNvPr id="13" name="Straight Connector 39"/>
            <p:cNvCxnSpPr>
              <a:stCxn id="14" idx="0"/>
              <a:endCxn id="11" idx="0"/>
            </p:cNvCxnSpPr>
            <p:nvPr/>
          </p:nvCxnSpPr>
          <p:spPr>
            <a:xfrm flipH="1">
              <a:off x="4777128" y="3835411"/>
              <a:ext cx="1791210" cy="2"/>
            </a:xfrm>
            <a:prstGeom prst="line">
              <a:avLst/>
            </a:prstGeom>
            <a:ln w="25400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14" name="Right Bracket 48"/>
            <p:cNvSpPr/>
            <p:nvPr/>
          </p:nvSpPr>
          <p:spPr>
            <a:xfrm>
              <a:off x="6568338" y="3835411"/>
              <a:ext cx="645319" cy="1135380"/>
            </a:xfrm>
            <a:prstGeom prst="rightBracket">
              <a:avLst>
                <a:gd name="adj" fmla="val 88465"/>
              </a:avLst>
            </a:prstGeom>
            <a:ln w="254000" cap="rnd">
              <a:solidFill>
                <a:schemeClr val="accent3"/>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sz="1350" dirty="0"/>
            </a:p>
          </p:txBody>
        </p:sp>
      </p:grpSp>
      <p:cxnSp>
        <p:nvCxnSpPr>
          <p:cNvPr id="15" name="Straight Connector 53"/>
          <p:cNvCxnSpPr>
            <a:stCxn id="18" idx="0"/>
          </p:cNvCxnSpPr>
          <p:nvPr/>
        </p:nvCxnSpPr>
        <p:spPr>
          <a:xfrm>
            <a:off x="5326904" y="6105473"/>
            <a:ext cx="2358396" cy="0"/>
          </a:xfrm>
          <a:prstGeom prst="line">
            <a:avLst/>
          </a:prstGeom>
          <a:ln w="254000" cap="rnd">
            <a:solidFill>
              <a:schemeClr val="accent5"/>
            </a:solidFill>
            <a:round/>
          </a:ln>
        </p:spPr>
        <p:style>
          <a:lnRef idx="1">
            <a:schemeClr val="accent1"/>
          </a:lnRef>
          <a:fillRef idx="0">
            <a:schemeClr val="accent1"/>
          </a:fillRef>
          <a:effectRef idx="0">
            <a:schemeClr val="accent1"/>
          </a:effectRef>
          <a:fontRef idx="minor">
            <a:schemeClr val="tx1"/>
          </a:fontRef>
        </p:style>
      </p:cxnSp>
      <p:grpSp>
        <p:nvGrpSpPr>
          <p:cNvPr id="16" name="Group 61"/>
          <p:cNvGrpSpPr/>
          <p:nvPr/>
        </p:nvGrpSpPr>
        <p:grpSpPr>
          <a:xfrm>
            <a:off x="4710573" y="4970393"/>
            <a:ext cx="2473568" cy="1135084"/>
            <a:chOff x="4117521" y="4970790"/>
            <a:chExt cx="2589899" cy="1135380"/>
          </a:xfrm>
        </p:grpSpPr>
        <p:cxnSp>
          <p:nvCxnSpPr>
            <p:cNvPr id="17" name="Straight Connector 47"/>
            <p:cNvCxnSpPr>
              <a:stCxn id="14" idx="1"/>
              <a:endCxn id="18" idx="1"/>
            </p:cNvCxnSpPr>
            <p:nvPr/>
          </p:nvCxnSpPr>
          <p:spPr>
            <a:xfrm flipH="1" flipV="1">
              <a:off x="4762840" y="4970790"/>
              <a:ext cx="1944580" cy="1"/>
            </a:xfrm>
            <a:prstGeom prst="line">
              <a:avLst/>
            </a:prstGeom>
            <a:ln w="254000" cap="rnd">
              <a:solidFill>
                <a:schemeClr val="accent5"/>
              </a:solidFill>
              <a:round/>
            </a:ln>
          </p:spPr>
          <p:style>
            <a:lnRef idx="1">
              <a:schemeClr val="accent1"/>
            </a:lnRef>
            <a:fillRef idx="0">
              <a:schemeClr val="accent1"/>
            </a:fillRef>
            <a:effectRef idx="0">
              <a:schemeClr val="accent1"/>
            </a:effectRef>
            <a:fontRef idx="minor">
              <a:schemeClr val="tx1"/>
            </a:fontRef>
          </p:style>
        </p:cxnSp>
        <p:sp>
          <p:nvSpPr>
            <p:cNvPr id="18" name="Right Bracket 55"/>
            <p:cNvSpPr/>
            <p:nvPr/>
          </p:nvSpPr>
          <p:spPr>
            <a:xfrm rot="10800000">
              <a:off x="4117521" y="4970790"/>
              <a:ext cx="645319" cy="1135380"/>
            </a:xfrm>
            <a:prstGeom prst="rightBracket">
              <a:avLst>
                <a:gd name="adj" fmla="val 88465"/>
              </a:avLst>
            </a:prstGeom>
            <a:ln w="254000" cap="rnd">
              <a:solidFill>
                <a:schemeClr val="accent5"/>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sz="1350" dirty="0"/>
            </a:p>
          </p:txBody>
        </p:sp>
      </p:grpSp>
      <p:sp>
        <p:nvSpPr>
          <p:cNvPr id="19" name="TextBox 18"/>
          <p:cNvSpPr txBox="1"/>
          <p:nvPr/>
        </p:nvSpPr>
        <p:spPr>
          <a:xfrm>
            <a:off x="8518031" y="1348121"/>
            <a:ext cx="2775953" cy="2520690"/>
          </a:xfrm>
          <a:prstGeom prst="rect">
            <a:avLst/>
          </a:prstGeom>
          <a:noFill/>
        </p:spPr>
        <p:txBody>
          <a:bodyPr wrap="square" lIns="0" tIns="0" rIns="0" bIns="0" rtlCol="0" anchor="t" anchorCtr="0">
            <a:spAutoFit/>
          </a:bodyPr>
          <a:lstStyle/>
          <a:p>
            <a:pPr algn="just">
              <a:lnSpc>
                <a:spcPct val="130000"/>
              </a:lnSpc>
            </a:pPr>
            <a:r>
              <a:rPr lang="en-IN" sz="1400" dirty="0">
                <a:solidFill>
                  <a:schemeClr val="bg1">
                    <a:lumMod val="65000"/>
                  </a:schemeClr>
                </a:solidFill>
                <a:ea typeface="Lato Light" panose="020F0502020204030203" pitchFamily="34" charset="0"/>
                <a:cs typeface="Segoe UI Light" panose="020B0502040204020203" pitchFamily="34" charset="0"/>
              </a:rPr>
              <a:t>Sed ut perspiciatis unde omnis iste natus error sit so many voluptatem accusantium never  doloremque laudantium, totam rem aperiam, eaque ipsa quae ab illo inventore </a:t>
            </a:r>
          </a:p>
          <a:p>
            <a:pPr algn="just">
              <a:lnSpc>
                <a:spcPct val="130000"/>
              </a:lnSpc>
            </a:pPr>
            <a:endParaRPr lang="en-IN" sz="1400" dirty="0">
              <a:solidFill>
                <a:schemeClr val="bg1">
                  <a:lumMod val="65000"/>
                </a:schemeClr>
              </a:solidFill>
              <a:ea typeface="Lato Light" panose="020F0502020204030203" pitchFamily="34" charset="0"/>
              <a:cs typeface="Segoe UI Light" panose="020B0502040204020203" pitchFamily="34" charset="0"/>
            </a:endParaRPr>
          </a:p>
          <a:p>
            <a:pPr algn="just">
              <a:lnSpc>
                <a:spcPct val="130000"/>
              </a:lnSpc>
            </a:pPr>
            <a:r>
              <a:rPr lang="en-IN" sz="1400" i="1" dirty="0">
                <a:solidFill>
                  <a:schemeClr val="bg1">
                    <a:lumMod val="65000"/>
                  </a:schemeClr>
                </a:solidFill>
              </a:rPr>
              <a:t>There are many variations of passages of Lorem Ipsum available, but the majority have suffered alteration</a:t>
            </a:r>
            <a:endParaRPr lang="en-IN" sz="1400" dirty="0">
              <a:solidFill>
                <a:schemeClr val="bg1">
                  <a:lumMod val="65000"/>
                </a:schemeClr>
              </a:solidFill>
              <a:ea typeface="Lato Light" panose="020F0502020204030203" pitchFamily="34" charset="0"/>
              <a:cs typeface="Segoe UI Light" panose="020B0502040204020203" pitchFamily="34" charset="0"/>
            </a:endParaRPr>
          </a:p>
        </p:txBody>
      </p:sp>
      <p:sp>
        <p:nvSpPr>
          <p:cNvPr id="20" name="TextBox 40"/>
          <p:cNvSpPr txBox="1"/>
          <p:nvPr/>
        </p:nvSpPr>
        <p:spPr>
          <a:xfrm>
            <a:off x="927548" y="2036307"/>
            <a:ext cx="2958264" cy="430887"/>
          </a:xfrm>
          <a:prstGeom prst="rect">
            <a:avLst/>
          </a:prstGeom>
          <a:noFill/>
        </p:spPr>
        <p:txBody>
          <a:bodyPr wrap="square" lIns="0" tIns="0" rIns="0" bIns="0" rtlCol="0" anchor="t" anchorCtr="0">
            <a:spAutoFit/>
          </a:bodyPr>
          <a:lstStyle/>
          <a:p>
            <a:pPr algn="r"/>
            <a:r>
              <a:rPr lang="en-IN" sz="1400" dirty="0">
                <a:solidFill>
                  <a:schemeClr val="bg1">
                    <a:lumMod val="75000"/>
                  </a:schemeClr>
                </a:solidFill>
                <a:ea typeface="Lato Light" panose="020F0502020204030203" pitchFamily="34" charset="0"/>
                <a:cs typeface="Lato Light" panose="020F0502020204030203" pitchFamily="34" charset="0"/>
              </a:rPr>
              <a:t>Sed ut perspiciatis unde omnis iste natus error sit so many voluptatem</a:t>
            </a:r>
          </a:p>
        </p:txBody>
      </p:sp>
      <p:sp>
        <p:nvSpPr>
          <p:cNvPr id="21" name="Title 1"/>
          <p:cNvSpPr txBox="1">
            <a:spLocks/>
          </p:cNvSpPr>
          <p:nvPr/>
        </p:nvSpPr>
        <p:spPr>
          <a:xfrm>
            <a:off x="927548" y="1787043"/>
            <a:ext cx="2958264" cy="221599"/>
          </a:xfrm>
          <a:prstGeom prst="rect">
            <a:avLst/>
          </a:prstGeom>
        </p:spPr>
        <p:txBody>
          <a:bodyPr lIns="0" tIns="0" rIns="0" bIns="0" anchor="ctr" anchorCtr="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IN" sz="1600" b="1" dirty="0">
                <a:solidFill>
                  <a:schemeClr val="tx1">
                    <a:lumMod val="75000"/>
                    <a:lumOff val="25000"/>
                  </a:schemeClr>
                </a:solidFill>
                <a:ea typeface="Lato Light" panose="020F0502020204030203" pitchFamily="34" charset="0"/>
                <a:cs typeface="Lato Light" panose="020F0502020204030203" pitchFamily="34" charset="0"/>
              </a:rPr>
              <a:t>Process Step One</a:t>
            </a:r>
          </a:p>
        </p:txBody>
      </p:sp>
      <p:grpSp>
        <p:nvGrpSpPr>
          <p:cNvPr id="22" name="Group 7"/>
          <p:cNvGrpSpPr/>
          <p:nvPr/>
        </p:nvGrpSpPr>
        <p:grpSpPr>
          <a:xfrm>
            <a:off x="6870489" y="1764126"/>
            <a:ext cx="734145" cy="734039"/>
            <a:chOff x="7194798" y="1843500"/>
            <a:chExt cx="892928" cy="892800"/>
          </a:xfrm>
        </p:grpSpPr>
        <p:sp>
          <p:nvSpPr>
            <p:cNvPr id="23" name="Oval 43"/>
            <p:cNvSpPr/>
            <p:nvPr/>
          </p:nvSpPr>
          <p:spPr>
            <a:xfrm>
              <a:off x="7194798" y="1843500"/>
              <a:ext cx="892928" cy="8928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grpSp>
          <p:nvGrpSpPr>
            <p:cNvPr id="24" name="Group 44"/>
            <p:cNvGrpSpPr/>
            <p:nvPr/>
          </p:nvGrpSpPr>
          <p:grpSpPr>
            <a:xfrm>
              <a:off x="7414689" y="2085572"/>
              <a:ext cx="443436" cy="397910"/>
              <a:chOff x="3270126" y="2762664"/>
              <a:chExt cx="684000" cy="613776"/>
            </a:xfrm>
            <a:solidFill>
              <a:schemeClr val="bg1"/>
            </a:solidFill>
          </p:grpSpPr>
          <p:sp>
            <p:nvSpPr>
              <p:cNvPr id="25" name="Freeform 51"/>
              <p:cNvSpPr>
                <a:spLocks/>
              </p:cNvSpPr>
              <p:nvPr/>
            </p:nvSpPr>
            <p:spPr bwMode="auto">
              <a:xfrm>
                <a:off x="3387901" y="2872777"/>
                <a:ext cx="294437" cy="55057"/>
              </a:xfrm>
              <a:custGeom>
                <a:avLst/>
                <a:gdLst>
                  <a:gd name="T0" fmla="*/ 151 w 1438"/>
                  <a:gd name="T1" fmla="*/ 0 h 302"/>
                  <a:gd name="T2" fmla="*/ 1287 w 1438"/>
                  <a:gd name="T3" fmla="*/ 0 h 302"/>
                  <a:gd name="T4" fmla="*/ 1318 w 1438"/>
                  <a:gd name="T5" fmla="*/ 3 h 302"/>
                  <a:gd name="T6" fmla="*/ 1346 w 1438"/>
                  <a:gd name="T7" fmla="*/ 12 h 302"/>
                  <a:gd name="T8" fmla="*/ 1372 w 1438"/>
                  <a:gd name="T9" fmla="*/ 26 h 302"/>
                  <a:gd name="T10" fmla="*/ 1394 w 1438"/>
                  <a:gd name="T11" fmla="*/ 45 h 302"/>
                  <a:gd name="T12" fmla="*/ 1413 w 1438"/>
                  <a:gd name="T13" fmla="*/ 67 h 302"/>
                  <a:gd name="T14" fmla="*/ 1426 w 1438"/>
                  <a:gd name="T15" fmla="*/ 93 h 302"/>
                  <a:gd name="T16" fmla="*/ 1435 w 1438"/>
                  <a:gd name="T17" fmla="*/ 121 h 302"/>
                  <a:gd name="T18" fmla="*/ 1438 w 1438"/>
                  <a:gd name="T19" fmla="*/ 151 h 302"/>
                  <a:gd name="T20" fmla="*/ 1435 w 1438"/>
                  <a:gd name="T21" fmla="*/ 181 h 302"/>
                  <a:gd name="T22" fmla="*/ 1426 w 1438"/>
                  <a:gd name="T23" fmla="*/ 209 h 302"/>
                  <a:gd name="T24" fmla="*/ 1413 w 1438"/>
                  <a:gd name="T25" fmla="*/ 235 h 302"/>
                  <a:gd name="T26" fmla="*/ 1394 w 1438"/>
                  <a:gd name="T27" fmla="*/ 257 h 302"/>
                  <a:gd name="T28" fmla="*/ 1372 w 1438"/>
                  <a:gd name="T29" fmla="*/ 276 h 302"/>
                  <a:gd name="T30" fmla="*/ 1346 w 1438"/>
                  <a:gd name="T31" fmla="*/ 289 h 302"/>
                  <a:gd name="T32" fmla="*/ 1318 w 1438"/>
                  <a:gd name="T33" fmla="*/ 298 h 302"/>
                  <a:gd name="T34" fmla="*/ 1287 w 1438"/>
                  <a:gd name="T35" fmla="*/ 302 h 302"/>
                  <a:gd name="T36" fmla="*/ 151 w 1438"/>
                  <a:gd name="T37" fmla="*/ 302 h 302"/>
                  <a:gd name="T38" fmla="*/ 121 w 1438"/>
                  <a:gd name="T39" fmla="*/ 298 h 302"/>
                  <a:gd name="T40" fmla="*/ 93 w 1438"/>
                  <a:gd name="T41" fmla="*/ 289 h 302"/>
                  <a:gd name="T42" fmla="*/ 66 w 1438"/>
                  <a:gd name="T43" fmla="*/ 276 h 302"/>
                  <a:gd name="T44" fmla="*/ 44 w 1438"/>
                  <a:gd name="T45" fmla="*/ 257 h 302"/>
                  <a:gd name="T46" fmla="*/ 26 w 1438"/>
                  <a:gd name="T47" fmla="*/ 235 h 302"/>
                  <a:gd name="T48" fmla="*/ 12 w 1438"/>
                  <a:gd name="T49" fmla="*/ 209 h 302"/>
                  <a:gd name="T50" fmla="*/ 4 w 1438"/>
                  <a:gd name="T51" fmla="*/ 181 h 302"/>
                  <a:gd name="T52" fmla="*/ 0 w 1438"/>
                  <a:gd name="T53" fmla="*/ 151 h 302"/>
                  <a:gd name="T54" fmla="*/ 4 w 1438"/>
                  <a:gd name="T55" fmla="*/ 121 h 302"/>
                  <a:gd name="T56" fmla="*/ 12 w 1438"/>
                  <a:gd name="T57" fmla="*/ 93 h 302"/>
                  <a:gd name="T58" fmla="*/ 26 w 1438"/>
                  <a:gd name="T59" fmla="*/ 67 h 302"/>
                  <a:gd name="T60" fmla="*/ 44 w 1438"/>
                  <a:gd name="T61" fmla="*/ 45 h 302"/>
                  <a:gd name="T62" fmla="*/ 66 w 1438"/>
                  <a:gd name="T63" fmla="*/ 26 h 302"/>
                  <a:gd name="T64" fmla="*/ 93 w 1438"/>
                  <a:gd name="T65" fmla="*/ 12 h 302"/>
                  <a:gd name="T66" fmla="*/ 121 w 1438"/>
                  <a:gd name="T67" fmla="*/ 3 h 302"/>
                  <a:gd name="T68" fmla="*/ 151 w 1438"/>
                  <a:gd name="T69" fmla="*/ 0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38" h="302">
                    <a:moveTo>
                      <a:pt x="151" y="0"/>
                    </a:moveTo>
                    <a:lnTo>
                      <a:pt x="1287" y="0"/>
                    </a:lnTo>
                    <a:lnTo>
                      <a:pt x="1318" y="3"/>
                    </a:lnTo>
                    <a:lnTo>
                      <a:pt x="1346" y="12"/>
                    </a:lnTo>
                    <a:lnTo>
                      <a:pt x="1372" y="26"/>
                    </a:lnTo>
                    <a:lnTo>
                      <a:pt x="1394" y="45"/>
                    </a:lnTo>
                    <a:lnTo>
                      <a:pt x="1413" y="67"/>
                    </a:lnTo>
                    <a:lnTo>
                      <a:pt x="1426" y="93"/>
                    </a:lnTo>
                    <a:lnTo>
                      <a:pt x="1435" y="121"/>
                    </a:lnTo>
                    <a:lnTo>
                      <a:pt x="1438" y="151"/>
                    </a:lnTo>
                    <a:lnTo>
                      <a:pt x="1435" y="181"/>
                    </a:lnTo>
                    <a:lnTo>
                      <a:pt x="1426" y="209"/>
                    </a:lnTo>
                    <a:lnTo>
                      <a:pt x="1413" y="235"/>
                    </a:lnTo>
                    <a:lnTo>
                      <a:pt x="1394" y="257"/>
                    </a:lnTo>
                    <a:lnTo>
                      <a:pt x="1372" y="276"/>
                    </a:lnTo>
                    <a:lnTo>
                      <a:pt x="1346" y="289"/>
                    </a:lnTo>
                    <a:lnTo>
                      <a:pt x="1318" y="298"/>
                    </a:lnTo>
                    <a:lnTo>
                      <a:pt x="1287" y="302"/>
                    </a:lnTo>
                    <a:lnTo>
                      <a:pt x="151" y="302"/>
                    </a:lnTo>
                    <a:lnTo>
                      <a:pt x="121" y="298"/>
                    </a:lnTo>
                    <a:lnTo>
                      <a:pt x="93" y="289"/>
                    </a:lnTo>
                    <a:lnTo>
                      <a:pt x="66" y="276"/>
                    </a:lnTo>
                    <a:lnTo>
                      <a:pt x="44" y="257"/>
                    </a:lnTo>
                    <a:lnTo>
                      <a:pt x="26" y="235"/>
                    </a:lnTo>
                    <a:lnTo>
                      <a:pt x="12" y="209"/>
                    </a:lnTo>
                    <a:lnTo>
                      <a:pt x="4" y="181"/>
                    </a:lnTo>
                    <a:lnTo>
                      <a:pt x="0" y="151"/>
                    </a:lnTo>
                    <a:lnTo>
                      <a:pt x="4" y="121"/>
                    </a:lnTo>
                    <a:lnTo>
                      <a:pt x="12" y="93"/>
                    </a:lnTo>
                    <a:lnTo>
                      <a:pt x="26" y="67"/>
                    </a:lnTo>
                    <a:lnTo>
                      <a:pt x="44" y="45"/>
                    </a:lnTo>
                    <a:lnTo>
                      <a:pt x="66" y="26"/>
                    </a:lnTo>
                    <a:lnTo>
                      <a:pt x="93" y="12"/>
                    </a:lnTo>
                    <a:lnTo>
                      <a:pt x="121" y="3"/>
                    </a:lnTo>
                    <a:lnTo>
                      <a:pt x="151"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IN" sz="1350" dirty="0"/>
              </a:p>
            </p:txBody>
          </p:sp>
          <p:sp>
            <p:nvSpPr>
              <p:cNvPr id="26" name="Freeform 52"/>
              <p:cNvSpPr>
                <a:spLocks/>
              </p:cNvSpPr>
              <p:nvPr/>
            </p:nvSpPr>
            <p:spPr bwMode="auto">
              <a:xfrm>
                <a:off x="3387901" y="2976771"/>
                <a:ext cx="294437" cy="55057"/>
              </a:xfrm>
              <a:custGeom>
                <a:avLst/>
                <a:gdLst>
                  <a:gd name="T0" fmla="*/ 151 w 1438"/>
                  <a:gd name="T1" fmla="*/ 0 h 301"/>
                  <a:gd name="T2" fmla="*/ 1287 w 1438"/>
                  <a:gd name="T3" fmla="*/ 0 h 301"/>
                  <a:gd name="T4" fmla="*/ 1318 w 1438"/>
                  <a:gd name="T5" fmla="*/ 3 h 301"/>
                  <a:gd name="T6" fmla="*/ 1346 w 1438"/>
                  <a:gd name="T7" fmla="*/ 12 h 301"/>
                  <a:gd name="T8" fmla="*/ 1372 w 1438"/>
                  <a:gd name="T9" fmla="*/ 26 h 301"/>
                  <a:gd name="T10" fmla="*/ 1394 w 1438"/>
                  <a:gd name="T11" fmla="*/ 44 h 301"/>
                  <a:gd name="T12" fmla="*/ 1413 w 1438"/>
                  <a:gd name="T13" fmla="*/ 66 h 301"/>
                  <a:gd name="T14" fmla="*/ 1426 w 1438"/>
                  <a:gd name="T15" fmla="*/ 92 h 301"/>
                  <a:gd name="T16" fmla="*/ 1435 w 1438"/>
                  <a:gd name="T17" fmla="*/ 120 h 301"/>
                  <a:gd name="T18" fmla="*/ 1438 w 1438"/>
                  <a:gd name="T19" fmla="*/ 150 h 301"/>
                  <a:gd name="T20" fmla="*/ 1435 w 1438"/>
                  <a:gd name="T21" fmla="*/ 181 h 301"/>
                  <a:gd name="T22" fmla="*/ 1426 w 1438"/>
                  <a:gd name="T23" fmla="*/ 210 h 301"/>
                  <a:gd name="T24" fmla="*/ 1413 w 1438"/>
                  <a:gd name="T25" fmla="*/ 235 h 301"/>
                  <a:gd name="T26" fmla="*/ 1394 w 1438"/>
                  <a:gd name="T27" fmla="*/ 258 h 301"/>
                  <a:gd name="T28" fmla="*/ 1372 w 1438"/>
                  <a:gd name="T29" fmla="*/ 275 h 301"/>
                  <a:gd name="T30" fmla="*/ 1346 w 1438"/>
                  <a:gd name="T31" fmla="*/ 290 h 301"/>
                  <a:gd name="T32" fmla="*/ 1318 w 1438"/>
                  <a:gd name="T33" fmla="*/ 298 h 301"/>
                  <a:gd name="T34" fmla="*/ 1287 w 1438"/>
                  <a:gd name="T35" fmla="*/ 301 h 301"/>
                  <a:gd name="T36" fmla="*/ 151 w 1438"/>
                  <a:gd name="T37" fmla="*/ 301 h 301"/>
                  <a:gd name="T38" fmla="*/ 121 w 1438"/>
                  <a:gd name="T39" fmla="*/ 298 h 301"/>
                  <a:gd name="T40" fmla="*/ 93 w 1438"/>
                  <a:gd name="T41" fmla="*/ 290 h 301"/>
                  <a:gd name="T42" fmla="*/ 66 w 1438"/>
                  <a:gd name="T43" fmla="*/ 275 h 301"/>
                  <a:gd name="T44" fmla="*/ 44 w 1438"/>
                  <a:gd name="T45" fmla="*/ 258 h 301"/>
                  <a:gd name="T46" fmla="*/ 26 w 1438"/>
                  <a:gd name="T47" fmla="*/ 235 h 301"/>
                  <a:gd name="T48" fmla="*/ 12 w 1438"/>
                  <a:gd name="T49" fmla="*/ 210 h 301"/>
                  <a:gd name="T50" fmla="*/ 4 w 1438"/>
                  <a:gd name="T51" fmla="*/ 181 h 301"/>
                  <a:gd name="T52" fmla="*/ 0 w 1438"/>
                  <a:gd name="T53" fmla="*/ 150 h 301"/>
                  <a:gd name="T54" fmla="*/ 4 w 1438"/>
                  <a:gd name="T55" fmla="*/ 120 h 301"/>
                  <a:gd name="T56" fmla="*/ 12 w 1438"/>
                  <a:gd name="T57" fmla="*/ 92 h 301"/>
                  <a:gd name="T58" fmla="*/ 26 w 1438"/>
                  <a:gd name="T59" fmla="*/ 66 h 301"/>
                  <a:gd name="T60" fmla="*/ 44 w 1438"/>
                  <a:gd name="T61" fmla="*/ 44 h 301"/>
                  <a:gd name="T62" fmla="*/ 66 w 1438"/>
                  <a:gd name="T63" fmla="*/ 26 h 301"/>
                  <a:gd name="T64" fmla="*/ 93 w 1438"/>
                  <a:gd name="T65" fmla="*/ 12 h 301"/>
                  <a:gd name="T66" fmla="*/ 121 w 1438"/>
                  <a:gd name="T67" fmla="*/ 3 h 301"/>
                  <a:gd name="T68" fmla="*/ 151 w 1438"/>
                  <a:gd name="T69"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38" h="301">
                    <a:moveTo>
                      <a:pt x="151" y="0"/>
                    </a:moveTo>
                    <a:lnTo>
                      <a:pt x="1287" y="0"/>
                    </a:lnTo>
                    <a:lnTo>
                      <a:pt x="1318" y="3"/>
                    </a:lnTo>
                    <a:lnTo>
                      <a:pt x="1346" y="12"/>
                    </a:lnTo>
                    <a:lnTo>
                      <a:pt x="1372" y="26"/>
                    </a:lnTo>
                    <a:lnTo>
                      <a:pt x="1394" y="44"/>
                    </a:lnTo>
                    <a:lnTo>
                      <a:pt x="1413" y="66"/>
                    </a:lnTo>
                    <a:lnTo>
                      <a:pt x="1426" y="92"/>
                    </a:lnTo>
                    <a:lnTo>
                      <a:pt x="1435" y="120"/>
                    </a:lnTo>
                    <a:lnTo>
                      <a:pt x="1438" y="150"/>
                    </a:lnTo>
                    <a:lnTo>
                      <a:pt x="1435" y="181"/>
                    </a:lnTo>
                    <a:lnTo>
                      <a:pt x="1426" y="210"/>
                    </a:lnTo>
                    <a:lnTo>
                      <a:pt x="1413" y="235"/>
                    </a:lnTo>
                    <a:lnTo>
                      <a:pt x="1394" y="258"/>
                    </a:lnTo>
                    <a:lnTo>
                      <a:pt x="1372" y="275"/>
                    </a:lnTo>
                    <a:lnTo>
                      <a:pt x="1346" y="290"/>
                    </a:lnTo>
                    <a:lnTo>
                      <a:pt x="1318" y="298"/>
                    </a:lnTo>
                    <a:lnTo>
                      <a:pt x="1287" y="301"/>
                    </a:lnTo>
                    <a:lnTo>
                      <a:pt x="151" y="301"/>
                    </a:lnTo>
                    <a:lnTo>
                      <a:pt x="121" y="298"/>
                    </a:lnTo>
                    <a:lnTo>
                      <a:pt x="93" y="290"/>
                    </a:lnTo>
                    <a:lnTo>
                      <a:pt x="66" y="275"/>
                    </a:lnTo>
                    <a:lnTo>
                      <a:pt x="44" y="258"/>
                    </a:lnTo>
                    <a:lnTo>
                      <a:pt x="26" y="235"/>
                    </a:lnTo>
                    <a:lnTo>
                      <a:pt x="12" y="210"/>
                    </a:lnTo>
                    <a:lnTo>
                      <a:pt x="4" y="181"/>
                    </a:lnTo>
                    <a:lnTo>
                      <a:pt x="0" y="150"/>
                    </a:lnTo>
                    <a:lnTo>
                      <a:pt x="4" y="120"/>
                    </a:lnTo>
                    <a:lnTo>
                      <a:pt x="12" y="92"/>
                    </a:lnTo>
                    <a:lnTo>
                      <a:pt x="26" y="66"/>
                    </a:lnTo>
                    <a:lnTo>
                      <a:pt x="44" y="44"/>
                    </a:lnTo>
                    <a:lnTo>
                      <a:pt x="66" y="26"/>
                    </a:lnTo>
                    <a:lnTo>
                      <a:pt x="93" y="12"/>
                    </a:lnTo>
                    <a:lnTo>
                      <a:pt x="121" y="3"/>
                    </a:lnTo>
                    <a:lnTo>
                      <a:pt x="151"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IN" sz="1350" dirty="0"/>
              </a:p>
            </p:txBody>
          </p:sp>
          <p:sp>
            <p:nvSpPr>
              <p:cNvPr id="27" name="Freeform 53"/>
              <p:cNvSpPr>
                <a:spLocks/>
              </p:cNvSpPr>
              <p:nvPr/>
            </p:nvSpPr>
            <p:spPr bwMode="auto">
              <a:xfrm>
                <a:off x="3387901" y="3080767"/>
                <a:ext cx="178928" cy="57095"/>
              </a:xfrm>
              <a:custGeom>
                <a:avLst/>
                <a:gdLst>
                  <a:gd name="T0" fmla="*/ 151 w 870"/>
                  <a:gd name="T1" fmla="*/ 0 h 301"/>
                  <a:gd name="T2" fmla="*/ 720 w 870"/>
                  <a:gd name="T3" fmla="*/ 0 h 301"/>
                  <a:gd name="T4" fmla="*/ 750 w 870"/>
                  <a:gd name="T5" fmla="*/ 4 h 301"/>
                  <a:gd name="T6" fmla="*/ 778 w 870"/>
                  <a:gd name="T7" fmla="*/ 12 h 301"/>
                  <a:gd name="T8" fmla="*/ 805 w 870"/>
                  <a:gd name="T9" fmla="*/ 26 h 301"/>
                  <a:gd name="T10" fmla="*/ 827 w 870"/>
                  <a:gd name="T11" fmla="*/ 44 h 301"/>
                  <a:gd name="T12" fmla="*/ 845 w 870"/>
                  <a:gd name="T13" fmla="*/ 67 h 301"/>
                  <a:gd name="T14" fmla="*/ 859 w 870"/>
                  <a:gd name="T15" fmla="*/ 92 h 301"/>
                  <a:gd name="T16" fmla="*/ 867 w 870"/>
                  <a:gd name="T17" fmla="*/ 120 h 301"/>
                  <a:gd name="T18" fmla="*/ 870 w 870"/>
                  <a:gd name="T19" fmla="*/ 151 h 301"/>
                  <a:gd name="T20" fmla="*/ 867 w 870"/>
                  <a:gd name="T21" fmla="*/ 181 h 301"/>
                  <a:gd name="T22" fmla="*/ 859 w 870"/>
                  <a:gd name="T23" fmla="*/ 209 h 301"/>
                  <a:gd name="T24" fmla="*/ 845 w 870"/>
                  <a:gd name="T25" fmla="*/ 234 h 301"/>
                  <a:gd name="T26" fmla="*/ 827 w 870"/>
                  <a:gd name="T27" fmla="*/ 257 h 301"/>
                  <a:gd name="T28" fmla="*/ 805 w 870"/>
                  <a:gd name="T29" fmla="*/ 275 h 301"/>
                  <a:gd name="T30" fmla="*/ 778 w 870"/>
                  <a:gd name="T31" fmla="*/ 290 h 301"/>
                  <a:gd name="T32" fmla="*/ 750 w 870"/>
                  <a:gd name="T33" fmla="*/ 298 h 301"/>
                  <a:gd name="T34" fmla="*/ 720 w 870"/>
                  <a:gd name="T35" fmla="*/ 301 h 301"/>
                  <a:gd name="T36" fmla="*/ 151 w 870"/>
                  <a:gd name="T37" fmla="*/ 301 h 301"/>
                  <a:gd name="T38" fmla="*/ 121 w 870"/>
                  <a:gd name="T39" fmla="*/ 298 h 301"/>
                  <a:gd name="T40" fmla="*/ 93 w 870"/>
                  <a:gd name="T41" fmla="*/ 290 h 301"/>
                  <a:gd name="T42" fmla="*/ 66 w 870"/>
                  <a:gd name="T43" fmla="*/ 275 h 301"/>
                  <a:gd name="T44" fmla="*/ 44 w 870"/>
                  <a:gd name="T45" fmla="*/ 257 h 301"/>
                  <a:gd name="T46" fmla="*/ 26 w 870"/>
                  <a:gd name="T47" fmla="*/ 234 h 301"/>
                  <a:gd name="T48" fmla="*/ 12 w 870"/>
                  <a:gd name="T49" fmla="*/ 209 h 301"/>
                  <a:gd name="T50" fmla="*/ 4 w 870"/>
                  <a:gd name="T51" fmla="*/ 181 h 301"/>
                  <a:gd name="T52" fmla="*/ 0 w 870"/>
                  <a:gd name="T53" fmla="*/ 151 h 301"/>
                  <a:gd name="T54" fmla="*/ 4 w 870"/>
                  <a:gd name="T55" fmla="*/ 120 h 301"/>
                  <a:gd name="T56" fmla="*/ 12 w 870"/>
                  <a:gd name="T57" fmla="*/ 92 h 301"/>
                  <a:gd name="T58" fmla="*/ 26 w 870"/>
                  <a:gd name="T59" fmla="*/ 67 h 301"/>
                  <a:gd name="T60" fmla="*/ 44 w 870"/>
                  <a:gd name="T61" fmla="*/ 44 h 301"/>
                  <a:gd name="T62" fmla="*/ 66 w 870"/>
                  <a:gd name="T63" fmla="*/ 26 h 301"/>
                  <a:gd name="T64" fmla="*/ 93 w 870"/>
                  <a:gd name="T65" fmla="*/ 12 h 301"/>
                  <a:gd name="T66" fmla="*/ 121 w 870"/>
                  <a:gd name="T67" fmla="*/ 4 h 301"/>
                  <a:gd name="T68" fmla="*/ 151 w 870"/>
                  <a:gd name="T69"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70" h="301">
                    <a:moveTo>
                      <a:pt x="151" y="0"/>
                    </a:moveTo>
                    <a:lnTo>
                      <a:pt x="720" y="0"/>
                    </a:lnTo>
                    <a:lnTo>
                      <a:pt x="750" y="4"/>
                    </a:lnTo>
                    <a:lnTo>
                      <a:pt x="778" y="12"/>
                    </a:lnTo>
                    <a:lnTo>
                      <a:pt x="805" y="26"/>
                    </a:lnTo>
                    <a:lnTo>
                      <a:pt x="827" y="44"/>
                    </a:lnTo>
                    <a:lnTo>
                      <a:pt x="845" y="67"/>
                    </a:lnTo>
                    <a:lnTo>
                      <a:pt x="859" y="92"/>
                    </a:lnTo>
                    <a:lnTo>
                      <a:pt x="867" y="120"/>
                    </a:lnTo>
                    <a:lnTo>
                      <a:pt x="870" y="151"/>
                    </a:lnTo>
                    <a:lnTo>
                      <a:pt x="867" y="181"/>
                    </a:lnTo>
                    <a:lnTo>
                      <a:pt x="859" y="209"/>
                    </a:lnTo>
                    <a:lnTo>
                      <a:pt x="845" y="234"/>
                    </a:lnTo>
                    <a:lnTo>
                      <a:pt x="827" y="257"/>
                    </a:lnTo>
                    <a:lnTo>
                      <a:pt x="805" y="275"/>
                    </a:lnTo>
                    <a:lnTo>
                      <a:pt x="778" y="290"/>
                    </a:lnTo>
                    <a:lnTo>
                      <a:pt x="750" y="298"/>
                    </a:lnTo>
                    <a:lnTo>
                      <a:pt x="720" y="301"/>
                    </a:lnTo>
                    <a:lnTo>
                      <a:pt x="151" y="301"/>
                    </a:lnTo>
                    <a:lnTo>
                      <a:pt x="121" y="298"/>
                    </a:lnTo>
                    <a:lnTo>
                      <a:pt x="93" y="290"/>
                    </a:lnTo>
                    <a:lnTo>
                      <a:pt x="66" y="275"/>
                    </a:lnTo>
                    <a:lnTo>
                      <a:pt x="44" y="257"/>
                    </a:lnTo>
                    <a:lnTo>
                      <a:pt x="26" y="234"/>
                    </a:lnTo>
                    <a:lnTo>
                      <a:pt x="12" y="209"/>
                    </a:lnTo>
                    <a:lnTo>
                      <a:pt x="4" y="181"/>
                    </a:lnTo>
                    <a:lnTo>
                      <a:pt x="0" y="151"/>
                    </a:lnTo>
                    <a:lnTo>
                      <a:pt x="4" y="120"/>
                    </a:lnTo>
                    <a:lnTo>
                      <a:pt x="12" y="92"/>
                    </a:lnTo>
                    <a:lnTo>
                      <a:pt x="26" y="67"/>
                    </a:lnTo>
                    <a:lnTo>
                      <a:pt x="44" y="44"/>
                    </a:lnTo>
                    <a:lnTo>
                      <a:pt x="66" y="26"/>
                    </a:lnTo>
                    <a:lnTo>
                      <a:pt x="93" y="12"/>
                    </a:lnTo>
                    <a:lnTo>
                      <a:pt x="121" y="4"/>
                    </a:lnTo>
                    <a:lnTo>
                      <a:pt x="151"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IN" sz="1350" dirty="0"/>
              </a:p>
            </p:txBody>
          </p:sp>
          <p:sp>
            <p:nvSpPr>
              <p:cNvPr id="28" name="Freeform 54"/>
              <p:cNvSpPr>
                <a:spLocks/>
              </p:cNvSpPr>
              <p:nvPr/>
            </p:nvSpPr>
            <p:spPr bwMode="auto">
              <a:xfrm>
                <a:off x="3270126" y="2762664"/>
                <a:ext cx="529987" cy="613776"/>
              </a:xfrm>
              <a:custGeom>
                <a:avLst/>
                <a:gdLst>
                  <a:gd name="T0" fmla="*/ 152 w 2574"/>
                  <a:gd name="T1" fmla="*/ 0 h 3310"/>
                  <a:gd name="T2" fmla="*/ 2423 w 2574"/>
                  <a:gd name="T3" fmla="*/ 0 h 3310"/>
                  <a:gd name="T4" fmla="*/ 2453 w 2574"/>
                  <a:gd name="T5" fmla="*/ 3 h 3310"/>
                  <a:gd name="T6" fmla="*/ 2481 w 2574"/>
                  <a:gd name="T7" fmla="*/ 12 h 3310"/>
                  <a:gd name="T8" fmla="*/ 2507 w 2574"/>
                  <a:gd name="T9" fmla="*/ 26 h 3310"/>
                  <a:gd name="T10" fmla="*/ 2529 w 2574"/>
                  <a:gd name="T11" fmla="*/ 44 h 3310"/>
                  <a:gd name="T12" fmla="*/ 2548 w 2574"/>
                  <a:gd name="T13" fmla="*/ 67 h 3310"/>
                  <a:gd name="T14" fmla="*/ 2562 w 2574"/>
                  <a:gd name="T15" fmla="*/ 92 h 3310"/>
                  <a:gd name="T16" fmla="*/ 2571 w 2574"/>
                  <a:gd name="T17" fmla="*/ 120 h 3310"/>
                  <a:gd name="T18" fmla="*/ 2574 w 2574"/>
                  <a:gd name="T19" fmla="*/ 150 h 3310"/>
                  <a:gd name="T20" fmla="*/ 2574 w 2574"/>
                  <a:gd name="T21" fmla="*/ 374 h 3310"/>
                  <a:gd name="T22" fmla="*/ 2272 w 2574"/>
                  <a:gd name="T23" fmla="*/ 896 h 3310"/>
                  <a:gd name="T24" fmla="*/ 2272 w 2574"/>
                  <a:gd name="T25" fmla="*/ 301 h 3310"/>
                  <a:gd name="T26" fmla="*/ 304 w 2574"/>
                  <a:gd name="T27" fmla="*/ 301 h 3310"/>
                  <a:gd name="T28" fmla="*/ 304 w 2574"/>
                  <a:gd name="T29" fmla="*/ 3008 h 3310"/>
                  <a:gd name="T30" fmla="*/ 2272 w 2574"/>
                  <a:gd name="T31" fmla="*/ 3008 h 3310"/>
                  <a:gd name="T32" fmla="*/ 2272 w 2574"/>
                  <a:gd name="T33" fmla="*/ 2634 h 3310"/>
                  <a:gd name="T34" fmla="*/ 2430 w 2574"/>
                  <a:gd name="T35" fmla="*/ 2530 h 3310"/>
                  <a:gd name="T36" fmla="*/ 2458 w 2574"/>
                  <a:gd name="T37" fmla="*/ 2508 h 3310"/>
                  <a:gd name="T38" fmla="*/ 2482 w 2574"/>
                  <a:gd name="T39" fmla="*/ 2483 h 3310"/>
                  <a:gd name="T40" fmla="*/ 2502 w 2574"/>
                  <a:gd name="T41" fmla="*/ 2454 h 3310"/>
                  <a:gd name="T42" fmla="*/ 2574 w 2574"/>
                  <a:gd name="T43" fmla="*/ 2330 h 3310"/>
                  <a:gd name="T44" fmla="*/ 2574 w 2574"/>
                  <a:gd name="T45" fmla="*/ 3159 h 3310"/>
                  <a:gd name="T46" fmla="*/ 2571 w 2574"/>
                  <a:gd name="T47" fmla="*/ 3189 h 3310"/>
                  <a:gd name="T48" fmla="*/ 2562 w 2574"/>
                  <a:gd name="T49" fmla="*/ 3217 h 3310"/>
                  <a:gd name="T50" fmla="*/ 2548 w 2574"/>
                  <a:gd name="T51" fmla="*/ 3243 h 3310"/>
                  <a:gd name="T52" fmla="*/ 2529 w 2574"/>
                  <a:gd name="T53" fmla="*/ 3265 h 3310"/>
                  <a:gd name="T54" fmla="*/ 2507 w 2574"/>
                  <a:gd name="T55" fmla="*/ 3284 h 3310"/>
                  <a:gd name="T56" fmla="*/ 2481 w 2574"/>
                  <a:gd name="T57" fmla="*/ 3297 h 3310"/>
                  <a:gd name="T58" fmla="*/ 2453 w 2574"/>
                  <a:gd name="T59" fmla="*/ 3307 h 3310"/>
                  <a:gd name="T60" fmla="*/ 2423 w 2574"/>
                  <a:gd name="T61" fmla="*/ 3310 h 3310"/>
                  <a:gd name="T62" fmla="*/ 152 w 2574"/>
                  <a:gd name="T63" fmla="*/ 3310 h 3310"/>
                  <a:gd name="T64" fmla="*/ 121 w 2574"/>
                  <a:gd name="T65" fmla="*/ 3307 h 3310"/>
                  <a:gd name="T66" fmla="*/ 93 w 2574"/>
                  <a:gd name="T67" fmla="*/ 3297 h 3310"/>
                  <a:gd name="T68" fmla="*/ 67 w 2574"/>
                  <a:gd name="T69" fmla="*/ 3284 h 3310"/>
                  <a:gd name="T70" fmla="*/ 45 w 2574"/>
                  <a:gd name="T71" fmla="*/ 3265 h 3310"/>
                  <a:gd name="T72" fmla="*/ 26 w 2574"/>
                  <a:gd name="T73" fmla="*/ 3243 h 3310"/>
                  <a:gd name="T74" fmla="*/ 13 w 2574"/>
                  <a:gd name="T75" fmla="*/ 3217 h 3310"/>
                  <a:gd name="T76" fmla="*/ 3 w 2574"/>
                  <a:gd name="T77" fmla="*/ 3189 h 3310"/>
                  <a:gd name="T78" fmla="*/ 0 w 2574"/>
                  <a:gd name="T79" fmla="*/ 3159 h 3310"/>
                  <a:gd name="T80" fmla="*/ 0 w 2574"/>
                  <a:gd name="T81" fmla="*/ 150 h 3310"/>
                  <a:gd name="T82" fmla="*/ 3 w 2574"/>
                  <a:gd name="T83" fmla="*/ 120 h 3310"/>
                  <a:gd name="T84" fmla="*/ 13 w 2574"/>
                  <a:gd name="T85" fmla="*/ 92 h 3310"/>
                  <a:gd name="T86" fmla="*/ 26 w 2574"/>
                  <a:gd name="T87" fmla="*/ 67 h 3310"/>
                  <a:gd name="T88" fmla="*/ 45 w 2574"/>
                  <a:gd name="T89" fmla="*/ 44 h 3310"/>
                  <a:gd name="T90" fmla="*/ 67 w 2574"/>
                  <a:gd name="T91" fmla="*/ 26 h 3310"/>
                  <a:gd name="T92" fmla="*/ 93 w 2574"/>
                  <a:gd name="T93" fmla="*/ 12 h 3310"/>
                  <a:gd name="T94" fmla="*/ 121 w 2574"/>
                  <a:gd name="T95" fmla="*/ 3 h 3310"/>
                  <a:gd name="T96" fmla="*/ 152 w 2574"/>
                  <a:gd name="T97" fmla="*/ 0 h 3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74" h="3310">
                    <a:moveTo>
                      <a:pt x="152" y="0"/>
                    </a:moveTo>
                    <a:lnTo>
                      <a:pt x="2423" y="0"/>
                    </a:lnTo>
                    <a:lnTo>
                      <a:pt x="2453" y="3"/>
                    </a:lnTo>
                    <a:lnTo>
                      <a:pt x="2481" y="12"/>
                    </a:lnTo>
                    <a:lnTo>
                      <a:pt x="2507" y="26"/>
                    </a:lnTo>
                    <a:lnTo>
                      <a:pt x="2529" y="44"/>
                    </a:lnTo>
                    <a:lnTo>
                      <a:pt x="2548" y="67"/>
                    </a:lnTo>
                    <a:lnTo>
                      <a:pt x="2562" y="92"/>
                    </a:lnTo>
                    <a:lnTo>
                      <a:pt x="2571" y="120"/>
                    </a:lnTo>
                    <a:lnTo>
                      <a:pt x="2574" y="150"/>
                    </a:lnTo>
                    <a:lnTo>
                      <a:pt x="2574" y="374"/>
                    </a:lnTo>
                    <a:lnTo>
                      <a:pt x="2272" y="896"/>
                    </a:lnTo>
                    <a:lnTo>
                      <a:pt x="2272" y="301"/>
                    </a:lnTo>
                    <a:lnTo>
                      <a:pt x="304" y="301"/>
                    </a:lnTo>
                    <a:lnTo>
                      <a:pt x="304" y="3008"/>
                    </a:lnTo>
                    <a:lnTo>
                      <a:pt x="2272" y="3008"/>
                    </a:lnTo>
                    <a:lnTo>
                      <a:pt x="2272" y="2634"/>
                    </a:lnTo>
                    <a:lnTo>
                      <a:pt x="2430" y="2530"/>
                    </a:lnTo>
                    <a:lnTo>
                      <a:pt x="2458" y="2508"/>
                    </a:lnTo>
                    <a:lnTo>
                      <a:pt x="2482" y="2483"/>
                    </a:lnTo>
                    <a:lnTo>
                      <a:pt x="2502" y="2454"/>
                    </a:lnTo>
                    <a:lnTo>
                      <a:pt x="2574" y="2330"/>
                    </a:lnTo>
                    <a:lnTo>
                      <a:pt x="2574" y="3159"/>
                    </a:lnTo>
                    <a:lnTo>
                      <a:pt x="2571" y="3189"/>
                    </a:lnTo>
                    <a:lnTo>
                      <a:pt x="2562" y="3217"/>
                    </a:lnTo>
                    <a:lnTo>
                      <a:pt x="2548" y="3243"/>
                    </a:lnTo>
                    <a:lnTo>
                      <a:pt x="2529" y="3265"/>
                    </a:lnTo>
                    <a:lnTo>
                      <a:pt x="2507" y="3284"/>
                    </a:lnTo>
                    <a:lnTo>
                      <a:pt x="2481" y="3297"/>
                    </a:lnTo>
                    <a:lnTo>
                      <a:pt x="2453" y="3307"/>
                    </a:lnTo>
                    <a:lnTo>
                      <a:pt x="2423" y="3310"/>
                    </a:lnTo>
                    <a:lnTo>
                      <a:pt x="152" y="3310"/>
                    </a:lnTo>
                    <a:lnTo>
                      <a:pt x="121" y="3307"/>
                    </a:lnTo>
                    <a:lnTo>
                      <a:pt x="93" y="3297"/>
                    </a:lnTo>
                    <a:lnTo>
                      <a:pt x="67" y="3284"/>
                    </a:lnTo>
                    <a:lnTo>
                      <a:pt x="45" y="3265"/>
                    </a:lnTo>
                    <a:lnTo>
                      <a:pt x="26" y="3243"/>
                    </a:lnTo>
                    <a:lnTo>
                      <a:pt x="13" y="3217"/>
                    </a:lnTo>
                    <a:lnTo>
                      <a:pt x="3" y="3189"/>
                    </a:lnTo>
                    <a:lnTo>
                      <a:pt x="0" y="3159"/>
                    </a:lnTo>
                    <a:lnTo>
                      <a:pt x="0" y="150"/>
                    </a:lnTo>
                    <a:lnTo>
                      <a:pt x="3" y="120"/>
                    </a:lnTo>
                    <a:lnTo>
                      <a:pt x="13" y="92"/>
                    </a:lnTo>
                    <a:lnTo>
                      <a:pt x="26" y="67"/>
                    </a:lnTo>
                    <a:lnTo>
                      <a:pt x="45" y="44"/>
                    </a:lnTo>
                    <a:lnTo>
                      <a:pt x="67" y="26"/>
                    </a:lnTo>
                    <a:lnTo>
                      <a:pt x="93" y="12"/>
                    </a:lnTo>
                    <a:lnTo>
                      <a:pt x="121" y="3"/>
                    </a:lnTo>
                    <a:lnTo>
                      <a:pt x="152"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IN" sz="1350" dirty="0"/>
              </a:p>
            </p:txBody>
          </p:sp>
          <p:sp>
            <p:nvSpPr>
              <p:cNvPr id="29" name="Freeform 55"/>
              <p:cNvSpPr>
                <a:spLocks noEditPoints="1"/>
              </p:cNvSpPr>
              <p:nvPr/>
            </p:nvSpPr>
            <p:spPr bwMode="auto">
              <a:xfrm>
                <a:off x="3627980" y="2831994"/>
                <a:ext cx="326146" cy="438412"/>
              </a:xfrm>
              <a:custGeom>
                <a:avLst/>
                <a:gdLst>
                  <a:gd name="T0" fmla="*/ 131 w 1591"/>
                  <a:gd name="T1" fmla="*/ 1996 h 2370"/>
                  <a:gd name="T2" fmla="*/ 223 w 1591"/>
                  <a:gd name="T3" fmla="*/ 2040 h 2370"/>
                  <a:gd name="T4" fmla="*/ 308 w 1591"/>
                  <a:gd name="T5" fmla="*/ 2097 h 2370"/>
                  <a:gd name="T6" fmla="*/ 439 w 1591"/>
                  <a:gd name="T7" fmla="*/ 1980 h 2370"/>
                  <a:gd name="T8" fmla="*/ 389 w 1591"/>
                  <a:gd name="T9" fmla="*/ 1934 h 2370"/>
                  <a:gd name="T10" fmla="*/ 314 w 1591"/>
                  <a:gd name="T11" fmla="*/ 1883 h 2370"/>
                  <a:gd name="T12" fmla="*/ 245 w 1591"/>
                  <a:gd name="T13" fmla="*/ 1849 h 2370"/>
                  <a:gd name="T14" fmla="*/ 187 w 1591"/>
                  <a:gd name="T15" fmla="*/ 1829 h 2370"/>
                  <a:gd name="T16" fmla="*/ 141 w 1591"/>
                  <a:gd name="T17" fmla="*/ 1820 h 2370"/>
                  <a:gd name="T18" fmla="*/ 1118 w 1591"/>
                  <a:gd name="T19" fmla="*/ 0 h 2370"/>
                  <a:gd name="T20" fmla="*/ 1173 w 1591"/>
                  <a:gd name="T21" fmla="*/ 7 h 2370"/>
                  <a:gd name="T22" fmla="*/ 1240 w 1591"/>
                  <a:gd name="T23" fmla="*/ 25 h 2370"/>
                  <a:gd name="T24" fmla="*/ 1319 w 1591"/>
                  <a:gd name="T25" fmla="*/ 57 h 2370"/>
                  <a:gd name="T26" fmla="*/ 1407 w 1591"/>
                  <a:gd name="T27" fmla="*/ 108 h 2370"/>
                  <a:gd name="T28" fmla="*/ 1478 w 1591"/>
                  <a:gd name="T29" fmla="*/ 163 h 2370"/>
                  <a:gd name="T30" fmla="*/ 1528 w 1591"/>
                  <a:gd name="T31" fmla="*/ 215 h 2370"/>
                  <a:gd name="T32" fmla="*/ 1561 w 1591"/>
                  <a:gd name="T33" fmla="*/ 261 h 2370"/>
                  <a:gd name="T34" fmla="*/ 1580 w 1591"/>
                  <a:gd name="T35" fmla="*/ 297 h 2370"/>
                  <a:gd name="T36" fmla="*/ 1588 w 1591"/>
                  <a:gd name="T37" fmla="*/ 320 h 2370"/>
                  <a:gd name="T38" fmla="*/ 1591 w 1591"/>
                  <a:gd name="T39" fmla="*/ 344 h 2370"/>
                  <a:gd name="T40" fmla="*/ 1581 w 1591"/>
                  <a:gd name="T41" fmla="*/ 379 h 2370"/>
                  <a:gd name="T42" fmla="*/ 625 w 1591"/>
                  <a:gd name="T43" fmla="*/ 2021 h 2370"/>
                  <a:gd name="T44" fmla="*/ 116 w 1591"/>
                  <a:gd name="T45" fmla="*/ 2357 h 2370"/>
                  <a:gd name="T46" fmla="*/ 77 w 1591"/>
                  <a:gd name="T47" fmla="*/ 2370 h 2370"/>
                  <a:gd name="T48" fmla="*/ 36 w 1591"/>
                  <a:gd name="T49" fmla="*/ 2359 h 2370"/>
                  <a:gd name="T50" fmla="*/ 12 w 1591"/>
                  <a:gd name="T51" fmla="*/ 2338 h 2370"/>
                  <a:gd name="T52" fmla="*/ 0 w 1591"/>
                  <a:gd name="T53" fmla="*/ 2306 h 2370"/>
                  <a:gd name="T54" fmla="*/ 34 w 1591"/>
                  <a:gd name="T55" fmla="*/ 1702 h 2370"/>
                  <a:gd name="T56" fmla="*/ 45 w 1591"/>
                  <a:gd name="T57" fmla="*/ 1670 h 2370"/>
                  <a:gd name="T58" fmla="*/ 1002 w 1591"/>
                  <a:gd name="T59" fmla="*/ 27 h 2370"/>
                  <a:gd name="T60" fmla="*/ 1034 w 1591"/>
                  <a:gd name="T61" fmla="*/ 7 h 2370"/>
                  <a:gd name="T62" fmla="*/ 1048 w 1591"/>
                  <a:gd name="T63" fmla="*/ 4 h 2370"/>
                  <a:gd name="T64" fmla="*/ 1076 w 1591"/>
                  <a:gd name="T65" fmla="*/ 0 h 2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91" h="2370">
                    <a:moveTo>
                      <a:pt x="141" y="1820"/>
                    </a:moveTo>
                    <a:lnTo>
                      <a:pt x="131" y="1996"/>
                    </a:lnTo>
                    <a:lnTo>
                      <a:pt x="177" y="2016"/>
                    </a:lnTo>
                    <a:lnTo>
                      <a:pt x="223" y="2040"/>
                    </a:lnTo>
                    <a:lnTo>
                      <a:pt x="267" y="2067"/>
                    </a:lnTo>
                    <a:lnTo>
                      <a:pt x="308" y="2097"/>
                    </a:lnTo>
                    <a:lnTo>
                      <a:pt x="455" y="2000"/>
                    </a:lnTo>
                    <a:lnTo>
                      <a:pt x="439" y="1980"/>
                    </a:lnTo>
                    <a:lnTo>
                      <a:pt x="417" y="1958"/>
                    </a:lnTo>
                    <a:lnTo>
                      <a:pt x="389" y="1934"/>
                    </a:lnTo>
                    <a:lnTo>
                      <a:pt x="355" y="1909"/>
                    </a:lnTo>
                    <a:lnTo>
                      <a:pt x="314" y="1883"/>
                    </a:lnTo>
                    <a:lnTo>
                      <a:pt x="278" y="1864"/>
                    </a:lnTo>
                    <a:lnTo>
                      <a:pt x="245" y="1849"/>
                    </a:lnTo>
                    <a:lnTo>
                      <a:pt x="214" y="1837"/>
                    </a:lnTo>
                    <a:lnTo>
                      <a:pt x="187" y="1829"/>
                    </a:lnTo>
                    <a:lnTo>
                      <a:pt x="163" y="1824"/>
                    </a:lnTo>
                    <a:lnTo>
                      <a:pt x="141" y="1820"/>
                    </a:lnTo>
                    <a:close/>
                    <a:moveTo>
                      <a:pt x="1095" y="0"/>
                    </a:moveTo>
                    <a:lnTo>
                      <a:pt x="1118" y="0"/>
                    </a:lnTo>
                    <a:lnTo>
                      <a:pt x="1144" y="2"/>
                    </a:lnTo>
                    <a:lnTo>
                      <a:pt x="1173" y="7"/>
                    </a:lnTo>
                    <a:lnTo>
                      <a:pt x="1205" y="14"/>
                    </a:lnTo>
                    <a:lnTo>
                      <a:pt x="1240" y="25"/>
                    </a:lnTo>
                    <a:lnTo>
                      <a:pt x="1278" y="39"/>
                    </a:lnTo>
                    <a:lnTo>
                      <a:pt x="1319" y="57"/>
                    </a:lnTo>
                    <a:lnTo>
                      <a:pt x="1362" y="81"/>
                    </a:lnTo>
                    <a:lnTo>
                      <a:pt x="1407" y="108"/>
                    </a:lnTo>
                    <a:lnTo>
                      <a:pt x="1446" y="136"/>
                    </a:lnTo>
                    <a:lnTo>
                      <a:pt x="1478" y="163"/>
                    </a:lnTo>
                    <a:lnTo>
                      <a:pt x="1505" y="190"/>
                    </a:lnTo>
                    <a:lnTo>
                      <a:pt x="1528" y="215"/>
                    </a:lnTo>
                    <a:lnTo>
                      <a:pt x="1546" y="239"/>
                    </a:lnTo>
                    <a:lnTo>
                      <a:pt x="1561" y="261"/>
                    </a:lnTo>
                    <a:lnTo>
                      <a:pt x="1571" y="280"/>
                    </a:lnTo>
                    <a:lnTo>
                      <a:pt x="1580" y="297"/>
                    </a:lnTo>
                    <a:lnTo>
                      <a:pt x="1585" y="311"/>
                    </a:lnTo>
                    <a:lnTo>
                      <a:pt x="1588" y="320"/>
                    </a:lnTo>
                    <a:lnTo>
                      <a:pt x="1589" y="325"/>
                    </a:lnTo>
                    <a:lnTo>
                      <a:pt x="1591" y="344"/>
                    </a:lnTo>
                    <a:lnTo>
                      <a:pt x="1588" y="363"/>
                    </a:lnTo>
                    <a:lnTo>
                      <a:pt x="1581" y="379"/>
                    </a:lnTo>
                    <a:lnTo>
                      <a:pt x="634" y="2008"/>
                    </a:lnTo>
                    <a:lnTo>
                      <a:pt x="625" y="2021"/>
                    </a:lnTo>
                    <a:lnTo>
                      <a:pt x="611" y="2033"/>
                    </a:lnTo>
                    <a:lnTo>
                      <a:pt x="116" y="2357"/>
                    </a:lnTo>
                    <a:lnTo>
                      <a:pt x="97" y="2367"/>
                    </a:lnTo>
                    <a:lnTo>
                      <a:pt x="77" y="2370"/>
                    </a:lnTo>
                    <a:lnTo>
                      <a:pt x="56" y="2368"/>
                    </a:lnTo>
                    <a:lnTo>
                      <a:pt x="36" y="2359"/>
                    </a:lnTo>
                    <a:lnTo>
                      <a:pt x="23" y="2350"/>
                    </a:lnTo>
                    <a:lnTo>
                      <a:pt x="12" y="2338"/>
                    </a:lnTo>
                    <a:lnTo>
                      <a:pt x="5" y="2323"/>
                    </a:lnTo>
                    <a:lnTo>
                      <a:pt x="0" y="2306"/>
                    </a:lnTo>
                    <a:lnTo>
                      <a:pt x="0" y="2290"/>
                    </a:lnTo>
                    <a:lnTo>
                      <a:pt x="34" y="1702"/>
                    </a:lnTo>
                    <a:lnTo>
                      <a:pt x="38" y="1685"/>
                    </a:lnTo>
                    <a:lnTo>
                      <a:pt x="45" y="1670"/>
                    </a:lnTo>
                    <a:lnTo>
                      <a:pt x="991" y="41"/>
                    </a:lnTo>
                    <a:lnTo>
                      <a:pt x="1002" y="27"/>
                    </a:lnTo>
                    <a:lnTo>
                      <a:pt x="1016" y="15"/>
                    </a:lnTo>
                    <a:lnTo>
                      <a:pt x="1034" y="7"/>
                    </a:lnTo>
                    <a:lnTo>
                      <a:pt x="1038" y="6"/>
                    </a:lnTo>
                    <a:lnTo>
                      <a:pt x="1048" y="4"/>
                    </a:lnTo>
                    <a:lnTo>
                      <a:pt x="1060" y="2"/>
                    </a:lnTo>
                    <a:lnTo>
                      <a:pt x="1076" y="0"/>
                    </a:lnTo>
                    <a:lnTo>
                      <a:pt x="1095"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IN" sz="1350" dirty="0"/>
              </a:p>
            </p:txBody>
          </p:sp>
          <p:sp>
            <p:nvSpPr>
              <p:cNvPr id="30" name="Freeform 56"/>
              <p:cNvSpPr>
                <a:spLocks/>
              </p:cNvSpPr>
              <p:nvPr/>
            </p:nvSpPr>
            <p:spPr bwMode="auto">
              <a:xfrm>
                <a:off x="3369782" y="3184761"/>
                <a:ext cx="237815" cy="108074"/>
              </a:xfrm>
              <a:custGeom>
                <a:avLst/>
                <a:gdLst>
                  <a:gd name="T0" fmla="*/ 557 w 1155"/>
                  <a:gd name="T1" fmla="*/ 5 h 591"/>
                  <a:gd name="T2" fmla="*/ 583 w 1155"/>
                  <a:gd name="T3" fmla="*/ 28 h 591"/>
                  <a:gd name="T4" fmla="*/ 591 w 1155"/>
                  <a:gd name="T5" fmla="*/ 111 h 591"/>
                  <a:gd name="T6" fmla="*/ 560 w 1155"/>
                  <a:gd name="T7" fmla="*/ 199 h 591"/>
                  <a:gd name="T8" fmla="*/ 569 w 1155"/>
                  <a:gd name="T9" fmla="*/ 242 h 591"/>
                  <a:gd name="T10" fmla="*/ 587 w 1155"/>
                  <a:gd name="T11" fmla="*/ 270 h 591"/>
                  <a:gd name="T12" fmla="*/ 637 w 1155"/>
                  <a:gd name="T13" fmla="*/ 278 h 591"/>
                  <a:gd name="T14" fmla="*/ 681 w 1155"/>
                  <a:gd name="T15" fmla="*/ 323 h 591"/>
                  <a:gd name="T16" fmla="*/ 693 w 1155"/>
                  <a:gd name="T17" fmla="*/ 357 h 591"/>
                  <a:gd name="T18" fmla="*/ 847 w 1155"/>
                  <a:gd name="T19" fmla="*/ 351 h 591"/>
                  <a:gd name="T20" fmla="*/ 996 w 1155"/>
                  <a:gd name="T21" fmla="*/ 366 h 591"/>
                  <a:gd name="T22" fmla="*/ 1118 w 1155"/>
                  <a:gd name="T23" fmla="*/ 373 h 591"/>
                  <a:gd name="T24" fmla="*/ 1149 w 1155"/>
                  <a:gd name="T25" fmla="*/ 400 h 591"/>
                  <a:gd name="T26" fmla="*/ 1154 w 1155"/>
                  <a:gd name="T27" fmla="*/ 441 h 591"/>
                  <a:gd name="T28" fmla="*/ 1131 w 1155"/>
                  <a:gd name="T29" fmla="*/ 475 h 591"/>
                  <a:gd name="T30" fmla="*/ 1066 w 1155"/>
                  <a:gd name="T31" fmla="*/ 482 h 591"/>
                  <a:gd name="T32" fmla="*/ 957 w 1155"/>
                  <a:gd name="T33" fmla="*/ 467 h 591"/>
                  <a:gd name="T34" fmla="*/ 843 w 1155"/>
                  <a:gd name="T35" fmla="*/ 452 h 591"/>
                  <a:gd name="T36" fmla="*/ 738 w 1155"/>
                  <a:gd name="T37" fmla="*/ 461 h 591"/>
                  <a:gd name="T38" fmla="*/ 679 w 1155"/>
                  <a:gd name="T39" fmla="*/ 486 h 591"/>
                  <a:gd name="T40" fmla="*/ 636 w 1155"/>
                  <a:gd name="T41" fmla="*/ 492 h 591"/>
                  <a:gd name="T42" fmla="*/ 603 w 1155"/>
                  <a:gd name="T43" fmla="*/ 477 h 591"/>
                  <a:gd name="T44" fmla="*/ 576 w 1155"/>
                  <a:gd name="T45" fmla="*/ 454 h 591"/>
                  <a:gd name="T46" fmla="*/ 571 w 1155"/>
                  <a:gd name="T47" fmla="*/ 407 h 591"/>
                  <a:gd name="T48" fmla="*/ 537 w 1155"/>
                  <a:gd name="T49" fmla="*/ 457 h 591"/>
                  <a:gd name="T50" fmla="*/ 495 w 1155"/>
                  <a:gd name="T51" fmla="*/ 471 h 591"/>
                  <a:gd name="T52" fmla="*/ 455 w 1155"/>
                  <a:gd name="T53" fmla="*/ 456 h 591"/>
                  <a:gd name="T54" fmla="*/ 439 w 1155"/>
                  <a:gd name="T55" fmla="*/ 419 h 591"/>
                  <a:gd name="T56" fmla="*/ 450 w 1155"/>
                  <a:gd name="T57" fmla="*/ 390 h 591"/>
                  <a:gd name="T58" fmla="*/ 458 w 1155"/>
                  <a:gd name="T59" fmla="*/ 369 h 591"/>
                  <a:gd name="T60" fmla="*/ 422 w 1155"/>
                  <a:gd name="T61" fmla="*/ 404 h 591"/>
                  <a:gd name="T62" fmla="*/ 379 w 1155"/>
                  <a:gd name="T63" fmla="*/ 428 h 591"/>
                  <a:gd name="T64" fmla="*/ 335 w 1155"/>
                  <a:gd name="T65" fmla="*/ 417 h 591"/>
                  <a:gd name="T66" fmla="*/ 314 w 1155"/>
                  <a:gd name="T67" fmla="*/ 379 h 591"/>
                  <a:gd name="T68" fmla="*/ 364 w 1155"/>
                  <a:gd name="T69" fmla="*/ 288 h 591"/>
                  <a:gd name="T70" fmla="*/ 252 w 1155"/>
                  <a:gd name="T71" fmla="*/ 393 h 591"/>
                  <a:gd name="T72" fmla="*/ 96 w 1155"/>
                  <a:gd name="T73" fmla="*/ 581 h 591"/>
                  <a:gd name="T74" fmla="*/ 49 w 1155"/>
                  <a:gd name="T75" fmla="*/ 590 h 591"/>
                  <a:gd name="T76" fmla="*/ 9 w 1155"/>
                  <a:gd name="T77" fmla="*/ 569 h 591"/>
                  <a:gd name="T78" fmla="*/ 2 w 1155"/>
                  <a:gd name="T79" fmla="*/ 527 h 591"/>
                  <a:gd name="T80" fmla="*/ 138 w 1155"/>
                  <a:gd name="T81" fmla="*/ 351 h 591"/>
                  <a:gd name="T82" fmla="*/ 344 w 1155"/>
                  <a:gd name="T83" fmla="*/ 123 h 591"/>
                  <a:gd name="T84" fmla="*/ 398 w 1155"/>
                  <a:gd name="T85" fmla="*/ 70 h 591"/>
                  <a:gd name="T86" fmla="*/ 462 w 1155"/>
                  <a:gd name="T87" fmla="*/ 20 h 591"/>
                  <a:gd name="T88" fmla="*/ 534 w 1155"/>
                  <a:gd name="T89"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55" h="591">
                    <a:moveTo>
                      <a:pt x="534" y="0"/>
                    </a:moveTo>
                    <a:lnTo>
                      <a:pt x="545" y="2"/>
                    </a:lnTo>
                    <a:lnTo>
                      <a:pt x="557" y="5"/>
                    </a:lnTo>
                    <a:lnTo>
                      <a:pt x="567" y="10"/>
                    </a:lnTo>
                    <a:lnTo>
                      <a:pt x="576" y="18"/>
                    </a:lnTo>
                    <a:lnTo>
                      <a:pt x="583" y="28"/>
                    </a:lnTo>
                    <a:lnTo>
                      <a:pt x="591" y="54"/>
                    </a:lnTo>
                    <a:lnTo>
                      <a:pt x="593" y="82"/>
                    </a:lnTo>
                    <a:lnTo>
                      <a:pt x="591" y="111"/>
                    </a:lnTo>
                    <a:lnTo>
                      <a:pt x="584" y="140"/>
                    </a:lnTo>
                    <a:lnTo>
                      <a:pt x="573" y="170"/>
                    </a:lnTo>
                    <a:lnTo>
                      <a:pt x="560" y="199"/>
                    </a:lnTo>
                    <a:lnTo>
                      <a:pt x="543" y="230"/>
                    </a:lnTo>
                    <a:lnTo>
                      <a:pt x="557" y="235"/>
                    </a:lnTo>
                    <a:lnTo>
                      <a:pt x="569" y="242"/>
                    </a:lnTo>
                    <a:lnTo>
                      <a:pt x="579" y="254"/>
                    </a:lnTo>
                    <a:lnTo>
                      <a:pt x="583" y="263"/>
                    </a:lnTo>
                    <a:lnTo>
                      <a:pt x="587" y="270"/>
                    </a:lnTo>
                    <a:lnTo>
                      <a:pt x="604" y="269"/>
                    </a:lnTo>
                    <a:lnTo>
                      <a:pt x="620" y="272"/>
                    </a:lnTo>
                    <a:lnTo>
                      <a:pt x="637" y="278"/>
                    </a:lnTo>
                    <a:lnTo>
                      <a:pt x="653" y="289"/>
                    </a:lnTo>
                    <a:lnTo>
                      <a:pt x="668" y="303"/>
                    </a:lnTo>
                    <a:lnTo>
                      <a:pt x="681" y="323"/>
                    </a:lnTo>
                    <a:lnTo>
                      <a:pt x="689" y="338"/>
                    </a:lnTo>
                    <a:lnTo>
                      <a:pt x="692" y="349"/>
                    </a:lnTo>
                    <a:lnTo>
                      <a:pt x="693" y="357"/>
                    </a:lnTo>
                    <a:lnTo>
                      <a:pt x="746" y="351"/>
                    </a:lnTo>
                    <a:lnTo>
                      <a:pt x="797" y="350"/>
                    </a:lnTo>
                    <a:lnTo>
                      <a:pt x="847" y="351"/>
                    </a:lnTo>
                    <a:lnTo>
                      <a:pt x="897" y="355"/>
                    </a:lnTo>
                    <a:lnTo>
                      <a:pt x="946" y="361"/>
                    </a:lnTo>
                    <a:lnTo>
                      <a:pt x="996" y="366"/>
                    </a:lnTo>
                    <a:lnTo>
                      <a:pt x="1048" y="369"/>
                    </a:lnTo>
                    <a:lnTo>
                      <a:pt x="1101" y="371"/>
                    </a:lnTo>
                    <a:lnTo>
                      <a:pt x="1118" y="373"/>
                    </a:lnTo>
                    <a:lnTo>
                      <a:pt x="1131" y="379"/>
                    </a:lnTo>
                    <a:lnTo>
                      <a:pt x="1142" y="389"/>
                    </a:lnTo>
                    <a:lnTo>
                      <a:pt x="1149" y="400"/>
                    </a:lnTo>
                    <a:lnTo>
                      <a:pt x="1154" y="413"/>
                    </a:lnTo>
                    <a:lnTo>
                      <a:pt x="1155" y="427"/>
                    </a:lnTo>
                    <a:lnTo>
                      <a:pt x="1154" y="441"/>
                    </a:lnTo>
                    <a:lnTo>
                      <a:pt x="1149" y="454"/>
                    </a:lnTo>
                    <a:lnTo>
                      <a:pt x="1142" y="466"/>
                    </a:lnTo>
                    <a:lnTo>
                      <a:pt x="1131" y="475"/>
                    </a:lnTo>
                    <a:lnTo>
                      <a:pt x="1118" y="481"/>
                    </a:lnTo>
                    <a:lnTo>
                      <a:pt x="1101" y="483"/>
                    </a:lnTo>
                    <a:lnTo>
                      <a:pt x="1066" y="482"/>
                    </a:lnTo>
                    <a:lnTo>
                      <a:pt x="1031" y="478"/>
                    </a:lnTo>
                    <a:lnTo>
                      <a:pt x="993" y="473"/>
                    </a:lnTo>
                    <a:lnTo>
                      <a:pt x="957" y="467"/>
                    </a:lnTo>
                    <a:lnTo>
                      <a:pt x="919" y="460"/>
                    </a:lnTo>
                    <a:lnTo>
                      <a:pt x="881" y="455"/>
                    </a:lnTo>
                    <a:lnTo>
                      <a:pt x="843" y="452"/>
                    </a:lnTo>
                    <a:lnTo>
                      <a:pt x="807" y="451"/>
                    </a:lnTo>
                    <a:lnTo>
                      <a:pt x="771" y="454"/>
                    </a:lnTo>
                    <a:lnTo>
                      <a:pt x="738" y="461"/>
                    </a:lnTo>
                    <a:lnTo>
                      <a:pt x="705" y="474"/>
                    </a:lnTo>
                    <a:lnTo>
                      <a:pt x="693" y="480"/>
                    </a:lnTo>
                    <a:lnTo>
                      <a:pt x="679" y="486"/>
                    </a:lnTo>
                    <a:lnTo>
                      <a:pt x="664" y="492"/>
                    </a:lnTo>
                    <a:lnTo>
                      <a:pt x="651" y="494"/>
                    </a:lnTo>
                    <a:lnTo>
                      <a:pt x="636" y="492"/>
                    </a:lnTo>
                    <a:lnTo>
                      <a:pt x="626" y="487"/>
                    </a:lnTo>
                    <a:lnTo>
                      <a:pt x="614" y="482"/>
                    </a:lnTo>
                    <a:lnTo>
                      <a:pt x="603" y="477"/>
                    </a:lnTo>
                    <a:lnTo>
                      <a:pt x="592" y="471"/>
                    </a:lnTo>
                    <a:lnTo>
                      <a:pt x="584" y="464"/>
                    </a:lnTo>
                    <a:lnTo>
                      <a:pt x="576" y="454"/>
                    </a:lnTo>
                    <a:lnTo>
                      <a:pt x="572" y="442"/>
                    </a:lnTo>
                    <a:lnTo>
                      <a:pt x="571" y="423"/>
                    </a:lnTo>
                    <a:lnTo>
                      <a:pt x="571" y="407"/>
                    </a:lnTo>
                    <a:lnTo>
                      <a:pt x="560" y="427"/>
                    </a:lnTo>
                    <a:lnTo>
                      <a:pt x="547" y="446"/>
                    </a:lnTo>
                    <a:lnTo>
                      <a:pt x="537" y="457"/>
                    </a:lnTo>
                    <a:lnTo>
                      <a:pt x="524" y="466"/>
                    </a:lnTo>
                    <a:lnTo>
                      <a:pt x="509" y="470"/>
                    </a:lnTo>
                    <a:lnTo>
                      <a:pt x="495" y="471"/>
                    </a:lnTo>
                    <a:lnTo>
                      <a:pt x="480" y="469"/>
                    </a:lnTo>
                    <a:lnTo>
                      <a:pt x="467" y="464"/>
                    </a:lnTo>
                    <a:lnTo>
                      <a:pt x="455" y="456"/>
                    </a:lnTo>
                    <a:lnTo>
                      <a:pt x="446" y="446"/>
                    </a:lnTo>
                    <a:lnTo>
                      <a:pt x="440" y="433"/>
                    </a:lnTo>
                    <a:lnTo>
                      <a:pt x="439" y="419"/>
                    </a:lnTo>
                    <a:lnTo>
                      <a:pt x="444" y="402"/>
                    </a:lnTo>
                    <a:lnTo>
                      <a:pt x="447" y="396"/>
                    </a:lnTo>
                    <a:lnTo>
                      <a:pt x="450" y="390"/>
                    </a:lnTo>
                    <a:lnTo>
                      <a:pt x="450" y="390"/>
                    </a:lnTo>
                    <a:lnTo>
                      <a:pt x="449" y="390"/>
                    </a:lnTo>
                    <a:lnTo>
                      <a:pt x="458" y="369"/>
                    </a:lnTo>
                    <a:lnTo>
                      <a:pt x="445" y="378"/>
                    </a:lnTo>
                    <a:lnTo>
                      <a:pt x="432" y="390"/>
                    </a:lnTo>
                    <a:lnTo>
                      <a:pt x="422" y="404"/>
                    </a:lnTo>
                    <a:lnTo>
                      <a:pt x="409" y="417"/>
                    </a:lnTo>
                    <a:lnTo>
                      <a:pt x="394" y="425"/>
                    </a:lnTo>
                    <a:lnTo>
                      <a:pt x="379" y="428"/>
                    </a:lnTo>
                    <a:lnTo>
                      <a:pt x="363" y="428"/>
                    </a:lnTo>
                    <a:lnTo>
                      <a:pt x="348" y="424"/>
                    </a:lnTo>
                    <a:lnTo>
                      <a:pt x="335" y="417"/>
                    </a:lnTo>
                    <a:lnTo>
                      <a:pt x="324" y="406"/>
                    </a:lnTo>
                    <a:lnTo>
                      <a:pt x="317" y="394"/>
                    </a:lnTo>
                    <a:lnTo>
                      <a:pt x="314" y="379"/>
                    </a:lnTo>
                    <a:lnTo>
                      <a:pt x="316" y="364"/>
                    </a:lnTo>
                    <a:lnTo>
                      <a:pt x="323" y="347"/>
                    </a:lnTo>
                    <a:lnTo>
                      <a:pt x="364" y="288"/>
                    </a:lnTo>
                    <a:lnTo>
                      <a:pt x="404" y="226"/>
                    </a:lnTo>
                    <a:lnTo>
                      <a:pt x="326" y="309"/>
                    </a:lnTo>
                    <a:lnTo>
                      <a:pt x="252" y="393"/>
                    </a:lnTo>
                    <a:lnTo>
                      <a:pt x="179" y="480"/>
                    </a:lnTo>
                    <a:lnTo>
                      <a:pt x="108" y="569"/>
                    </a:lnTo>
                    <a:lnTo>
                      <a:pt x="96" y="581"/>
                    </a:lnTo>
                    <a:lnTo>
                      <a:pt x="80" y="588"/>
                    </a:lnTo>
                    <a:lnTo>
                      <a:pt x="65" y="591"/>
                    </a:lnTo>
                    <a:lnTo>
                      <a:pt x="49" y="590"/>
                    </a:lnTo>
                    <a:lnTo>
                      <a:pt x="33" y="586"/>
                    </a:lnTo>
                    <a:lnTo>
                      <a:pt x="21" y="579"/>
                    </a:lnTo>
                    <a:lnTo>
                      <a:pt x="9" y="569"/>
                    </a:lnTo>
                    <a:lnTo>
                      <a:pt x="2" y="556"/>
                    </a:lnTo>
                    <a:lnTo>
                      <a:pt x="0" y="542"/>
                    </a:lnTo>
                    <a:lnTo>
                      <a:pt x="2" y="527"/>
                    </a:lnTo>
                    <a:lnTo>
                      <a:pt x="11" y="511"/>
                    </a:lnTo>
                    <a:lnTo>
                      <a:pt x="74" y="431"/>
                    </a:lnTo>
                    <a:lnTo>
                      <a:pt x="138" y="351"/>
                    </a:lnTo>
                    <a:lnTo>
                      <a:pt x="204" y="273"/>
                    </a:lnTo>
                    <a:lnTo>
                      <a:pt x="273" y="196"/>
                    </a:lnTo>
                    <a:lnTo>
                      <a:pt x="344" y="123"/>
                    </a:lnTo>
                    <a:lnTo>
                      <a:pt x="361" y="107"/>
                    </a:lnTo>
                    <a:lnTo>
                      <a:pt x="380" y="89"/>
                    </a:lnTo>
                    <a:lnTo>
                      <a:pt x="398" y="70"/>
                    </a:lnTo>
                    <a:lnTo>
                      <a:pt x="418" y="52"/>
                    </a:lnTo>
                    <a:lnTo>
                      <a:pt x="439" y="35"/>
                    </a:lnTo>
                    <a:lnTo>
                      <a:pt x="462" y="20"/>
                    </a:lnTo>
                    <a:lnTo>
                      <a:pt x="485" y="9"/>
                    </a:lnTo>
                    <a:lnTo>
                      <a:pt x="509" y="2"/>
                    </a:lnTo>
                    <a:lnTo>
                      <a:pt x="534"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IN" sz="1350" dirty="0"/>
              </a:p>
            </p:txBody>
          </p:sp>
        </p:grpSp>
      </p:grpSp>
      <p:sp>
        <p:nvSpPr>
          <p:cNvPr id="31" name="TextBox 89"/>
          <p:cNvSpPr txBox="1"/>
          <p:nvPr/>
        </p:nvSpPr>
        <p:spPr>
          <a:xfrm>
            <a:off x="927548" y="3160628"/>
            <a:ext cx="2958264" cy="430887"/>
          </a:xfrm>
          <a:prstGeom prst="rect">
            <a:avLst/>
          </a:prstGeom>
          <a:noFill/>
        </p:spPr>
        <p:txBody>
          <a:bodyPr wrap="square" lIns="0" tIns="0" rIns="0" bIns="0" rtlCol="0" anchor="t" anchorCtr="0">
            <a:spAutoFit/>
          </a:bodyPr>
          <a:lstStyle/>
          <a:p>
            <a:pPr algn="r"/>
            <a:r>
              <a:rPr lang="en-IN" sz="1400" dirty="0">
                <a:solidFill>
                  <a:schemeClr val="bg1">
                    <a:lumMod val="75000"/>
                  </a:schemeClr>
                </a:solidFill>
                <a:ea typeface="Lato Light" panose="020F0502020204030203" pitchFamily="34" charset="0"/>
                <a:cs typeface="Lato Light" panose="020F0502020204030203" pitchFamily="34" charset="0"/>
              </a:rPr>
              <a:t>Sed ut perspiciatis unde omnis iste natus error sit so many voluptatem</a:t>
            </a:r>
          </a:p>
        </p:txBody>
      </p:sp>
      <p:sp>
        <p:nvSpPr>
          <p:cNvPr id="32" name="Title 1"/>
          <p:cNvSpPr txBox="1">
            <a:spLocks/>
          </p:cNvSpPr>
          <p:nvPr/>
        </p:nvSpPr>
        <p:spPr>
          <a:xfrm>
            <a:off x="927548" y="2911363"/>
            <a:ext cx="2958264" cy="221599"/>
          </a:xfrm>
          <a:prstGeom prst="rect">
            <a:avLst/>
          </a:prstGeom>
        </p:spPr>
        <p:txBody>
          <a:bodyPr lIns="0" tIns="0" rIns="0" bIns="0" anchor="ctr" anchorCtr="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IN" sz="1600" b="1" dirty="0">
                <a:solidFill>
                  <a:schemeClr val="tx1">
                    <a:lumMod val="75000"/>
                    <a:lumOff val="25000"/>
                  </a:schemeClr>
                </a:solidFill>
                <a:ea typeface="Lato Light" panose="020F0502020204030203" pitchFamily="34" charset="0"/>
                <a:cs typeface="Lato Light" panose="020F0502020204030203" pitchFamily="34" charset="0"/>
              </a:rPr>
              <a:t>Process Step One</a:t>
            </a:r>
          </a:p>
        </p:txBody>
      </p:sp>
      <p:sp>
        <p:nvSpPr>
          <p:cNvPr id="33" name="TextBox 100"/>
          <p:cNvSpPr txBox="1"/>
          <p:nvPr/>
        </p:nvSpPr>
        <p:spPr>
          <a:xfrm>
            <a:off x="927548" y="4313518"/>
            <a:ext cx="2958264" cy="430887"/>
          </a:xfrm>
          <a:prstGeom prst="rect">
            <a:avLst/>
          </a:prstGeom>
          <a:noFill/>
        </p:spPr>
        <p:txBody>
          <a:bodyPr wrap="square" lIns="0" tIns="0" rIns="0" bIns="0" rtlCol="0" anchor="t" anchorCtr="0">
            <a:spAutoFit/>
          </a:bodyPr>
          <a:lstStyle/>
          <a:p>
            <a:pPr algn="r"/>
            <a:r>
              <a:rPr lang="en-IN" sz="1400" dirty="0">
                <a:solidFill>
                  <a:schemeClr val="bg1">
                    <a:lumMod val="75000"/>
                  </a:schemeClr>
                </a:solidFill>
                <a:ea typeface="Lato Light" panose="020F0502020204030203" pitchFamily="34" charset="0"/>
                <a:cs typeface="Lato Light" panose="020F0502020204030203" pitchFamily="34" charset="0"/>
              </a:rPr>
              <a:t>Sed ut perspiciatis unde omnis iste natus error sit so many voluptatem</a:t>
            </a:r>
          </a:p>
        </p:txBody>
      </p:sp>
      <p:sp>
        <p:nvSpPr>
          <p:cNvPr id="34" name="Title 1"/>
          <p:cNvSpPr txBox="1">
            <a:spLocks/>
          </p:cNvSpPr>
          <p:nvPr/>
        </p:nvSpPr>
        <p:spPr>
          <a:xfrm>
            <a:off x="927548" y="4064253"/>
            <a:ext cx="2958264" cy="221599"/>
          </a:xfrm>
          <a:prstGeom prst="rect">
            <a:avLst/>
          </a:prstGeom>
        </p:spPr>
        <p:txBody>
          <a:bodyPr lIns="0" tIns="0" rIns="0" bIns="0" anchor="ctr" anchorCtr="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IN" sz="1600" b="1" dirty="0">
                <a:solidFill>
                  <a:schemeClr val="tx1">
                    <a:lumMod val="75000"/>
                    <a:lumOff val="25000"/>
                  </a:schemeClr>
                </a:solidFill>
                <a:ea typeface="Lato Light" panose="020F0502020204030203" pitchFamily="34" charset="0"/>
                <a:cs typeface="Lato Light" panose="020F0502020204030203" pitchFamily="34" charset="0"/>
              </a:rPr>
              <a:t>Process Step One</a:t>
            </a:r>
          </a:p>
        </p:txBody>
      </p:sp>
      <p:sp>
        <p:nvSpPr>
          <p:cNvPr id="35" name="TextBox 111"/>
          <p:cNvSpPr txBox="1"/>
          <p:nvPr/>
        </p:nvSpPr>
        <p:spPr>
          <a:xfrm>
            <a:off x="927548" y="5466407"/>
            <a:ext cx="2958264" cy="430887"/>
          </a:xfrm>
          <a:prstGeom prst="rect">
            <a:avLst/>
          </a:prstGeom>
          <a:noFill/>
        </p:spPr>
        <p:txBody>
          <a:bodyPr wrap="square" lIns="0" tIns="0" rIns="0" bIns="0" rtlCol="0" anchor="t" anchorCtr="0">
            <a:spAutoFit/>
          </a:bodyPr>
          <a:lstStyle/>
          <a:p>
            <a:pPr algn="r"/>
            <a:r>
              <a:rPr lang="en-IN" sz="1400" dirty="0">
                <a:solidFill>
                  <a:schemeClr val="bg1">
                    <a:lumMod val="75000"/>
                  </a:schemeClr>
                </a:solidFill>
                <a:ea typeface="Lato Light" panose="020F0502020204030203" pitchFamily="34" charset="0"/>
                <a:cs typeface="Lato Light" panose="020F0502020204030203" pitchFamily="34" charset="0"/>
              </a:rPr>
              <a:t>Sed ut perspiciatis unde omnis iste natus error sit so many voluptatem</a:t>
            </a:r>
          </a:p>
        </p:txBody>
      </p:sp>
      <p:sp>
        <p:nvSpPr>
          <p:cNvPr id="36" name="Title 1"/>
          <p:cNvSpPr txBox="1">
            <a:spLocks/>
          </p:cNvSpPr>
          <p:nvPr/>
        </p:nvSpPr>
        <p:spPr>
          <a:xfrm>
            <a:off x="927548" y="5217142"/>
            <a:ext cx="2958264" cy="221599"/>
          </a:xfrm>
          <a:prstGeom prst="rect">
            <a:avLst/>
          </a:prstGeom>
        </p:spPr>
        <p:txBody>
          <a:bodyPr lIns="0" tIns="0" rIns="0" bIns="0" anchor="ctr" anchorCtr="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IN" sz="1600" b="1" dirty="0">
                <a:solidFill>
                  <a:schemeClr val="tx1">
                    <a:lumMod val="75000"/>
                    <a:lumOff val="25000"/>
                  </a:schemeClr>
                </a:solidFill>
                <a:ea typeface="Lato Light" panose="020F0502020204030203" pitchFamily="34" charset="0"/>
                <a:cs typeface="Lato Light" panose="020F0502020204030203" pitchFamily="34" charset="0"/>
              </a:rPr>
              <a:t>Process Step One</a:t>
            </a:r>
          </a:p>
        </p:txBody>
      </p:sp>
      <p:grpSp>
        <p:nvGrpSpPr>
          <p:cNvPr id="37" name="Group 12"/>
          <p:cNvGrpSpPr/>
          <p:nvPr/>
        </p:nvGrpSpPr>
        <p:grpSpPr>
          <a:xfrm>
            <a:off x="4140925" y="2087715"/>
            <a:ext cx="2743848" cy="120406"/>
            <a:chOff x="4095963" y="2087365"/>
            <a:chExt cx="2744563" cy="120437"/>
          </a:xfrm>
        </p:grpSpPr>
        <p:cxnSp>
          <p:nvCxnSpPr>
            <p:cNvPr id="38" name="Straight Connector 9"/>
            <p:cNvCxnSpPr>
              <a:stCxn id="23" idx="2"/>
              <a:endCxn id="39" idx="6"/>
            </p:cNvCxnSpPr>
            <p:nvPr/>
          </p:nvCxnSpPr>
          <p:spPr>
            <a:xfrm flipH="1">
              <a:off x="4216400" y="2130803"/>
              <a:ext cx="2624126" cy="16781"/>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39" name="Oval 10"/>
            <p:cNvSpPr/>
            <p:nvPr/>
          </p:nvSpPr>
          <p:spPr>
            <a:xfrm>
              <a:off x="4095963" y="2087365"/>
              <a:ext cx="120437" cy="120437"/>
            </a:xfrm>
            <a:prstGeom prst="ellipse">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grpSp>
      <p:grpSp>
        <p:nvGrpSpPr>
          <p:cNvPr id="40" name="Group 122"/>
          <p:cNvGrpSpPr/>
          <p:nvPr/>
        </p:nvGrpSpPr>
        <p:grpSpPr>
          <a:xfrm>
            <a:off x="4163628" y="4341824"/>
            <a:ext cx="2729564" cy="120406"/>
            <a:chOff x="4095963" y="2087365"/>
            <a:chExt cx="2730275" cy="120437"/>
          </a:xfrm>
        </p:grpSpPr>
        <p:cxnSp>
          <p:nvCxnSpPr>
            <p:cNvPr id="41" name="Straight Connector 123"/>
            <p:cNvCxnSpPr>
              <a:endCxn id="42" idx="6"/>
            </p:cNvCxnSpPr>
            <p:nvPr/>
          </p:nvCxnSpPr>
          <p:spPr>
            <a:xfrm flipH="1">
              <a:off x="4216400" y="2130803"/>
              <a:ext cx="2609838" cy="16781"/>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42" name="Oval 124"/>
            <p:cNvSpPr/>
            <p:nvPr/>
          </p:nvSpPr>
          <p:spPr>
            <a:xfrm>
              <a:off x="4095963" y="2087365"/>
              <a:ext cx="120437" cy="120437"/>
            </a:xfrm>
            <a:prstGeom prst="ellipse">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grpSp>
      <p:grpSp>
        <p:nvGrpSpPr>
          <p:cNvPr id="43" name="Group 125"/>
          <p:cNvGrpSpPr/>
          <p:nvPr/>
        </p:nvGrpSpPr>
        <p:grpSpPr>
          <a:xfrm>
            <a:off x="4163628" y="3208385"/>
            <a:ext cx="398222" cy="120406"/>
            <a:chOff x="4095963" y="2087365"/>
            <a:chExt cx="398325" cy="120437"/>
          </a:xfrm>
        </p:grpSpPr>
        <p:cxnSp>
          <p:nvCxnSpPr>
            <p:cNvPr id="44" name="Straight Connector 126"/>
            <p:cNvCxnSpPr>
              <a:endCxn id="45" idx="6"/>
            </p:cNvCxnSpPr>
            <p:nvPr/>
          </p:nvCxnSpPr>
          <p:spPr>
            <a:xfrm flipH="1">
              <a:off x="4216400" y="2145797"/>
              <a:ext cx="277888" cy="1787"/>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45" name="Oval 127"/>
            <p:cNvSpPr/>
            <p:nvPr/>
          </p:nvSpPr>
          <p:spPr>
            <a:xfrm>
              <a:off x="4095963" y="2087365"/>
              <a:ext cx="120437" cy="120437"/>
            </a:xfrm>
            <a:prstGeom prst="ellipse">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grpSp>
      <p:grpSp>
        <p:nvGrpSpPr>
          <p:cNvPr id="46" name="Group 128"/>
          <p:cNvGrpSpPr/>
          <p:nvPr/>
        </p:nvGrpSpPr>
        <p:grpSpPr>
          <a:xfrm>
            <a:off x="4196259" y="5532121"/>
            <a:ext cx="359104" cy="120406"/>
            <a:chOff x="4095963" y="2087365"/>
            <a:chExt cx="359197" cy="120437"/>
          </a:xfrm>
        </p:grpSpPr>
        <p:cxnSp>
          <p:nvCxnSpPr>
            <p:cNvPr id="47" name="Straight Connector 129"/>
            <p:cNvCxnSpPr>
              <a:endCxn id="48" idx="6"/>
            </p:cNvCxnSpPr>
            <p:nvPr/>
          </p:nvCxnSpPr>
          <p:spPr>
            <a:xfrm flipH="1">
              <a:off x="4216400" y="2147584"/>
              <a:ext cx="238760"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48" name="Oval 130"/>
            <p:cNvSpPr/>
            <p:nvPr/>
          </p:nvSpPr>
          <p:spPr>
            <a:xfrm>
              <a:off x="4095963" y="2087365"/>
              <a:ext cx="120437" cy="120437"/>
            </a:xfrm>
            <a:prstGeom prst="ellipse">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grpSp>
      <p:grpSp>
        <p:nvGrpSpPr>
          <p:cNvPr id="49" name="Group 2"/>
          <p:cNvGrpSpPr/>
          <p:nvPr/>
        </p:nvGrpSpPr>
        <p:grpSpPr>
          <a:xfrm>
            <a:off x="4918158" y="2901571"/>
            <a:ext cx="734145" cy="734039"/>
            <a:chOff x="4873398" y="2901430"/>
            <a:chExt cx="734336" cy="734230"/>
          </a:xfrm>
        </p:grpSpPr>
        <p:sp>
          <p:nvSpPr>
            <p:cNvPr id="50" name="Oval 92"/>
            <p:cNvSpPr/>
            <p:nvPr/>
          </p:nvSpPr>
          <p:spPr>
            <a:xfrm>
              <a:off x="4873398" y="2901430"/>
              <a:ext cx="734336" cy="73423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grpSp>
          <p:nvGrpSpPr>
            <p:cNvPr id="51" name="Group 77"/>
            <p:cNvGrpSpPr/>
            <p:nvPr/>
          </p:nvGrpSpPr>
          <p:grpSpPr>
            <a:xfrm>
              <a:off x="5050756" y="3129427"/>
              <a:ext cx="338733" cy="331536"/>
              <a:chOff x="985838" y="3713163"/>
              <a:chExt cx="1120775" cy="1096963"/>
            </a:xfrm>
            <a:solidFill>
              <a:schemeClr val="bg1"/>
            </a:solidFill>
          </p:grpSpPr>
          <p:sp>
            <p:nvSpPr>
              <p:cNvPr id="52" name="Freeform 26"/>
              <p:cNvSpPr>
                <a:spLocks noEditPoints="1"/>
              </p:cNvSpPr>
              <p:nvPr/>
            </p:nvSpPr>
            <p:spPr bwMode="auto">
              <a:xfrm>
                <a:off x="985838" y="3713163"/>
                <a:ext cx="1120775" cy="1096963"/>
              </a:xfrm>
              <a:custGeom>
                <a:avLst/>
                <a:gdLst>
                  <a:gd name="T0" fmla="*/ 2131 w 3531"/>
                  <a:gd name="T1" fmla="*/ 531 h 3456"/>
                  <a:gd name="T2" fmla="*/ 1956 w 3531"/>
                  <a:gd name="T3" fmla="*/ 580 h 3456"/>
                  <a:gd name="T4" fmla="*/ 1669 w 3531"/>
                  <a:gd name="T5" fmla="*/ 684 h 3456"/>
                  <a:gd name="T6" fmla="*/ 1306 w 3531"/>
                  <a:gd name="T7" fmla="*/ 860 h 3456"/>
                  <a:gd name="T8" fmla="*/ 1091 w 3531"/>
                  <a:gd name="T9" fmla="*/ 1012 h 3456"/>
                  <a:gd name="T10" fmla="*/ 1084 w 3531"/>
                  <a:gd name="T11" fmla="*/ 1139 h 3456"/>
                  <a:gd name="T12" fmla="*/ 1176 w 3531"/>
                  <a:gd name="T13" fmla="*/ 1229 h 3456"/>
                  <a:gd name="T14" fmla="*/ 1307 w 3531"/>
                  <a:gd name="T15" fmla="*/ 1215 h 3456"/>
                  <a:gd name="T16" fmla="*/ 1675 w 3531"/>
                  <a:gd name="T17" fmla="*/ 1017 h 3456"/>
                  <a:gd name="T18" fmla="*/ 1975 w 3531"/>
                  <a:gd name="T19" fmla="*/ 896 h 3456"/>
                  <a:gd name="T20" fmla="*/ 2171 w 3531"/>
                  <a:gd name="T21" fmla="*/ 836 h 3456"/>
                  <a:gd name="T22" fmla="*/ 2253 w 3531"/>
                  <a:gd name="T23" fmla="*/ 815 h 3456"/>
                  <a:gd name="T24" fmla="*/ 2341 w 3531"/>
                  <a:gd name="T25" fmla="*/ 724 h 3456"/>
                  <a:gd name="T26" fmla="*/ 2325 w 3531"/>
                  <a:gd name="T27" fmla="*/ 587 h 3456"/>
                  <a:gd name="T28" fmla="*/ 2199 w 3531"/>
                  <a:gd name="T29" fmla="*/ 520 h 3456"/>
                  <a:gd name="T30" fmla="*/ 3312 w 3531"/>
                  <a:gd name="T31" fmla="*/ 31 h 3456"/>
                  <a:gd name="T32" fmla="*/ 3480 w 3531"/>
                  <a:gd name="T33" fmla="*/ 180 h 3456"/>
                  <a:gd name="T34" fmla="*/ 3531 w 3531"/>
                  <a:gd name="T35" fmla="*/ 391 h 3456"/>
                  <a:gd name="T36" fmla="*/ 3454 w 3531"/>
                  <a:gd name="T37" fmla="*/ 596 h 3456"/>
                  <a:gd name="T38" fmla="*/ 3316 w 3531"/>
                  <a:gd name="T39" fmla="*/ 717 h 3456"/>
                  <a:gd name="T40" fmla="*/ 3233 w 3531"/>
                  <a:gd name="T41" fmla="*/ 936 h 3456"/>
                  <a:gd name="T42" fmla="*/ 3215 w 3531"/>
                  <a:gd name="T43" fmla="*/ 1335 h 3456"/>
                  <a:gd name="T44" fmla="*/ 3096 w 3531"/>
                  <a:gd name="T45" fmla="*/ 1763 h 3456"/>
                  <a:gd name="T46" fmla="*/ 2917 w 3531"/>
                  <a:gd name="T47" fmla="*/ 2202 h 3456"/>
                  <a:gd name="T48" fmla="*/ 2722 w 3531"/>
                  <a:gd name="T49" fmla="*/ 2628 h 3456"/>
                  <a:gd name="T50" fmla="*/ 2499 w 3531"/>
                  <a:gd name="T51" fmla="*/ 3053 h 3456"/>
                  <a:gd name="T52" fmla="*/ 2267 w 3531"/>
                  <a:gd name="T53" fmla="*/ 3319 h 3456"/>
                  <a:gd name="T54" fmla="*/ 2027 w 3531"/>
                  <a:gd name="T55" fmla="*/ 3439 h 3456"/>
                  <a:gd name="T56" fmla="*/ 1778 w 3531"/>
                  <a:gd name="T57" fmla="*/ 3449 h 3456"/>
                  <a:gd name="T58" fmla="*/ 1400 w 3531"/>
                  <a:gd name="T59" fmla="*/ 3331 h 3456"/>
                  <a:gd name="T60" fmla="*/ 1024 w 3531"/>
                  <a:gd name="T61" fmla="*/ 3106 h 3456"/>
                  <a:gd name="T62" fmla="*/ 1076 w 3531"/>
                  <a:gd name="T63" fmla="*/ 2853 h 3456"/>
                  <a:gd name="T64" fmla="*/ 1357 w 3531"/>
                  <a:gd name="T65" fmla="*/ 2986 h 3456"/>
                  <a:gd name="T66" fmla="*/ 1624 w 3531"/>
                  <a:gd name="T67" fmla="*/ 3140 h 3456"/>
                  <a:gd name="T68" fmla="*/ 1839 w 3531"/>
                  <a:gd name="T69" fmla="*/ 3203 h 3456"/>
                  <a:gd name="T70" fmla="*/ 1978 w 3531"/>
                  <a:gd name="T71" fmla="*/ 3165 h 3456"/>
                  <a:gd name="T72" fmla="*/ 2016 w 3531"/>
                  <a:gd name="T73" fmla="*/ 3027 h 3456"/>
                  <a:gd name="T74" fmla="*/ 1954 w 3531"/>
                  <a:gd name="T75" fmla="*/ 2815 h 3456"/>
                  <a:gd name="T76" fmla="*/ 1803 w 3531"/>
                  <a:gd name="T77" fmla="*/ 2551 h 3456"/>
                  <a:gd name="T78" fmla="*/ 1575 w 3531"/>
                  <a:gd name="T79" fmla="*/ 2258 h 3456"/>
                  <a:gd name="T80" fmla="*/ 1287 w 3531"/>
                  <a:gd name="T81" fmla="*/ 1963 h 3456"/>
                  <a:gd name="T82" fmla="*/ 992 w 3531"/>
                  <a:gd name="T83" fmla="*/ 1722 h 3456"/>
                  <a:gd name="T84" fmla="*/ 720 w 3531"/>
                  <a:gd name="T85" fmla="*/ 1555 h 3456"/>
                  <a:gd name="T86" fmla="*/ 495 w 3531"/>
                  <a:gd name="T87" fmla="*/ 1473 h 3456"/>
                  <a:gd name="T88" fmla="*/ 340 w 3531"/>
                  <a:gd name="T89" fmla="*/ 1491 h 3456"/>
                  <a:gd name="T90" fmla="*/ 280 w 3531"/>
                  <a:gd name="T91" fmla="*/ 1606 h 3456"/>
                  <a:gd name="T92" fmla="*/ 320 w 3531"/>
                  <a:gd name="T93" fmla="*/ 1798 h 3456"/>
                  <a:gd name="T94" fmla="*/ 444 w 3531"/>
                  <a:gd name="T95" fmla="*/ 2043 h 3456"/>
                  <a:gd name="T96" fmla="*/ 645 w 3531"/>
                  <a:gd name="T97" fmla="*/ 2322 h 3456"/>
                  <a:gd name="T98" fmla="*/ 388 w 3531"/>
                  <a:gd name="T99" fmla="*/ 2406 h 3456"/>
                  <a:gd name="T100" fmla="*/ 164 w 3531"/>
                  <a:gd name="T101" fmla="*/ 2150 h 3456"/>
                  <a:gd name="T102" fmla="*/ 17 w 3531"/>
                  <a:gd name="T103" fmla="*/ 1775 h 3456"/>
                  <a:gd name="T104" fmla="*/ 9 w 3531"/>
                  <a:gd name="T105" fmla="*/ 1511 h 3456"/>
                  <a:gd name="T106" fmla="*/ 113 w 3531"/>
                  <a:gd name="T107" fmla="*/ 1260 h 3456"/>
                  <a:gd name="T108" fmla="*/ 359 w 3531"/>
                  <a:gd name="T109" fmla="*/ 1023 h 3456"/>
                  <a:gd name="T110" fmla="*/ 776 w 3531"/>
                  <a:gd name="T111" fmla="*/ 801 h 3456"/>
                  <a:gd name="T112" fmla="*/ 1198 w 3531"/>
                  <a:gd name="T113" fmla="*/ 618 h 3456"/>
                  <a:gd name="T114" fmla="*/ 1621 w 3531"/>
                  <a:gd name="T115" fmla="*/ 440 h 3456"/>
                  <a:gd name="T116" fmla="*/ 2030 w 3531"/>
                  <a:gd name="T117" fmla="*/ 304 h 3456"/>
                  <a:gd name="T118" fmla="*/ 2413 w 3531"/>
                  <a:gd name="T119" fmla="*/ 246 h 3456"/>
                  <a:gd name="T120" fmla="*/ 2757 w 3531"/>
                  <a:gd name="T121" fmla="*/ 302 h 3456"/>
                  <a:gd name="T122" fmla="*/ 2881 w 3531"/>
                  <a:gd name="T123" fmla="*/ 130 h 3456"/>
                  <a:gd name="T124" fmla="*/ 3055 w 3531"/>
                  <a:gd name="T125" fmla="*/ 16 h 3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31" h="3456">
                    <a:moveTo>
                      <a:pt x="2199" y="520"/>
                    </a:moveTo>
                    <a:lnTo>
                      <a:pt x="2168" y="523"/>
                    </a:lnTo>
                    <a:lnTo>
                      <a:pt x="2161" y="524"/>
                    </a:lnTo>
                    <a:lnTo>
                      <a:pt x="2149" y="526"/>
                    </a:lnTo>
                    <a:lnTo>
                      <a:pt x="2131" y="531"/>
                    </a:lnTo>
                    <a:lnTo>
                      <a:pt x="2107" y="537"/>
                    </a:lnTo>
                    <a:lnTo>
                      <a:pt x="2076" y="545"/>
                    </a:lnTo>
                    <a:lnTo>
                      <a:pt x="2041" y="554"/>
                    </a:lnTo>
                    <a:lnTo>
                      <a:pt x="2001" y="566"/>
                    </a:lnTo>
                    <a:lnTo>
                      <a:pt x="1956" y="580"/>
                    </a:lnTo>
                    <a:lnTo>
                      <a:pt x="1906" y="595"/>
                    </a:lnTo>
                    <a:lnTo>
                      <a:pt x="1852" y="614"/>
                    </a:lnTo>
                    <a:lnTo>
                      <a:pt x="1796" y="634"/>
                    </a:lnTo>
                    <a:lnTo>
                      <a:pt x="1735" y="658"/>
                    </a:lnTo>
                    <a:lnTo>
                      <a:pt x="1669" y="684"/>
                    </a:lnTo>
                    <a:lnTo>
                      <a:pt x="1601" y="713"/>
                    </a:lnTo>
                    <a:lnTo>
                      <a:pt x="1532" y="746"/>
                    </a:lnTo>
                    <a:lnTo>
                      <a:pt x="1459" y="780"/>
                    </a:lnTo>
                    <a:lnTo>
                      <a:pt x="1383" y="819"/>
                    </a:lnTo>
                    <a:lnTo>
                      <a:pt x="1306" y="860"/>
                    </a:lnTo>
                    <a:lnTo>
                      <a:pt x="1226" y="905"/>
                    </a:lnTo>
                    <a:lnTo>
                      <a:pt x="1147" y="953"/>
                    </a:lnTo>
                    <a:lnTo>
                      <a:pt x="1124" y="970"/>
                    </a:lnTo>
                    <a:lnTo>
                      <a:pt x="1106" y="990"/>
                    </a:lnTo>
                    <a:lnTo>
                      <a:pt x="1091" y="1012"/>
                    </a:lnTo>
                    <a:lnTo>
                      <a:pt x="1081" y="1036"/>
                    </a:lnTo>
                    <a:lnTo>
                      <a:pt x="1076" y="1062"/>
                    </a:lnTo>
                    <a:lnTo>
                      <a:pt x="1073" y="1088"/>
                    </a:lnTo>
                    <a:lnTo>
                      <a:pt x="1077" y="1114"/>
                    </a:lnTo>
                    <a:lnTo>
                      <a:pt x="1084" y="1139"/>
                    </a:lnTo>
                    <a:lnTo>
                      <a:pt x="1096" y="1164"/>
                    </a:lnTo>
                    <a:lnTo>
                      <a:pt x="1113" y="1186"/>
                    </a:lnTo>
                    <a:lnTo>
                      <a:pt x="1131" y="1204"/>
                    </a:lnTo>
                    <a:lnTo>
                      <a:pt x="1153" y="1218"/>
                    </a:lnTo>
                    <a:lnTo>
                      <a:pt x="1176" y="1229"/>
                    </a:lnTo>
                    <a:lnTo>
                      <a:pt x="1201" y="1235"/>
                    </a:lnTo>
                    <a:lnTo>
                      <a:pt x="1226" y="1236"/>
                    </a:lnTo>
                    <a:lnTo>
                      <a:pt x="1255" y="1234"/>
                    </a:lnTo>
                    <a:lnTo>
                      <a:pt x="1281" y="1227"/>
                    </a:lnTo>
                    <a:lnTo>
                      <a:pt x="1307" y="1215"/>
                    </a:lnTo>
                    <a:lnTo>
                      <a:pt x="1384" y="1168"/>
                    </a:lnTo>
                    <a:lnTo>
                      <a:pt x="1460" y="1125"/>
                    </a:lnTo>
                    <a:lnTo>
                      <a:pt x="1533" y="1086"/>
                    </a:lnTo>
                    <a:lnTo>
                      <a:pt x="1605" y="1050"/>
                    </a:lnTo>
                    <a:lnTo>
                      <a:pt x="1675" y="1017"/>
                    </a:lnTo>
                    <a:lnTo>
                      <a:pt x="1741" y="988"/>
                    </a:lnTo>
                    <a:lnTo>
                      <a:pt x="1804" y="960"/>
                    </a:lnTo>
                    <a:lnTo>
                      <a:pt x="1865" y="936"/>
                    </a:lnTo>
                    <a:lnTo>
                      <a:pt x="1922" y="915"/>
                    </a:lnTo>
                    <a:lnTo>
                      <a:pt x="1975" y="896"/>
                    </a:lnTo>
                    <a:lnTo>
                      <a:pt x="2024" y="880"/>
                    </a:lnTo>
                    <a:lnTo>
                      <a:pt x="2068" y="866"/>
                    </a:lnTo>
                    <a:lnTo>
                      <a:pt x="2108" y="854"/>
                    </a:lnTo>
                    <a:lnTo>
                      <a:pt x="2143" y="844"/>
                    </a:lnTo>
                    <a:lnTo>
                      <a:pt x="2171" y="836"/>
                    </a:lnTo>
                    <a:lnTo>
                      <a:pt x="2194" y="831"/>
                    </a:lnTo>
                    <a:lnTo>
                      <a:pt x="2211" y="826"/>
                    </a:lnTo>
                    <a:lnTo>
                      <a:pt x="2222" y="824"/>
                    </a:lnTo>
                    <a:lnTo>
                      <a:pt x="2227" y="823"/>
                    </a:lnTo>
                    <a:lnTo>
                      <a:pt x="2253" y="815"/>
                    </a:lnTo>
                    <a:lnTo>
                      <a:pt x="2277" y="803"/>
                    </a:lnTo>
                    <a:lnTo>
                      <a:pt x="2299" y="788"/>
                    </a:lnTo>
                    <a:lnTo>
                      <a:pt x="2316" y="770"/>
                    </a:lnTo>
                    <a:lnTo>
                      <a:pt x="2330" y="748"/>
                    </a:lnTo>
                    <a:lnTo>
                      <a:pt x="2341" y="724"/>
                    </a:lnTo>
                    <a:lnTo>
                      <a:pt x="2348" y="698"/>
                    </a:lnTo>
                    <a:lnTo>
                      <a:pt x="2350" y="671"/>
                    </a:lnTo>
                    <a:lnTo>
                      <a:pt x="2348" y="644"/>
                    </a:lnTo>
                    <a:lnTo>
                      <a:pt x="2339" y="614"/>
                    </a:lnTo>
                    <a:lnTo>
                      <a:pt x="2325" y="587"/>
                    </a:lnTo>
                    <a:lnTo>
                      <a:pt x="2305" y="564"/>
                    </a:lnTo>
                    <a:lnTo>
                      <a:pt x="2283" y="546"/>
                    </a:lnTo>
                    <a:lnTo>
                      <a:pt x="2257" y="532"/>
                    </a:lnTo>
                    <a:lnTo>
                      <a:pt x="2229" y="523"/>
                    </a:lnTo>
                    <a:lnTo>
                      <a:pt x="2199" y="520"/>
                    </a:lnTo>
                    <a:close/>
                    <a:moveTo>
                      <a:pt x="3141" y="0"/>
                    </a:moveTo>
                    <a:lnTo>
                      <a:pt x="3184" y="0"/>
                    </a:lnTo>
                    <a:lnTo>
                      <a:pt x="3228" y="6"/>
                    </a:lnTo>
                    <a:lnTo>
                      <a:pt x="3271" y="16"/>
                    </a:lnTo>
                    <a:lnTo>
                      <a:pt x="3312" y="31"/>
                    </a:lnTo>
                    <a:lnTo>
                      <a:pt x="3351" y="52"/>
                    </a:lnTo>
                    <a:lnTo>
                      <a:pt x="3388" y="78"/>
                    </a:lnTo>
                    <a:lnTo>
                      <a:pt x="3423" y="108"/>
                    </a:lnTo>
                    <a:lnTo>
                      <a:pt x="3455" y="143"/>
                    </a:lnTo>
                    <a:lnTo>
                      <a:pt x="3480" y="180"/>
                    </a:lnTo>
                    <a:lnTo>
                      <a:pt x="3501" y="221"/>
                    </a:lnTo>
                    <a:lnTo>
                      <a:pt x="3516" y="261"/>
                    </a:lnTo>
                    <a:lnTo>
                      <a:pt x="3526" y="305"/>
                    </a:lnTo>
                    <a:lnTo>
                      <a:pt x="3531" y="347"/>
                    </a:lnTo>
                    <a:lnTo>
                      <a:pt x="3531" y="391"/>
                    </a:lnTo>
                    <a:lnTo>
                      <a:pt x="3526" y="435"/>
                    </a:lnTo>
                    <a:lnTo>
                      <a:pt x="3516" y="477"/>
                    </a:lnTo>
                    <a:lnTo>
                      <a:pt x="3500" y="519"/>
                    </a:lnTo>
                    <a:lnTo>
                      <a:pt x="3480" y="558"/>
                    </a:lnTo>
                    <a:lnTo>
                      <a:pt x="3454" y="596"/>
                    </a:lnTo>
                    <a:lnTo>
                      <a:pt x="3423" y="630"/>
                    </a:lnTo>
                    <a:lnTo>
                      <a:pt x="3403" y="650"/>
                    </a:lnTo>
                    <a:lnTo>
                      <a:pt x="3377" y="671"/>
                    </a:lnTo>
                    <a:lnTo>
                      <a:pt x="3348" y="693"/>
                    </a:lnTo>
                    <a:lnTo>
                      <a:pt x="3316" y="717"/>
                    </a:lnTo>
                    <a:lnTo>
                      <a:pt x="3281" y="741"/>
                    </a:lnTo>
                    <a:lnTo>
                      <a:pt x="3243" y="766"/>
                    </a:lnTo>
                    <a:lnTo>
                      <a:pt x="3204" y="791"/>
                    </a:lnTo>
                    <a:lnTo>
                      <a:pt x="3221" y="862"/>
                    </a:lnTo>
                    <a:lnTo>
                      <a:pt x="3233" y="936"/>
                    </a:lnTo>
                    <a:lnTo>
                      <a:pt x="3240" y="1013"/>
                    </a:lnTo>
                    <a:lnTo>
                      <a:pt x="3240" y="1090"/>
                    </a:lnTo>
                    <a:lnTo>
                      <a:pt x="3237" y="1171"/>
                    </a:lnTo>
                    <a:lnTo>
                      <a:pt x="3228" y="1252"/>
                    </a:lnTo>
                    <a:lnTo>
                      <a:pt x="3215" y="1335"/>
                    </a:lnTo>
                    <a:lnTo>
                      <a:pt x="3197" y="1419"/>
                    </a:lnTo>
                    <a:lnTo>
                      <a:pt x="3177" y="1504"/>
                    </a:lnTo>
                    <a:lnTo>
                      <a:pt x="3153" y="1589"/>
                    </a:lnTo>
                    <a:lnTo>
                      <a:pt x="3125" y="1676"/>
                    </a:lnTo>
                    <a:lnTo>
                      <a:pt x="3096" y="1763"/>
                    </a:lnTo>
                    <a:lnTo>
                      <a:pt x="3063" y="1851"/>
                    </a:lnTo>
                    <a:lnTo>
                      <a:pt x="3029" y="1938"/>
                    </a:lnTo>
                    <a:lnTo>
                      <a:pt x="2993" y="2026"/>
                    </a:lnTo>
                    <a:lnTo>
                      <a:pt x="2956" y="2114"/>
                    </a:lnTo>
                    <a:lnTo>
                      <a:pt x="2917" y="2202"/>
                    </a:lnTo>
                    <a:lnTo>
                      <a:pt x="2879" y="2288"/>
                    </a:lnTo>
                    <a:lnTo>
                      <a:pt x="2840" y="2375"/>
                    </a:lnTo>
                    <a:lnTo>
                      <a:pt x="2799" y="2460"/>
                    </a:lnTo>
                    <a:lnTo>
                      <a:pt x="2760" y="2546"/>
                    </a:lnTo>
                    <a:lnTo>
                      <a:pt x="2722" y="2628"/>
                    </a:lnTo>
                    <a:lnTo>
                      <a:pt x="2685" y="2711"/>
                    </a:lnTo>
                    <a:lnTo>
                      <a:pt x="2638" y="2808"/>
                    </a:lnTo>
                    <a:lnTo>
                      <a:pt x="2592" y="2898"/>
                    </a:lnTo>
                    <a:lnTo>
                      <a:pt x="2546" y="2979"/>
                    </a:lnTo>
                    <a:lnTo>
                      <a:pt x="2499" y="3053"/>
                    </a:lnTo>
                    <a:lnTo>
                      <a:pt x="2453" y="3119"/>
                    </a:lnTo>
                    <a:lnTo>
                      <a:pt x="2407" y="3179"/>
                    </a:lnTo>
                    <a:lnTo>
                      <a:pt x="2361" y="3233"/>
                    </a:lnTo>
                    <a:lnTo>
                      <a:pt x="2314" y="3279"/>
                    </a:lnTo>
                    <a:lnTo>
                      <a:pt x="2267" y="3319"/>
                    </a:lnTo>
                    <a:lnTo>
                      <a:pt x="2219" y="3354"/>
                    </a:lnTo>
                    <a:lnTo>
                      <a:pt x="2172" y="3383"/>
                    </a:lnTo>
                    <a:lnTo>
                      <a:pt x="2124" y="3406"/>
                    </a:lnTo>
                    <a:lnTo>
                      <a:pt x="2076" y="3426"/>
                    </a:lnTo>
                    <a:lnTo>
                      <a:pt x="2027" y="3439"/>
                    </a:lnTo>
                    <a:lnTo>
                      <a:pt x="1979" y="3449"/>
                    </a:lnTo>
                    <a:lnTo>
                      <a:pt x="1929" y="3454"/>
                    </a:lnTo>
                    <a:lnTo>
                      <a:pt x="1880" y="3456"/>
                    </a:lnTo>
                    <a:lnTo>
                      <a:pt x="1828" y="3454"/>
                    </a:lnTo>
                    <a:lnTo>
                      <a:pt x="1778" y="3449"/>
                    </a:lnTo>
                    <a:lnTo>
                      <a:pt x="1727" y="3441"/>
                    </a:lnTo>
                    <a:lnTo>
                      <a:pt x="1644" y="3423"/>
                    </a:lnTo>
                    <a:lnTo>
                      <a:pt x="1562" y="3398"/>
                    </a:lnTo>
                    <a:lnTo>
                      <a:pt x="1480" y="3366"/>
                    </a:lnTo>
                    <a:lnTo>
                      <a:pt x="1400" y="3331"/>
                    </a:lnTo>
                    <a:lnTo>
                      <a:pt x="1320" y="3291"/>
                    </a:lnTo>
                    <a:lnTo>
                      <a:pt x="1243" y="3248"/>
                    </a:lnTo>
                    <a:lnTo>
                      <a:pt x="1167" y="3202"/>
                    </a:lnTo>
                    <a:lnTo>
                      <a:pt x="1094" y="3154"/>
                    </a:lnTo>
                    <a:lnTo>
                      <a:pt x="1024" y="3106"/>
                    </a:lnTo>
                    <a:lnTo>
                      <a:pt x="1046" y="3057"/>
                    </a:lnTo>
                    <a:lnTo>
                      <a:pt x="1061" y="3008"/>
                    </a:lnTo>
                    <a:lnTo>
                      <a:pt x="1071" y="2957"/>
                    </a:lnTo>
                    <a:lnTo>
                      <a:pt x="1076" y="2906"/>
                    </a:lnTo>
                    <a:lnTo>
                      <a:pt x="1076" y="2853"/>
                    </a:lnTo>
                    <a:lnTo>
                      <a:pt x="1123" y="2806"/>
                    </a:lnTo>
                    <a:lnTo>
                      <a:pt x="1183" y="2855"/>
                    </a:lnTo>
                    <a:lnTo>
                      <a:pt x="1241" y="2902"/>
                    </a:lnTo>
                    <a:lnTo>
                      <a:pt x="1299" y="2946"/>
                    </a:lnTo>
                    <a:lnTo>
                      <a:pt x="1357" y="2986"/>
                    </a:lnTo>
                    <a:lnTo>
                      <a:pt x="1414" y="3023"/>
                    </a:lnTo>
                    <a:lnTo>
                      <a:pt x="1468" y="3057"/>
                    </a:lnTo>
                    <a:lnTo>
                      <a:pt x="1522" y="3088"/>
                    </a:lnTo>
                    <a:lnTo>
                      <a:pt x="1574" y="3116"/>
                    </a:lnTo>
                    <a:lnTo>
                      <a:pt x="1624" y="3140"/>
                    </a:lnTo>
                    <a:lnTo>
                      <a:pt x="1672" y="3160"/>
                    </a:lnTo>
                    <a:lnTo>
                      <a:pt x="1717" y="3176"/>
                    </a:lnTo>
                    <a:lnTo>
                      <a:pt x="1761" y="3189"/>
                    </a:lnTo>
                    <a:lnTo>
                      <a:pt x="1801" y="3198"/>
                    </a:lnTo>
                    <a:lnTo>
                      <a:pt x="1839" y="3203"/>
                    </a:lnTo>
                    <a:lnTo>
                      <a:pt x="1873" y="3204"/>
                    </a:lnTo>
                    <a:lnTo>
                      <a:pt x="1905" y="3201"/>
                    </a:lnTo>
                    <a:lnTo>
                      <a:pt x="1933" y="3194"/>
                    </a:lnTo>
                    <a:lnTo>
                      <a:pt x="1957" y="3182"/>
                    </a:lnTo>
                    <a:lnTo>
                      <a:pt x="1978" y="3165"/>
                    </a:lnTo>
                    <a:lnTo>
                      <a:pt x="1994" y="3144"/>
                    </a:lnTo>
                    <a:lnTo>
                      <a:pt x="2006" y="3120"/>
                    </a:lnTo>
                    <a:lnTo>
                      <a:pt x="2014" y="3092"/>
                    </a:lnTo>
                    <a:lnTo>
                      <a:pt x="2017" y="3062"/>
                    </a:lnTo>
                    <a:lnTo>
                      <a:pt x="2016" y="3027"/>
                    </a:lnTo>
                    <a:lnTo>
                      <a:pt x="2012" y="2990"/>
                    </a:lnTo>
                    <a:lnTo>
                      <a:pt x="2003" y="2950"/>
                    </a:lnTo>
                    <a:lnTo>
                      <a:pt x="1990" y="2907"/>
                    </a:lnTo>
                    <a:lnTo>
                      <a:pt x="1973" y="2862"/>
                    </a:lnTo>
                    <a:lnTo>
                      <a:pt x="1954" y="2815"/>
                    </a:lnTo>
                    <a:lnTo>
                      <a:pt x="1930" y="2765"/>
                    </a:lnTo>
                    <a:lnTo>
                      <a:pt x="1904" y="2714"/>
                    </a:lnTo>
                    <a:lnTo>
                      <a:pt x="1873" y="2661"/>
                    </a:lnTo>
                    <a:lnTo>
                      <a:pt x="1839" y="2607"/>
                    </a:lnTo>
                    <a:lnTo>
                      <a:pt x="1803" y="2551"/>
                    </a:lnTo>
                    <a:lnTo>
                      <a:pt x="1763" y="2493"/>
                    </a:lnTo>
                    <a:lnTo>
                      <a:pt x="1720" y="2435"/>
                    </a:lnTo>
                    <a:lnTo>
                      <a:pt x="1675" y="2376"/>
                    </a:lnTo>
                    <a:lnTo>
                      <a:pt x="1627" y="2318"/>
                    </a:lnTo>
                    <a:lnTo>
                      <a:pt x="1575" y="2258"/>
                    </a:lnTo>
                    <a:lnTo>
                      <a:pt x="1522" y="2198"/>
                    </a:lnTo>
                    <a:lnTo>
                      <a:pt x="1465" y="2138"/>
                    </a:lnTo>
                    <a:lnTo>
                      <a:pt x="1407" y="2079"/>
                    </a:lnTo>
                    <a:lnTo>
                      <a:pt x="1347" y="2020"/>
                    </a:lnTo>
                    <a:lnTo>
                      <a:pt x="1287" y="1963"/>
                    </a:lnTo>
                    <a:lnTo>
                      <a:pt x="1227" y="1910"/>
                    </a:lnTo>
                    <a:lnTo>
                      <a:pt x="1167" y="1858"/>
                    </a:lnTo>
                    <a:lnTo>
                      <a:pt x="1108" y="1810"/>
                    </a:lnTo>
                    <a:lnTo>
                      <a:pt x="1049" y="1764"/>
                    </a:lnTo>
                    <a:lnTo>
                      <a:pt x="992" y="1722"/>
                    </a:lnTo>
                    <a:lnTo>
                      <a:pt x="934" y="1683"/>
                    </a:lnTo>
                    <a:lnTo>
                      <a:pt x="878" y="1646"/>
                    </a:lnTo>
                    <a:lnTo>
                      <a:pt x="824" y="1612"/>
                    </a:lnTo>
                    <a:lnTo>
                      <a:pt x="771" y="1581"/>
                    </a:lnTo>
                    <a:lnTo>
                      <a:pt x="720" y="1555"/>
                    </a:lnTo>
                    <a:lnTo>
                      <a:pt x="670" y="1531"/>
                    </a:lnTo>
                    <a:lnTo>
                      <a:pt x="623" y="1511"/>
                    </a:lnTo>
                    <a:lnTo>
                      <a:pt x="578" y="1495"/>
                    </a:lnTo>
                    <a:lnTo>
                      <a:pt x="535" y="1482"/>
                    </a:lnTo>
                    <a:lnTo>
                      <a:pt x="495" y="1473"/>
                    </a:lnTo>
                    <a:lnTo>
                      <a:pt x="458" y="1469"/>
                    </a:lnTo>
                    <a:lnTo>
                      <a:pt x="423" y="1468"/>
                    </a:lnTo>
                    <a:lnTo>
                      <a:pt x="393" y="1471"/>
                    </a:lnTo>
                    <a:lnTo>
                      <a:pt x="364" y="1479"/>
                    </a:lnTo>
                    <a:lnTo>
                      <a:pt x="340" y="1491"/>
                    </a:lnTo>
                    <a:lnTo>
                      <a:pt x="320" y="1507"/>
                    </a:lnTo>
                    <a:lnTo>
                      <a:pt x="303" y="1527"/>
                    </a:lnTo>
                    <a:lnTo>
                      <a:pt x="292" y="1551"/>
                    </a:lnTo>
                    <a:lnTo>
                      <a:pt x="285" y="1577"/>
                    </a:lnTo>
                    <a:lnTo>
                      <a:pt x="280" y="1606"/>
                    </a:lnTo>
                    <a:lnTo>
                      <a:pt x="281" y="1640"/>
                    </a:lnTo>
                    <a:lnTo>
                      <a:pt x="285" y="1675"/>
                    </a:lnTo>
                    <a:lnTo>
                      <a:pt x="292" y="1714"/>
                    </a:lnTo>
                    <a:lnTo>
                      <a:pt x="304" y="1755"/>
                    </a:lnTo>
                    <a:lnTo>
                      <a:pt x="320" y="1798"/>
                    </a:lnTo>
                    <a:lnTo>
                      <a:pt x="338" y="1843"/>
                    </a:lnTo>
                    <a:lnTo>
                      <a:pt x="360" y="1891"/>
                    </a:lnTo>
                    <a:lnTo>
                      <a:pt x="385" y="1940"/>
                    </a:lnTo>
                    <a:lnTo>
                      <a:pt x="412" y="1990"/>
                    </a:lnTo>
                    <a:lnTo>
                      <a:pt x="444" y="2043"/>
                    </a:lnTo>
                    <a:lnTo>
                      <a:pt x="479" y="2097"/>
                    </a:lnTo>
                    <a:lnTo>
                      <a:pt x="516" y="2152"/>
                    </a:lnTo>
                    <a:lnTo>
                      <a:pt x="556" y="2207"/>
                    </a:lnTo>
                    <a:lnTo>
                      <a:pt x="599" y="2264"/>
                    </a:lnTo>
                    <a:lnTo>
                      <a:pt x="645" y="2322"/>
                    </a:lnTo>
                    <a:lnTo>
                      <a:pt x="590" y="2376"/>
                    </a:lnTo>
                    <a:lnTo>
                      <a:pt x="539" y="2376"/>
                    </a:lnTo>
                    <a:lnTo>
                      <a:pt x="488" y="2381"/>
                    </a:lnTo>
                    <a:lnTo>
                      <a:pt x="437" y="2391"/>
                    </a:lnTo>
                    <a:lnTo>
                      <a:pt x="388" y="2406"/>
                    </a:lnTo>
                    <a:lnTo>
                      <a:pt x="341" y="2424"/>
                    </a:lnTo>
                    <a:lnTo>
                      <a:pt x="295" y="2359"/>
                    </a:lnTo>
                    <a:lnTo>
                      <a:pt x="249" y="2291"/>
                    </a:lnTo>
                    <a:lnTo>
                      <a:pt x="205" y="2222"/>
                    </a:lnTo>
                    <a:lnTo>
                      <a:pt x="164" y="2150"/>
                    </a:lnTo>
                    <a:lnTo>
                      <a:pt x="124" y="2076"/>
                    </a:lnTo>
                    <a:lnTo>
                      <a:pt x="91" y="2001"/>
                    </a:lnTo>
                    <a:lnTo>
                      <a:pt x="61" y="1926"/>
                    </a:lnTo>
                    <a:lnTo>
                      <a:pt x="36" y="1851"/>
                    </a:lnTo>
                    <a:lnTo>
                      <a:pt x="17" y="1775"/>
                    </a:lnTo>
                    <a:lnTo>
                      <a:pt x="8" y="1722"/>
                    </a:lnTo>
                    <a:lnTo>
                      <a:pt x="2" y="1668"/>
                    </a:lnTo>
                    <a:lnTo>
                      <a:pt x="0" y="1616"/>
                    </a:lnTo>
                    <a:lnTo>
                      <a:pt x="2" y="1564"/>
                    </a:lnTo>
                    <a:lnTo>
                      <a:pt x="9" y="1511"/>
                    </a:lnTo>
                    <a:lnTo>
                      <a:pt x="20" y="1460"/>
                    </a:lnTo>
                    <a:lnTo>
                      <a:pt x="35" y="1410"/>
                    </a:lnTo>
                    <a:lnTo>
                      <a:pt x="56" y="1359"/>
                    </a:lnTo>
                    <a:lnTo>
                      <a:pt x="82" y="1310"/>
                    </a:lnTo>
                    <a:lnTo>
                      <a:pt x="113" y="1260"/>
                    </a:lnTo>
                    <a:lnTo>
                      <a:pt x="151" y="1211"/>
                    </a:lnTo>
                    <a:lnTo>
                      <a:pt x="193" y="1163"/>
                    </a:lnTo>
                    <a:lnTo>
                      <a:pt x="242" y="1116"/>
                    </a:lnTo>
                    <a:lnTo>
                      <a:pt x="297" y="1070"/>
                    </a:lnTo>
                    <a:lnTo>
                      <a:pt x="359" y="1023"/>
                    </a:lnTo>
                    <a:lnTo>
                      <a:pt x="428" y="978"/>
                    </a:lnTo>
                    <a:lnTo>
                      <a:pt x="504" y="932"/>
                    </a:lnTo>
                    <a:lnTo>
                      <a:pt x="587" y="888"/>
                    </a:lnTo>
                    <a:lnTo>
                      <a:pt x="677" y="845"/>
                    </a:lnTo>
                    <a:lnTo>
                      <a:pt x="776" y="801"/>
                    </a:lnTo>
                    <a:lnTo>
                      <a:pt x="860" y="766"/>
                    </a:lnTo>
                    <a:lnTo>
                      <a:pt x="944" y="730"/>
                    </a:lnTo>
                    <a:lnTo>
                      <a:pt x="1029" y="693"/>
                    </a:lnTo>
                    <a:lnTo>
                      <a:pt x="1114" y="655"/>
                    </a:lnTo>
                    <a:lnTo>
                      <a:pt x="1198" y="618"/>
                    </a:lnTo>
                    <a:lnTo>
                      <a:pt x="1283" y="581"/>
                    </a:lnTo>
                    <a:lnTo>
                      <a:pt x="1368" y="544"/>
                    </a:lnTo>
                    <a:lnTo>
                      <a:pt x="1453" y="509"/>
                    </a:lnTo>
                    <a:lnTo>
                      <a:pt x="1537" y="474"/>
                    </a:lnTo>
                    <a:lnTo>
                      <a:pt x="1621" y="440"/>
                    </a:lnTo>
                    <a:lnTo>
                      <a:pt x="1704" y="408"/>
                    </a:lnTo>
                    <a:lnTo>
                      <a:pt x="1787" y="379"/>
                    </a:lnTo>
                    <a:lnTo>
                      <a:pt x="1869" y="352"/>
                    </a:lnTo>
                    <a:lnTo>
                      <a:pt x="1949" y="327"/>
                    </a:lnTo>
                    <a:lnTo>
                      <a:pt x="2030" y="304"/>
                    </a:lnTo>
                    <a:lnTo>
                      <a:pt x="2109" y="285"/>
                    </a:lnTo>
                    <a:lnTo>
                      <a:pt x="2187" y="270"/>
                    </a:lnTo>
                    <a:lnTo>
                      <a:pt x="2264" y="258"/>
                    </a:lnTo>
                    <a:lnTo>
                      <a:pt x="2339" y="250"/>
                    </a:lnTo>
                    <a:lnTo>
                      <a:pt x="2413" y="246"/>
                    </a:lnTo>
                    <a:lnTo>
                      <a:pt x="2485" y="247"/>
                    </a:lnTo>
                    <a:lnTo>
                      <a:pt x="2556" y="252"/>
                    </a:lnTo>
                    <a:lnTo>
                      <a:pt x="2625" y="263"/>
                    </a:lnTo>
                    <a:lnTo>
                      <a:pt x="2691" y="280"/>
                    </a:lnTo>
                    <a:lnTo>
                      <a:pt x="2757" y="302"/>
                    </a:lnTo>
                    <a:lnTo>
                      <a:pt x="2783" y="261"/>
                    </a:lnTo>
                    <a:lnTo>
                      <a:pt x="2809" y="223"/>
                    </a:lnTo>
                    <a:lnTo>
                      <a:pt x="2834" y="188"/>
                    </a:lnTo>
                    <a:lnTo>
                      <a:pt x="2858" y="158"/>
                    </a:lnTo>
                    <a:lnTo>
                      <a:pt x="2881" y="130"/>
                    </a:lnTo>
                    <a:lnTo>
                      <a:pt x="2902" y="108"/>
                    </a:lnTo>
                    <a:lnTo>
                      <a:pt x="2937" y="78"/>
                    </a:lnTo>
                    <a:lnTo>
                      <a:pt x="2974" y="52"/>
                    </a:lnTo>
                    <a:lnTo>
                      <a:pt x="3013" y="31"/>
                    </a:lnTo>
                    <a:lnTo>
                      <a:pt x="3055" y="16"/>
                    </a:lnTo>
                    <a:lnTo>
                      <a:pt x="3097" y="6"/>
                    </a:lnTo>
                    <a:lnTo>
                      <a:pt x="3141"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IN" sz="1350" dirty="0"/>
              </a:p>
            </p:txBody>
          </p:sp>
          <p:sp>
            <p:nvSpPr>
              <p:cNvPr id="53" name="Freeform 27"/>
              <p:cNvSpPr>
                <a:spLocks/>
              </p:cNvSpPr>
              <p:nvPr/>
            </p:nvSpPr>
            <p:spPr bwMode="auto">
              <a:xfrm>
                <a:off x="1050926" y="4365625"/>
                <a:ext cx="377825" cy="376238"/>
              </a:xfrm>
              <a:custGeom>
                <a:avLst/>
                <a:gdLst>
                  <a:gd name="T0" fmla="*/ 922 w 1186"/>
                  <a:gd name="T1" fmla="*/ 0 h 1185"/>
                  <a:gd name="T2" fmla="*/ 1186 w 1186"/>
                  <a:gd name="T3" fmla="*/ 265 h 1185"/>
                  <a:gd name="T4" fmla="*/ 827 w 1186"/>
                  <a:gd name="T5" fmla="*/ 623 h 1185"/>
                  <a:gd name="T6" fmla="*/ 782 w 1186"/>
                  <a:gd name="T7" fmla="*/ 667 h 1185"/>
                  <a:gd name="T8" fmla="*/ 779 w 1186"/>
                  <a:gd name="T9" fmla="*/ 717 h 1185"/>
                  <a:gd name="T10" fmla="*/ 770 w 1186"/>
                  <a:gd name="T11" fmla="*/ 769 h 1185"/>
                  <a:gd name="T12" fmla="*/ 757 w 1186"/>
                  <a:gd name="T13" fmla="*/ 820 h 1185"/>
                  <a:gd name="T14" fmla="*/ 741 w 1186"/>
                  <a:gd name="T15" fmla="*/ 871 h 1185"/>
                  <a:gd name="T16" fmla="*/ 720 w 1186"/>
                  <a:gd name="T17" fmla="*/ 920 h 1185"/>
                  <a:gd name="T18" fmla="*/ 696 w 1186"/>
                  <a:gd name="T19" fmla="*/ 966 h 1185"/>
                  <a:gd name="T20" fmla="*/ 670 w 1186"/>
                  <a:gd name="T21" fmla="*/ 1009 h 1185"/>
                  <a:gd name="T22" fmla="*/ 642 w 1186"/>
                  <a:gd name="T23" fmla="*/ 1048 h 1185"/>
                  <a:gd name="T24" fmla="*/ 612 w 1186"/>
                  <a:gd name="T25" fmla="*/ 1081 h 1185"/>
                  <a:gd name="T26" fmla="*/ 578 w 1186"/>
                  <a:gd name="T27" fmla="*/ 1111 h 1185"/>
                  <a:gd name="T28" fmla="*/ 541 w 1186"/>
                  <a:gd name="T29" fmla="*/ 1136 h 1185"/>
                  <a:gd name="T30" fmla="*/ 503 w 1186"/>
                  <a:gd name="T31" fmla="*/ 1156 h 1185"/>
                  <a:gd name="T32" fmla="*/ 463 w 1186"/>
                  <a:gd name="T33" fmla="*/ 1171 h 1185"/>
                  <a:gd name="T34" fmla="*/ 421 w 1186"/>
                  <a:gd name="T35" fmla="*/ 1181 h 1185"/>
                  <a:gd name="T36" fmla="*/ 380 w 1186"/>
                  <a:gd name="T37" fmla="*/ 1185 h 1185"/>
                  <a:gd name="T38" fmla="*/ 337 w 1186"/>
                  <a:gd name="T39" fmla="*/ 1185 h 1185"/>
                  <a:gd name="T40" fmla="*/ 295 w 1186"/>
                  <a:gd name="T41" fmla="*/ 1181 h 1185"/>
                  <a:gd name="T42" fmla="*/ 253 w 1186"/>
                  <a:gd name="T43" fmla="*/ 1171 h 1185"/>
                  <a:gd name="T44" fmla="*/ 213 w 1186"/>
                  <a:gd name="T45" fmla="*/ 1156 h 1185"/>
                  <a:gd name="T46" fmla="*/ 175 w 1186"/>
                  <a:gd name="T47" fmla="*/ 1136 h 1185"/>
                  <a:gd name="T48" fmla="*/ 139 w 1186"/>
                  <a:gd name="T49" fmla="*/ 1111 h 1185"/>
                  <a:gd name="T50" fmla="*/ 105 w 1186"/>
                  <a:gd name="T51" fmla="*/ 1081 h 1185"/>
                  <a:gd name="T52" fmla="*/ 74 w 1186"/>
                  <a:gd name="T53" fmla="*/ 1047 h 1185"/>
                  <a:gd name="T54" fmla="*/ 49 w 1186"/>
                  <a:gd name="T55" fmla="*/ 1011 h 1185"/>
                  <a:gd name="T56" fmla="*/ 30 w 1186"/>
                  <a:gd name="T57" fmla="*/ 973 h 1185"/>
                  <a:gd name="T58" fmla="*/ 14 w 1186"/>
                  <a:gd name="T59" fmla="*/ 932 h 1185"/>
                  <a:gd name="T60" fmla="*/ 5 w 1186"/>
                  <a:gd name="T61" fmla="*/ 891 h 1185"/>
                  <a:gd name="T62" fmla="*/ 0 w 1186"/>
                  <a:gd name="T63" fmla="*/ 848 h 1185"/>
                  <a:gd name="T64" fmla="*/ 0 w 1186"/>
                  <a:gd name="T65" fmla="*/ 806 h 1185"/>
                  <a:gd name="T66" fmla="*/ 5 w 1186"/>
                  <a:gd name="T67" fmla="*/ 764 h 1185"/>
                  <a:gd name="T68" fmla="*/ 14 w 1186"/>
                  <a:gd name="T69" fmla="*/ 723 h 1185"/>
                  <a:gd name="T70" fmla="*/ 30 w 1186"/>
                  <a:gd name="T71" fmla="*/ 683 h 1185"/>
                  <a:gd name="T72" fmla="*/ 49 w 1186"/>
                  <a:gd name="T73" fmla="*/ 644 h 1185"/>
                  <a:gd name="T74" fmla="*/ 74 w 1186"/>
                  <a:gd name="T75" fmla="*/ 607 h 1185"/>
                  <a:gd name="T76" fmla="*/ 105 w 1186"/>
                  <a:gd name="T77" fmla="*/ 573 h 1185"/>
                  <a:gd name="T78" fmla="*/ 138 w 1186"/>
                  <a:gd name="T79" fmla="*/ 544 h 1185"/>
                  <a:gd name="T80" fmla="*/ 177 w 1186"/>
                  <a:gd name="T81" fmla="*/ 516 h 1185"/>
                  <a:gd name="T82" fmla="*/ 220 w 1186"/>
                  <a:gd name="T83" fmla="*/ 489 h 1185"/>
                  <a:gd name="T84" fmla="*/ 265 w 1186"/>
                  <a:gd name="T85" fmla="*/ 465 h 1185"/>
                  <a:gd name="T86" fmla="*/ 314 w 1186"/>
                  <a:gd name="T87" fmla="*/ 446 h 1185"/>
                  <a:gd name="T88" fmla="*/ 366 w 1186"/>
                  <a:gd name="T89" fmla="*/ 428 h 1185"/>
                  <a:gd name="T90" fmla="*/ 417 w 1186"/>
                  <a:gd name="T91" fmla="*/ 415 h 1185"/>
                  <a:gd name="T92" fmla="*/ 468 w 1186"/>
                  <a:gd name="T93" fmla="*/ 407 h 1185"/>
                  <a:gd name="T94" fmla="*/ 518 w 1186"/>
                  <a:gd name="T95" fmla="*/ 403 h 1185"/>
                  <a:gd name="T96" fmla="*/ 561 w 1186"/>
                  <a:gd name="T97" fmla="*/ 360 h 1185"/>
                  <a:gd name="T98" fmla="*/ 922 w 1186"/>
                  <a:gd name="T99" fmla="*/ 0 h 1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86" h="1185">
                    <a:moveTo>
                      <a:pt x="922" y="0"/>
                    </a:moveTo>
                    <a:lnTo>
                      <a:pt x="1186" y="265"/>
                    </a:lnTo>
                    <a:lnTo>
                      <a:pt x="827" y="623"/>
                    </a:lnTo>
                    <a:lnTo>
                      <a:pt x="782" y="667"/>
                    </a:lnTo>
                    <a:lnTo>
                      <a:pt x="779" y="717"/>
                    </a:lnTo>
                    <a:lnTo>
                      <a:pt x="770" y="769"/>
                    </a:lnTo>
                    <a:lnTo>
                      <a:pt x="757" y="820"/>
                    </a:lnTo>
                    <a:lnTo>
                      <a:pt x="741" y="871"/>
                    </a:lnTo>
                    <a:lnTo>
                      <a:pt x="720" y="920"/>
                    </a:lnTo>
                    <a:lnTo>
                      <a:pt x="696" y="966"/>
                    </a:lnTo>
                    <a:lnTo>
                      <a:pt x="670" y="1009"/>
                    </a:lnTo>
                    <a:lnTo>
                      <a:pt x="642" y="1048"/>
                    </a:lnTo>
                    <a:lnTo>
                      <a:pt x="612" y="1081"/>
                    </a:lnTo>
                    <a:lnTo>
                      <a:pt x="578" y="1111"/>
                    </a:lnTo>
                    <a:lnTo>
                      <a:pt x="541" y="1136"/>
                    </a:lnTo>
                    <a:lnTo>
                      <a:pt x="503" y="1156"/>
                    </a:lnTo>
                    <a:lnTo>
                      <a:pt x="463" y="1171"/>
                    </a:lnTo>
                    <a:lnTo>
                      <a:pt x="421" y="1181"/>
                    </a:lnTo>
                    <a:lnTo>
                      <a:pt x="380" y="1185"/>
                    </a:lnTo>
                    <a:lnTo>
                      <a:pt x="337" y="1185"/>
                    </a:lnTo>
                    <a:lnTo>
                      <a:pt x="295" y="1181"/>
                    </a:lnTo>
                    <a:lnTo>
                      <a:pt x="253" y="1171"/>
                    </a:lnTo>
                    <a:lnTo>
                      <a:pt x="213" y="1156"/>
                    </a:lnTo>
                    <a:lnTo>
                      <a:pt x="175" y="1136"/>
                    </a:lnTo>
                    <a:lnTo>
                      <a:pt x="139" y="1111"/>
                    </a:lnTo>
                    <a:lnTo>
                      <a:pt x="105" y="1081"/>
                    </a:lnTo>
                    <a:lnTo>
                      <a:pt x="74" y="1047"/>
                    </a:lnTo>
                    <a:lnTo>
                      <a:pt x="49" y="1011"/>
                    </a:lnTo>
                    <a:lnTo>
                      <a:pt x="30" y="973"/>
                    </a:lnTo>
                    <a:lnTo>
                      <a:pt x="14" y="932"/>
                    </a:lnTo>
                    <a:lnTo>
                      <a:pt x="5" y="891"/>
                    </a:lnTo>
                    <a:lnTo>
                      <a:pt x="0" y="848"/>
                    </a:lnTo>
                    <a:lnTo>
                      <a:pt x="0" y="806"/>
                    </a:lnTo>
                    <a:lnTo>
                      <a:pt x="5" y="764"/>
                    </a:lnTo>
                    <a:lnTo>
                      <a:pt x="14" y="723"/>
                    </a:lnTo>
                    <a:lnTo>
                      <a:pt x="30" y="683"/>
                    </a:lnTo>
                    <a:lnTo>
                      <a:pt x="49" y="644"/>
                    </a:lnTo>
                    <a:lnTo>
                      <a:pt x="74" y="607"/>
                    </a:lnTo>
                    <a:lnTo>
                      <a:pt x="105" y="573"/>
                    </a:lnTo>
                    <a:lnTo>
                      <a:pt x="138" y="544"/>
                    </a:lnTo>
                    <a:lnTo>
                      <a:pt x="177" y="516"/>
                    </a:lnTo>
                    <a:lnTo>
                      <a:pt x="220" y="489"/>
                    </a:lnTo>
                    <a:lnTo>
                      <a:pt x="265" y="465"/>
                    </a:lnTo>
                    <a:lnTo>
                      <a:pt x="314" y="446"/>
                    </a:lnTo>
                    <a:lnTo>
                      <a:pt x="366" y="428"/>
                    </a:lnTo>
                    <a:lnTo>
                      <a:pt x="417" y="415"/>
                    </a:lnTo>
                    <a:lnTo>
                      <a:pt x="468" y="407"/>
                    </a:lnTo>
                    <a:lnTo>
                      <a:pt x="518" y="403"/>
                    </a:lnTo>
                    <a:lnTo>
                      <a:pt x="561" y="360"/>
                    </a:lnTo>
                    <a:lnTo>
                      <a:pt x="922"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IN" sz="1350" dirty="0"/>
              </a:p>
            </p:txBody>
          </p:sp>
        </p:grpSp>
      </p:grpSp>
      <p:grpSp>
        <p:nvGrpSpPr>
          <p:cNvPr id="54" name="Group 11"/>
          <p:cNvGrpSpPr/>
          <p:nvPr/>
        </p:nvGrpSpPr>
        <p:grpSpPr>
          <a:xfrm>
            <a:off x="4918158" y="5170916"/>
            <a:ext cx="734145" cy="734039"/>
            <a:chOff x="4873398" y="5171365"/>
            <a:chExt cx="734336" cy="734230"/>
          </a:xfrm>
        </p:grpSpPr>
        <p:sp>
          <p:nvSpPr>
            <p:cNvPr id="55" name="Oval 114"/>
            <p:cNvSpPr/>
            <p:nvPr/>
          </p:nvSpPr>
          <p:spPr>
            <a:xfrm>
              <a:off x="4873398" y="5171365"/>
              <a:ext cx="734336" cy="73423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sp>
          <p:nvSpPr>
            <p:cNvPr id="56" name="Freeform 29"/>
            <p:cNvSpPr>
              <a:spLocks noEditPoints="1"/>
            </p:cNvSpPr>
            <p:nvPr/>
          </p:nvSpPr>
          <p:spPr bwMode="auto">
            <a:xfrm>
              <a:off x="5091643" y="5351432"/>
              <a:ext cx="297846" cy="335601"/>
            </a:xfrm>
            <a:custGeom>
              <a:avLst/>
              <a:gdLst>
                <a:gd name="T0" fmla="*/ 1287 w 2839"/>
                <a:gd name="T1" fmla="*/ 327 h 3199"/>
                <a:gd name="T2" fmla="*/ 1104 w 2839"/>
                <a:gd name="T3" fmla="*/ 388 h 3199"/>
                <a:gd name="T4" fmla="*/ 946 w 2839"/>
                <a:gd name="T5" fmla="*/ 495 h 3199"/>
                <a:gd name="T6" fmla="*/ 822 w 2839"/>
                <a:gd name="T7" fmla="*/ 638 h 3199"/>
                <a:gd name="T8" fmla="*/ 740 w 2839"/>
                <a:gd name="T9" fmla="*/ 812 h 3199"/>
                <a:gd name="T10" fmla="*/ 2100 w 2839"/>
                <a:gd name="T11" fmla="*/ 812 h 3199"/>
                <a:gd name="T12" fmla="*/ 2018 w 2839"/>
                <a:gd name="T13" fmla="*/ 638 h 3199"/>
                <a:gd name="T14" fmla="*/ 1893 w 2839"/>
                <a:gd name="T15" fmla="*/ 495 h 3199"/>
                <a:gd name="T16" fmla="*/ 1737 w 2839"/>
                <a:gd name="T17" fmla="*/ 388 h 3199"/>
                <a:gd name="T18" fmla="*/ 1553 w 2839"/>
                <a:gd name="T19" fmla="*/ 327 h 3199"/>
                <a:gd name="T20" fmla="*/ 1420 w 2839"/>
                <a:gd name="T21" fmla="*/ 105 h 3199"/>
                <a:gd name="T22" fmla="*/ 1213 w 2839"/>
                <a:gd name="T23" fmla="*/ 133 h 3199"/>
                <a:gd name="T24" fmla="*/ 1028 w 2839"/>
                <a:gd name="T25" fmla="*/ 216 h 3199"/>
                <a:gd name="T26" fmla="*/ 873 w 2839"/>
                <a:gd name="T27" fmla="*/ 343 h 3199"/>
                <a:gd name="T28" fmla="*/ 756 w 2839"/>
                <a:gd name="T29" fmla="*/ 506 h 3199"/>
                <a:gd name="T30" fmla="*/ 811 w 2839"/>
                <a:gd name="T31" fmla="*/ 462 h 3199"/>
                <a:gd name="T32" fmla="*/ 964 w 2839"/>
                <a:gd name="T33" fmla="*/ 331 h 3199"/>
                <a:gd name="T34" fmla="*/ 1146 w 2839"/>
                <a:gd name="T35" fmla="*/ 242 h 3199"/>
                <a:gd name="T36" fmla="*/ 1349 w 2839"/>
                <a:gd name="T37" fmla="*/ 198 h 3199"/>
                <a:gd name="T38" fmla="*/ 1561 w 2839"/>
                <a:gd name="T39" fmla="*/ 207 h 3199"/>
                <a:gd name="T40" fmla="*/ 1758 w 2839"/>
                <a:gd name="T41" fmla="*/ 267 h 3199"/>
                <a:gd name="T42" fmla="*/ 1930 w 2839"/>
                <a:gd name="T43" fmla="*/ 371 h 3199"/>
                <a:gd name="T44" fmla="*/ 2072 w 2839"/>
                <a:gd name="T45" fmla="*/ 512 h 3199"/>
                <a:gd name="T46" fmla="*/ 2049 w 2839"/>
                <a:gd name="T47" fmla="*/ 448 h 3199"/>
                <a:gd name="T48" fmla="*/ 1919 w 2839"/>
                <a:gd name="T49" fmla="*/ 296 h 3199"/>
                <a:gd name="T50" fmla="*/ 1753 w 2839"/>
                <a:gd name="T51" fmla="*/ 183 h 3199"/>
                <a:gd name="T52" fmla="*/ 1560 w 2839"/>
                <a:gd name="T53" fmla="*/ 118 h 3199"/>
                <a:gd name="T54" fmla="*/ 1420 w 2839"/>
                <a:gd name="T55" fmla="*/ 0 h 3199"/>
                <a:gd name="T56" fmla="*/ 1635 w 2839"/>
                <a:gd name="T57" fmla="*/ 27 h 3199"/>
                <a:gd name="T58" fmla="*/ 1830 w 2839"/>
                <a:gd name="T59" fmla="*/ 105 h 3199"/>
                <a:gd name="T60" fmla="*/ 1999 w 2839"/>
                <a:gd name="T61" fmla="*/ 226 h 3199"/>
                <a:gd name="T62" fmla="*/ 2133 w 2839"/>
                <a:gd name="T63" fmla="*/ 384 h 3199"/>
                <a:gd name="T64" fmla="*/ 2225 w 2839"/>
                <a:gd name="T65" fmla="*/ 570 h 3199"/>
                <a:gd name="T66" fmla="*/ 2270 w 2839"/>
                <a:gd name="T67" fmla="*/ 779 h 3199"/>
                <a:gd name="T68" fmla="*/ 2631 w 2839"/>
                <a:gd name="T69" fmla="*/ 875 h 3199"/>
                <a:gd name="T70" fmla="*/ 209 w 2839"/>
                <a:gd name="T71" fmla="*/ 875 h 3199"/>
                <a:gd name="T72" fmla="*/ 570 w 2839"/>
                <a:gd name="T73" fmla="*/ 779 h 3199"/>
                <a:gd name="T74" fmla="*/ 615 w 2839"/>
                <a:gd name="T75" fmla="*/ 570 h 3199"/>
                <a:gd name="T76" fmla="*/ 708 w 2839"/>
                <a:gd name="T77" fmla="*/ 384 h 3199"/>
                <a:gd name="T78" fmla="*/ 841 w 2839"/>
                <a:gd name="T79" fmla="*/ 226 h 3199"/>
                <a:gd name="T80" fmla="*/ 1010 w 2839"/>
                <a:gd name="T81" fmla="*/ 105 h 3199"/>
                <a:gd name="T82" fmla="*/ 1205 w 2839"/>
                <a:gd name="T83" fmla="*/ 27 h 3199"/>
                <a:gd name="T84" fmla="*/ 1420 w 2839"/>
                <a:gd name="T85" fmla="*/ 0 h 3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39" h="3199">
                  <a:moveTo>
                    <a:pt x="1420" y="314"/>
                  </a:moveTo>
                  <a:lnTo>
                    <a:pt x="1352" y="318"/>
                  </a:lnTo>
                  <a:lnTo>
                    <a:pt x="1287" y="327"/>
                  </a:lnTo>
                  <a:lnTo>
                    <a:pt x="1224" y="342"/>
                  </a:lnTo>
                  <a:lnTo>
                    <a:pt x="1163" y="363"/>
                  </a:lnTo>
                  <a:lnTo>
                    <a:pt x="1104" y="388"/>
                  </a:lnTo>
                  <a:lnTo>
                    <a:pt x="1048" y="420"/>
                  </a:lnTo>
                  <a:lnTo>
                    <a:pt x="995" y="455"/>
                  </a:lnTo>
                  <a:lnTo>
                    <a:pt x="946" y="495"/>
                  </a:lnTo>
                  <a:lnTo>
                    <a:pt x="900" y="540"/>
                  </a:lnTo>
                  <a:lnTo>
                    <a:pt x="859" y="587"/>
                  </a:lnTo>
                  <a:lnTo>
                    <a:pt x="822" y="638"/>
                  </a:lnTo>
                  <a:lnTo>
                    <a:pt x="790" y="693"/>
                  </a:lnTo>
                  <a:lnTo>
                    <a:pt x="762" y="751"/>
                  </a:lnTo>
                  <a:lnTo>
                    <a:pt x="740" y="812"/>
                  </a:lnTo>
                  <a:lnTo>
                    <a:pt x="725" y="875"/>
                  </a:lnTo>
                  <a:lnTo>
                    <a:pt x="2117" y="875"/>
                  </a:lnTo>
                  <a:lnTo>
                    <a:pt x="2100" y="812"/>
                  </a:lnTo>
                  <a:lnTo>
                    <a:pt x="2077" y="751"/>
                  </a:lnTo>
                  <a:lnTo>
                    <a:pt x="2049" y="693"/>
                  </a:lnTo>
                  <a:lnTo>
                    <a:pt x="2018" y="638"/>
                  </a:lnTo>
                  <a:lnTo>
                    <a:pt x="1980" y="587"/>
                  </a:lnTo>
                  <a:lnTo>
                    <a:pt x="1939" y="540"/>
                  </a:lnTo>
                  <a:lnTo>
                    <a:pt x="1893" y="495"/>
                  </a:lnTo>
                  <a:lnTo>
                    <a:pt x="1845" y="455"/>
                  </a:lnTo>
                  <a:lnTo>
                    <a:pt x="1792" y="420"/>
                  </a:lnTo>
                  <a:lnTo>
                    <a:pt x="1737" y="388"/>
                  </a:lnTo>
                  <a:lnTo>
                    <a:pt x="1678" y="363"/>
                  </a:lnTo>
                  <a:lnTo>
                    <a:pt x="1616" y="342"/>
                  </a:lnTo>
                  <a:lnTo>
                    <a:pt x="1553" y="327"/>
                  </a:lnTo>
                  <a:lnTo>
                    <a:pt x="1487" y="318"/>
                  </a:lnTo>
                  <a:lnTo>
                    <a:pt x="1420" y="314"/>
                  </a:lnTo>
                  <a:close/>
                  <a:moveTo>
                    <a:pt x="1420" y="105"/>
                  </a:moveTo>
                  <a:lnTo>
                    <a:pt x="1349" y="108"/>
                  </a:lnTo>
                  <a:lnTo>
                    <a:pt x="1280" y="118"/>
                  </a:lnTo>
                  <a:lnTo>
                    <a:pt x="1213" y="133"/>
                  </a:lnTo>
                  <a:lnTo>
                    <a:pt x="1148" y="156"/>
                  </a:lnTo>
                  <a:lnTo>
                    <a:pt x="1087" y="183"/>
                  </a:lnTo>
                  <a:lnTo>
                    <a:pt x="1028" y="216"/>
                  </a:lnTo>
                  <a:lnTo>
                    <a:pt x="972" y="253"/>
                  </a:lnTo>
                  <a:lnTo>
                    <a:pt x="920" y="296"/>
                  </a:lnTo>
                  <a:lnTo>
                    <a:pt x="873" y="343"/>
                  </a:lnTo>
                  <a:lnTo>
                    <a:pt x="830" y="393"/>
                  </a:lnTo>
                  <a:lnTo>
                    <a:pt x="791" y="448"/>
                  </a:lnTo>
                  <a:lnTo>
                    <a:pt x="756" y="506"/>
                  </a:lnTo>
                  <a:lnTo>
                    <a:pt x="728" y="567"/>
                  </a:lnTo>
                  <a:lnTo>
                    <a:pt x="768" y="512"/>
                  </a:lnTo>
                  <a:lnTo>
                    <a:pt x="811" y="462"/>
                  </a:lnTo>
                  <a:lnTo>
                    <a:pt x="858" y="414"/>
                  </a:lnTo>
                  <a:lnTo>
                    <a:pt x="910" y="371"/>
                  </a:lnTo>
                  <a:lnTo>
                    <a:pt x="964" y="331"/>
                  </a:lnTo>
                  <a:lnTo>
                    <a:pt x="1021" y="297"/>
                  </a:lnTo>
                  <a:lnTo>
                    <a:pt x="1083" y="267"/>
                  </a:lnTo>
                  <a:lnTo>
                    <a:pt x="1146" y="242"/>
                  </a:lnTo>
                  <a:lnTo>
                    <a:pt x="1211" y="222"/>
                  </a:lnTo>
                  <a:lnTo>
                    <a:pt x="1278" y="207"/>
                  </a:lnTo>
                  <a:lnTo>
                    <a:pt x="1349" y="198"/>
                  </a:lnTo>
                  <a:lnTo>
                    <a:pt x="1420" y="196"/>
                  </a:lnTo>
                  <a:lnTo>
                    <a:pt x="1491" y="198"/>
                  </a:lnTo>
                  <a:lnTo>
                    <a:pt x="1561" y="207"/>
                  </a:lnTo>
                  <a:lnTo>
                    <a:pt x="1629" y="222"/>
                  </a:lnTo>
                  <a:lnTo>
                    <a:pt x="1694" y="242"/>
                  </a:lnTo>
                  <a:lnTo>
                    <a:pt x="1758" y="267"/>
                  </a:lnTo>
                  <a:lnTo>
                    <a:pt x="1818" y="297"/>
                  </a:lnTo>
                  <a:lnTo>
                    <a:pt x="1876" y="331"/>
                  </a:lnTo>
                  <a:lnTo>
                    <a:pt x="1930" y="371"/>
                  </a:lnTo>
                  <a:lnTo>
                    <a:pt x="1981" y="414"/>
                  </a:lnTo>
                  <a:lnTo>
                    <a:pt x="2028" y="462"/>
                  </a:lnTo>
                  <a:lnTo>
                    <a:pt x="2072" y="512"/>
                  </a:lnTo>
                  <a:lnTo>
                    <a:pt x="2111" y="567"/>
                  </a:lnTo>
                  <a:lnTo>
                    <a:pt x="2083" y="506"/>
                  </a:lnTo>
                  <a:lnTo>
                    <a:pt x="2049" y="448"/>
                  </a:lnTo>
                  <a:lnTo>
                    <a:pt x="2010" y="393"/>
                  </a:lnTo>
                  <a:lnTo>
                    <a:pt x="1967" y="343"/>
                  </a:lnTo>
                  <a:lnTo>
                    <a:pt x="1919" y="296"/>
                  </a:lnTo>
                  <a:lnTo>
                    <a:pt x="1867" y="253"/>
                  </a:lnTo>
                  <a:lnTo>
                    <a:pt x="1812" y="216"/>
                  </a:lnTo>
                  <a:lnTo>
                    <a:pt x="1753" y="183"/>
                  </a:lnTo>
                  <a:lnTo>
                    <a:pt x="1691" y="156"/>
                  </a:lnTo>
                  <a:lnTo>
                    <a:pt x="1627" y="133"/>
                  </a:lnTo>
                  <a:lnTo>
                    <a:pt x="1560" y="118"/>
                  </a:lnTo>
                  <a:lnTo>
                    <a:pt x="1491" y="108"/>
                  </a:lnTo>
                  <a:lnTo>
                    <a:pt x="1420" y="105"/>
                  </a:lnTo>
                  <a:close/>
                  <a:moveTo>
                    <a:pt x="1420" y="0"/>
                  </a:moveTo>
                  <a:lnTo>
                    <a:pt x="1493" y="3"/>
                  </a:lnTo>
                  <a:lnTo>
                    <a:pt x="1565" y="12"/>
                  </a:lnTo>
                  <a:lnTo>
                    <a:pt x="1635" y="27"/>
                  </a:lnTo>
                  <a:lnTo>
                    <a:pt x="1703" y="48"/>
                  </a:lnTo>
                  <a:lnTo>
                    <a:pt x="1768" y="75"/>
                  </a:lnTo>
                  <a:lnTo>
                    <a:pt x="1830" y="105"/>
                  </a:lnTo>
                  <a:lnTo>
                    <a:pt x="1890" y="141"/>
                  </a:lnTo>
                  <a:lnTo>
                    <a:pt x="1946" y="182"/>
                  </a:lnTo>
                  <a:lnTo>
                    <a:pt x="1999" y="226"/>
                  </a:lnTo>
                  <a:lnTo>
                    <a:pt x="2047" y="276"/>
                  </a:lnTo>
                  <a:lnTo>
                    <a:pt x="2092" y="327"/>
                  </a:lnTo>
                  <a:lnTo>
                    <a:pt x="2133" y="384"/>
                  </a:lnTo>
                  <a:lnTo>
                    <a:pt x="2168" y="443"/>
                  </a:lnTo>
                  <a:lnTo>
                    <a:pt x="2200" y="505"/>
                  </a:lnTo>
                  <a:lnTo>
                    <a:pt x="2225" y="570"/>
                  </a:lnTo>
                  <a:lnTo>
                    <a:pt x="2246" y="637"/>
                  </a:lnTo>
                  <a:lnTo>
                    <a:pt x="2261" y="708"/>
                  </a:lnTo>
                  <a:lnTo>
                    <a:pt x="2270" y="779"/>
                  </a:lnTo>
                  <a:lnTo>
                    <a:pt x="2274" y="853"/>
                  </a:lnTo>
                  <a:lnTo>
                    <a:pt x="2274" y="875"/>
                  </a:lnTo>
                  <a:lnTo>
                    <a:pt x="2631" y="875"/>
                  </a:lnTo>
                  <a:lnTo>
                    <a:pt x="2839" y="3199"/>
                  </a:lnTo>
                  <a:lnTo>
                    <a:pt x="0" y="3199"/>
                  </a:lnTo>
                  <a:lnTo>
                    <a:pt x="209" y="875"/>
                  </a:lnTo>
                  <a:lnTo>
                    <a:pt x="567" y="875"/>
                  </a:lnTo>
                  <a:lnTo>
                    <a:pt x="567" y="853"/>
                  </a:lnTo>
                  <a:lnTo>
                    <a:pt x="570" y="779"/>
                  </a:lnTo>
                  <a:lnTo>
                    <a:pt x="579" y="708"/>
                  </a:lnTo>
                  <a:lnTo>
                    <a:pt x="594" y="637"/>
                  </a:lnTo>
                  <a:lnTo>
                    <a:pt x="615" y="570"/>
                  </a:lnTo>
                  <a:lnTo>
                    <a:pt x="640" y="505"/>
                  </a:lnTo>
                  <a:lnTo>
                    <a:pt x="672" y="443"/>
                  </a:lnTo>
                  <a:lnTo>
                    <a:pt x="708" y="384"/>
                  </a:lnTo>
                  <a:lnTo>
                    <a:pt x="748" y="327"/>
                  </a:lnTo>
                  <a:lnTo>
                    <a:pt x="793" y="276"/>
                  </a:lnTo>
                  <a:lnTo>
                    <a:pt x="841" y="226"/>
                  </a:lnTo>
                  <a:lnTo>
                    <a:pt x="894" y="182"/>
                  </a:lnTo>
                  <a:lnTo>
                    <a:pt x="950" y="141"/>
                  </a:lnTo>
                  <a:lnTo>
                    <a:pt x="1010" y="105"/>
                  </a:lnTo>
                  <a:lnTo>
                    <a:pt x="1072" y="75"/>
                  </a:lnTo>
                  <a:lnTo>
                    <a:pt x="1137" y="48"/>
                  </a:lnTo>
                  <a:lnTo>
                    <a:pt x="1205" y="27"/>
                  </a:lnTo>
                  <a:lnTo>
                    <a:pt x="1274" y="12"/>
                  </a:lnTo>
                  <a:lnTo>
                    <a:pt x="1346" y="3"/>
                  </a:lnTo>
                  <a:lnTo>
                    <a:pt x="1420" y="0"/>
                  </a:lnTo>
                  <a:close/>
                </a:path>
              </a:pathLst>
            </a:custGeom>
            <a:solidFill>
              <a:schemeClr val="bg1"/>
            </a:solidFill>
            <a:ln w="0">
              <a:noFill/>
              <a:prstDash val="solid"/>
              <a:round/>
              <a:headEnd/>
              <a:tailEnd/>
            </a:ln>
          </p:spPr>
          <p:txBody>
            <a:bodyPr vert="horz" wrap="square" lIns="91416" tIns="45708" rIns="91416" bIns="45708" numCol="1" anchor="t" anchorCtr="0" compatLnSpc="1">
              <a:prstTxWarp prst="textNoShape">
                <a:avLst/>
              </a:prstTxWarp>
            </a:bodyPr>
            <a:lstStyle/>
            <a:p>
              <a:endParaRPr lang="en-IN" sz="1350" dirty="0"/>
            </a:p>
          </p:txBody>
        </p:sp>
      </p:grpSp>
      <p:grpSp>
        <p:nvGrpSpPr>
          <p:cNvPr id="57" name="Group 5"/>
          <p:cNvGrpSpPr/>
          <p:nvPr/>
        </p:nvGrpSpPr>
        <p:grpSpPr>
          <a:xfrm>
            <a:off x="6898626" y="4035011"/>
            <a:ext cx="734145" cy="734039"/>
            <a:chOff x="6854382" y="4035164"/>
            <a:chExt cx="734336" cy="734230"/>
          </a:xfrm>
        </p:grpSpPr>
        <p:sp>
          <p:nvSpPr>
            <p:cNvPr id="58" name="Oval 103"/>
            <p:cNvSpPr/>
            <p:nvPr/>
          </p:nvSpPr>
          <p:spPr>
            <a:xfrm>
              <a:off x="6854382" y="4035164"/>
              <a:ext cx="734336" cy="73423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grpSp>
          <p:nvGrpSpPr>
            <p:cNvPr id="59" name="Group 81"/>
            <p:cNvGrpSpPr/>
            <p:nvPr/>
          </p:nvGrpSpPr>
          <p:grpSpPr>
            <a:xfrm>
              <a:off x="7069866" y="4274821"/>
              <a:ext cx="329996" cy="296404"/>
              <a:chOff x="8855075" y="2562225"/>
              <a:chExt cx="530225" cy="476250"/>
            </a:xfrm>
            <a:solidFill>
              <a:schemeClr val="bg1"/>
            </a:solidFill>
          </p:grpSpPr>
          <p:sp>
            <p:nvSpPr>
              <p:cNvPr id="60" name="Rectangle 121"/>
              <p:cNvSpPr>
                <a:spLocks noChangeArrowheads="1"/>
              </p:cNvSpPr>
              <p:nvPr/>
            </p:nvSpPr>
            <p:spPr bwMode="auto">
              <a:xfrm>
                <a:off x="8931275" y="2801938"/>
                <a:ext cx="47625" cy="47625"/>
              </a:xfrm>
              <a:prstGeom prst="rect">
                <a:avLst/>
              </a:prstGeom>
              <a:grpFill/>
              <a:ln w="0">
                <a:noFill/>
                <a:prstDash val="solid"/>
                <a:miter lim="800000"/>
                <a:headEnd/>
                <a:tailEnd/>
              </a:ln>
            </p:spPr>
            <p:txBody>
              <a:bodyPr vert="horz" wrap="square" lIns="91416" tIns="45708" rIns="91416" bIns="45708" numCol="1" anchor="t" anchorCtr="0" compatLnSpc="1">
                <a:prstTxWarp prst="textNoShape">
                  <a:avLst/>
                </a:prstTxWarp>
              </a:bodyPr>
              <a:lstStyle/>
              <a:p>
                <a:endParaRPr lang="en-IN" sz="1350" dirty="0"/>
              </a:p>
            </p:txBody>
          </p:sp>
          <p:sp>
            <p:nvSpPr>
              <p:cNvPr id="61" name="Rectangle 122"/>
              <p:cNvSpPr>
                <a:spLocks noChangeArrowheads="1"/>
              </p:cNvSpPr>
              <p:nvPr/>
            </p:nvSpPr>
            <p:spPr bwMode="auto">
              <a:xfrm>
                <a:off x="8931275" y="2876550"/>
                <a:ext cx="47625" cy="47625"/>
              </a:xfrm>
              <a:prstGeom prst="rect">
                <a:avLst/>
              </a:prstGeom>
              <a:grpFill/>
              <a:ln w="0">
                <a:noFill/>
                <a:prstDash val="solid"/>
                <a:miter lim="800000"/>
                <a:headEnd/>
                <a:tailEnd/>
              </a:ln>
            </p:spPr>
            <p:txBody>
              <a:bodyPr vert="horz" wrap="square" lIns="91416" tIns="45708" rIns="91416" bIns="45708" numCol="1" anchor="t" anchorCtr="0" compatLnSpc="1">
                <a:prstTxWarp prst="textNoShape">
                  <a:avLst/>
                </a:prstTxWarp>
              </a:bodyPr>
              <a:lstStyle/>
              <a:p>
                <a:endParaRPr lang="en-IN" sz="1350" dirty="0"/>
              </a:p>
            </p:txBody>
          </p:sp>
          <p:sp>
            <p:nvSpPr>
              <p:cNvPr id="62" name="Rectangle 123"/>
              <p:cNvSpPr>
                <a:spLocks noChangeArrowheads="1"/>
              </p:cNvSpPr>
              <p:nvPr/>
            </p:nvSpPr>
            <p:spPr bwMode="auto">
              <a:xfrm>
                <a:off x="9010650" y="2727325"/>
                <a:ext cx="46038" cy="46037"/>
              </a:xfrm>
              <a:prstGeom prst="rect">
                <a:avLst/>
              </a:prstGeom>
              <a:grpFill/>
              <a:ln w="0">
                <a:noFill/>
                <a:prstDash val="solid"/>
                <a:miter lim="800000"/>
                <a:headEnd/>
                <a:tailEnd/>
              </a:ln>
            </p:spPr>
            <p:txBody>
              <a:bodyPr vert="horz" wrap="square" lIns="91416" tIns="45708" rIns="91416" bIns="45708" numCol="1" anchor="t" anchorCtr="0" compatLnSpc="1">
                <a:prstTxWarp prst="textNoShape">
                  <a:avLst/>
                </a:prstTxWarp>
              </a:bodyPr>
              <a:lstStyle/>
              <a:p>
                <a:endParaRPr lang="en-IN" sz="1350" dirty="0"/>
              </a:p>
            </p:txBody>
          </p:sp>
          <p:sp>
            <p:nvSpPr>
              <p:cNvPr id="63" name="Rectangle 124"/>
              <p:cNvSpPr>
                <a:spLocks noChangeArrowheads="1"/>
              </p:cNvSpPr>
              <p:nvPr/>
            </p:nvSpPr>
            <p:spPr bwMode="auto">
              <a:xfrm>
                <a:off x="9010650" y="2801938"/>
                <a:ext cx="46038" cy="47625"/>
              </a:xfrm>
              <a:prstGeom prst="rect">
                <a:avLst/>
              </a:prstGeom>
              <a:grpFill/>
              <a:ln w="0">
                <a:noFill/>
                <a:prstDash val="solid"/>
                <a:miter lim="800000"/>
                <a:headEnd/>
                <a:tailEnd/>
              </a:ln>
            </p:spPr>
            <p:txBody>
              <a:bodyPr vert="horz" wrap="square" lIns="91416" tIns="45708" rIns="91416" bIns="45708" numCol="1" anchor="t" anchorCtr="0" compatLnSpc="1">
                <a:prstTxWarp prst="textNoShape">
                  <a:avLst/>
                </a:prstTxWarp>
              </a:bodyPr>
              <a:lstStyle/>
              <a:p>
                <a:endParaRPr lang="en-IN" sz="1350" dirty="0"/>
              </a:p>
            </p:txBody>
          </p:sp>
          <p:sp>
            <p:nvSpPr>
              <p:cNvPr id="64" name="Rectangle 125"/>
              <p:cNvSpPr>
                <a:spLocks noChangeArrowheads="1"/>
              </p:cNvSpPr>
              <p:nvPr/>
            </p:nvSpPr>
            <p:spPr bwMode="auto">
              <a:xfrm>
                <a:off x="9010650" y="2876550"/>
                <a:ext cx="46038" cy="47625"/>
              </a:xfrm>
              <a:prstGeom prst="rect">
                <a:avLst/>
              </a:prstGeom>
              <a:grpFill/>
              <a:ln w="0">
                <a:noFill/>
                <a:prstDash val="solid"/>
                <a:miter lim="800000"/>
                <a:headEnd/>
                <a:tailEnd/>
              </a:ln>
            </p:spPr>
            <p:txBody>
              <a:bodyPr vert="horz" wrap="square" lIns="91416" tIns="45708" rIns="91416" bIns="45708" numCol="1" anchor="t" anchorCtr="0" compatLnSpc="1">
                <a:prstTxWarp prst="textNoShape">
                  <a:avLst/>
                </a:prstTxWarp>
              </a:bodyPr>
              <a:lstStyle/>
              <a:p>
                <a:endParaRPr lang="en-IN" sz="1350" dirty="0"/>
              </a:p>
            </p:txBody>
          </p:sp>
          <p:sp>
            <p:nvSpPr>
              <p:cNvPr id="65" name="Freeform 126"/>
              <p:cNvSpPr>
                <a:spLocks noEditPoints="1"/>
              </p:cNvSpPr>
              <p:nvPr/>
            </p:nvSpPr>
            <p:spPr bwMode="auto">
              <a:xfrm>
                <a:off x="8855075" y="2562225"/>
                <a:ext cx="530225" cy="476250"/>
              </a:xfrm>
              <a:custGeom>
                <a:avLst/>
                <a:gdLst>
                  <a:gd name="T0" fmla="*/ 2281 w 3343"/>
                  <a:gd name="T1" fmla="*/ 2761 h 3005"/>
                  <a:gd name="T2" fmla="*/ 2269 w 3343"/>
                  <a:gd name="T3" fmla="*/ 2860 h 3005"/>
                  <a:gd name="T4" fmla="*/ 2350 w 3343"/>
                  <a:gd name="T5" fmla="*/ 2912 h 3005"/>
                  <a:gd name="T6" fmla="*/ 2433 w 3343"/>
                  <a:gd name="T7" fmla="*/ 2860 h 3005"/>
                  <a:gd name="T8" fmla="*/ 2422 w 3343"/>
                  <a:gd name="T9" fmla="*/ 2761 h 3005"/>
                  <a:gd name="T10" fmla="*/ 1543 w 3343"/>
                  <a:gd name="T11" fmla="*/ 1909 h 3005"/>
                  <a:gd name="T12" fmla="*/ 1461 w 3343"/>
                  <a:gd name="T13" fmla="*/ 1960 h 3005"/>
                  <a:gd name="T14" fmla="*/ 1472 w 3343"/>
                  <a:gd name="T15" fmla="*/ 2059 h 3005"/>
                  <a:gd name="T16" fmla="*/ 1564 w 3343"/>
                  <a:gd name="T17" fmla="*/ 2091 h 3005"/>
                  <a:gd name="T18" fmla="*/ 1632 w 3343"/>
                  <a:gd name="T19" fmla="*/ 2023 h 3005"/>
                  <a:gd name="T20" fmla="*/ 1599 w 3343"/>
                  <a:gd name="T21" fmla="*/ 1929 h 3005"/>
                  <a:gd name="T22" fmla="*/ 3137 w 3343"/>
                  <a:gd name="T23" fmla="*/ 1911 h 3005"/>
                  <a:gd name="T24" fmla="*/ 3071 w 3343"/>
                  <a:gd name="T25" fmla="*/ 1980 h 3005"/>
                  <a:gd name="T26" fmla="*/ 3102 w 3343"/>
                  <a:gd name="T27" fmla="*/ 2074 h 3005"/>
                  <a:gd name="T28" fmla="*/ 3199 w 3343"/>
                  <a:gd name="T29" fmla="*/ 2084 h 3005"/>
                  <a:gd name="T30" fmla="*/ 3250 w 3343"/>
                  <a:gd name="T31" fmla="*/ 2001 h 3005"/>
                  <a:gd name="T32" fmla="*/ 3199 w 3343"/>
                  <a:gd name="T33" fmla="*/ 1918 h 3005"/>
                  <a:gd name="T34" fmla="*/ 2828 w 3343"/>
                  <a:gd name="T35" fmla="*/ 1458 h 3005"/>
                  <a:gd name="T36" fmla="*/ 2396 w 3343"/>
                  <a:gd name="T37" fmla="*/ 1827 h 3005"/>
                  <a:gd name="T38" fmla="*/ 2272 w 3343"/>
                  <a:gd name="T39" fmla="*/ 1840 h 3005"/>
                  <a:gd name="T40" fmla="*/ 1828 w 3343"/>
                  <a:gd name="T41" fmla="*/ 1563 h 3005"/>
                  <a:gd name="T42" fmla="*/ 1750 w 3343"/>
                  <a:gd name="T43" fmla="*/ 1588 h 3005"/>
                  <a:gd name="T44" fmla="*/ 1745 w 3343"/>
                  <a:gd name="T45" fmla="*/ 1669 h 3005"/>
                  <a:gd name="T46" fmla="*/ 2186 w 3343"/>
                  <a:gd name="T47" fmla="*/ 2076 h 3005"/>
                  <a:gd name="T48" fmla="*/ 2289 w 3343"/>
                  <a:gd name="T49" fmla="*/ 2177 h 3005"/>
                  <a:gd name="T50" fmla="*/ 2440 w 3343"/>
                  <a:gd name="T51" fmla="*/ 2162 h 3005"/>
                  <a:gd name="T52" fmla="*/ 2525 w 3343"/>
                  <a:gd name="T53" fmla="*/ 2038 h 3005"/>
                  <a:gd name="T54" fmla="*/ 2901 w 3343"/>
                  <a:gd name="T55" fmla="*/ 1586 h 3005"/>
                  <a:gd name="T56" fmla="*/ 2926 w 3343"/>
                  <a:gd name="T57" fmla="*/ 1501 h 3005"/>
                  <a:gd name="T58" fmla="*/ 2863 w 3343"/>
                  <a:gd name="T59" fmla="*/ 1452 h 3005"/>
                  <a:gd name="T60" fmla="*/ 2281 w 3343"/>
                  <a:gd name="T61" fmla="*/ 1125 h 3005"/>
                  <a:gd name="T62" fmla="*/ 2269 w 3343"/>
                  <a:gd name="T63" fmla="*/ 1224 h 3005"/>
                  <a:gd name="T64" fmla="*/ 2350 w 3343"/>
                  <a:gd name="T65" fmla="*/ 1275 h 3005"/>
                  <a:gd name="T66" fmla="*/ 2433 w 3343"/>
                  <a:gd name="T67" fmla="*/ 1224 h 3005"/>
                  <a:gd name="T68" fmla="*/ 2422 w 3343"/>
                  <a:gd name="T69" fmla="*/ 1125 h 3005"/>
                  <a:gd name="T70" fmla="*/ 256 w 3343"/>
                  <a:gd name="T71" fmla="*/ 692 h 3005"/>
                  <a:gd name="T72" fmla="*/ 1404 w 3343"/>
                  <a:gd name="T73" fmla="*/ 2298 h 3005"/>
                  <a:gd name="T74" fmla="*/ 1362 w 3343"/>
                  <a:gd name="T75" fmla="*/ 1926 h 3005"/>
                  <a:gd name="T76" fmla="*/ 1454 w 3343"/>
                  <a:gd name="T77" fmla="*/ 1576 h 3005"/>
                  <a:gd name="T78" fmla="*/ 1472 w 3343"/>
                  <a:gd name="T79" fmla="*/ 1340 h 3005"/>
                  <a:gd name="T80" fmla="*/ 1882 w 3343"/>
                  <a:gd name="T81" fmla="*/ 1117 h 3005"/>
                  <a:gd name="T82" fmla="*/ 2208 w 3343"/>
                  <a:gd name="T83" fmla="*/ 1008 h 3005"/>
                  <a:gd name="T84" fmla="*/ 2495 w 3343"/>
                  <a:gd name="T85" fmla="*/ 1009 h 3005"/>
                  <a:gd name="T86" fmla="*/ 1850 w 3343"/>
                  <a:gd name="T87" fmla="*/ 455 h 3005"/>
                  <a:gd name="T88" fmla="*/ 2577 w 3343"/>
                  <a:gd name="T89" fmla="*/ 3 h 3005"/>
                  <a:gd name="T90" fmla="*/ 2711 w 3343"/>
                  <a:gd name="T91" fmla="*/ 86 h 3005"/>
                  <a:gd name="T92" fmla="*/ 2752 w 3343"/>
                  <a:gd name="T93" fmla="*/ 1084 h 3005"/>
                  <a:gd name="T94" fmla="*/ 3059 w 3343"/>
                  <a:gd name="T95" fmla="*/ 1299 h 3005"/>
                  <a:gd name="T96" fmla="*/ 3267 w 3343"/>
                  <a:gd name="T97" fmla="*/ 1616 h 3005"/>
                  <a:gd name="T98" fmla="*/ 3343 w 3343"/>
                  <a:gd name="T99" fmla="*/ 2001 h 3005"/>
                  <a:gd name="T100" fmla="*/ 3272 w 3343"/>
                  <a:gd name="T101" fmla="*/ 2375 h 3005"/>
                  <a:gd name="T102" fmla="*/ 3078 w 3343"/>
                  <a:gd name="T103" fmla="*/ 2685 h 3005"/>
                  <a:gd name="T104" fmla="*/ 2787 w 3343"/>
                  <a:gd name="T105" fmla="*/ 2903 h 3005"/>
                  <a:gd name="T106" fmla="*/ 2428 w 3343"/>
                  <a:gd name="T107" fmla="*/ 3002 h 3005"/>
                  <a:gd name="T108" fmla="*/ 2052 w 3343"/>
                  <a:gd name="T109" fmla="*/ 2958 h 3005"/>
                  <a:gd name="T110" fmla="*/ 1733 w 3343"/>
                  <a:gd name="T111" fmla="*/ 2785 h 3005"/>
                  <a:gd name="T112" fmla="*/ 85 w 3343"/>
                  <a:gd name="T113" fmla="*/ 2744 h 3005"/>
                  <a:gd name="T114" fmla="*/ 3 w 3343"/>
                  <a:gd name="T115" fmla="*/ 2609 h 3005"/>
                  <a:gd name="T116" fmla="*/ 24 w 3343"/>
                  <a:gd name="T117" fmla="*/ 114 h 3005"/>
                  <a:gd name="T118" fmla="*/ 142 w 3343"/>
                  <a:gd name="T119" fmla="*/ 11 h 3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43" h="3005">
                    <a:moveTo>
                      <a:pt x="2350" y="2727"/>
                    </a:moveTo>
                    <a:lnTo>
                      <a:pt x="2330" y="2730"/>
                    </a:lnTo>
                    <a:lnTo>
                      <a:pt x="2311" y="2736"/>
                    </a:lnTo>
                    <a:lnTo>
                      <a:pt x="2294" y="2747"/>
                    </a:lnTo>
                    <a:lnTo>
                      <a:pt x="2281" y="2761"/>
                    </a:lnTo>
                    <a:lnTo>
                      <a:pt x="2269" y="2778"/>
                    </a:lnTo>
                    <a:lnTo>
                      <a:pt x="2263" y="2798"/>
                    </a:lnTo>
                    <a:lnTo>
                      <a:pt x="2260" y="2819"/>
                    </a:lnTo>
                    <a:lnTo>
                      <a:pt x="2263" y="2841"/>
                    </a:lnTo>
                    <a:lnTo>
                      <a:pt x="2269" y="2860"/>
                    </a:lnTo>
                    <a:lnTo>
                      <a:pt x="2281" y="2876"/>
                    </a:lnTo>
                    <a:lnTo>
                      <a:pt x="2294" y="2891"/>
                    </a:lnTo>
                    <a:lnTo>
                      <a:pt x="2311" y="2902"/>
                    </a:lnTo>
                    <a:lnTo>
                      <a:pt x="2330" y="2908"/>
                    </a:lnTo>
                    <a:lnTo>
                      <a:pt x="2350" y="2912"/>
                    </a:lnTo>
                    <a:lnTo>
                      <a:pt x="2372" y="2908"/>
                    </a:lnTo>
                    <a:lnTo>
                      <a:pt x="2391" y="2902"/>
                    </a:lnTo>
                    <a:lnTo>
                      <a:pt x="2408" y="2891"/>
                    </a:lnTo>
                    <a:lnTo>
                      <a:pt x="2422" y="2876"/>
                    </a:lnTo>
                    <a:lnTo>
                      <a:pt x="2433" y="2860"/>
                    </a:lnTo>
                    <a:lnTo>
                      <a:pt x="2440" y="2841"/>
                    </a:lnTo>
                    <a:lnTo>
                      <a:pt x="2442" y="2819"/>
                    </a:lnTo>
                    <a:lnTo>
                      <a:pt x="2440" y="2798"/>
                    </a:lnTo>
                    <a:lnTo>
                      <a:pt x="2433" y="2778"/>
                    </a:lnTo>
                    <a:lnTo>
                      <a:pt x="2422" y="2761"/>
                    </a:lnTo>
                    <a:lnTo>
                      <a:pt x="2408" y="2747"/>
                    </a:lnTo>
                    <a:lnTo>
                      <a:pt x="2391" y="2736"/>
                    </a:lnTo>
                    <a:lnTo>
                      <a:pt x="2372" y="2730"/>
                    </a:lnTo>
                    <a:lnTo>
                      <a:pt x="2350" y="2727"/>
                    </a:lnTo>
                    <a:close/>
                    <a:moveTo>
                      <a:pt x="1543" y="1909"/>
                    </a:moveTo>
                    <a:lnTo>
                      <a:pt x="1522" y="1911"/>
                    </a:lnTo>
                    <a:lnTo>
                      <a:pt x="1503" y="1919"/>
                    </a:lnTo>
                    <a:lnTo>
                      <a:pt x="1486" y="1929"/>
                    </a:lnTo>
                    <a:lnTo>
                      <a:pt x="1472" y="1944"/>
                    </a:lnTo>
                    <a:lnTo>
                      <a:pt x="1461" y="1960"/>
                    </a:lnTo>
                    <a:lnTo>
                      <a:pt x="1455" y="1980"/>
                    </a:lnTo>
                    <a:lnTo>
                      <a:pt x="1452" y="2001"/>
                    </a:lnTo>
                    <a:lnTo>
                      <a:pt x="1455" y="2023"/>
                    </a:lnTo>
                    <a:lnTo>
                      <a:pt x="1461" y="2041"/>
                    </a:lnTo>
                    <a:lnTo>
                      <a:pt x="1472" y="2059"/>
                    </a:lnTo>
                    <a:lnTo>
                      <a:pt x="1486" y="2074"/>
                    </a:lnTo>
                    <a:lnTo>
                      <a:pt x="1503" y="2084"/>
                    </a:lnTo>
                    <a:lnTo>
                      <a:pt x="1522" y="2091"/>
                    </a:lnTo>
                    <a:lnTo>
                      <a:pt x="1543" y="2093"/>
                    </a:lnTo>
                    <a:lnTo>
                      <a:pt x="1564" y="2091"/>
                    </a:lnTo>
                    <a:lnTo>
                      <a:pt x="1583" y="2084"/>
                    </a:lnTo>
                    <a:lnTo>
                      <a:pt x="1600" y="2074"/>
                    </a:lnTo>
                    <a:lnTo>
                      <a:pt x="1614" y="2059"/>
                    </a:lnTo>
                    <a:lnTo>
                      <a:pt x="1625" y="2041"/>
                    </a:lnTo>
                    <a:lnTo>
                      <a:pt x="1632" y="2023"/>
                    </a:lnTo>
                    <a:lnTo>
                      <a:pt x="1634" y="2001"/>
                    </a:lnTo>
                    <a:lnTo>
                      <a:pt x="1631" y="1980"/>
                    </a:lnTo>
                    <a:lnTo>
                      <a:pt x="1625" y="1960"/>
                    </a:lnTo>
                    <a:lnTo>
                      <a:pt x="1614" y="1944"/>
                    </a:lnTo>
                    <a:lnTo>
                      <a:pt x="1599" y="1929"/>
                    </a:lnTo>
                    <a:lnTo>
                      <a:pt x="1583" y="1919"/>
                    </a:lnTo>
                    <a:lnTo>
                      <a:pt x="1564" y="1911"/>
                    </a:lnTo>
                    <a:lnTo>
                      <a:pt x="1543" y="1909"/>
                    </a:lnTo>
                    <a:close/>
                    <a:moveTo>
                      <a:pt x="3159" y="1908"/>
                    </a:moveTo>
                    <a:lnTo>
                      <a:pt x="3137" y="1911"/>
                    </a:lnTo>
                    <a:lnTo>
                      <a:pt x="3119" y="1918"/>
                    </a:lnTo>
                    <a:lnTo>
                      <a:pt x="3102" y="1929"/>
                    </a:lnTo>
                    <a:lnTo>
                      <a:pt x="3088" y="1944"/>
                    </a:lnTo>
                    <a:lnTo>
                      <a:pt x="3077" y="1960"/>
                    </a:lnTo>
                    <a:lnTo>
                      <a:pt x="3071" y="1980"/>
                    </a:lnTo>
                    <a:lnTo>
                      <a:pt x="3067" y="2001"/>
                    </a:lnTo>
                    <a:lnTo>
                      <a:pt x="3071" y="2023"/>
                    </a:lnTo>
                    <a:lnTo>
                      <a:pt x="3077" y="2041"/>
                    </a:lnTo>
                    <a:lnTo>
                      <a:pt x="3088" y="2059"/>
                    </a:lnTo>
                    <a:lnTo>
                      <a:pt x="3102" y="2074"/>
                    </a:lnTo>
                    <a:lnTo>
                      <a:pt x="3119" y="2084"/>
                    </a:lnTo>
                    <a:lnTo>
                      <a:pt x="3137" y="2091"/>
                    </a:lnTo>
                    <a:lnTo>
                      <a:pt x="3159" y="2093"/>
                    </a:lnTo>
                    <a:lnTo>
                      <a:pt x="3179" y="2091"/>
                    </a:lnTo>
                    <a:lnTo>
                      <a:pt x="3199" y="2084"/>
                    </a:lnTo>
                    <a:lnTo>
                      <a:pt x="3216" y="2074"/>
                    </a:lnTo>
                    <a:lnTo>
                      <a:pt x="3230" y="2059"/>
                    </a:lnTo>
                    <a:lnTo>
                      <a:pt x="3241" y="2041"/>
                    </a:lnTo>
                    <a:lnTo>
                      <a:pt x="3247" y="2023"/>
                    </a:lnTo>
                    <a:lnTo>
                      <a:pt x="3250" y="2001"/>
                    </a:lnTo>
                    <a:lnTo>
                      <a:pt x="3247" y="1980"/>
                    </a:lnTo>
                    <a:lnTo>
                      <a:pt x="3241" y="1960"/>
                    </a:lnTo>
                    <a:lnTo>
                      <a:pt x="3230" y="1944"/>
                    </a:lnTo>
                    <a:lnTo>
                      <a:pt x="3216" y="1929"/>
                    </a:lnTo>
                    <a:lnTo>
                      <a:pt x="3199" y="1918"/>
                    </a:lnTo>
                    <a:lnTo>
                      <a:pt x="3179" y="1911"/>
                    </a:lnTo>
                    <a:lnTo>
                      <a:pt x="3159" y="1908"/>
                    </a:lnTo>
                    <a:close/>
                    <a:moveTo>
                      <a:pt x="2863" y="1452"/>
                    </a:moveTo>
                    <a:lnTo>
                      <a:pt x="2846" y="1453"/>
                    </a:lnTo>
                    <a:lnTo>
                      <a:pt x="2828" y="1458"/>
                    </a:lnTo>
                    <a:lnTo>
                      <a:pt x="2812" y="1467"/>
                    </a:lnTo>
                    <a:lnTo>
                      <a:pt x="2796" y="1480"/>
                    </a:lnTo>
                    <a:lnTo>
                      <a:pt x="2435" y="1845"/>
                    </a:lnTo>
                    <a:lnTo>
                      <a:pt x="2416" y="1836"/>
                    </a:lnTo>
                    <a:lnTo>
                      <a:pt x="2396" y="1827"/>
                    </a:lnTo>
                    <a:lnTo>
                      <a:pt x="2374" y="1822"/>
                    </a:lnTo>
                    <a:lnTo>
                      <a:pt x="2350" y="1821"/>
                    </a:lnTo>
                    <a:lnTo>
                      <a:pt x="2324" y="1823"/>
                    </a:lnTo>
                    <a:lnTo>
                      <a:pt x="2297" y="1829"/>
                    </a:lnTo>
                    <a:lnTo>
                      <a:pt x="2272" y="1840"/>
                    </a:lnTo>
                    <a:lnTo>
                      <a:pt x="2251" y="1854"/>
                    </a:lnTo>
                    <a:lnTo>
                      <a:pt x="2230" y="1871"/>
                    </a:lnTo>
                    <a:lnTo>
                      <a:pt x="1860" y="1579"/>
                    </a:lnTo>
                    <a:lnTo>
                      <a:pt x="1844" y="1568"/>
                    </a:lnTo>
                    <a:lnTo>
                      <a:pt x="1828" y="1563"/>
                    </a:lnTo>
                    <a:lnTo>
                      <a:pt x="1810" y="1561"/>
                    </a:lnTo>
                    <a:lnTo>
                      <a:pt x="1794" y="1562"/>
                    </a:lnTo>
                    <a:lnTo>
                      <a:pt x="1777" y="1567"/>
                    </a:lnTo>
                    <a:lnTo>
                      <a:pt x="1763" y="1576"/>
                    </a:lnTo>
                    <a:lnTo>
                      <a:pt x="1750" y="1588"/>
                    </a:lnTo>
                    <a:lnTo>
                      <a:pt x="1741" y="1604"/>
                    </a:lnTo>
                    <a:lnTo>
                      <a:pt x="1737" y="1619"/>
                    </a:lnTo>
                    <a:lnTo>
                      <a:pt x="1736" y="1636"/>
                    </a:lnTo>
                    <a:lnTo>
                      <a:pt x="1738" y="1654"/>
                    </a:lnTo>
                    <a:lnTo>
                      <a:pt x="1745" y="1669"/>
                    </a:lnTo>
                    <a:lnTo>
                      <a:pt x="1755" y="1685"/>
                    </a:lnTo>
                    <a:lnTo>
                      <a:pt x="1768" y="1698"/>
                    </a:lnTo>
                    <a:lnTo>
                      <a:pt x="2173" y="2015"/>
                    </a:lnTo>
                    <a:lnTo>
                      <a:pt x="2177" y="2047"/>
                    </a:lnTo>
                    <a:lnTo>
                      <a:pt x="2186" y="2076"/>
                    </a:lnTo>
                    <a:lnTo>
                      <a:pt x="2199" y="2103"/>
                    </a:lnTo>
                    <a:lnTo>
                      <a:pt x="2217" y="2127"/>
                    </a:lnTo>
                    <a:lnTo>
                      <a:pt x="2238" y="2146"/>
                    </a:lnTo>
                    <a:lnTo>
                      <a:pt x="2262" y="2163"/>
                    </a:lnTo>
                    <a:lnTo>
                      <a:pt x="2289" y="2177"/>
                    </a:lnTo>
                    <a:lnTo>
                      <a:pt x="2319" y="2184"/>
                    </a:lnTo>
                    <a:lnTo>
                      <a:pt x="2349" y="2187"/>
                    </a:lnTo>
                    <a:lnTo>
                      <a:pt x="2381" y="2184"/>
                    </a:lnTo>
                    <a:lnTo>
                      <a:pt x="2412" y="2175"/>
                    </a:lnTo>
                    <a:lnTo>
                      <a:pt x="2440" y="2162"/>
                    </a:lnTo>
                    <a:lnTo>
                      <a:pt x="2464" y="2144"/>
                    </a:lnTo>
                    <a:lnTo>
                      <a:pt x="2486" y="2122"/>
                    </a:lnTo>
                    <a:lnTo>
                      <a:pt x="2503" y="2098"/>
                    </a:lnTo>
                    <a:lnTo>
                      <a:pt x="2517" y="2069"/>
                    </a:lnTo>
                    <a:lnTo>
                      <a:pt x="2525" y="2038"/>
                    </a:lnTo>
                    <a:lnTo>
                      <a:pt x="2528" y="2006"/>
                    </a:lnTo>
                    <a:lnTo>
                      <a:pt x="2527" y="1994"/>
                    </a:lnTo>
                    <a:lnTo>
                      <a:pt x="2524" y="1982"/>
                    </a:lnTo>
                    <a:lnTo>
                      <a:pt x="2521" y="1971"/>
                    </a:lnTo>
                    <a:lnTo>
                      <a:pt x="2901" y="1586"/>
                    </a:lnTo>
                    <a:lnTo>
                      <a:pt x="2914" y="1570"/>
                    </a:lnTo>
                    <a:lnTo>
                      <a:pt x="2923" y="1554"/>
                    </a:lnTo>
                    <a:lnTo>
                      <a:pt x="2928" y="1536"/>
                    </a:lnTo>
                    <a:lnTo>
                      <a:pt x="2929" y="1518"/>
                    </a:lnTo>
                    <a:lnTo>
                      <a:pt x="2926" y="1501"/>
                    </a:lnTo>
                    <a:lnTo>
                      <a:pt x="2920" y="1485"/>
                    </a:lnTo>
                    <a:lnTo>
                      <a:pt x="2909" y="1472"/>
                    </a:lnTo>
                    <a:lnTo>
                      <a:pt x="2896" y="1461"/>
                    </a:lnTo>
                    <a:lnTo>
                      <a:pt x="2880" y="1454"/>
                    </a:lnTo>
                    <a:lnTo>
                      <a:pt x="2863" y="1452"/>
                    </a:lnTo>
                    <a:close/>
                    <a:moveTo>
                      <a:pt x="2350" y="1091"/>
                    </a:moveTo>
                    <a:lnTo>
                      <a:pt x="2330" y="1093"/>
                    </a:lnTo>
                    <a:lnTo>
                      <a:pt x="2311" y="1100"/>
                    </a:lnTo>
                    <a:lnTo>
                      <a:pt x="2294" y="1111"/>
                    </a:lnTo>
                    <a:lnTo>
                      <a:pt x="2281" y="1125"/>
                    </a:lnTo>
                    <a:lnTo>
                      <a:pt x="2269" y="1143"/>
                    </a:lnTo>
                    <a:lnTo>
                      <a:pt x="2263" y="1162"/>
                    </a:lnTo>
                    <a:lnTo>
                      <a:pt x="2260" y="1184"/>
                    </a:lnTo>
                    <a:lnTo>
                      <a:pt x="2263" y="1204"/>
                    </a:lnTo>
                    <a:lnTo>
                      <a:pt x="2269" y="1224"/>
                    </a:lnTo>
                    <a:lnTo>
                      <a:pt x="2281" y="1241"/>
                    </a:lnTo>
                    <a:lnTo>
                      <a:pt x="2294" y="1255"/>
                    </a:lnTo>
                    <a:lnTo>
                      <a:pt x="2311" y="1266"/>
                    </a:lnTo>
                    <a:lnTo>
                      <a:pt x="2330" y="1273"/>
                    </a:lnTo>
                    <a:lnTo>
                      <a:pt x="2350" y="1275"/>
                    </a:lnTo>
                    <a:lnTo>
                      <a:pt x="2372" y="1273"/>
                    </a:lnTo>
                    <a:lnTo>
                      <a:pt x="2391" y="1266"/>
                    </a:lnTo>
                    <a:lnTo>
                      <a:pt x="2408" y="1255"/>
                    </a:lnTo>
                    <a:lnTo>
                      <a:pt x="2422" y="1241"/>
                    </a:lnTo>
                    <a:lnTo>
                      <a:pt x="2433" y="1224"/>
                    </a:lnTo>
                    <a:lnTo>
                      <a:pt x="2440" y="1204"/>
                    </a:lnTo>
                    <a:lnTo>
                      <a:pt x="2442" y="1184"/>
                    </a:lnTo>
                    <a:lnTo>
                      <a:pt x="2440" y="1162"/>
                    </a:lnTo>
                    <a:lnTo>
                      <a:pt x="2433" y="1143"/>
                    </a:lnTo>
                    <a:lnTo>
                      <a:pt x="2422" y="1125"/>
                    </a:lnTo>
                    <a:lnTo>
                      <a:pt x="2408" y="1111"/>
                    </a:lnTo>
                    <a:lnTo>
                      <a:pt x="2391" y="1100"/>
                    </a:lnTo>
                    <a:lnTo>
                      <a:pt x="2372" y="1093"/>
                    </a:lnTo>
                    <a:lnTo>
                      <a:pt x="2350" y="1091"/>
                    </a:lnTo>
                    <a:close/>
                    <a:moveTo>
                      <a:pt x="256" y="692"/>
                    </a:moveTo>
                    <a:lnTo>
                      <a:pt x="256" y="2499"/>
                    </a:lnTo>
                    <a:lnTo>
                      <a:pt x="1491" y="2499"/>
                    </a:lnTo>
                    <a:lnTo>
                      <a:pt x="1457" y="2434"/>
                    </a:lnTo>
                    <a:lnTo>
                      <a:pt x="1428" y="2368"/>
                    </a:lnTo>
                    <a:lnTo>
                      <a:pt x="1404" y="2298"/>
                    </a:lnTo>
                    <a:lnTo>
                      <a:pt x="1385" y="2226"/>
                    </a:lnTo>
                    <a:lnTo>
                      <a:pt x="1371" y="2154"/>
                    </a:lnTo>
                    <a:lnTo>
                      <a:pt x="1362" y="2078"/>
                    </a:lnTo>
                    <a:lnTo>
                      <a:pt x="1360" y="2001"/>
                    </a:lnTo>
                    <a:lnTo>
                      <a:pt x="1362" y="1926"/>
                    </a:lnTo>
                    <a:lnTo>
                      <a:pt x="1370" y="1852"/>
                    </a:lnTo>
                    <a:lnTo>
                      <a:pt x="1384" y="1779"/>
                    </a:lnTo>
                    <a:lnTo>
                      <a:pt x="1402" y="1710"/>
                    </a:lnTo>
                    <a:lnTo>
                      <a:pt x="1426" y="1641"/>
                    </a:lnTo>
                    <a:lnTo>
                      <a:pt x="1454" y="1576"/>
                    </a:lnTo>
                    <a:lnTo>
                      <a:pt x="1485" y="1512"/>
                    </a:lnTo>
                    <a:lnTo>
                      <a:pt x="1522" y="1452"/>
                    </a:lnTo>
                    <a:lnTo>
                      <a:pt x="1562" y="1394"/>
                    </a:lnTo>
                    <a:lnTo>
                      <a:pt x="1607" y="1340"/>
                    </a:lnTo>
                    <a:lnTo>
                      <a:pt x="1472" y="1340"/>
                    </a:lnTo>
                    <a:lnTo>
                      <a:pt x="1472" y="1040"/>
                    </a:lnTo>
                    <a:lnTo>
                      <a:pt x="1768" y="1040"/>
                    </a:lnTo>
                    <a:lnTo>
                      <a:pt x="1768" y="1191"/>
                    </a:lnTo>
                    <a:lnTo>
                      <a:pt x="1823" y="1152"/>
                    </a:lnTo>
                    <a:lnTo>
                      <a:pt x="1882" y="1117"/>
                    </a:lnTo>
                    <a:lnTo>
                      <a:pt x="1943" y="1087"/>
                    </a:lnTo>
                    <a:lnTo>
                      <a:pt x="2006" y="1060"/>
                    </a:lnTo>
                    <a:lnTo>
                      <a:pt x="2072" y="1038"/>
                    </a:lnTo>
                    <a:lnTo>
                      <a:pt x="2139" y="1020"/>
                    </a:lnTo>
                    <a:lnTo>
                      <a:pt x="2208" y="1008"/>
                    </a:lnTo>
                    <a:lnTo>
                      <a:pt x="2278" y="1000"/>
                    </a:lnTo>
                    <a:lnTo>
                      <a:pt x="2350" y="998"/>
                    </a:lnTo>
                    <a:lnTo>
                      <a:pt x="2400" y="999"/>
                    </a:lnTo>
                    <a:lnTo>
                      <a:pt x="2448" y="1003"/>
                    </a:lnTo>
                    <a:lnTo>
                      <a:pt x="2495" y="1009"/>
                    </a:lnTo>
                    <a:lnTo>
                      <a:pt x="2495" y="692"/>
                    </a:lnTo>
                    <a:lnTo>
                      <a:pt x="256" y="692"/>
                    </a:lnTo>
                    <a:close/>
                    <a:moveTo>
                      <a:pt x="901" y="206"/>
                    </a:moveTo>
                    <a:lnTo>
                      <a:pt x="901" y="455"/>
                    </a:lnTo>
                    <a:lnTo>
                      <a:pt x="1850" y="455"/>
                    </a:lnTo>
                    <a:lnTo>
                      <a:pt x="1850" y="206"/>
                    </a:lnTo>
                    <a:lnTo>
                      <a:pt x="901" y="206"/>
                    </a:lnTo>
                    <a:close/>
                    <a:moveTo>
                      <a:pt x="208" y="0"/>
                    </a:moveTo>
                    <a:lnTo>
                      <a:pt x="2544" y="0"/>
                    </a:lnTo>
                    <a:lnTo>
                      <a:pt x="2577" y="3"/>
                    </a:lnTo>
                    <a:lnTo>
                      <a:pt x="2609" y="11"/>
                    </a:lnTo>
                    <a:lnTo>
                      <a:pt x="2639" y="23"/>
                    </a:lnTo>
                    <a:lnTo>
                      <a:pt x="2667" y="41"/>
                    </a:lnTo>
                    <a:lnTo>
                      <a:pt x="2690" y="62"/>
                    </a:lnTo>
                    <a:lnTo>
                      <a:pt x="2711" y="86"/>
                    </a:lnTo>
                    <a:lnTo>
                      <a:pt x="2728" y="114"/>
                    </a:lnTo>
                    <a:lnTo>
                      <a:pt x="2741" y="144"/>
                    </a:lnTo>
                    <a:lnTo>
                      <a:pt x="2749" y="176"/>
                    </a:lnTo>
                    <a:lnTo>
                      <a:pt x="2752" y="211"/>
                    </a:lnTo>
                    <a:lnTo>
                      <a:pt x="2752" y="1084"/>
                    </a:lnTo>
                    <a:lnTo>
                      <a:pt x="2820" y="1117"/>
                    </a:lnTo>
                    <a:lnTo>
                      <a:pt x="2885" y="1156"/>
                    </a:lnTo>
                    <a:lnTo>
                      <a:pt x="2946" y="1199"/>
                    </a:lnTo>
                    <a:lnTo>
                      <a:pt x="3005" y="1247"/>
                    </a:lnTo>
                    <a:lnTo>
                      <a:pt x="3059" y="1299"/>
                    </a:lnTo>
                    <a:lnTo>
                      <a:pt x="3111" y="1356"/>
                    </a:lnTo>
                    <a:lnTo>
                      <a:pt x="3157" y="1415"/>
                    </a:lnTo>
                    <a:lnTo>
                      <a:pt x="3198" y="1479"/>
                    </a:lnTo>
                    <a:lnTo>
                      <a:pt x="3235" y="1545"/>
                    </a:lnTo>
                    <a:lnTo>
                      <a:pt x="3267" y="1616"/>
                    </a:lnTo>
                    <a:lnTo>
                      <a:pt x="3293" y="1688"/>
                    </a:lnTo>
                    <a:lnTo>
                      <a:pt x="3315" y="1764"/>
                    </a:lnTo>
                    <a:lnTo>
                      <a:pt x="3330" y="1841"/>
                    </a:lnTo>
                    <a:lnTo>
                      <a:pt x="3340" y="1920"/>
                    </a:lnTo>
                    <a:lnTo>
                      <a:pt x="3343" y="2001"/>
                    </a:lnTo>
                    <a:lnTo>
                      <a:pt x="3341" y="2080"/>
                    </a:lnTo>
                    <a:lnTo>
                      <a:pt x="3331" y="2157"/>
                    </a:lnTo>
                    <a:lnTo>
                      <a:pt x="3317" y="2232"/>
                    </a:lnTo>
                    <a:lnTo>
                      <a:pt x="3298" y="2304"/>
                    </a:lnTo>
                    <a:lnTo>
                      <a:pt x="3272" y="2375"/>
                    </a:lnTo>
                    <a:lnTo>
                      <a:pt x="3242" y="2443"/>
                    </a:lnTo>
                    <a:lnTo>
                      <a:pt x="3208" y="2508"/>
                    </a:lnTo>
                    <a:lnTo>
                      <a:pt x="3168" y="2570"/>
                    </a:lnTo>
                    <a:lnTo>
                      <a:pt x="3125" y="2629"/>
                    </a:lnTo>
                    <a:lnTo>
                      <a:pt x="3078" y="2685"/>
                    </a:lnTo>
                    <a:lnTo>
                      <a:pt x="3026" y="2736"/>
                    </a:lnTo>
                    <a:lnTo>
                      <a:pt x="2972" y="2785"/>
                    </a:lnTo>
                    <a:lnTo>
                      <a:pt x="2913" y="2828"/>
                    </a:lnTo>
                    <a:lnTo>
                      <a:pt x="2852" y="2868"/>
                    </a:lnTo>
                    <a:lnTo>
                      <a:pt x="2787" y="2903"/>
                    </a:lnTo>
                    <a:lnTo>
                      <a:pt x="2720" y="2933"/>
                    </a:lnTo>
                    <a:lnTo>
                      <a:pt x="2650" y="2958"/>
                    </a:lnTo>
                    <a:lnTo>
                      <a:pt x="2578" y="2978"/>
                    </a:lnTo>
                    <a:lnTo>
                      <a:pt x="2504" y="2993"/>
                    </a:lnTo>
                    <a:lnTo>
                      <a:pt x="2428" y="3002"/>
                    </a:lnTo>
                    <a:lnTo>
                      <a:pt x="2350" y="3005"/>
                    </a:lnTo>
                    <a:lnTo>
                      <a:pt x="2273" y="3002"/>
                    </a:lnTo>
                    <a:lnTo>
                      <a:pt x="2198" y="2993"/>
                    </a:lnTo>
                    <a:lnTo>
                      <a:pt x="2124" y="2978"/>
                    </a:lnTo>
                    <a:lnTo>
                      <a:pt x="2052" y="2958"/>
                    </a:lnTo>
                    <a:lnTo>
                      <a:pt x="1983" y="2933"/>
                    </a:lnTo>
                    <a:lnTo>
                      <a:pt x="1916" y="2903"/>
                    </a:lnTo>
                    <a:lnTo>
                      <a:pt x="1852" y="2868"/>
                    </a:lnTo>
                    <a:lnTo>
                      <a:pt x="1791" y="2828"/>
                    </a:lnTo>
                    <a:lnTo>
                      <a:pt x="1733" y="2785"/>
                    </a:lnTo>
                    <a:lnTo>
                      <a:pt x="208" y="2785"/>
                    </a:lnTo>
                    <a:lnTo>
                      <a:pt x="174" y="2782"/>
                    </a:lnTo>
                    <a:lnTo>
                      <a:pt x="142" y="2774"/>
                    </a:lnTo>
                    <a:lnTo>
                      <a:pt x="112" y="2761"/>
                    </a:lnTo>
                    <a:lnTo>
                      <a:pt x="85" y="2744"/>
                    </a:lnTo>
                    <a:lnTo>
                      <a:pt x="61" y="2723"/>
                    </a:lnTo>
                    <a:lnTo>
                      <a:pt x="40" y="2698"/>
                    </a:lnTo>
                    <a:lnTo>
                      <a:pt x="24" y="2671"/>
                    </a:lnTo>
                    <a:lnTo>
                      <a:pt x="10" y="2641"/>
                    </a:lnTo>
                    <a:lnTo>
                      <a:pt x="3" y="2609"/>
                    </a:lnTo>
                    <a:lnTo>
                      <a:pt x="0" y="2575"/>
                    </a:lnTo>
                    <a:lnTo>
                      <a:pt x="0" y="211"/>
                    </a:lnTo>
                    <a:lnTo>
                      <a:pt x="3" y="176"/>
                    </a:lnTo>
                    <a:lnTo>
                      <a:pt x="10" y="144"/>
                    </a:lnTo>
                    <a:lnTo>
                      <a:pt x="24" y="114"/>
                    </a:lnTo>
                    <a:lnTo>
                      <a:pt x="40" y="86"/>
                    </a:lnTo>
                    <a:lnTo>
                      <a:pt x="61" y="62"/>
                    </a:lnTo>
                    <a:lnTo>
                      <a:pt x="85" y="41"/>
                    </a:lnTo>
                    <a:lnTo>
                      <a:pt x="112" y="23"/>
                    </a:lnTo>
                    <a:lnTo>
                      <a:pt x="142" y="11"/>
                    </a:lnTo>
                    <a:lnTo>
                      <a:pt x="174" y="3"/>
                    </a:lnTo>
                    <a:lnTo>
                      <a:pt x="208" y="0"/>
                    </a:lnTo>
                    <a:close/>
                  </a:path>
                </a:pathLst>
              </a:custGeom>
              <a:grpFill/>
              <a:ln w="0">
                <a:noFill/>
                <a:prstDash val="solid"/>
                <a:round/>
                <a:headEnd/>
                <a:tailEnd/>
              </a:ln>
            </p:spPr>
            <p:txBody>
              <a:bodyPr vert="horz" wrap="square" lIns="91416" tIns="45708" rIns="91416" bIns="45708" numCol="1" anchor="t" anchorCtr="0" compatLnSpc="1">
                <a:prstTxWarp prst="textNoShape">
                  <a:avLst/>
                </a:prstTxWarp>
              </a:bodyPr>
              <a:lstStyle/>
              <a:p>
                <a:endParaRPr lang="en-IN" sz="1350" dirty="0"/>
              </a:p>
            </p:txBody>
          </p:sp>
        </p:grpSp>
      </p:grpSp>
      <p:sp>
        <p:nvSpPr>
          <p:cNvPr id="66" name="Rounded Rectangle 88"/>
          <p:cNvSpPr/>
          <p:nvPr/>
        </p:nvSpPr>
        <p:spPr>
          <a:xfrm>
            <a:off x="8518027" y="4139793"/>
            <a:ext cx="2775954" cy="404069"/>
          </a:xfrm>
          <a:prstGeom prst="roundRect">
            <a:avLst>
              <a:gd name="adj" fmla="val 50000"/>
            </a:avLst>
          </a:prstGeom>
          <a:solidFill>
            <a:schemeClr val="bg1"/>
          </a:solidFill>
          <a:ln>
            <a:solidFill>
              <a:schemeClr val="bg1">
                <a:lumMod val="95000"/>
              </a:schemeClr>
            </a:solidFill>
          </a:ln>
          <a:effectLst>
            <a:outerShdw blurRad="127000" dist="38100" dir="2700000" algn="tl" rotWithShape="0">
              <a:schemeClr val="bg1">
                <a:lumMod val="75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1100" dirty="0">
                <a:solidFill>
                  <a:schemeClr val="bg1">
                    <a:lumMod val="75000"/>
                  </a:schemeClr>
                </a:solidFill>
                <a:latin typeface="+mj-lt"/>
              </a:rPr>
              <a:t>45%</a:t>
            </a:r>
          </a:p>
        </p:txBody>
      </p:sp>
      <p:sp>
        <p:nvSpPr>
          <p:cNvPr id="67" name="Rounded Rectangle 91"/>
          <p:cNvSpPr/>
          <p:nvPr/>
        </p:nvSpPr>
        <p:spPr>
          <a:xfrm>
            <a:off x="8633834" y="4253649"/>
            <a:ext cx="1225217" cy="17634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solidFill>
                <a:schemeClr val="bg1">
                  <a:lumMod val="75000"/>
                </a:schemeClr>
              </a:solidFill>
            </a:endParaRPr>
          </a:p>
        </p:txBody>
      </p:sp>
      <p:sp>
        <p:nvSpPr>
          <p:cNvPr id="68" name="Rounded Rectangle 93"/>
          <p:cNvSpPr/>
          <p:nvPr/>
        </p:nvSpPr>
        <p:spPr>
          <a:xfrm>
            <a:off x="8518027" y="4673738"/>
            <a:ext cx="2775954" cy="404069"/>
          </a:xfrm>
          <a:prstGeom prst="roundRect">
            <a:avLst>
              <a:gd name="adj" fmla="val 50000"/>
            </a:avLst>
          </a:prstGeom>
          <a:solidFill>
            <a:schemeClr val="bg1"/>
          </a:solidFill>
          <a:ln>
            <a:solidFill>
              <a:schemeClr val="bg1">
                <a:lumMod val="95000"/>
              </a:schemeClr>
            </a:solidFill>
          </a:ln>
          <a:effectLst>
            <a:outerShdw blurRad="127000" dist="38100" dir="2700000" algn="tl" rotWithShape="0">
              <a:schemeClr val="bg1">
                <a:lumMod val="75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1100" dirty="0">
                <a:solidFill>
                  <a:schemeClr val="bg1">
                    <a:lumMod val="75000"/>
                  </a:schemeClr>
                </a:solidFill>
                <a:latin typeface="+mj-lt"/>
              </a:rPr>
              <a:t>100%</a:t>
            </a:r>
          </a:p>
        </p:txBody>
      </p:sp>
      <p:sp>
        <p:nvSpPr>
          <p:cNvPr id="69" name="Rounded Rectangle 94"/>
          <p:cNvSpPr/>
          <p:nvPr/>
        </p:nvSpPr>
        <p:spPr>
          <a:xfrm>
            <a:off x="8633837" y="4788710"/>
            <a:ext cx="2116887" cy="17634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solidFill>
                <a:schemeClr val="bg1">
                  <a:lumMod val="75000"/>
                </a:schemeClr>
              </a:solidFill>
            </a:endParaRPr>
          </a:p>
        </p:txBody>
      </p:sp>
      <p:sp>
        <p:nvSpPr>
          <p:cNvPr id="70" name="Rounded Rectangle 95"/>
          <p:cNvSpPr/>
          <p:nvPr/>
        </p:nvSpPr>
        <p:spPr>
          <a:xfrm>
            <a:off x="8518027" y="5207681"/>
            <a:ext cx="2775954" cy="404069"/>
          </a:xfrm>
          <a:prstGeom prst="roundRect">
            <a:avLst>
              <a:gd name="adj" fmla="val 50000"/>
            </a:avLst>
          </a:prstGeom>
          <a:solidFill>
            <a:schemeClr val="bg1"/>
          </a:solidFill>
          <a:ln>
            <a:solidFill>
              <a:schemeClr val="bg1">
                <a:lumMod val="95000"/>
              </a:schemeClr>
            </a:solidFill>
          </a:ln>
          <a:effectLst>
            <a:outerShdw blurRad="127000" dist="38100" dir="2700000" algn="tl" rotWithShape="0">
              <a:schemeClr val="bg1">
                <a:lumMod val="75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1100" dirty="0">
                <a:solidFill>
                  <a:schemeClr val="bg1">
                    <a:lumMod val="75000"/>
                  </a:schemeClr>
                </a:solidFill>
                <a:latin typeface="+mj-lt"/>
              </a:rPr>
              <a:t>71%</a:t>
            </a:r>
          </a:p>
        </p:txBody>
      </p:sp>
      <p:sp>
        <p:nvSpPr>
          <p:cNvPr id="71" name="Rounded Rectangle 96"/>
          <p:cNvSpPr/>
          <p:nvPr/>
        </p:nvSpPr>
        <p:spPr>
          <a:xfrm>
            <a:off x="8633834" y="5324701"/>
            <a:ext cx="1540343" cy="176346"/>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solidFill>
                <a:schemeClr val="bg1">
                  <a:lumMod val="75000"/>
                </a:schemeClr>
              </a:solidFill>
            </a:endParaRPr>
          </a:p>
        </p:txBody>
      </p:sp>
      <p:sp>
        <p:nvSpPr>
          <p:cNvPr id="72" name="Rounded Rectangle 97"/>
          <p:cNvSpPr/>
          <p:nvPr/>
        </p:nvSpPr>
        <p:spPr>
          <a:xfrm>
            <a:off x="8518027" y="5741626"/>
            <a:ext cx="2775954" cy="404069"/>
          </a:xfrm>
          <a:prstGeom prst="roundRect">
            <a:avLst>
              <a:gd name="adj" fmla="val 50000"/>
            </a:avLst>
          </a:prstGeom>
          <a:solidFill>
            <a:schemeClr val="bg1"/>
          </a:solidFill>
          <a:ln>
            <a:solidFill>
              <a:schemeClr val="bg1">
                <a:lumMod val="95000"/>
              </a:schemeClr>
            </a:solidFill>
          </a:ln>
          <a:effectLst>
            <a:outerShdw blurRad="127000" dist="38100" dir="2700000" algn="tl" rotWithShape="0">
              <a:schemeClr val="bg1">
                <a:lumMod val="75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1100" dirty="0">
                <a:solidFill>
                  <a:schemeClr val="bg1">
                    <a:lumMod val="75000"/>
                  </a:schemeClr>
                </a:solidFill>
                <a:latin typeface="+mj-lt"/>
              </a:rPr>
              <a:t>89%</a:t>
            </a:r>
          </a:p>
        </p:txBody>
      </p:sp>
      <p:sp>
        <p:nvSpPr>
          <p:cNvPr id="73" name="Rounded Rectangle 98"/>
          <p:cNvSpPr/>
          <p:nvPr/>
        </p:nvSpPr>
        <p:spPr>
          <a:xfrm>
            <a:off x="8633839" y="5855483"/>
            <a:ext cx="1872703" cy="176346"/>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solidFill>
                <a:schemeClr val="bg1">
                  <a:lumMod val="75000"/>
                </a:schemeClr>
              </a:solidFill>
            </a:endParaRPr>
          </a:p>
        </p:txBody>
      </p:sp>
      <p:sp>
        <p:nvSpPr>
          <p:cNvPr id="74" name="文本框 73"/>
          <p:cNvSpPr txBox="1"/>
          <p:nvPr/>
        </p:nvSpPr>
        <p:spPr>
          <a:xfrm>
            <a:off x="4456770" y="293231"/>
            <a:ext cx="3278462" cy="461665"/>
          </a:xfrm>
          <a:prstGeom prst="rect">
            <a:avLst/>
          </a:prstGeom>
          <a:noFill/>
        </p:spPr>
        <p:txBody>
          <a:bodyPr wrap="none" rtlCol="0">
            <a:spAutoFit/>
          </a:bodyPr>
          <a:lstStyle/>
          <a:p>
            <a:pPr algn="ctr" fontAlgn="auto">
              <a:spcBef>
                <a:spcPts val="0"/>
              </a:spcBef>
              <a:spcAft>
                <a:spcPts val="0"/>
              </a:spcAft>
              <a:defRPr/>
            </a:pPr>
            <a:r>
              <a:rPr lang="zh-CN" altLang="en-US" sz="2400" b="1" dirty="0">
                <a:solidFill>
                  <a:schemeClr val="tx2"/>
                </a:solidFill>
                <a:ea typeface="张海山锐线体简" panose="02000000000000000000" pitchFamily="2" charset="-122"/>
                <a:cs typeface="+mn-ea"/>
                <a:sym typeface="+mn-lt"/>
              </a:rPr>
              <a:t>单击这里添加您的标题</a:t>
            </a:r>
          </a:p>
        </p:txBody>
      </p:sp>
    </p:spTree>
    <p:extLst>
      <p:ext uri="{BB962C8B-B14F-4D97-AF65-F5344CB8AC3E}">
        <p14:creationId xmlns:p14="http://schemas.microsoft.com/office/powerpoint/2010/main" val="185558577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p15:prstTrans prst="peelOff"/>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right)">
                                      <p:cBhvr>
                                        <p:cTn id="11" dur="500"/>
                                        <p:tgtEl>
                                          <p:spTgt spid="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right)">
                                      <p:cBhvr>
                                        <p:cTn id="19" dur="500"/>
                                        <p:tgtEl>
                                          <p:spTgt spid="16"/>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wipe(right)">
                                      <p:cBhvr>
                                        <p:cTn id="31" dur="500"/>
                                        <p:tgtEl>
                                          <p:spTgt spid="37"/>
                                        </p:tgtEl>
                                      </p:cBhvr>
                                    </p:animEffect>
                                  </p:childTnLst>
                                </p:cTn>
                              </p:par>
                            </p:childTnLst>
                          </p:cTn>
                        </p:par>
                        <p:par>
                          <p:cTn id="32" fill="hold">
                            <p:stCondLst>
                              <p:cond delay="3500"/>
                            </p:stCondLst>
                            <p:childTnLst>
                              <p:par>
                                <p:cTn id="33" presetID="42" presetClass="entr" presetSubtype="0"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anim calcmode="lin" valueType="num">
                                      <p:cBhvr>
                                        <p:cTn id="36" dur="500" fill="hold"/>
                                        <p:tgtEl>
                                          <p:spTgt spid="21"/>
                                        </p:tgtEl>
                                        <p:attrNameLst>
                                          <p:attrName>ppt_x</p:attrName>
                                        </p:attrNameLst>
                                      </p:cBhvr>
                                      <p:tavLst>
                                        <p:tav tm="0">
                                          <p:val>
                                            <p:strVal val="#ppt_x"/>
                                          </p:val>
                                        </p:tav>
                                        <p:tav tm="100000">
                                          <p:val>
                                            <p:strVal val="#ppt_x"/>
                                          </p:val>
                                        </p:tav>
                                      </p:tavLst>
                                    </p:anim>
                                    <p:anim calcmode="lin" valueType="num">
                                      <p:cBhvr>
                                        <p:cTn id="37" dur="500" fill="hold"/>
                                        <p:tgtEl>
                                          <p:spTgt spid="21"/>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anim calcmode="lin" valueType="num">
                                      <p:cBhvr>
                                        <p:cTn id="41" dur="500" fill="hold"/>
                                        <p:tgtEl>
                                          <p:spTgt spid="20"/>
                                        </p:tgtEl>
                                        <p:attrNameLst>
                                          <p:attrName>ppt_x</p:attrName>
                                        </p:attrNameLst>
                                      </p:cBhvr>
                                      <p:tavLst>
                                        <p:tav tm="0">
                                          <p:val>
                                            <p:strVal val="#ppt_x"/>
                                          </p:val>
                                        </p:tav>
                                        <p:tav tm="100000">
                                          <p:val>
                                            <p:strVal val="#ppt_x"/>
                                          </p:val>
                                        </p:tav>
                                      </p:tavLst>
                                    </p:anim>
                                    <p:anim calcmode="lin" valueType="num">
                                      <p:cBhvr>
                                        <p:cTn id="42" dur="500" fill="hold"/>
                                        <p:tgtEl>
                                          <p:spTgt spid="20"/>
                                        </p:tgtEl>
                                        <p:attrNameLst>
                                          <p:attrName>ppt_y</p:attrName>
                                        </p:attrNameLst>
                                      </p:cBhvr>
                                      <p:tavLst>
                                        <p:tav tm="0">
                                          <p:val>
                                            <p:strVal val="#ppt_y+.1"/>
                                          </p:val>
                                        </p:tav>
                                        <p:tav tm="100000">
                                          <p:val>
                                            <p:strVal val="#ppt_y"/>
                                          </p:val>
                                        </p:tav>
                                      </p:tavLst>
                                    </p:anim>
                                  </p:childTnLst>
                                </p:cTn>
                              </p:par>
                            </p:childTnLst>
                          </p:cTn>
                        </p:par>
                        <p:par>
                          <p:cTn id="43" fill="hold">
                            <p:stCondLst>
                              <p:cond delay="4000"/>
                            </p:stCondLst>
                            <p:childTnLst>
                              <p:par>
                                <p:cTn id="44" presetID="10" presetClass="entr" presetSubtype="0" fill="hold" nodeType="afterEffect">
                                  <p:stCondLst>
                                    <p:cond delay="0"/>
                                  </p:stCondLst>
                                  <p:childTnLst>
                                    <p:set>
                                      <p:cBhvr>
                                        <p:cTn id="45" dur="1" fill="hold">
                                          <p:stCondLst>
                                            <p:cond delay="0"/>
                                          </p:stCondLst>
                                        </p:cTn>
                                        <p:tgtEl>
                                          <p:spTgt spid="49"/>
                                        </p:tgtEl>
                                        <p:attrNameLst>
                                          <p:attrName>style.visibility</p:attrName>
                                        </p:attrNameLst>
                                      </p:cBhvr>
                                      <p:to>
                                        <p:strVal val="visible"/>
                                      </p:to>
                                    </p:set>
                                    <p:animEffect transition="in" filter="fade">
                                      <p:cBhvr>
                                        <p:cTn id="46" dur="500"/>
                                        <p:tgtEl>
                                          <p:spTgt spid="49"/>
                                        </p:tgtEl>
                                      </p:cBhvr>
                                    </p:animEffect>
                                  </p:childTnLst>
                                </p:cTn>
                              </p:par>
                            </p:childTnLst>
                          </p:cTn>
                        </p:par>
                        <p:par>
                          <p:cTn id="47" fill="hold">
                            <p:stCondLst>
                              <p:cond delay="4500"/>
                            </p:stCondLst>
                            <p:childTnLst>
                              <p:par>
                                <p:cTn id="48" presetID="22" presetClass="entr" presetSubtype="2" fill="hold" nodeType="after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wipe(right)">
                                      <p:cBhvr>
                                        <p:cTn id="50" dur="500"/>
                                        <p:tgtEl>
                                          <p:spTgt spid="43"/>
                                        </p:tgtEl>
                                      </p:cBhvr>
                                    </p:animEffect>
                                  </p:childTnLst>
                                </p:cTn>
                              </p:par>
                            </p:childTnLst>
                          </p:cTn>
                        </p:par>
                        <p:par>
                          <p:cTn id="51" fill="hold">
                            <p:stCondLst>
                              <p:cond delay="5000"/>
                            </p:stCondLst>
                            <p:childTnLst>
                              <p:par>
                                <p:cTn id="52" presetID="42" presetClass="entr" presetSubtype="0" fill="hold" grpId="0"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500"/>
                                        <p:tgtEl>
                                          <p:spTgt spid="32"/>
                                        </p:tgtEl>
                                      </p:cBhvr>
                                    </p:animEffect>
                                    <p:anim calcmode="lin" valueType="num">
                                      <p:cBhvr>
                                        <p:cTn id="55" dur="500" fill="hold"/>
                                        <p:tgtEl>
                                          <p:spTgt spid="32"/>
                                        </p:tgtEl>
                                        <p:attrNameLst>
                                          <p:attrName>ppt_x</p:attrName>
                                        </p:attrNameLst>
                                      </p:cBhvr>
                                      <p:tavLst>
                                        <p:tav tm="0">
                                          <p:val>
                                            <p:strVal val="#ppt_x"/>
                                          </p:val>
                                        </p:tav>
                                        <p:tav tm="100000">
                                          <p:val>
                                            <p:strVal val="#ppt_x"/>
                                          </p:val>
                                        </p:tav>
                                      </p:tavLst>
                                    </p:anim>
                                    <p:anim calcmode="lin" valueType="num">
                                      <p:cBhvr>
                                        <p:cTn id="56" dur="500" fill="hold"/>
                                        <p:tgtEl>
                                          <p:spTgt spid="32"/>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fade">
                                      <p:cBhvr>
                                        <p:cTn id="59" dur="500"/>
                                        <p:tgtEl>
                                          <p:spTgt spid="31"/>
                                        </p:tgtEl>
                                      </p:cBhvr>
                                    </p:animEffect>
                                    <p:anim calcmode="lin" valueType="num">
                                      <p:cBhvr>
                                        <p:cTn id="60" dur="500" fill="hold"/>
                                        <p:tgtEl>
                                          <p:spTgt spid="31"/>
                                        </p:tgtEl>
                                        <p:attrNameLst>
                                          <p:attrName>ppt_x</p:attrName>
                                        </p:attrNameLst>
                                      </p:cBhvr>
                                      <p:tavLst>
                                        <p:tav tm="0">
                                          <p:val>
                                            <p:strVal val="#ppt_x"/>
                                          </p:val>
                                        </p:tav>
                                        <p:tav tm="100000">
                                          <p:val>
                                            <p:strVal val="#ppt_x"/>
                                          </p:val>
                                        </p:tav>
                                      </p:tavLst>
                                    </p:anim>
                                    <p:anim calcmode="lin" valueType="num">
                                      <p:cBhvr>
                                        <p:cTn id="61" dur="500" fill="hold"/>
                                        <p:tgtEl>
                                          <p:spTgt spid="31"/>
                                        </p:tgtEl>
                                        <p:attrNameLst>
                                          <p:attrName>ppt_y</p:attrName>
                                        </p:attrNameLst>
                                      </p:cBhvr>
                                      <p:tavLst>
                                        <p:tav tm="0">
                                          <p:val>
                                            <p:strVal val="#ppt_y+.1"/>
                                          </p:val>
                                        </p:tav>
                                        <p:tav tm="100000">
                                          <p:val>
                                            <p:strVal val="#ppt_y"/>
                                          </p:val>
                                        </p:tav>
                                      </p:tavLst>
                                    </p:anim>
                                  </p:childTnLst>
                                </p:cTn>
                              </p:par>
                            </p:childTnLst>
                          </p:cTn>
                        </p:par>
                        <p:par>
                          <p:cTn id="62" fill="hold">
                            <p:stCondLst>
                              <p:cond delay="5500"/>
                            </p:stCondLst>
                            <p:childTnLst>
                              <p:par>
                                <p:cTn id="63" presetID="10" presetClass="entr" presetSubtype="0" fill="hold" nodeType="after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fade">
                                      <p:cBhvr>
                                        <p:cTn id="65" dur="500"/>
                                        <p:tgtEl>
                                          <p:spTgt spid="57"/>
                                        </p:tgtEl>
                                      </p:cBhvr>
                                    </p:animEffect>
                                  </p:childTnLst>
                                </p:cTn>
                              </p:par>
                            </p:childTnLst>
                          </p:cTn>
                        </p:par>
                        <p:par>
                          <p:cTn id="66" fill="hold">
                            <p:stCondLst>
                              <p:cond delay="6000"/>
                            </p:stCondLst>
                            <p:childTnLst>
                              <p:par>
                                <p:cTn id="67" presetID="22" presetClass="entr" presetSubtype="2" fill="hold" nodeType="after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wipe(right)">
                                      <p:cBhvr>
                                        <p:cTn id="69" dur="500"/>
                                        <p:tgtEl>
                                          <p:spTgt spid="40"/>
                                        </p:tgtEl>
                                      </p:cBhvr>
                                    </p:animEffect>
                                  </p:childTnLst>
                                </p:cTn>
                              </p:par>
                            </p:childTnLst>
                          </p:cTn>
                        </p:par>
                        <p:par>
                          <p:cTn id="70" fill="hold">
                            <p:stCondLst>
                              <p:cond delay="6500"/>
                            </p:stCondLst>
                            <p:childTnLst>
                              <p:par>
                                <p:cTn id="71" presetID="42" presetClass="entr" presetSubtype="0" fill="hold" grpId="0" nodeType="afterEffect">
                                  <p:stCondLst>
                                    <p:cond delay="0"/>
                                  </p:stCondLst>
                                  <p:childTnLst>
                                    <p:set>
                                      <p:cBhvr>
                                        <p:cTn id="72" dur="1" fill="hold">
                                          <p:stCondLst>
                                            <p:cond delay="0"/>
                                          </p:stCondLst>
                                        </p:cTn>
                                        <p:tgtEl>
                                          <p:spTgt spid="34"/>
                                        </p:tgtEl>
                                        <p:attrNameLst>
                                          <p:attrName>style.visibility</p:attrName>
                                        </p:attrNameLst>
                                      </p:cBhvr>
                                      <p:to>
                                        <p:strVal val="visible"/>
                                      </p:to>
                                    </p:set>
                                    <p:animEffect transition="in" filter="fade">
                                      <p:cBhvr>
                                        <p:cTn id="73" dur="500"/>
                                        <p:tgtEl>
                                          <p:spTgt spid="34"/>
                                        </p:tgtEl>
                                      </p:cBhvr>
                                    </p:animEffect>
                                    <p:anim calcmode="lin" valueType="num">
                                      <p:cBhvr>
                                        <p:cTn id="74" dur="500" fill="hold"/>
                                        <p:tgtEl>
                                          <p:spTgt spid="34"/>
                                        </p:tgtEl>
                                        <p:attrNameLst>
                                          <p:attrName>ppt_x</p:attrName>
                                        </p:attrNameLst>
                                      </p:cBhvr>
                                      <p:tavLst>
                                        <p:tav tm="0">
                                          <p:val>
                                            <p:strVal val="#ppt_x"/>
                                          </p:val>
                                        </p:tav>
                                        <p:tav tm="100000">
                                          <p:val>
                                            <p:strVal val="#ppt_x"/>
                                          </p:val>
                                        </p:tav>
                                      </p:tavLst>
                                    </p:anim>
                                    <p:anim calcmode="lin" valueType="num">
                                      <p:cBhvr>
                                        <p:cTn id="75" dur="500" fill="hold"/>
                                        <p:tgtEl>
                                          <p:spTgt spid="34"/>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33"/>
                                        </p:tgtEl>
                                        <p:attrNameLst>
                                          <p:attrName>style.visibility</p:attrName>
                                        </p:attrNameLst>
                                      </p:cBhvr>
                                      <p:to>
                                        <p:strVal val="visible"/>
                                      </p:to>
                                    </p:set>
                                    <p:animEffect transition="in" filter="fade">
                                      <p:cBhvr>
                                        <p:cTn id="78" dur="500"/>
                                        <p:tgtEl>
                                          <p:spTgt spid="33"/>
                                        </p:tgtEl>
                                      </p:cBhvr>
                                    </p:animEffect>
                                    <p:anim calcmode="lin" valueType="num">
                                      <p:cBhvr>
                                        <p:cTn id="79" dur="500" fill="hold"/>
                                        <p:tgtEl>
                                          <p:spTgt spid="33"/>
                                        </p:tgtEl>
                                        <p:attrNameLst>
                                          <p:attrName>ppt_x</p:attrName>
                                        </p:attrNameLst>
                                      </p:cBhvr>
                                      <p:tavLst>
                                        <p:tav tm="0">
                                          <p:val>
                                            <p:strVal val="#ppt_x"/>
                                          </p:val>
                                        </p:tav>
                                        <p:tav tm="100000">
                                          <p:val>
                                            <p:strVal val="#ppt_x"/>
                                          </p:val>
                                        </p:tav>
                                      </p:tavLst>
                                    </p:anim>
                                    <p:anim calcmode="lin" valueType="num">
                                      <p:cBhvr>
                                        <p:cTn id="80" dur="500" fill="hold"/>
                                        <p:tgtEl>
                                          <p:spTgt spid="33"/>
                                        </p:tgtEl>
                                        <p:attrNameLst>
                                          <p:attrName>ppt_y</p:attrName>
                                        </p:attrNameLst>
                                      </p:cBhvr>
                                      <p:tavLst>
                                        <p:tav tm="0">
                                          <p:val>
                                            <p:strVal val="#ppt_y+.1"/>
                                          </p:val>
                                        </p:tav>
                                        <p:tav tm="100000">
                                          <p:val>
                                            <p:strVal val="#ppt_y"/>
                                          </p:val>
                                        </p:tav>
                                      </p:tavLst>
                                    </p:anim>
                                  </p:childTnLst>
                                </p:cTn>
                              </p:par>
                            </p:childTnLst>
                          </p:cTn>
                        </p:par>
                        <p:par>
                          <p:cTn id="81" fill="hold">
                            <p:stCondLst>
                              <p:cond delay="7000"/>
                            </p:stCondLst>
                            <p:childTnLst>
                              <p:par>
                                <p:cTn id="82" presetID="10" presetClass="entr" presetSubtype="0" fill="hold" nodeType="afterEffect">
                                  <p:stCondLst>
                                    <p:cond delay="0"/>
                                  </p:stCondLst>
                                  <p:childTnLst>
                                    <p:set>
                                      <p:cBhvr>
                                        <p:cTn id="83" dur="1" fill="hold">
                                          <p:stCondLst>
                                            <p:cond delay="0"/>
                                          </p:stCondLst>
                                        </p:cTn>
                                        <p:tgtEl>
                                          <p:spTgt spid="54"/>
                                        </p:tgtEl>
                                        <p:attrNameLst>
                                          <p:attrName>style.visibility</p:attrName>
                                        </p:attrNameLst>
                                      </p:cBhvr>
                                      <p:to>
                                        <p:strVal val="visible"/>
                                      </p:to>
                                    </p:set>
                                    <p:animEffect transition="in" filter="fade">
                                      <p:cBhvr>
                                        <p:cTn id="84" dur="500"/>
                                        <p:tgtEl>
                                          <p:spTgt spid="54"/>
                                        </p:tgtEl>
                                      </p:cBhvr>
                                    </p:animEffect>
                                  </p:childTnLst>
                                </p:cTn>
                              </p:par>
                            </p:childTnLst>
                          </p:cTn>
                        </p:par>
                        <p:par>
                          <p:cTn id="85" fill="hold">
                            <p:stCondLst>
                              <p:cond delay="7500"/>
                            </p:stCondLst>
                            <p:childTnLst>
                              <p:par>
                                <p:cTn id="86" presetID="22" presetClass="entr" presetSubtype="2" fill="hold" nodeType="afterEffect">
                                  <p:stCondLst>
                                    <p:cond delay="0"/>
                                  </p:stCondLst>
                                  <p:childTnLst>
                                    <p:set>
                                      <p:cBhvr>
                                        <p:cTn id="87" dur="1" fill="hold">
                                          <p:stCondLst>
                                            <p:cond delay="0"/>
                                          </p:stCondLst>
                                        </p:cTn>
                                        <p:tgtEl>
                                          <p:spTgt spid="46"/>
                                        </p:tgtEl>
                                        <p:attrNameLst>
                                          <p:attrName>style.visibility</p:attrName>
                                        </p:attrNameLst>
                                      </p:cBhvr>
                                      <p:to>
                                        <p:strVal val="visible"/>
                                      </p:to>
                                    </p:set>
                                    <p:animEffect transition="in" filter="wipe(right)">
                                      <p:cBhvr>
                                        <p:cTn id="88" dur="500"/>
                                        <p:tgtEl>
                                          <p:spTgt spid="46"/>
                                        </p:tgtEl>
                                      </p:cBhvr>
                                    </p:animEffect>
                                  </p:childTnLst>
                                </p:cTn>
                              </p:par>
                            </p:childTnLst>
                          </p:cTn>
                        </p:par>
                        <p:par>
                          <p:cTn id="89" fill="hold">
                            <p:stCondLst>
                              <p:cond delay="8000"/>
                            </p:stCondLst>
                            <p:childTnLst>
                              <p:par>
                                <p:cTn id="90" presetID="42" presetClass="entr" presetSubtype="0" fill="hold" grpId="0" nodeType="afterEffect">
                                  <p:stCondLst>
                                    <p:cond delay="0"/>
                                  </p:stCondLst>
                                  <p:childTnLst>
                                    <p:set>
                                      <p:cBhvr>
                                        <p:cTn id="91" dur="1" fill="hold">
                                          <p:stCondLst>
                                            <p:cond delay="0"/>
                                          </p:stCondLst>
                                        </p:cTn>
                                        <p:tgtEl>
                                          <p:spTgt spid="36"/>
                                        </p:tgtEl>
                                        <p:attrNameLst>
                                          <p:attrName>style.visibility</p:attrName>
                                        </p:attrNameLst>
                                      </p:cBhvr>
                                      <p:to>
                                        <p:strVal val="visible"/>
                                      </p:to>
                                    </p:set>
                                    <p:animEffect transition="in" filter="fade">
                                      <p:cBhvr>
                                        <p:cTn id="92" dur="500"/>
                                        <p:tgtEl>
                                          <p:spTgt spid="36"/>
                                        </p:tgtEl>
                                      </p:cBhvr>
                                    </p:animEffect>
                                    <p:anim calcmode="lin" valueType="num">
                                      <p:cBhvr>
                                        <p:cTn id="93" dur="500" fill="hold"/>
                                        <p:tgtEl>
                                          <p:spTgt spid="36"/>
                                        </p:tgtEl>
                                        <p:attrNameLst>
                                          <p:attrName>ppt_x</p:attrName>
                                        </p:attrNameLst>
                                      </p:cBhvr>
                                      <p:tavLst>
                                        <p:tav tm="0">
                                          <p:val>
                                            <p:strVal val="#ppt_x"/>
                                          </p:val>
                                        </p:tav>
                                        <p:tav tm="100000">
                                          <p:val>
                                            <p:strVal val="#ppt_x"/>
                                          </p:val>
                                        </p:tav>
                                      </p:tavLst>
                                    </p:anim>
                                    <p:anim calcmode="lin" valueType="num">
                                      <p:cBhvr>
                                        <p:cTn id="94" dur="500" fill="hold"/>
                                        <p:tgtEl>
                                          <p:spTgt spid="36"/>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35"/>
                                        </p:tgtEl>
                                        <p:attrNameLst>
                                          <p:attrName>style.visibility</p:attrName>
                                        </p:attrNameLst>
                                      </p:cBhvr>
                                      <p:to>
                                        <p:strVal val="visible"/>
                                      </p:to>
                                    </p:set>
                                    <p:animEffect transition="in" filter="fade">
                                      <p:cBhvr>
                                        <p:cTn id="97" dur="500"/>
                                        <p:tgtEl>
                                          <p:spTgt spid="35"/>
                                        </p:tgtEl>
                                      </p:cBhvr>
                                    </p:animEffect>
                                    <p:anim calcmode="lin" valueType="num">
                                      <p:cBhvr>
                                        <p:cTn id="98" dur="500" fill="hold"/>
                                        <p:tgtEl>
                                          <p:spTgt spid="35"/>
                                        </p:tgtEl>
                                        <p:attrNameLst>
                                          <p:attrName>ppt_x</p:attrName>
                                        </p:attrNameLst>
                                      </p:cBhvr>
                                      <p:tavLst>
                                        <p:tav tm="0">
                                          <p:val>
                                            <p:strVal val="#ppt_x"/>
                                          </p:val>
                                        </p:tav>
                                        <p:tav tm="100000">
                                          <p:val>
                                            <p:strVal val="#ppt_x"/>
                                          </p:val>
                                        </p:tav>
                                      </p:tavLst>
                                    </p:anim>
                                    <p:anim calcmode="lin" valueType="num">
                                      <p:cBhvr>
                                        <p:cTn id="99" dur="500" fill="hold"/>
                                        <p:tgtEl>
                                          <p:spTgt spid="35"/>
                                        </p:tgtEl>
                                        <p:attrNameLst>
                                          <p:attrName>ppt_y</p:attrName>
                                        </p:attrNameLst>
                                      </p:cBhvr>
                                      <p:tavLst>
                                        <p:tav tm="0">
                                          <p:val>
                                            <p:strVal val="#ppt_y+.1"/>
                                          </p:val>
                                        </p:tav>
                                        <p:tav tm="100000">
                                          <p:val>
                                            <p:strVal val="#ppt_y"/>
                                          </p:val>
                                        </p:tav>
                                      </p:tavLst>
                                    </p:anim>
                                  </p:childTnLst>
                                </p:cTn>
                              </p:par>
                            </p:childTnLst>
                          </p:cTn>
                        </p:par>
                        <p:par>
                          <p:cTn id="100" fill="hold">
                            <p:stCondLst>
                              <p:cond delay="8500"/>
                            </p:stCondLst>
                            <p:childTnLst>
                              <p:par>
                                <p:cTn id="101" presetID="10" presetClass="entr" presetSubtype="0" fill="hold" grpId="0" nodeType="afterEffect">
                                  <p:stCondLst>
                                    <p:cond delay="0"/>
                                  </p:stCondLst>
                                  <p:childTnLst>
                                    <p:set>
                                      <p:cBhvr>
                                        <p:cTn id="102" dur="1" fill="hold">
                                          <p:stCondLst>
                                            <p:cond delay="0"/>
                                          </p:stCondLst>
                                        </p:cTn>
                                        <p:tgtEl>
                                          <p:spTgt spid="19"/>
                                        </p:tgtEl>
                                        <p:attrNameLst>
                                          <p:attrName>style.visibility</p:attrName>
                                        </p:attrNameLst>
                                      </p:cBhvr>
                                      <p:to>
                                        <p:strVal val="visible"/>
                                      </p:to>
                                    </p:set>
                                    <p:animEffect transition="in" filter="fade">
                                      <p:cBhvr>
                                        <p:cTn id="103" dur="500"/>
                                        <p:tgtEl>
                                          <p:spTgt spid="19"/>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66"/>
                                        </p:tgtEl>
                                        <p:attrNameLst>
                                          <p:attrName>style.visibility</p:attrName>
                                        </p:attrNameLst>
                                      </p:cBhvr>
                                      <p:to>
                                        <p:strVal val="visible"/>
                                      </p:to>
                                    </p:set>
                                    <p:animEffect transition="in" filter="fade">
                                      <p:cBhvr>
                                        <p:cTn id="106" dur="500"/>
                                        <p:tgtEl>
                                          <p:spTgt spid="66"/>
                                        </p:tgtEl>
                                      </p:cBhvr>
                                    </p:animEffect>
                                  </p:childTnLst>
                                </p:cTn>
                              </p:par>
                            </p:childTnLst>
                          </p:cTn>
                        </p:par>
                        <p:par>
                          <p:cTn id="107" fill="hold">
                            <p:stCondLst>
                              <p:cond delay="9000"/>
                            </p:stCondLst>
                            <p:childTnLst>
                              <p:par>
                                <p:cTn id="108" presetID="22" presetClass="entr" presetSubtype="8" fill="hold" grpId="0" nodeType="afterEffect">
                                  <p:stCondLst>
                                    <p:cond delay="0"/>
                                  </p:stCondLst>
                                  <p:childTnLst>
                                    <p:set>
                                      <p:cBhvr>
                                        <p:cTn id="109" dur="1" fill="hold">
                                          <p:stCondLst>
                                            <p:cond delay="0"/>
                                          </p:stCondLst>
                                        </p:cTn>
                                        <p:tgtEl>
                                          <p:spTgt spid="67"/>
                                        </p:tgtEl>
                                        <p:attrNameLst>
                                          <p:attrName>style.visibility</p:attrName>
                                        </p:attrNameLst>
                                      </p:cBhvr>
                                      <p:to>
                                        <p:strVal val="visible"/>
                                      </p:to>
                                    </p:set>
                                    <p:animEffect transition="in" filter="wipe(left)">
                                      <p:cBhvr>
                                        <p:cTn id="110" dur="500"/>
                                        <p:tgtEl>
                                          <p:spTgt spid="67"/>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68"/>
                                        </p:tgtEl>
                                        <p:attrNameLst>
                                          <p:attrName>style.visibility</p:attrName>
                                        </p:attrNameLst>
                                      </p:cBhvr>
                                      <p:to>
                                        <p:strVal val="visible"/>
                                      </p:to>
                                    </p:set>
                                    <p:animEffect transition="in" filter="fade">
                                      <p:cBhvr>
                                        <p:cTn id="113" dur="500"/>
                                        <p:tgtEl>
                                          <p:spTgt spid="68"/>
                                        </p:tgtEl>
                                      </p:cBhvr>
                                    </p:animEffect>
                                  </p:childTnLst>
                                </p:cTn>
                              </p:par>
                            </p:childTnLst>
                          </p:cTn>
                        </p:par>
                        <p:par>
                          <p:cTn id="114" fill="hold">
                            <p:stCondLst>
                              <p:cond delay="9500"/>
                            </p:stCondLst>
                            <p:childTnLst>
                              <p:par>
                                <p:cTn id="115" presetID="22" presetClass="entr" presetSubtype="8" fill="hold" grpId="0" nodeType="afterEffect">
                                  <p:stCondLst>
                                    <p:cond delay="0"/>
                                  </p:stCondLst>
                                  <p:childTnLst>
                                    <p:set>
                                      <p:cBhvr>
                                        <p:cTn id="116" dur="1" fill="hold">
                                          <p:stCondLst>
                                            <p:cond delay="0"/>
                                          </p:stCondLst>
                                        </p:cTn>
                                        <p:tgtEl>
                                          <p:spTgt spid="69"/>
                                        </p:tgtEl>
                                        <p:attrNameLst>
                                          <p:attrName>style.visibility</p:attrName>
                                        </p:attrNameLst>
                                      </p:cBhvr>
                                      <p:to>
                                        <p:strVal val="visible"/>
                                      </p:to>
                                    </p:set>
                                    <p:animEffect transition="in" filter="wipe(left)">
                                      <p:cBhvr>
                                        <p:cTn id="117" dur="500"/>
                                        <p:tgtEl>
                                          <p:spTgt spid="69"/>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70"/>
                                        </p:tgtEl>
                                        <p:attrNameLst>
                                          <p:attrName>style.visibility</p:attrName>
                                        </p:attrNameLst>
                                      </p:cBhvr>
                                      <p:to>
                                        <p:strVal val="visible"/>
                                      </p:to>
                                    </p:set>
                                    <p:animEffect transition="in" filter="fade">
                                      <p:cBhvr>
                                        <p:cTn id="120" dur="500"/>
                                        <p:tgtEl>
                                          <p:spTgt spid="70"/>
                                        </p:tgtEl>
                                      </p:cBhvr>
                                    </p:animEffect>
                                  </p:childTnLst>
                                </p:cTn>
                              </p:par>
                            </p:childTnLst>
                          </p:cTn>
                        </p:par>
                        <p:par>
                          <p:cTn id="121" fill="hold">
                            <p:stCondLst>
                              <p:cond delay="10000"/>
                            </p:stCondLst>
                            <p:childTnLst>
                              <p:par>
                                <p:cTn id="122" presetID="22" presetClass="entr" presetSubtype="8" fill="hold" grpId="0" nodeType="afterEffect">
                                  <p:stCondLst>
                                    <p:cond delay="0"/>
                                  </p:stCondLst>
                                  <p:childTnLst>
                                    <p:set>
                                      <p:cBhvr>
                                        <p:cTn id="123" dur="1" fill="hold">
                                          <p:stCondLst>
                                            <p:cond delay="0"/>
                                          </p:stCondLst>
                                        </p:cTn>
                                        <p:tgtEl>
                                          <p:spTgt spid="71"/>
                                        </p:tgtEl>
                                        <p:attrNameLst>
                                          <p:attrName>style.visibility</p:attrName>
                                        </p:attrNameLst>
                                      </p:cBhvr>
                                      <p:to>
                                        <p:strVal val="visible"/>
                                      </p:to>
                                    </p:set>
                                    <p:animEffect transition="in" filter="wipe(left)">
                                      <p:cBhvr>
                                        <p:cTn id="124" dur="500"/>
                                        <p:tgtEl>
                                          <p:spTgt spid="71"/>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72"/>
                                        </p:tgtEl>
                                        <p:attrNameLst>
                                          <p:attrName>style.visibility</p:attrName>
                                        </p:attrNameLst>
                                      </p:cBhvr>
                                      <p:to>
                                        <p:strVal val="visible"/>
                                      </p:to>
                                    </p:set>
                                    <p:animEffect transition="in" filter="fade">
                                      <p:cBhvr>
                                        <p:cTn id="127" dur="500"/>
                                        <p:tgtEl>
                                          <p:spTgt spid="72"/>
                                        </p:tgtEl>
                                      </p:cBhvr>
                                    </p:animEffect>
                                  </p:childTnLst>
                                </p:cTn>
                              </p:par>
                            </p:childTnLst>
                          </p:cTn>
                        </p:par>
                        <p:par>
                          <p:cTn id="128" fill="hold">
                            <p:stCondLst>
                              <p:cond delay="10500"/>
                            </p:stCondLst>
                            <p:childTnLst>
                              <p:par>
                                <p:cTn id="129" presetID="22" presetClass="entr" presetSubtype="8" fill="hold" grpId="0" nodeType="afterEffect">
                                  <p:stCondLst>
                                    <p:cond delay="0"/>
                                  </p:stCondLst>
                                  <p:childTnLst>
                                    <p:set>
                                      <p:cBhvr>
                                        <p:cTn id="130" dur="1" fill="hold">
                                          <p:stCondLst>
                                            <p:cond delay="0"/>
                                          </p:stCondLst>
                                        </p:cTn>
                                        <p:tgtEl>
                                          <p:spTgt spid="73"/>
                                        </p:tgtEl>
                                        <p:attrNameLst>
                                          <p:attrName>style.visibility</p:attrName>
                                        </p:attrNameLst>
                                      </p:cBhvr>
                                      <p:to>
                                        <p:strVal val="visible"/>
                                      </p:to>
                                    </p:set>
                                    <p:animEffect transition="in" filter="wipe(left)">
                                      <p:cBhvr>
                                        <p:cTn id="131"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31" grpId="0"/>
      <p:bldP spid="32" grpId="0"/>
      <p:bldP spid="33" grpId="0"/>
      <p:bldP spid="34" grpId="0"/>
      <p:bldP spid="35" grpId="0"/>
      <p:bldP spid="36" grpId="0"/>
      <p:bldP spid="66" grpId="0" animBg="1"/>
      <p:bldP spid="67" grpId="0" animBg="1"/>
      <p:bldP spid="68" grpId="0" animBg="1"/>
      <p:bldP spid="69" grpId="0" animBg="1"/>
      <p:bldP spid="70" grpId="0" animBg="1"/>
      <p:bldP spid="71" grpId="0" animBg="1"/>
      <p:bldP spid="72" grpId="0" animBg="1"/>
      <p:bldP spid="7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efa4e56a9e8e97f2b99ea40391f42dca"/>
          <p:cNvPicPr>
            <a:picLocks noChangeAspect="1"/>
          </p:cNvPicPr>
          <p:nvPr/>
        </p:nvPicPr>
        <p:blipFill>
          <a:blip r:embed="rId3"/>
          <a:stretch>
            <a:fillRect/>
          </a:stretch>
        </p:blipFill>
        <p:spPr>
          <a:xfrm>
            <a:off x="9421" y="-73660"/>
            <a:ext cx="12189460" cy="6931660"/>
          </a:xfrm>
          <a:prstGeom prst="rect">
            <a:avLst/>
          </a:prstGeom>
        </p:spPr>
      </p:pic>
      <p:pic>
        <p:nvPicPr>
          <p:cNvPr id="5" name="图片 4" descr="aca5f4ca3fb0bc29e7b589b6bb7cccf2"/>
          <p:cNvPicPr>
            <a:picLocks noChangeAspect="1"/>
          </p:cNvPicPr>
          <p:nvPr/>
        </p:nvPicPr>
        <p:blipFill rotWithShape="1">
          <a:blip r:embed="rId4"/>
          <a:srcRect b="25482"/>
          <a:stretch/>
        </p:blipFill>
        <p:spPr>
          <a:xfrm>
            <a:off x="4873451" y="664576"/>
            <a:ext cx="2592288" cy="1352910"/>
          </a:xfrm>
          <a:prstGeom prst="rect">
            <a:avLst/>
          </a:prstGeom>
        </p:spPr>
      </p:pic>
      <p:pic>
        <p:nvPicPr>
          <p:cNvPr id="6" name="图片 5" descr="2460f450e81d1d7d98b9ffae8683cd1d"/>
          <p:cNvPicPr>
            <a:picLocks noChangeAspect="1"/>
          </p:cNvPicPr>
          <p:nvPr/>
        </p:nvPicPr>
        <p:blipFill>
          <a:blip r:embed="rId5"/>
          <a:stretch>
            <a:fillRect/>
          </a:stretch>
        </p:blipFill>
        <p:spPr>
          <a:xfrm>
            <a:off x="7105699" y="476672"/>
            <a:ext cx="2312670" cy="3188335"/>
          </a:xfrm>
          <a:prstGeom prst="rect">
            <a:avLst/>
          </a:prstGeom>
        </p:spPr>
      </p:pic>
      <p:pic>
        <p:nvPicPr>
          <p:cNvPr id="2" name="图片 1"/>
          <p:cNvPicPr>
            <a:picLocks noChangeAspect="1"/>
          </p:cNvPicPr>
          <p:nvPr/>
        </p:nvPicPr>
        <p:blipFill rotWithShape="1">
          <a:blip r:embed="rId6" cstate="print">
            <a:extLst>
              <a:ext uri="{28A0092B-C50C-407E-A947-70E740481C1C}">
                <a14:useLocalDpi xmlns:a14="http://schemas.microsoft.com/office/drawing/2010/main" val="0"/>
              </a:ext>
            </a:extLst>
          </a:blip>
          <a:srcRect l="-217" t="28069" r="217" b="46132"/>
          <a:stretch/>
        </p:blipFill>
        <p:spPr>
          <a:xfrm>
            <a:off x="2137147" y="1628800"/>
            <a:ext cx="8599653" cy="2218613"/>
          </a:xfrm>
          <a:prstGeom prst="rect">
            <a:avLst/>
          </a:prstGeom>
        </p:spPr>
      </p:pic>
      <p:sp>
        <p:nvSpPr>
          <p:cNvPr id="9" name="文本框 8"/>
          <p:cNvSpPr txBox="1"/>
          <p:nvPr/>
        </p:nvSpPr>
        <p:spPr>
          <a:xfrm>
            <a:off x="2136428" y="3798150"/>
            <a:ext cx="9073008" cy="584775"/>
          </a:xfrm>
          <a:prstGeom prst="rect">
            <a:avLst/>
          </a:prstGeom>
          <a:noFill/>
        </p:spPr>
        <p:txBody>
          <a:bodyPr wrap="square" rtlCol="0">
            <a:spAutoFit/>
          </a:bodyPr>
          <a:lstStyle/>
          <a:p>
            <a:pPr algn="ctr"/>
            <a:r>
              <a:rPr lang="zh-CN" altLang="en-US" sz="3200" dirty="0">
                <a:solidFill>
                  <a:srgbClr val="C0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谢谢观赏  再创辉煌！</a:t>
            </a:r>
          </a:p>
        </p:txBody>
      </p:sp>
      <p:sp>
        <p:nvSpPr>
          <p:cNvPr id="12" name="矩形 259"/>
          <p:cNvSpPr>
            <a:spLocks noChangeArrowheads="1"/>
          </p:cNvSpPr>
          <p:nvPr/>
        </p:nvSpPr>
        <p:spPr bwMode="auto">
          <a:xfrm>
            <a:off x="3577307" y="3356992"/>
            <a:ext cx="6191250" cy="325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50000"/>
              </a:lnSpc>
              <a:buNone/>
            </a:pPr>
            <a:r>
              <a:rPr lang="en-US" altLang="zh-CN" sz="1600" dirty="0">
                <a:solidFill>
                  <a:srgbClr val="C00000"/>
                </a:solidFill>
              </a:rPr>
              <a:t>The grand opening of grand opening promotion</a:t>
            </a:r>
            <a:endParaRPr lang="zh-CN" altLang="en-US" sz="1600"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56346410"/>
      </p:ext>
    </p:extLst>
  </p:cSld>
  <p:clrMapOvr>
    <a:masterClrMapping/>
  </p:clrMapOvr>
  <p:transition spd="slow" advClick="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26" presetClass="emph" presetSubtype="0" fill="hold" nodeType="afterEffect">
                                  <p:stCondLst>
                                    <p:cond delay="0"/>
                                  </p:stCondLst>
                                  <p:childTnLst>
                                    <p:animEffect transition="out" filter="fade">
                                      <p:cBhvr>
                                        <p:cTn id="13" dur="500" tmFilter="0, 0; .2, .5; .8, .5; 1, 0"/>
                                        <p:tgtEl>
                                          <p:spTgt spid="2"/>
                                        </p:tgtEl>
                                      </p:cBhvr>
                                    </p:animEffect>
                                    <p:animScale>
                                      <p:cBhvr>
                                        <p:cTn id="14" dur="250" autoRev="1" fill="hold"/>
                                        <p:tgtEl>
                                          <p:spTgt spid="2"/>
                                        </p:tgtEl>
                                      </p:cBhvr>
                                      <p:by x="105000" y="105000"/>
                                    </p:animScale>
                                  </p:childTnLst>
                                </p:cTn>
                              </p:par>
                            </p:childTnLst>
                          </p:cTn>
                        </p:par>
                        <p:par>
                          <p:cTn id="15" fill="hold">
                            <p:stCondLst>
                              <p:cond delay="2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2"/>
                                        </p:tgtEl>
                                        <p:attrNameLst>
                                          <p:attrName>ppt_y</p:attrName>
                                        </p:attrNameLst>
                                      </p:cBhvr>
                                      <p:tavLst>
                                        <p:tav tm="0">
                                          <p:val>
                                            <p:strVal val="#ppt_y"/>
                                          </p:val>
                                        </p:tav>
                                        <p:tav tm="100000">
                                          <p:val>
                                            <p:strVal val="#ppt_y"/>
                                          </p:val>
                                        </p:tav>
                                      </p:tavLst>
                                    </p:anim>
                                    <p:anim calcmode="lin" valueType="num">
                                      <p:cBhvr>
                                        <p:cTn id="20"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2"/>
                                        </p:tgtEl>
                                      </p:cBhvr>
                                    </p:animEffect>
                                  </p:childTnLst>
                                </p:cTn>
                              </p:par>
                            </p:childTnLst>
                          </p:cTn>
                        </p:par>
                        <p:par>
                          <p:cTn id="23" fill="hold">
                            <p:stCondLst>
                              <p:cond delay="4850"/>
                            </p:stCondLst>
                            <p:childTnLst>
                              <p:par>
                                <p:cTn id="24" presetID="26" presetClass="emph" presetSubtype="0" fill="hold" grpId="1" nodeType="afterEffect">
                                  <p:stCondLst>
                                    <p:cond delay="0"/>
                                  </p:stCondLst>
                                  <p:iterate type="lt">
                                    <p:tmPct val="0"/>
                                  </p:iterate>
                                  <p:childTnLst>
                                    <p:animEffect transition="out" filter="fade">
                                      <p:cBhvr>
                                        <p:cTn id="25" dur="500" tmFilter="0, 0; .2, .5; .8, .5; 1, 0"/>
                                        <p:tgtEl>
                                          <p:spTgt spid="12"/>
                                        </p:tgtEl>
                                      </p:cBhvr>
                                    </p:animEffect>
                                    <p:animScale>
                                      <p:cBhvr>
                                        <p:cTn id="26" dur="250" autoRev="1" fill="hold"/>
                                        <p:tgtEl>
                                          <p:spTgt spid="12"/>
                                        </p:tgtEl>
                                      </p:cBhvr>
                                      <p:by x="105000" y="105000"/>
                                    </p:animScale>
                                  </p:childTnLst>
                                </p:cTn>
                              </p:par>
                            </p:childTnLst>
                          </p:cTn>
                        </p:par>
                        <p:par>
                          <p:cTn id="27" fill="hold">
                            <p:stCondLst>
                              <p:cond delay="5350"/>
                            </p:stCondLst>
                            <p:childTnLst>
                              <p:par>
                                <p:cTn id="28" presetID="53" presetClass="entr" presetSubtype="16" fill="hold" grpId="0" nodeType="afterEffect">
                                  <p:stCondLst>
                                    <p:cond delay="0"/>
                                  </p:stCondLst>
                                  <p:iterate type="lt">
                                    <p:tmPct val="10000"/>
                                  </p:iterate>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childTnLst>
                          </p:cTn>
                        </p:par>
                        <p:par>
                          <p:cTn id="33" fill="hold">
                            <p:stCondLst>
                              <p:cond delay="6250"/>
                            </p:stCondLst>
                            <p:childTnLst>
                              <p:par>
                                <p:cTn id="34" presetID="26" presetClass="emph" presetSubtype="0" fill="hold" grpId="1" nodeType="afterEffect">
                                  <p:stCondLst>
                                    <p:cond delay="0"/>
                                  </p:stCondLst>
                                  <p:iterate type="lt">
                                    <p:tmPct val="0"/>
                                  </p:iterate>
                                  <p:childTnLst>
                                    <p:animEffect transition="out" filter="fade">
                                      <p:cBhvr>
                                        <p:cTn id="35" dur="500" tmFilter="0, 0; .2, .5; .8, .5; 1, 0"/>
                                        <p:tgtEl>
                                          <p:spTgt spid="9"/>
                                        </p:tgtEl>
                                      </p:cBhvr>
                                    </p:animEffect>
                                    <p:animScale>
                                      <p:cBhvr>
                                        <p:cTn id="36" dur="250" autoRev="1" fill="hold"/>
                                        <p:tgtEl>
                                          <p:spTgt spid="9"/>
                                        </p:tgtEl>
                                      </p:cBhvr>
                                      <p:by x="105000" y="105000"/>
                                    </p:animScale>
                                  </p:childTnLst>
                                </p:cTn>
                              </p:par>
                            </p:childTnLst>
                          </p:cTn>
                        </p:par>
                        <p:par>
                          <p:cTn id="37" fill="hold">
                            <p:stCondLst>
                              <p:cond delay="6750"/>
                            </p:stCondLst>
                            <p:childTnLst>
                              <p:par>
                                <p:cTn id="38" presetID="47" presetClass="entr" presetSubtype="0" fill="hold" nodeType="after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1000"/>
                                        <p:tgtEl>
                                          <p:spTgt spid="5"/>
                                        </p:tgtEl>
                                      </p:cBhvr>
                                    </p:animEffect>
                                    <p:anim calcmode="lin" valueType="num">
                                      <p:cBhvr>
                                        <p:cTn id="41" dur="1000" fill="hold"/>
                                        <p:tgtEl>
                                          <p:spTgt spid="5"/>
                                        </p:tgtEl>
                                        <p:attrNameLst>
                                          <p:attrName>ppt_x</p:attrName>
                                        </p:attrNameLst>
                                      </p:cBhvr>
                                      <p:tavLst>
                                        <p:tav tm="0">
                                          <p:val>
                                            <p:strVal val="#ppt_x"/>
                                          </p:val>
                                        </p:tav>
                                        <p:tav tm="100000">
                                          <p:val>
                                            <p:strVal val="#ppt_x"/>
                                          </p:val>
                                        </p:tav>
                                      </p:tavLst>
                                    </p:anim>
                                    <p:anim calcmode="lin" valueType="num">
                                      <p:cBhvr>
                                        <p:cTn id="4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2" grpId="0"/>
      <p:bldP spid="1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69"/>
          <p:cNvSpPr>
            <a:spLocks noChangeArrowheads="1"/>
          </p:cNvSpPr>
          <p:nvPr/>
        </p:nvSpPr>
        <p:spPr bwMode="auto">
          <a:xfrm>
            <a:off x="3504566" y="3629371"/>
            <a:ext cx="51358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zh-CN" altLang="en-US" sz="3200" b="1" dirty="0">
                <a:solidFill>
                  <a:schemeClr val="accent1"/>
                </a:solidFill>
                <a:latin typeface="微软雅黑" panose="020B0503020204020204" pitchFamily="34" charset="-122"/>
                <a:ea typeface="微软雅黑" panose="020B0503020204020204" pitchFamily="34" charset="-122"/>
              </a:rPr>
              <a:t>在此处添加文字</a:t>
            </a:r>
            <a:endParaRPr lang="en-US" altLang="zh-CN" sz="3200" b="1" dirty="0">
              <a:solidFill>
                <a:schemeClr val="accent1"/>
              </a:solidFill>
              <a:latin typeface="微软雅黑" pitchFamily="34" charset="-122"/>
              <a:ea typeface="微软雅黑" pitchFamily="34" charset="-122"/>
              <a:sym typeface="微软雅黑" pitchFamily="34" charset="-122"/>
            </a:endParaRPr>
          </a:p>
        </p:txBody>
      </p:sp>
      <p:sp>
        <p:nvSpPr>
          <p:cNvPr id="29" name="矩形 70"/>
          <p:cNvSpPr>
            <a:spLocks noChangeArrowheads="1"/>
          </p:cNvSpPr>
          <p:nvPr/>
        </p:nvSpPr>
        <p:spPr bwMode="auto">
          <a:xfrm>
            <a:off x="1302159" y="4293096"/>
            <a:ext cx="95682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在此处添加文字，在此处在此处添加文字在此处添加</a:t>
            </a:r>
          </a:p>
        </p:txBody>
      </p:sp>
      <p:cxnSp>
        <p:nvCxnSpPr>
          <p:cNvPr id="30" name="直接连接符 29"/>
          <p:cNvCxnSpPr/>
          <p:nvPr/>
        </p:nvCxnSpPr>
        <p:spPr>
          <a:xfrm>
            <a:off x="2353986" y="3937225"/>
            <a:ext cx="1455927" cy="1"/>
          </a:xfrm>
          <a:prstGeom prst="line">
            <a:avLst/>
          </a:prstGeom>
          <a:ln w="95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8315706" y="3937225"/>
            <a:ext cx="1379300" cy="1"/>
          </a:xfrm>
          <a:prstGeom prst="line">
            <a:avLst/>
          </a:prstGeom>
          <a:ln w="952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3926704" y="923197"/>
            <a:ext cx="4325047" cy="2605977"/>
            <a:chOff x="3923819" y="592184"/>
            <a:chExt cx="4326048" cy="2606580"/>
          </a:xfrm>
        </p:grpSpPr>
        <p:sp>
          <p:nvSpPr>
            <p:cNvPr id="34" name="等腰三角形 33"/>
            <p:cNvSpPr/>
            <p:nvPr/>
          </p:nvSpPr>
          <p:spPr>
            <a:xfrm rot="2484028">
              <a:off x="4705566" y="592184"/>
              <a:ext cx="2729112" cy="2606580"/>
            </a:xfrm>
            <a:custGeom>
              <a:avLst/>
              <a:gdLst/>
              <a:ahLst/>
              <a:cxnLst/>
              <a:rect l="l" t="t" r="r" b="b"/>
              <a:pathLst>
                <a:path w="2729112" h="2606580">
                  <a:moveTo>
                    <a:pt x="0" y="1706340"/>
                  </a:moveTo>
                  <a:lnTo>
                    <a:pt x="1935431" y="0"/>
                  </a:lnTo>
                  <a:lnTo>
                    <a:pt x="2729112" y="900240"/>
                  </a:lnTo>
                  <a:lnTo>
                    <a:pt x="2531475" y="1074484"/>
                  </a:lnTo>
                  <a:lnTo>
                    <a:pt x="2658139" y="1269688"/>
                  </a:lnTo>
                  <a:lnTo>
                    <a:pt x="2310063" y="1269688"/>
                  </a:lnTo>
                  <a:lnTo>
                    <a:pt x="793681" y="260658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94"/>
            <p:cNvSpPr txBox="1"/>
            <p:nvPr/>
          </p:nvSpPr>
          <p:spPr>
            <a:xfrm>
              <a:off x="3923819" y="1706374"/>
              <a:ext cx="4326048" cy="479780"/>
            </a:xfrm>
            <a:prstGeom prst="rect">
              <a:avLst/>
            </a:prstGeom>
            <a:noFill/>
          </p:spPr>
          <p:txBody>
            <a:bodyPr wrap="square" lIns="68564" tIns="34283" rIns="68564" bIns="34283" rtlCol="0">
              <a:spAutoFit/>
            </a:bodyPr>
            <a:lstStyle/>
            <a:p>
              <a:pPr algn="ctr"/>
              <a:r>
                <a:rPr lang="en-US" altLang="zh-CN" sz="2667" b="1" dirty="0">
                  <a:solidFill>
                    <a:schemeClr val="bg1"/>
                  </a:solidFill>
                  <a:latin typeface="微软雅黑" pitchFamily="34" charset="-122"/>
                  <a:ea typeface="微软雅黑" pitchFamily="34" charset="-122"/>
                </a:rPr>
                <a:t>Part 01</a:t>
              </a:r>
              <a:endParaRPr lang="zh-CN" altLang="en-US" sz="2667" b="1" dirty="0">
                <a:solidFill>
                  <a:schemeClr val="bg1"/>
                </a:solidFill>
                <a:latin typeface="微软雅黑" pitchFamily="34" charset="-122"/>
                <a:ea typeface="微软雅黑" pitchFamily="34" charset="-122"/>
              </a:endParaRPr>
            </a:p>
          </p:txBody>
        </p:sp>
      </p:grpSp>
      <p:pic>
        <p:nvPicPr>
          <p:cNvPr id="10" name="图片 9" descr="9f799c9917954e995baedae81799454d"/>
          <p:cNvPicPr>
            <a:picLocks noChangeAspect="1"/>
          </p:cNvPicPr>
          <p:nvPr/>
        </p:nvPicPr>
        <p:blipFill>
          <a:blip r:embed="rId3"/>
          <a:stretch>
            <a:fillRect/>
          </a:stretch>
        </p:blipFill>
        <p:spPr>
          <a:xfrm>
            <a:off x="-21273" y="5007611"/>
            <a:ext cx="12230735" cy="1858645"/>
          </a:xfrm>
          <a:prstGeom prst="rect">
            <a:avLst/>
          </a:prstGeom>
        </p:spPr>
      </p:pic>
    </p:spTree>
    <p:extLst>
      <p:ext uri="{BB962C8B-B14F-4D97-AF65-F5344CB8AC3E}">
        <p14:creationId xmlns:p14="http://schemas.microsoft.com/office/powerpoint/2010/main" val="413310276"/>
      </p:ext>
    </p:extLst>
  </p:cSld>
  <p:clrMapOvr>
    <a:masterClrMapping/>
  </p:clrMapOvr>
  <mc:AlternateContent xmlns:mc="http://schemas.openxmlformats.org/markup-compatibility/2006">
    <mc:Choice xmlns:p14="http://schemas.microsoft.com/office/powerpoint/2010/main" Requires="p14">
      <p:transition spd="med" p14:dur="700" advClick="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750"/>
                                        <p:tgtEl>
                                          <p:spTgt spid="38"/>
                                        </p:tgtEl>
                                      </p:cBhvr>
                                    </p:animEffect>
                                    <p:anim calcmode="lin" valueType="num">
                                      <p:cBhvr>
                                        <p:cTn id="8" dur="750" fill="hold"/>
                                        <p:tgtEl>
                                          <p:spTgt spid="38"/>
                                        </p:tgtEl>
                                        <p:attrNameLst>
                                          <p:attrName>ppt_x</p:attrName>
                                        </p:attrNameLst>
                                      </p:cBhvr>
                                      <p:tavLst>
                                        <p:tav tm="0">
                                          <p:val>
                                            <p:strVal val="#ppt_x"/>
                                          </p:val>
                                        </p:tav>
                                        <p:tav tm="100000">
                                          <p:val>
                                            <p:strVal val="#ppt_x"/>
                                          </p:val>
                                        </p:tav>
                                      </p:tavLst>
                                    </p:anim>
                                    <p:anim calcmode="lin" valueType="num">
                                      <p:cBhvr>
                                        <p:cTn id="9" dur="750" fill="hold"/>
                                        <p:tgtEl>
                                          <p:spTgt spid="3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8"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wipe(left)">
                                      <p:cBhvr>
                                        <p:cTn id="13" dur="500"/>
                                        <p:tgtEl>
                                          <p:spTgt spid="30"/>
                                        </p:tgtEl>
                                      </p:cBhvr>
                                    </p:animEffect>
                                  </p:childTnLst>
                                </p:cTn>
                              </p:par>
                              <p:par>
                                <p:cTn id="14" presetID="22" presetClass="entr" presetSubtype="2" fill="hold"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wipe(right)">
                                      <p:cBhvr>
                                        <p:cTn id="16" dur="500"/>
                                        <p:tgtEl>
                                          <p:spTgt spid="31"/>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fltVal val="0"/>
                                          </p:val>
                                        </p:tav>
                                        <p:tav tm="100000">
                                          <p:val>
                                            <p:strVal val="#ppt_w"/>
                                          </p:val>
                                        </p:tav>
                                      </p:tavLst>
                                    </p:anim>
                                    <p:anim calcmode="lin" valueType="num">
                                      <p:cBhvr>
                                        <p:cTn id="20" dur="500" fill="hold"/>
                                        <p:tgtEl>
                                          <p:spTgt spid="28"/>
                                        </p:tgtEl>
                                        <p:attrNameLst>
                                          <p:attrName>ppt_h</p:attrName>
                                        </p:attrNameLst>
                                      </p:cBhvr>
                                      <p:tavLst>
                                        <p:tav tm="0">
                                          <p:val>
                                            <p:fltVal val="0"/>
                                          </p:val>
                                        </p:tav>
                                        <p:tav tm="100000">
                                          <p:val>
                                            <p:strVal val="#ppt_h"/>
                                          </p:val>
                                        </p:tav>
                                      </p:tavLst>
                                    </p:anim>
                                    <p:animEffect transition="in" filter="fade">
                                      <p:cBhvr>
                                        <p:cTn id="21" dur="500"/>
                                        <p:tgtEl>
                                          <p:spTgt spid="28"/>
                                        </p:tgtEl>
                                      </p:cBhvr>
                                    </p:animEffect>
                                  </p:childTnLst>
                                </p:cTn>
                              </p:par>
                            </p:childTnLst>
                          </p:cTn>
                        </p:par>
                        <p:par>
                          <p:cTn id="22" fill="hold">
                            <p:stCondLst>
                              <p:cond delay="1250"/>
                            </p:stCondLst>
                            <p:childTnLst>
                              <p:par>
                                <p:cTn id="23" presetID="31" presetClass="entr" presetSubtype="0"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1000" fill="hold"/>
                                        <p:tgtEl>
                                          <p:spTgt spid="29"/>
                                        </p:tgtEl>
                                        <p:attrNameLst>
                                          <p:attrName>ppt_w</p:attrName>
                                        </p:attrNameLst>
                                      </p:cBhvr>
                                      <p:tavLst>
                                        <p:tav tm="0">
                                          <p:val>
                                            <p:fltVal val="0"/>
                                          </p:val>
                                        </p:tav>
                                        <p:tav tm="100000">
                                          <p:val>
                                            <p:strVal val="#ppt_w"/>
                                          </p:val>
                                        </p:tav>
                                      </p:tavLst>
                                    </p:anim>
                                    <p:anim calcmode="lin" valueType="num">
                                      <p:cBhvr>
                                        <p:cTn id="26" dur="1000" fill="hold"/>
                                        <p:tgtEl>
                                          <p:spTgt spid="29"/>
                                        </p:tgtEl>
                                        <p:attrNameLst>
                                          <p:attrName>ppt_h</p:attrName>
                                        </p:attrNameLst>
                                      </p:cBhvr>
                                      <p:tavLst>
                                        <p:tav tm="0">
                                          <p:val>
                                            <p:fltVal val="0"/>
                                          </p:val>
                                        </p:tav>
                                        <p:tav tm="100000">
                                          <p:val>
                                            <p:strVal val="#ppt_h"/>
                                          </p:val>
                                        </p:tav>
                                      </p:tavLst>
                                    </p:anim>
                                    <p:anim calcmode="lin" valueType="num">
                                      <p:cBhvr>
                                        <p:cTn id="27" dur="1000" fill="hold"/>
                                        <p:tgtEl>
                                          <p:spTgt spid="29"/>
                                        </p:tgtEl>
                                        <p:attrNameLst>
                                          <p:attrName>style.rotation</p:attrName>
                                        </p:attrNameLst>
                                      </p:cBhvr>
                                      <p:tavLst>
                                        <p:tav tm="0">
                                          <p:val>
                                            <p:fltVal val="90"/>
                                          </p:val>
                                        </p:tav>
                                        <p:tav tm="100000">
                                          <p:val>
                                            <p:fltVal val="0"/>
                                          </p:val>
                                        </p:tav>
                                      </p:tavLst>
                                    </p:anim>
                                    <p:animEffect transition="in" filter="fade">
                                      <p:cBhvr>
                                        <p:cTn id="28"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5"/>
          <p:cNvSpPr>
            <a:spLocks/>
          </p:cNvSpPr>
          <p:nvPr/>
        </p:nvSpPr>
        <p:spPr bwMode="auto">
          <a:xfrm>
            <a:off x="928092" y="1582919"/>
            <a:ext cx="2947494" cy="2922211"/>
          </a:xfrm>
          <a:custGeom>
            <a:avLst/>
            <a:gdLst>
              <a:gd name="T0" fmla="*/ 190 w 197"/>
              <a:gd name="T1" fmla="*/ 97 h 195"/>
              <a:gd name="T2" fmla="*/ 197 w 197"/>
              <a:gd name="T3" fmla="*/ 86 h 195"/>
              <a:gd name="T4" fmla="*/ 193 w 197"/>
              <a:gd name="T5" fmla="*/ 76 h 195"/>
              <a:gd name="T6" fmla="*/ 188 w 197"/>
              <a:gd name="T7" fmla="*/ 59 h 195"/>
              <a:gd name="T8" fmla="*/ 183 w 197"/>
              <a:gd name="T9" fmla="*/ 48 h 195"/>
              <a:gd name="T10" fmla="*/ 167 w 197"/>
              <a:gd name="T11" fmla="*/ 38 h 195"/>
              <a:gd name="T12" fmla="*/ 166 w 197"/>
              <a:gd name="T13" fmla="*/ 25 h 195"/>
              <a:gd name="T14" fmla="*/ 158 w 197"/>
              <a:gd name="T15" fmla="*/ 29 h 195"/>
              <a:gd name="T16" fmla="*/ 147 w 197"/>
              <a:gd name="T17" fmla="*/ 12 h 195"/>
              <a:gd name="T18" fmla="*/ 137 w 197"/>
              <a:gd name="T19" fmla="*/ 9 h 195"/>
              <a:gd name="T20" fmla="*/ 120 w 197"/>
              <a:gd name="T21" fmla="*/ 3 h 195"/>
              <a:gd name="T22" fmla="*/ 110 w 197"/>
              <a:gd name="T23" fmla="*/ 0 h 195"/>
              <a:gd name="T24" fmla="*/ 99 w 197"/>
              <a:gd name="T25" fmla="*/ 7 h 195"/>
              <a:gd name="T26" fmla="*/ 88 w 197"/>
              <a:gd name="T27" fmla="*/ 0 h 195"/>
              <a:gd name="T28" fmla="*/ 77 w 197"/>
              <a:gd name="T29" fmla="*/ 3 h 195"/>
              <a:gd name="T30" fmla="*/ 61 w 197"/>
              <a:gd name="T31" fmla="*/ 9 h 195"/>
              <a:gd name="T32" fmla="*/ 50 w 197"/>
              <a:gd name="T33" fmla="*/ 12 h 195"/>
              <a:gd name="T34" fmla="*/ 40 w 197"/>
              <a:gd name="T35" fmla="*/ 29 h 195"/>
              <a:gd name="T36" fmla="*/ 32 w 197"/>
              <a:gd name="T37" fmla="*/ 25 h 195"/>
              <a:gd name="T38" fmla="*/ 30 w 197"/>
              <a:gd name="T39" fmla="*/ 38 h 195"/>
              <a:gd name="T40" fmla="*/ 15 w 197"/>
              <a:gd name="T41" fmla="*/ 48 h 195"/>
              <a:gd name="T42" fmla="*/ 10 w 197"/>
              <a:gd name="T43" fmla="*/ 59 h 195"/>
              <a:gd name="T44" fmla="*/ 4 w 197"/>
              <a:gd name="T45" fmla="*/ 76 h 195"/>
              <a:gd name="T46" fmla="*/ 0 w 197"/>
              <a:gd name="T47" fmla="*/ 86 h 195"/>
              <a:gd name="T48" fmla="*/ 8 w 197"/>
              <a:gd name="T49" fmla="*/ 97 h 195"/>
              <a:gd name="T50" fmla="*/ 0 w 197"/>
              <a:gd name="T51" fmla="*/ 109 h 195"/>
              <a:gd name="T52" fmla="*/ 4 w 197"/>
              <a:gd name="T53" fmla="*/ 119 h 195"/>
              <a:gd name="T54" fmla="*/ 10 w 197"/>
              <a:gd name="T55" fmla="*/ 136 h 195"/>
              <a:gd name="T56" fmla="*/ 15 w 197"/>
              <a:gd name="T57" fmla="*/ 147 h 195"/>
              <a:gd name="T58" fmla="*/ 30 w 197"/>
              <a:gd name="T59" fmla="*/ 157 h 195"/>
              <a:gd name="T60" fmla="*/ 32 w 197"/>
              <a:gd name="T61" fmla="*/ 170 h 195"/>
              <a:gd name="T62" fmla="*/ 40 w 197"/>
              <a:gd name="T63" fmla="*/ 166 h 195"/>
              <a:gd name="T64" fmla="*/ 50 w 197"/>
              <a:gd name="T65" fmla="*/ 183 h 195"/>
              <a:gd name="T66" fmla="*/ 61 w 197"/>
              <a:gd name="T67" fmla="*/ 186 h 195"/>
              <a:gd name="T68" fmla="*/ 77 w 197"/>
              <a:gd name="T69" fmla="*/ 191 h 195"/>
              <a:gd name="T70" fmla="*/ 88 w 197"/>
              <a:gd name="T71" fmla="*/ 195 h 195"/>
              <a:gd name="T72" fmla="*/ 99 w 197"/>
              <a:gd name="T73" fmla="*/ 188 h 195"/>
              <a:gd name="T74" fmla="*/ 110 w 197"/>
              <a:gd name="T75" fmla="*/ 195 h 195"/>
              <a:gd name="T76" fmla="*/ 120 w 197"/>
              <a:gd name="T77" fmla="*/ 191 h 195"/>
              <a:gd name="T78" fmla="*/ 137 w 197"/>
              <a:gd name="T79" fmla="*/ 186 h 195"/>
              <a:gd name="T80" fmla="*/ 147 w 197"/>
              <a:gd name="T81" fmla="*/ 183 h 195"/>
              <a:gd name="T82" fmla="*/ 158 w 197"/>
              <a:gd name="T83" fmla="*/ 166 h 195"/>
              <a:gd name="T84" fmla="*/ 166 w 197"/>
              <a:gd name="T85" fmla="*/ 170 h 195"/>
              <a:gd name="T86" fmla="*/ 167 w 197"/>
              <a:gd name="T87" fmla="*/ 157 h 195"/>
              <a:gd name="T88" fmla="*/ 183 w 197"/>
              <a:gd name="T89" fmla="*/ 147 h 195"/>
              <a:gd name="T90" fmla="*/ 188 w 197"/>
              <a:gd name="T91" fmla="*/ 136 h 195"/>
              <a:gd name="T92" fmla="*/ 193 w 197"/>
              <a:gd name="T93" fmla="*/ 119 h 195"/>
              <a:gd name="T94" fmla="*/ 197 w 197"/>
              <a:gd name="T95" fmla="*/ 109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7" h="195">
                <a:moveTo>
                  <a:pt x="195" y="106"/>
                </a:moveTo>
                <a:cubicBezTo>
                  <a:pt x="189" y="105"/>
                  <a:pt x="189" y="105"/>
                  <a:pt x="189" y="105"/>
                </a:cubicBezTo>
                <a:cubicBezTo>
                  <a:pt x="189" y="103"/>
                  <a:pt x="190" y="100"/>
                  <a:pt x="190" y="97"/>
                </a:cubicBezTo>
                <a:cubicBezTo>
                  <a:pt x="190" y="95"/>
                  <a:pt x="189" y="92"/>
                  <a:pt x="189" y="90"/>
                </a:cubicBezTo>
                <a:cubicBezTo>
                  <a:pt x="195" y="89"/>
                  <a:pt x="195" y="89"/>
                  <a:pt x="195" y="89"/>
                </a:cubicBezTo>
                <a:cubicBezTo>
                  <a:pt x="197" y="88"/>
                  <a:pt x="197" y="87"/>
                  <a:pt x="197" y="86"/>
                </a:cubicBezTo>
                <a:cubicBezTo>
                  <a:pt x="197" y="83"/>
                  <a:pt x="196" y="80"/>
                  <a:pt x="196" y="78"/>
                </a:cubicBezTo>
                <a:cubicBezTo>
                  <a:pt x="196" y="77"/>
                  <a:pt x="195" y="76"/>
                  <a:pt x="194" y="76"/>
                </a:cubicBezTo>
                <a:cubicBezTo>
                  <a:pt x="194" y="76"/>
                  <a:pt x="194" y="76"/>
                  <a:pt x="193" y="76"/>
                </a:cubicBezTo>
                <a:cubicBezTo>
                  <a:pt x="187" y="77"/>
                  <a:pt x="187" y="77"/>
                  <a:pt x="187" y="77"/>
                </a:cubicBezTo>
                <a:cubicBezTo>
                  <a:pt x="186" y="72"/>
                  <a:pt x="184" y="67"/>
                  <a:pt x="182" y="62"/>
                </a:cubicBezTo>
                <a:cubicBezTo>
                  <a:pt x="188" y="59"/>
                  <a:pt x="188" y="59"/>
                  <a:pt x="188" y="59"/>
                </a:cubicBezTo>
                <a:cubicBezTo>
                  <a:pt x="189" y="59"/>
                  <a:pt x="189" y="57"/>
                  <a:pt x="189" y="56"/>
                </a:cubicBezTo>
                <a:cubicBezTo>
                  <a:pt x="188" y="54"/>
                  <a:pt x="186" y="51"/>
                  <a:pt x="185" y="49"/>
                </a:cubicBezTo>
                <a:cubicBezTo>
                  <a:pt x="185" y="48"/>
                  <a:pt x="184" y="48"/>
                  <a:pt x="183" y="48"/>
                </a:cubicBezTo>
                <a:cubicBezTo>
                  <a:pt x="183" y="48"/>
                  <a:pt x="182" y="48"/>
                  <a:pt x="182" y="48"/>
                </a:cubicBezTo>
                <a:cubicBezTo>
                  <a:pt x="176" y="50"/>
                  <a:pt x="176" y="50"/>
                  <a:pt x="176" y="50"/>
                </a:cubicBezTo>
                <a:cubicBezTo>
                  <a:pt x="174" y="46"/>
                  <a:pt x="171" y="42"/>
                  <a:pt x="167" y="38"/>
                </a:cubicBezTo>
                <a:cubicBezTo>
                  <a:pt x="172" y="34"/>
                  <a:pt x="172" y="34"/>
                  <a:pt x="172" y="34"/>
                </a:cubicBezTo>
                <a:cubicBezTo>
                  <a:pt x="172" y="33"/>
                  <a:pt x="172" y="31"/>
                  <a:pt x="172" y="31"/>
                </a:cubicBezTo>
                <a:cubicBezTo>
                  <a:pt x="170" y="28"/>
                  <a:pt x="168" y="26"/>
                  <a:pt x="166" y="25"/>
                </a:cubicBezTo>
                <a:cubicBezTo>
                  <a:pt x="165" y="24"/>
                  <a:pt x="165" y="24"/>
                  <a:pt x="164" y="24"/>
                </a:cubicBezTo>
                <a:cubicBezTo>
                  <a:pt x="163" y="24"/>
                  <a:pt x="163" y="24"/>
                  <a:pt x="162" y="25"/>
                </a:cubicBezTo>
                <a:cubicBezTo>
                  <a:pt x="158" y="29"/>
                  <a:pt x="158" y="29"/>
                  <a:pt x="158" y="29"/>
                </a:cubicBezTo>
                <a:cubicBezTo>
                  <a:pt x="154" y="26"/>
                  <a:pt x="150" y="23"/>
                  <a:pt x="146" y="20"/>
                </a:cubicBezTo>
                <a:cubicBezTo>
                  <a:pt x="148" y="14"/>
                  <a:pt x="148" y="14"/>
                  <a:pt x="148" y="14"/>
                </a:cubicBezTo>
                <a:cubicBezTo>
                  <a:pt x="149" y="13"/>
                  <a:pt x="148" y="12"/>
                  <a:pt x="147" y="12"/>
                </a:cubicBezTo>
                <a:cubicBezTo>
                  <a:pt x="145" y="10"/>
                  <a:pt x="142" y="9"/>
                  <a:pt x="140" y="8"/>
                </a:cubicBezTo>
                <a:cubicBezTo>
                  <a:pt x="139" y="8"/>
                  <a:pt x="139" y="7"/>
                  <a:pt x="139" y="7"/>
                </a:cubicBezTo>
                <a:cubicBezTo>
                  <a:pt x="138" y="7"/>
                  <a:pt x="137" y="8"/>
                  <a:pt x="137" y="9"/>
                </a:cubicBezTo>
                <a:cubicBezTo>
                  <a:pt x="134" y="14"/>
                  <a:pt x="134" y="14"/>
                  <a:pt x="134" y="14"/>
                </a:cubicBezTo>
                <a:cubicBezTo>
                  <a:pt x="129" y="12"/>
                  <a:pt x="124" y="11"/>
                  <a:pt x="119" y="10"/>
                </a:cubicBezTo>
                <a:cubicBezTo>
                  <a:pt x="120" y="3"/>
                  <a:pt x="120" y="3"/>
                  <a:pt x="120" y="3"/>
                </a:cubicBezTo>
                <a:cubicBezTo>
                  <a:pt x="120" y="2"/>
                  <a:pt x="120" y="1"/>
                  <a:pt x="118" y="1"/>
                </a:cubicBezTo>
                <a:cubicBezTo>
                  <a:pt x="116" y="0"/>
                  <a:pt x="113" y="0"/>
                  <a:pt x="110" y="0"/>
                </a:cubicBezTo>
                <a:cubicBezTo>
                  <a:pt x="110" y="0"/>
                  <a:pt x="110" y="0"/>
                  <a:pt x="110" y="0"/>
                </a:cubicBezTo>
                <a:cubicBezTo>
                  <a:pt x="109" y="0"/>
                  <a:pt x="108" y="0"/>
                  <a:pt x="107" y="1"/>
                </a:cubicBezTo>
                <a:cubicBezTo>
                  <a:pt x="106" y="7"/>
                  <a:pt x="106" y="7"/>
                  <a:pt x="106" y="7"/>
                </a:cubicBezTo>
                <a:cubicBezTo>
                  <a:pt x="104" y="7"/>
                  <a:pt x="101" y="7"/>
                  <a:pt x="99" y="7"/>
                </a:cubicBezTo>
                <a:cubicBezTo>
                  <a:pt x="96" y="7"/>
                  <a:pt x="94" y="7"/>
                  <a:pt x="91" y="7"/>
                </a:cubicBezTo>
                <a:cubicBezTo>
                  <a:pt x="90" y="1"/>
                  <a:pt x="90" y="1"/>
                  <a:pt x="90" y="1"/>
                </a:cubicBezTo>
                <a:cubicBezTo>
                  <a:pt x="90" y="0"/>
                  <a:pt x="89" y="0"/>
                  <a:pt x="88" y="0"/>
                </a:cubicBezTo>
                <a:cubicBezTo>
                  <a:pt x="88" y="0"/>
                  <a:pt x="88" y="0"/>
                  <a:pt x="88" y="0"/>
                </a:cubicBezTo>
                <a:cubicBezTo>
                  <a:pt x="85" y="0"/>
                  <a:pt x="82" y="0"/>
                  <a:pt x="79" y="1"/>
                </a:cubicBezTo>
                <a:cubicBezTo>
                  <a:pt x="78" y="1"/>
                  <a:pt x="77" y="2"/>
                  <a:pt x="77" y="3"/>
                </a:cubicBezTo>
                <a:cubicBezTo>
                  <a:pt x="78" y="10"/>
                  <a:pt x="78" y="10"/>
                  <a:pt x="78" y="10"/>
                </a:cubicBezTo>
                <a:cubicBezTo>
                  <a:pt x="73" y="11"/>
                  <a:pt x="68" y="12"/>
                  <a:pt x="64" y="14"/>
                </a:cubicBezTo>
                <a:cubicBezTo>
                  <a:pt x="61" y="9"/>
                  <a:pt x="61" y="9"/>
                  <a:pt x="61" y="9"/>
                </a:cubicBezTo>
                <a:cubicBezTo>
                  <a:pt x="60" y="8"/>
                  <a:pt x="60" y="7"/>
                  <a:pt x="59" y="7"/>
                </a:cubicBezTo>
                <a:cubicBezTo>
                  <a:pt x="58" y="7"/>
                  <a:pt x="58" y="8"/>
                  <a:pt x="58" y="8"/>
                </a:cubicBezTo>
                <a:cubicBezTo>
                  <a:pt x="55" y="9"/>
                  <a:pt x="53" y="10"/>
                  <a:pt x="50" y="12"/>
                </a:cubicBezTo>
                <a:cubicBezTo>
                  <a:pt x="49" y="12"/>
                  <a:pt x="49" y="13"/>
                  <a:pt x="49" y="14"/>
                </a:cubicBezTo>
                <a:cubicBezTo>
                  <a:pt x="52" y="20"/>
                  <a:pt x="52" y="20"/>
                  <a:pt x="52" y="20"/>
                </a:cubicBezTo>
                <a:cubicBezTo>
                  <a:pt x="48" y="23"/>
                  <a:pt x="44" y="26"/>
                  <a:pt x="40" y="29"/>
                </a:cubicBezTo>
                <a:cubicBezTo>
                  <a:pt x="35" y="25"/>
                  <a:pt x="35" y="25"/>
                  <a:pt x="35" y="25"/>
                </a:cubicBezTo>
                <a:cubicBezTo>
                  <a:pt x="35" y="24"/>
                  <a:pt x="34" y="24"/>
                  <a:pt x="34" y="24"/>
                </a:cubicBezTo>
                <a:cubicBezTo>
                  <a:pt x="33" y="24"/>
                  <a:pt x="32" y="24"/>
                  <a:pt x="32" y="25"/>
                </a:cubicBezTo>
                <a:cubicBezTo>
                  <a:pt x="30" y="26"/>
                  <a:pt x="28" y="28"/>
                  <a:pt x="26" y="31"/>
                </a:cubicBezTo>
                <a:cubicBezTo>
                  <a:pt x="25" y="31"/>
                  <a:pt x="25" y="33"/>
                  <a:pt x="26" y="34"/>
                </a:cubicBezTo>
                <a:cubicBezTo>
                  <a:pt x="30" y="38"/>
                  <a:pt x="30" y="38"/>
                  <a:pt x="30" y="38"/>
                </a:cubicBezTo>
                <a:cubicBezTo>
                  <a:pt x="27" y="42"/>
                  <a:pt x="24" y="46"/>
                  <a:pt x="21" y="50"/>
                </a:cubicBezTo>
                <a:cubicBezTo>
                  <a:pt x="16" y="48"/>
                  <a:pt x="16" y="48"/>
                  <a:pt x="16" y="48"/>
                </a:cubicBezTo>
                <a:cubicBezTo>
                  <a:pt x="15" y="48"/>
                  <a:pt x="15" y="48"/>
                  <a:pt x="15" y="48"/>
                </a:cubicBezTo>
                <a:cubicBezTo>
                  <a:pt x="14" y="48"/>
                  <a:pt x="13" y="48"/>
                  <a:pt x="13" y="49"/>
                </a:cubicBezTo>
                <a:cubicBezTo>
                  <a:pt x="11" y="51"/>
                  <a:pt x="10" y="54"/>
                  <a:pt x="9" y="56"/>
                </a:cubicBezTo>
                <a:cubicBezTo>
                  <a:pt x="8" y="57"/>
                  <a:pt x="9" y="59"/>
                  <a:pt x="10" y="59"/>
                </a:cubicBezTo>
                <a:cubicBezTo>
                  <a:pt x="15" y="62"/>
                  <a:pt x="15" y="62"/>
                  <a:pt x="15" y="62"/>
                </a:cubicBezTo>
                <a:cubicBezTo>
                  <a:pt x="13" y="67"/>
                  <a:pt x="12" y="72"/>
                  <a:pt x="10" y="77"/>
                </a:cubicBezTo>
                <a:cubicBezTo>
                  <a:pt x="4" y="76"/>
                  <a:pt x="4" y="76"/>
                  <a:pt x="4" y="76"/>
                </a:cubicBezTo>
                <a:cubicBezTo>
                  <a:pt x="4" y="76"/>
                  <a:pt x="4" y="76"/>
                  <a:pt x="4" y="76"/>
                </a:cubicBezTo>
                <a:cubicBezTo>
                  <a:pt x="3" y="76"/>
                  <a:pt x="2" y="77"/>
                  <a:pt x="2" y="78"/>
                </a:cubicBezTo>
                <a:cubicBezTo>
                  <a:pt x="1" y="80"/>
                  <a:pt x="1" y="83"/>
                  <a:pt x="0" y="86"/>
                </a:cubicBezTo>
                <a:cubicBezTo>
                  <a:pt x="0" y="87"/>
                  <a:pt x="1" y="88"/>
                  <a:pt x="2" y="89"/>
                </a:cubicBezTo>
                <a:cubicBezTo>
                  <a:pt x="8" y="90"/>
                  <a:pt x="8" y="90"/>
                  <a:pt x="8" y="90"/>
                </a:cubicBezTo>
                <a:cubicBezTo>
                  <a:pt x="8" y="92"/>
                  <a:pt x="8" y="95"/>
                  <a:pt x="8" y="97"/>
                </a:cubicBezTo>
                <a:cubicBezTo>
                  <a:pt x="8" y="100"/>
                  <a:pt x="8" y="103"/>
                  <a:pt x="8" y="105"/>
                </a:cubicBezTo>
                <a:cubicBezTo>
                  <a:pt x="2" y="106"/>
                  <a:pt x="2" y="106"/>
                  <a:pt x="2" y="106"/>
                </a:cubicBezTo>
                <a:cubicBezTo>
                  <a:pt x="1" y="106"/>
                  <a:pt x="0" y="107"/>
                  <a:pt x="0" y="109"/>
                </a:cubicBezTo>
                <a:cubicBezTo>
                  <a:pt x="1" y="112"/>
                  <a:pt x="1" y="114"/>
                  <a:pt x="2" y="117"/>
                </a:cubicBezTo>
                <a:cubicBezTo>
                  <a:pt x="2" y="118"/>
                  <a:pt x="3" y="119"/>
                  <a:pt x="4" y="119"/>
                </a:cubicBezTo>
                <a:cubicBezTo>
                  <a:pt x="4" y="119"/>
                  <a:pt x="4" y="119"/>
                  <a:pt x="4" y="119"/>
                </a:cubicBezTo>
                <a:cubicBezTo>
                  <a:pt x="10" y="118"/>
                  <a:pt x="10" y="118"/>
                  <a:pt x="10" y="118"/>
                </a:cubicBezTo>
                <a:cubicBezTo>
                  <a:pt x="12" y="123"/>
                  <a:pt x="13" y="128"/>
                  <a:pt x="15" y="133"/>
                </a:cubicBezTo>
                <a:cubicBezTo>
                  <a:pt x="10" y="136"/>
                  <a:pt x="10" y="136"/>
                  <a:pt x="10" y="136"/>
                </a:cubicBezTo>
                <a:cubicBezTo>
                  <a:pt x="9" y="136"/>
                  <a:pt x="8" y="137"/>
                  <a:pt x="9" y="139"/>
                </a:cubicBezTo>
                <a:cubicBezTo>
                  <a:pt x="10" y="141"/>
                  <a:pt x="11" y="144"/>
                  <a:pt x="13" y="146"/>
                </a:cubicBezTo>
                <a:cubicBezTo>
                  <a:pt x="13" y="147"/>
                  <a:pt x="14" y="147"/>
                  <a:pt x="15" y="147"/>
                </a:cubicBezTo>
                <a:cubicBezTo>
                  <a:pt x="15" y="147"/>
                  <a:pt x="15" y="147"/>
                  <a:pt x="16" y="147"/>
                </a:cubicBezTo>
                <a:cubicBezTo>
                  <a:pt x="21" y="144"/>
                  <a:pt x="21" y="144"/>
                  <a:pt x="21" y="144"/>
                </a:cubicBezTo>
                <a:cubicBezTo>
                  <a:pt x="24" y="149"/>
                  <a:pt x="27" y="153"/>
                  <a:pt x="30" y="157"/>
                </a:cubicBezTo>
                <a:cubicBezTo>
                  <a:pt x="26" y="161"/>
                  <a:pt x="26" y="161"/>
                  <a:pt x="26" y="161"/>
                </a:cubicBezTo>
                <a:cubicBezTo>
                  <a:pt x="25" y="162"/>
                  <a:pt x="25" y="163"/>
                  <a:pt x="26" y="164"/>
                </a:cubicBezTo>
                <a:cubicBezTo>
                  <a:pt x="28" y="166"/>
                  <a:pt x="30" y="168"/>
                  <a:pt x="32" y="170"/>
                </a:cubicBezTo>
                <a:cubicBezTo>
                  <a:pt x="32" y="171"/>
                  <a:pt x="33" y="171"/>
                  <a:pt x="34" y="171"/>
                </a:cubicBezTo>
                <a:cubicBezTo>
                  <a:pt x="34" y="171"/>
                  <a:pt x="35" y="171"/>
                  <a:pt x="35" y="170"/>
                </a:cubicBezTo>
                <a:cubicBezTo>
                  <a:pt x="40" y="166"/>
                  <a:pt x="40" y="166"/>
                  <a:pt x="40" y="166"/>
                </a:cubicBezTo>
                <a:cubicBezTo>
                  <a:pt x="44" y="169"/>
                  <a:pt x="48" y="172"/>
                  <a:pt x="52" y="175"/>
                </a:cubicBezTo>
                <a:cubicBezTo>
                  <a:pt x="49" y="180"/>
                  <a:pt x="49" y="180"/>
                  <a:pt x="49" y="180"/>
                </a:cubicBezTo>
                <a:cubicBezTo>
                  <a:pt x="49" y="181"/>
                  <a:pt x="49" y="183"/>
                  <a:pt x="50" y="183"/>
                </a:cubicBezTo>
                <a:cubicBezTo>
                  <a:pt x="53" y="185"/>
                  <a:pt x="55" y="186"/>
                  <a:pt x="58" y="187"/>
                </a:cubicBezTo>
                <a:cubicBezTo>
                  <a:pt x="58" y="187"/>
                  <a:pt x="58" y="187"/>
                  <a:pt x="59" y="187"/>
                </a:cubicBezTo>
                <a:cubicBezTo>
                  <a:pt x="60" y="187"/>
                  <a:pt x="60" y="187"/>
                  <a:pt x="61" y="186"/>
                </a:cubicBezTo>
                <a:cubicBezTo>
                  <a:pt x="64" y="181"/>
                  <a:pt x="64" y="181"/>
                  <a:pt x="64" y="181"/>
                </a:cubicBezTo>
                <a:cubicBezTo>
                  <a:pt x="68" y="183"/>
                  <a:pt x="73" y="184"/>
                  <a:pt x="78" y="185"/>
                </a:cubicBezTo>
                <a:cubicBezTo>
                  <a:pt x="77" y="191"/>
                  <a:pt x="77" y="191"/>
                  <a:pt x="77" y="191"/>
                </a:cubicBezTo>
                <a:cubicBezTo>
                  <a:pt x="77" y="193"/>
                  <a:pt x="78" y="194"/>
                  <a:pt x="79" y="194"/>
                </a:cubicBezTo>
                <a:cubicBezTo>
                  <a:pt x="82" y="194"/>
                  <a:pt x="85" y="195"/>
                  <a:pt x="88" y="195"/>
                </a:cubicBezTo>
                <a:cubicBezTo>
                  <a:pt x="88" y="195"/>
                  <a:pt x="88" y="195"/>
                  <a:pt x="88" y="195"/>
                </a:cubicBezTo>
                <a:cubicBezTo>
                  <a:pt x="89" y="195"/>
                  <a:pt x="90" y="195"/>
                  <a:pt x="90" y="193"/>
                </a:cubicBezTo>
                <a:cubicBezTo>
                  <a:pt x="91" y="187"/>
                  <a:pt x="91" y="187"/>
                  <a:pt x="91" y="187"/>
                </a:cubicBezTo>
                <a:cubicBezTo>
                  <a:pt x="94" y="187"/>
                  <a:pt x="96" y="188"/>
                  <a:pt x="99" y="188"/>
                </a:cubicBezTo>
                <a:cubicBezTo>
                  <a:pt x="101" y="188"/>
                  <a:pt x="104" y="187"/>
                  <a:pt x="106" y="187"/>
                </a:cubicBezTo>
                <a:cubicBezTo>
                  <a:pt x="107" y="193"/>
                  <a:pt x="107" y="193"/>
                  <a:pt x="107" y="193"/>
                </a:cubicBezTo>
                <a:cubicBezTo>
                  <a:pt x="108" y="195"/>
                  <a:pt x="109" y="195"/>
                  <a:pt x="110" y="195"/>
                </a:cubicBezTo>
                <a:cubicBezTo>
                  <a:pt x="110" y="195"/>
                  <a:pt x="110" y="195"/>
                  <a:pt x="110" y="195"/>
                </a:cubicBezTo>
                <a:cubicBezTo>
                  <a:pt x="113" y="195"/>
                  <a:pt x="116" y="194"/>
                  <a:pt x="118" y="194"/>
                </a:cubicBezTo>
                <a:cubicBezTo>
                  <a:pt x="120" y="194"/>
                  <a:pt x="120" y="193"/>
                  <a:pt x="120" y="191"/>
                </a:cubicBezTo>
                <a:cubicBezTo>
                  <a:pt x="119" y="185"/>
                  <a:pt x="119" y="185"/>
                  <a:pt x="119" y="185"/>
                </a:cubicBezTo>
                <a:cubicBezTo>
                  <a:pt x="124" y="184"/>
                  <a:pt x="129" y="183"/>
                  <a:pt x="134" y="181"/>
                </a:cubicBezTo>
                <a:cubicBezTo>
                  <a:pt x="137" y="186"/>
                  <a:pt x="137" y="186"/>
                  <a:pt x="137" y="186"/>
                </a:cubicBezTo>
                <a:cubicBezTo>
                  <a:pt x="137" y="187"/>
                  <a:pt x="138" y="187"/>
                  <a:pt x="139" y="187"/>
                </a:cubicBezTo>
                <a:cubicBezTo>
                  <a:pt x="139" y="187"/>
                  <a:pt x="139" y="187"/>
                  <a:pt x="140" y="187"/>
                </a:cubicBezTo>
                <a:cubicBezTo>
                  <a:pt x="142" y="186"/>
                  <a:pt x="145" y="185"/>
                  <a:pt x="147" y="183"/>
                </a:cubicBezTo>
                <a:cubicBezTo>
                  <a:pt x="148" y="183"/>
                  <a:pt x="149" y="181"/>
                  <a:pt x="148" y="180"/>
                </a:cubicBezTo>
                <a:cubicBezTo>
                  <a:pt x="146" y="175"/>
                  <a:pt x="146" y="175"/>
                  <a:pt x="146" y="175"/>
                </a:cubicBezTo>
                <a:cubicBezTo>
                  <a:pt x="150" y="172"/>
                  <a:pt x="154" y="169"/>
                  <a:pt x="158" y="166"/>
                </a:cubicBezTo>
                <a:cubicBezTo>
                  <a:pt x="162" y="170"/>
                  <a:pt x="162" y="170"/>
                  <a:pt x="162" y="170"/>
                </a:cubicBezTo>
                <a:cubicBezTo>
                  <a:pt x="163" y="171"/>
                  <a:pt x="163" y="171"/>
                  <a:pt x="164" y="171"/>
                </a:cubicBezTo>
                <a:cubicBezTo>
                  <a:pt x="165" y="171"/>
                  <a:pt x="165" y="171"/>
                  <a:pt x="166" y="170"/>
                </a:cubicBezTo>
                <a:cubicBezTo>
                  <a:pt x="168" y="168"/>
                  <a:pt x="170" y="166"/>
                  <a:pt x="172" y="164"/>
                </a:cubicBezTo>
                <a:cubicBezTo>
                  <a:pt x="172" y="163"/>
                  <a:pt x="172" y="162"/>
                  <a:pt x="172" y="161"/>
                </a:cubicBezTo>
                <a:cubicBezTo>
                  <a:pt x="167" y="157"/>
                  <a:pt x="167" y="157"/>
                  <a:pt x="167" y="157"/>
                </a:cubicBezTo>
                <a:cubicBezTo>
                  <a:pt x="171" y="153"/>
                  <a:pt x="174" y="149"/>
                  <a:pt x="176" y="144"/>
                </a:cubicBezTo>
                <a:cubicBezTo>
                  <a:pt x="182" y="147"/>
                  <a:pt x="182" y="147"/>
                  <a:pt x="182" y="147"/>
                </a:cubicBezTo>
                <a:cubicBezTo>
                  <a:pt x="182" y="147"/>
                  <a:pt x="183" y="147"/>
                  <a:pt x="183" y="147"/>
                </a:cubicBezTo>
                <a:cubicBezTo>
                  <a:pt x="184" y="147"/>
                  <a:pt x="185" y="147"/>
                  <a:pt x="185" y="146"/>
                </a:cubicBezTo>
                <a:cubicBezTo>
                  <a:pt x="186" y="144"/>
                  <a:pt x="188" y="141"/>
                  <a:pt x="189" y="139"/>
                </a:cubicBezTo>
                <a:cubicBezTo>
                  <a:pt x="189" y="137"/>
                  <a:pt x="189" y="136"/>
                  <a:pt x="188" y="136"/>
                </a:cubicBezTo>
                <a:cubicBezTo>
                  <a:pt x="182" y="133"/>
                  <a:pt x="182" y="133"/>
                  <a:pt x="182" y="133"/>
                </a:cubicBezTo>
                <a:cubicBezTo>
                  <a:pt x="184" y="128"/>
                  <a:pt x="186" y="123"/>
                  <a:pt x="187" y="118"/>
                </a:cubicBezTo>
                <a:cubicBezTo>
                  <a:pt x="193" y="119"/>
                  <a:pt x="193" y="119"/>
                  <a:pt x="193" y="119"/>
                </a:cubicBezTo>
                <a:cubicBezTo>
                  <a:pt x="194" y="119"/>
                  <a:pt x="194" y="119"/>
                  <a:pt x="194" y="119"/>
                </a:cubicBezTo>
                <a:cubicBezTo>
                  <a:pt x="195" y="119"/>
                  <a:pt x="196" y="118"/>
                  <a:pt x="196" y="117"/>
                </a:cubicBezTo>
                <a:cubicBezTo>
                  <a:pt x="196" y="114"/>
                  <a:pt x="197" y="112"/>
                  <a:pt x="197" y="109"/>
                </a:cubicBezTo>
                <a:cubicBezTo>
                  <a:pt x="197" y="107"/>
                  <a:pt x="197" y="106"/>
                  <a:pt x="195" y="106"/>
                </a:cubicBezTo>
                <a:close/>
              </a:path>
            </a:pathLst>
          </a:custGeom>
          <a:solidFill>
            <a:schemeClr val="accent1"/>
          </a:solidFill>
          <a:ln w="19050" cap="rnd">
            <a:solidFill>
              <a:schemeClr val="accent1"/>
            </a:solidFill>
            <a:round/>
            <a:headEnd/>
            <a:tailEnd/>
          </a:ln>
        </p:spPr>
        <p:txBody>
          <a:bodyPr vert="horz" wrap="square" lIns="45720" tIns="22860" rIns="45720" bIns="22860" numCol="1" anchor="t" anchorCtr="0" compatLnSpc="1">
            <a:prstTxWarp prst="textNoShape">
              <a:avLst/>
            </a:prstTxWarp>
          </a:bodyPr>
          <a:lstStyle/>
          <a:p>
            <a:endParaRPr lang="en-US" sz="900">
              <a:latin typeface="Arial" panose="020B0604020202020204" pitchFamily="34" charset="0"/>
              <a:cs typeface="Arial" panose="020B0604020202020204" pitchFamily="34" charset="0"/>
            </a:endParaRPr>
          </a:p>
        </p:txBody>
      </p:sp>
      <p:sp>
        <p:nvSpPr>
          <p:cNvPr id="5" name="Freeform 6"/>
          <p:cNvSpPr>
            <a:spLocks/>
          </p:cNvSpPr>
          <p:nvPr/>
        </p:nvSpPr>
        <p:spPr bwMode="auto">
          <a:xfrm>
            <a:off x="4939691" y="2283322"/>
            <a:ext cx="2947494" cy="2936956"/>
          </a:xfrm>
          <a:custGeom>
            <a:avLst/>
            <a:gdLst>
              <a:gd name="T0" fmla="*/ 189 w 197"/>
              <a:gd name="T1" fmla="*/ 92 h 196"/>
              <a:gd name="T2" fmla="*/ 196 w 197"/>
              <a:gd name="T3" fmla="*/ 80 h 196"/>
              <a:gd name="T4" fmla="*/ 187 w 197"/>
              <a:gd name="T5" fmla="*/ 79 h 196"/>
              <a:gd name="T6" fmla="*/ 189 w 197"/>
              <a:gd name="T7" fmla="*/ 58 h 196"/>
              <a:gd name="T8" fmla="*/ 183 w 197"/>
              <a:gd name="T9" fmla="*/ 50 h 196"/>
              <a:gd name="T10" fmla="*/ 172 w 197"/>
              <a:gd name="T11" fmla="*/ 35 h 196"/>
              <a:gd name="T12" fmla="*/ 165 w 197"/>
              <a:gd name="T13" fmla="*/ 26 h 196"/>
              <a:gd name="T14" fmla="*/ 147 w 197"/>
              <a:gd name="T15" fmla="*/ 21 h 196"/>
              <a:gd name="T16" fmla="*/ 141 w 197"/>
              <a:gd name="T17" fmla="*/ 9 h 196"/>
              <a:gd name="T18" fmla="*/ 135 w 197"/>
              <a:gd name="T19" fmla="*/ 15 h 196"/>
              <a:gd name="T20" fmla="*/ 122 w 197"/>
              <a:gd name="T21" fmla="*/ 4 h 196"/>
              <a:gd name="T22" fmla="*/ 111 w 197"/>
              <a:gd name="T23" fmla="*/ 0 h 196"/>
              <a:gd name="T24" fmla="*/ 98 w 197"/>
              <a:gd name="T25" fmla="*/ 8 h 196"/>
              <a:gd name="T26" fmla="*/ 98 w 197"/>
              <a:gd name="T27" fmla="*/ 8 h 196"/>
              <a:gd name="T28" fmla="*/ 92 w 197"/>
              <a:gd name="T29" fmla="*/ 2 h 196"/>
              <a:gd name="T30" fmla="*/ 81 w 197"/>
              <a:gd name="T31" fmla="*/ 1 h 196"/>
              <a:gd name="T32" fmla="*/ 65 w 197"/>
              <a:gd name="T33" fmla="*/ 14 h 196"/>
              <a:gd name="T34" fmla="*/ 59 w 197"/>
              <a:gd name="T35" fmla="*/ 7 h 196"/>
              <a:gd name="T36" fmla="*/ 53 w 197"/>
              <a:gd name="T37" fmla="*/ 20 h 196"/>
              <a:gd name="T38" fmla="*/ 35 w 197"/>
              <a:gd name="T39" fmla="*/ 23 h 196"/>
              <a:gd name="T40" fmla="*/ 27 w 197"/>
              <a:gd name="T41" fmla="*/ 33 h 196"/>
              <a:gd name="T42" fmla="*/ 16 w 197"/>
              <a:gd name="T43" fmla="*/ 47 h 196"/>
              <a:gd name="T44" fmla="*/ 9 w 197"/>
              <a:gd name="T45" fmla="*/ 55 h 196"/>
              <a:gd name="T46" fmla="*/ 13 w 197"/>
              <a:gd name="T47" fmla="*/ 69 h 196"/>
              <a:gd name="T48" fmla="*/ 4 w 197"/>
              <a:gd name="T49" fmla="*/ 75 h 196"/>
              <a:gd name="T50" fmla="*/ 2 w 197"/>
              <a:gd name="T51" fmla="*/ 88 h 196"/>
              <a:gd name="T52" fmla="*/ 2 w 197"/>
              <a:gd name="T53" fmla="*/ 105 h 196"/>
              <a:gd name="T54" fmla="*/ 4 w 197"/>
              <a:gd name="T55" fmla="*/ 118 h 196"/>
              <a:gd name="T56" fmla="*/ 15 w 197"/>
              <a:gd name="T57" fmla="*/ 132 h 196"/>
              <a:gd name="T58" fmla="*/ 12 w 197"/>
              <a:gd name="T59" fmla="*/ 145 h 196"/>
              <a:gd name="T60" fmla="*/ 21 w 197"/>
              <a:gd name="T61" fmla="*/ 144 h 196"/>
              <a:gd name="T62" fmla="*/ 25 w 197"/>
              <a:gd name="T63" fmla="*/ 163 h 196"/>
              <a:gd name="T64" fmla="*/ 34 w 197"/>
              <a:gd name="T65" fmla="*/ 170 h 196"/>
              <a:gd name="T66" fmla="*/ 48 w 197"/>
              <a:gd name="T67" fmla="*/ 180 h 196"/>
              <a:gd name="T68" fmla="*/ 58 w 197"/>
              <a:gd name="T69" fmla="*/ 187 h 196"/>
              <a:gd name="T70" fmla="*/ 70 w 197"/>
              <a:gd name="T71" fmla="*/ 183 h 196"/>
              <a:gd name="T72" fmla="*/ 78 w 197"/>
              <a:gd name="T73" fmla="*/ 194 h 196"/>
              <a:gd name="T74" fmla="*/ 89 w 197"/>
              <a:gd name="T75" fmla="*/ 194 h 196"/>
              <a:gd name="T76" fmla="*/ 105 w 197"/>
              <a:gd name="T77" fmla="*/ 188 h 196"/>
              <a:gd name="T78" fmla="*/ 108 w 197"/>
              <a:gd name="T79" fmla="*/ 196 h 196"/>
              <a:gd name="T80" fmla="*/ 118 w 197"/>
              <a:gd name="T81" fmla="*/ 186 h 196"/>
              <a:gd name="T82" fmla="*/ 137 w 197"/>
              <a:gd name="T83" fmla="*/ 189 h 196"/>
              <a:gd name="T84" fmla="*/ 147 w 197"/>
              <a:gd name="T85" fmla="*/ 182 h 196"/>
              <a:gd name="T86" fmla="*/ 161 w 197"/>
              <a:gd name="T87" fmla="*/ 172 h 196"/>
              <a:gd name="T88" fmla="*/ 171 w 197"/>
              <a:gd name="T89" fmla="*/ 166 h 196"/>
              <a:gd name="T90" fmla="*/ 176 w 197"/>
              <a:gd name="T91" fmla="*/ 146 h 196"/>
              <a:gd name="T92" fmla="*/ 184 w 197"/>
              <a:gd name="T93" fmla="*/ 148 h 196"/>
              <a:gd name="T94" fmla="*/ 182 w 197"/>
              <a:gd name="T95" fmla="*/ 134 h 196"/>
              <a:gd name="T96" fmla="*/ 193 w 197"/>
              <a:gd name="T97" fmla="*/ 121 h 196"/>
              <a:gd name="T98" fmla="*/ 197 w 197"/>
              <a:gd name="T99" fmla="*/ 11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7" h="196">
                <a:moveTo>
                  <a:pt x="195" y="108"/>
                </a:moveTo>
                <a:cubicBezTo>
                  <a:pt x="189" y="107"/>
                  <a:pt x="189" y="107"/>
                  <a:pt x="189" y="107"/>
                </a:cubicBezTo>
                <a:cubicBezTo>
                  <a:pt x="190" y="102"/>
                  <a:pt x="190" y="97"/>
                  <a:pt x="189" y="92"/>
                </a:cubicBezTo>
                <a:cubicBezTo>
                  <a:pt x="195" y="91"/>
                  <a:pt x="195" y="91"/>
                  <a:pt x="195" y="91"/>
                </a:cubicBezTo>
                <a:cubicBezTo>
                  <a:pt x="197" y="90"/>
                  <a:pt x="197" y="89"/>
                  <a:pt x="197" y="88"/>
                </a:cubicBezTo>
                <a:cubicBezTo>
                  <a:pt x="197" y="85"/>
                  <a:pt x="197" y="83"/>
                  <a:pt x="196" y="80"/>
                </a:cubicBezTo>
                <a:cubicBezTo>
                  <a:pt x="196" y="79"/>
                  <a:pt x="195" y="78"/>
                  <a:pt x="194" y="78"/>
                </a:cubicBezTo>
                <a:cubicBezTo>
                  <a:pt x="194" y="78"/>
                  <a:pt x="194" y="78"/>
                  <a:pt x="194" y="78"/>
                </a:cubicBezTo>
                <a:cubicBezTo>
                  <a:pt x="187" y="79"/>
                  <a:pt x="187" y="79"/>
                  <a:pt x="187" y="79"/>
                </a:cubicBezTo>
                <a:cubicBezTo>
                  <a:pt x="186" y="74"/>
                  <a:pt x="185" y="69"/>
                  <a:pt x="183" y="64"/>
                </a:cubicBezTo>
                <a:cubicBezTo>
                  <a:pt x="188" y="61"/>
                  <a:pt x="188" y="61"/>
                  <a:pt x="188" y="61"/>
                </a:cubicBezTo>
                <a:cubicBezTo>
                  <a:pt x="189" y="61"/>
                  <a:pt x="190" y="59"/>
                  <a:pt x="189" y="58"/>
                </a:cubicBezTo>
                <a:cubicBezTo>
                  <a:pt x="188" y="56"/>
                  <a:pt x="187" y="53"/>
                  <a:pt x="186" y="51"/>
                </a:cubicBezTo>
                <a:cubicBezTo>
                  <a:pt x="185" y="50"/>
                  <a:pt x="184" y="49"/>
                  <a:pt x="184" y="49"/>
                </a:cubicBezTo>
                <a:cubicBezTo>
                  <a:pt x="183" y="49"/>
                  <a:pt x="183" y="50"/>
                  <a:pt x="183" y="50"/>
                </a:cubicBezTo>
                <a:cubicBezTo>
                  <a:pt x="177" y="52"/>
                  <a:pt x="177" y="52"/>
                  <a:pt x="177" y="52"/>
                </a:cubicBezTo>
                <a:cubicBezTo>
                  <a:pt x="174" y="48"/>
                  <a:pt x="171" y="44"/>
                  <a:pt x="168" y="40"/>
                </a:cubicBezTo>
                <a:cubicBezTo>
                  <a:pt x="172" y="35"/>
                  <a:pt x="172" y="35"/>
                  <a:pt x="172" y="35"/>
                </a:cubicBezTo>
                <a:cubicBezTo>
                  <a:pt x="173" y="35"/>
                  <a:pt x="173" y="33"/>
                  <a:pt x="173" y="32"/>
                </a:cubicBezTo>
                <a:cubicBezTo>
                  <a:pt x="171" y="30"/>
                  <a:pt x="169" y="28"/>
                  <a:pt x="167" y="26"/>
                </a:cubicBezTo>
                <a:cubicBezTo>
                  <a:pt x="166" y="26"/>
                  <a:pt x="166" y="26"/>
                  <a:pt x="165" y="26"/>
                </a:cubicBezTo>
                <a:cubicBezTo>
                  <a:pt x="164" y="26"/>
                  <a:pt x="164" y="26"/>
                  <a:pt x="163" y="26"/>
                </a:cubicBezTo>
                <a:cubicBezTo>
                  <a:pt x="159" y="30"/>
                  <a:pt x="159" y="30"/>
                  <a:pt x="159" y="30"/>
                </a:cubicBezTo>
                <a:cubicBezTo>
                  <a:pt x="155" y="27"/>
                  <a:pt x="151" y="24"/>
                  <a:pt x="147" y="21"/>
                </a:cubicBezTo>
                <a:cubicBezTo>
                  <a:pt x="150" y="16"/>
                  <a:pt x="150" y="16"/>
                  <a:pt x="150" y="16"/>
                </a:cubicBezTo>
                <a:cubicBezTo>
                  <a:pt x="150" y="15"/>
                  <a:pt x="150" y="13"/>
                  <a:pt x="149" y="13"/>
                </a:cubicBezTo>
                <a:cubicBezTo>
                  <a:pt x="146" y="12"/>
                  <a:pt x="144" y="10"/>
                  <a:pt x="141" y="9"/>
                </a:cubicBezTo>
                <a:cubicBezTo>
                  <a:pt x="141" y="9"/>
                  <a:pt x="140" y="9"/>
                  <a:pt x="140" y="9"/>
                </a:cubicBezTo>
                <a:cubicBezTo>
                  <a:pt x="139" y="9"/>
                  <a:pt x="139" y="9"/>
                  <a:pt x="138" y="10"/>
                </a:cubicBezTo>
                <a:cubicBezTo>
                  <a:pt x="135" y="15"/>
                  <a:pt x="135" y="15"/>
                  <a:pt x="135" y="15"/>
                </a:cubicBezTo>
                <a:cubicBezTo>
                  <a:pt x="133" y="14"/>
                  <a:pt x="130" y="13"/>
                  <a:pt x="128" y="13"/>
                </a:cubicBezTo>
                <a:cubicBezTo>
                  <a:pt x="126" y="12"/>
                  <a:pt x="123" y="11"/>
                  <a:pt x="121" y="10"/>
                </a:cubicBezTo>
                <a:cubicBezTo>
                  <a:pt x="122" y="4"/>
                  <a:pt x="122" y="4"/>
                  <a:pt x="122" y="4"/>
                </a:cubicBezTo>
                <a:cubicBezTo>
                  <a:pt x="122" y="3"/>
                  <a:pt x="121" y="2"/>
                  <a:pt x="120" y="2"/>
                </a:cubicBezTo>
                <a:cubicBezTo>
                  <a:pt x="117" y="1"/>
                  <a:pt x="114" y="1"/>
                  <a:pt x="111" y="0"/>
                </a:cubicBezTo>
                <a:cubicBezTo>
                  <a:pt x="111" y="0"/>
                  <a:pt x="111" y="0"/>
                  <a:pt x="111" y="0"/>
                </a:cubicBezTo>
                <a:cubicBezTo>
                  <a:pt x="110" y="0"/>
                  <a:pt x="109" y="1"/>
                  <a:pt x="109" y="2"/>
                </a:cubicBezTo>
                <a:cubicBezTo>
                  <a:pt x="108" y="8"/>
                  <a:pt x="108" y="8"/>
                  <a:pt x="108" y="8"/>
                </a:cubicBezTo>
                <a:cubicBezTo>
                  <a:pt x="105" y="8"/>
                  <a:pt x="102" y="8"/>
                  <a:pt x="98" y="8"/>
                </a:cubicBezTo>
                <a:cubicBezTo>
                  <a:pt x="98" y="9"/>
                  <a:pt x="98" y="9"/>
                  <a:pt x="98" y="9"/>
                </a:cubicBezTo>
                <a:cubicBezTo>
                  <a:pt x="98" y="9"/>
                  <a:pt x="98" y="9"/>
                  <a:pt x="98" y="9"/>
                </a:cubicBezTo>
                <a:cubicBezTo>
                  <a:pt x="98" y="8"/>
                  <a:pt x="98" y="8"/>
                  <a:pt x="98" y="8"/>
                </a:cubicBezTo>
                <a:cubicBezTo>
                  <a:pt x="98" y="8"/>
                  <a:pt x="98" y="8"/>
                  <a:pt x="98" y="8"/>
                </a:cubicBezTo>
                <a:cubicBezTo>
                  <a:pt x="96" y="8"/>
                  <a:pt x="95" y="8"/>
                  <a:pt x="93" y="8"/>
                </a:cubicBezTo>
                <a:cubicBezTo>
                  <a:pt x="92" y="2"/>
                  <a:pt x="92" y="2"/>
                  <a:pt x="92" y="2"/>
                </a:cubicBezTo>
                <a:cubicBezTo>
                  <a:pt x="91" y="1"/>
                  <a:pt x="90" y="0"/>
                  <a:pt x="89" y="0"/>
                </a:cubicBezTo>
                <a:cubicBezTo>
                  <a:pt x="89" y="0"/>
                  <a:pt x="89" y="0"/>
                  <a:pt x="89" y="0"/>
                </a:cubicBezTo>
                <a:cubicBezTo>
                  <a:pt x="86" y="0"/>
                  <a:pt x="83" y="0"/>
                  <a:pt x="81" y="1"/>
                </a:cubicBezTo>
                <a:cubicBezTo>
                  <a:pt x="79" y="1"/>
                  <a:pt x="79" y="2"/>
                  <a:pt x="79" y="3"/>
                </a:cubicBezTo>
                <a:cubicBezTo>
                  <a:pt x="80" y="10"/>
                  <a:pt x="80" y="10"/>
                  <a:pt x="80" y="10"/>
                </a:cubicBezTo>
                <a:cubicBezTo>
                  <a:pt x="75" y="11"/>
                  <a:pt x="70" y="12"/>
                  <a:pt x="65" y="14"/>
                </a:cubicBezTo>
                <a:cubicBezTo>
                  <a:pt x="62" y="8"/>
                  <a:pt x="62" y="8"/>
                  <a:pt x="62" y="8"/>
                </a:cubicBezTo>
                <a:cubicBezTo>
                  <a:pt x="62" y="8"/>
                  <a:pt x="61" y="7"/>
                  <a:pt x="60" y="7"/>
                </a:cubicBezTo>
                <a:cubicBezTo>
                  <a:pt x="60" y="7"/>
                  <a:pt x="59" y="7"/>
                  <a:pt x="59" y="7"/>
                </a:cubicBezTo>
                <a:cubicBezTo>
                  <a:pt x="57" y="8"/>
                  <a:pt x="54" y="10"/>
                  <a:pt x="52" y="11"/>
                </a:cubicBezTo>
                <a:cubicBezTo>
                  <a:pt x="50" y="12"/>
                  <a:pt x="50" y="13"/>
                  <a:pt x="51" y="14"/>
                </a:cubicBezTo>
                <a:cubicBezTo>
                  <a:pt x="53" y="20"/>
                  <a:pt x="53" y="20"/>
                  <a:pt x="53" y="20"/>
                </a:cubicBezTo>
                <a:cubicBezTo>
                  <a:pt x="49" y="22"/>
                  <a:pt x="45" y="25"/>
                  <a:pt x="41" y="28"/>
                </a:cubicBezTo>
                <a:cubicBezTo>
                  <a:pt x="36" y="24"/>
                  <a:pt x="36" y="24"/>
                  <a:pt x="36" y="24"/>
                </a:cubicBezTo>
                <a:cubicBezTo>
                  <a:pt x="36" y="24"/>
                  <a:pt x="35" y="23"/>
                  <a:pt x="35" y="23"/>
                </a:cubicBezTo>
                <a:cubicBezTo>
                  <a:pt x="34" y="23"/>
                  <a:pt x="33" y="24"/>
                  <a:pt x="33" y="24"/>
                </a:cubicBezTo>
                <a:cubicBezTo>
                  <a:pt x="31" y="26"/>
                  <a:pt x="29" y="28"/>
                  <a:pt x="27" y="30"/>
                </a:cubicBezTo>
                <a:cubicBezTo>
                  <a:pt x="26" y="31"/>
                  <a:pt x="26" y="32"/>
                  <a:pt x="27" y="33"/>
                </a:cubicBezTo>
                <a:cubicBezTo>
                  <a:pt x="31" y="38"/>
                  <a:pt x="31" y="38"/>
                  <a:pt x="31" y="38"/>
                </a:cubicBezTo>
                <a:cubicBezTo>
                  <a:pt x="28" y="41"/>
                  <a:pt x="25" y="45"/>
                  <a:pt x="22" y="50"/>
                </a:cubicBezTo>
                <a:cubicBezTo>
                  <a:pt x="16" y="47"/>
                  <a:pt x="16" y="47"/>
                  <a:pt x="16" y="47"/>
                </a:cubicBezTo>
                <a:cubicBezTo>
                  <a:pt x="16" y="47"/>
                  <a:pt x="16" y="47"/>
                  <a:pt x="15" y="47"/>
                </a:cubicBezTo>
                <a:cubicBezTo>
                  <a:pt x="14" y="47"/>
                  <a:pt x="14" y="47"/>
                  <a:pt x="13" y="48"/>
                </a:cubicBezTo>
                <a:cubicBezTo>
                  <a:pt x="12" y="50"/>
                  <a:pt x="11" y="53"/>
                  <a:pt x="9" y="55"/>
                </a:cubicBezTo>
                <a:cubicBezTo>
                  <a:pt x="9" y="56"/>
                  <a:pt x="9" y="58"/>
                  <a:pt x="10" y="58"/>
                </a:cubicBezTo>
                <a:cubicBezTo>
                  <a:pt x="16" y="61"/>
                  <a:pt x="16" y="61"/>
                  <a:pt x="16" y="61"/>
                </a:cubicBezTo>
                <a:cubicBezTo>
                  <a:pt x="15" y="64"/>
                  <a:pt x="14" y="66"/>
                  <a:pt x="13" y="69"/>
                </a:cubicBezTo>
                <a:cubicBezTo>
                  <a:pt x="12" y="71"/>
                  <a:pt x="11" y="73"/>
                  <a:pt x="11" y="76"/>
                </a:cubicBezTo>
                <a:cubicBezTo>
                  <a:pt x="5" y="75"/>
                  <a:pt x="5" y="75"/>
                  <a:pt x="5" y="75"/>
                </a:cubicBezTo>
                <a:cubicBezTo>
                  <a:pt x="4" y="75"/>
                  <a:pt x="4" y="75"/>
                  <a:pt x="4" y="75"/>
                </a:cubicBezTo>
                <a:cubicBezTo>
                  <a:pt x="3" y="75"/>
                  <a:pt x="2" y="76"/>
                  <a:pt x="2" y="77"/>
                </a:cubicBezTo>
                <a:cubicBezTo>
                  <a:pt x="1" y="80"/>
                  <a:pt x="1" y="82"/>
                  <a:pt x="0" y="85"/>
                </a:cubicBezTo>
                <a:cubicBezTo>
                  <a:pt x="0" y="86"/>
                  <a:pt x="1" y="87"/>
                  <a:pt x="2" y="88"/>
                </a:cubicBezTo>
                <a:cubicBezTo>
                  <a:pt x="8" y="89"/>
                  <a:pt x="8" y="89"/>
                  <a:pt x="8" y="89"/>
                </a:cubicBezTo>
                <a:cubicBezTo>
                  <a:pt x="8" y="94"/>
                  <a:pt x="8" y="99"/>
                  <a:pt x="8" y="104"/>
                </a:cubicBezTo>
                <a:cubicBezTo>
                  <a:pt x="2" y="105"/>
                  <a:pt x="2" y="105"/>
                  <a:pt x="2" y="105"/>
                </a:cubicBezTo>
                <a:cubicBezTo>
                  <a:pt x="1" y="105"/>
                  <a:pt x="0" y="106"/>
                  <a:pt x="0" y="108"/>
                </a:cubicBezTo>
                <a:cubicBezTo>
                  <a:pt x="1" y="110"/>
                  <a:pt x="1" y="113"/>
                  <a:pt x="1" y="116"/>
                </a:cubicBezTo>
                <a:cubicBezTo>
                  <a:pt x="2" y="117"/>
                  <a:pt x="3" y="118"/>
                  <a:pt x="4" y="118"/>
                </a:cubicBezTo>
                <a:cubicBezTo>
                  <a:pt x="4" y="118"/>
                  <a:pt x="4" y="118"/>
                  <a:pt x="4" y="118"/>
                </a:cubicBezTo>
                <a:cubicBezTo>
                  <a:pt x="10" y="117"/>
                  <a:pt x="10" y="117"/>
                  <a:pt x="10" y="117"/>
                </a:cubicBezTo>
                <a:cubicBezTo>
                  <a:pt x="11" y="122"/>
                  <a:pt x="13" y="127"/>
                  <a:pt x="15" y="132"/>
                </a:cubicBezTo>
                <a:cubicBezTo>
                  <a:pt x="9" y="135"/>
                  <a:pt x="9" y="135"/>
                  <a:pt x="9" y="135"/>
                </a:cubicBezTo>
                <a:cubicBezTo>
                  <a:pt x="8" y="135"/>
                  <a:pt x="8" y="136"/>
                  <a:pt x="8" y="138"/>
                </a:cubicBezTo>
                <a:cubicBezTo>
                  <a:pt x="9" y="140"/>
                  <a:pt x="11" y="143"/>
                  <a:pt x="12" y="145"/>
                </a:cubicBezTo>
                <a:cubicBezTo>
                  <a:pt x="12" y="146"/>
                  <a:pt x="13" y="146"/>
                  <a:pt x="14" y="146"/>
                </a:cubicBezTo>
                <a:cubicBezTo>
                  <a:pt x="14" y="146"/>
                  <a:pt x="15" y="146"/>
                  <a:pt x="15" y="146"/>
                </a:cubicBezTo>
                <a:cubicBezTo>
                  <a:pt x="21" y="144"/>
                  <a:pt x="21" y="144"/>
                  <a:pt x="21" y="144"/>
                </a:cubicBezTo>
                <a:cubicBezTo>
                  <a:pt x="23" y="148"/>
                  <a:pt x="26" y="152"/>
                  <a:pt x="29" y="156"/>
                </a:cubicBezTo>
                <a:cubicBezTo>
                  <a:pt x="25" y="160"/>
                  <a:pt x="25" y="160"/>
                  <a:pt x="25" y="160"/>
                </a:cubicBezTo>
                <a:cubicBezTo>
                  <a:pt x="24" y="161"/>
                  <a:pt x="24" y="163"/>
                  <a:pt x="25" y="163"/>
                </a:cubicBezTo>
                <a:cubicBezTo>
                  <a:pt x="27" y="166"/>
                  <a:pt x="29" y="168"/>
                  <a:pt x="31" y="170"/>
                </a:cubicBezTo>
                <a:cubicBezTo>
                  <a:pt x="31" y="170"/>
                  <a:pt x="32" y="170"/>
                  <a:pt x="33" y="170"/>
                </a:cubicBezTo>
                <a:cubicBezTo>
                  <a:pt x="33" y="170"/>
                  <a:pt x="34" y="170"/>
                  <a:pt x="34" y="170"/>
                </a:cubicBezTo>
                <a:cubicBezTo>
                  <a:pt x="39" y="165"/>
                  <a:pt x="39" y="165"/>
                  <a:pt x="39" y="165"/>
                </a:cubicBezTo>
                <a:cubicBezTo>
                  <a:pt x="42" y="169"/>
                  <a:pt x="47" y="172"/>
                  <a:pt x="51" y="174"/>
                </a:cubicBezTo>
                <a:cubicBezTo>
                  <a:pt x="48" y="180"/>
                  <a:pt x="48" y="180"/>
                  <a:pt x="48" y="180"/>
                </a:cubicBezTo>
                <a:cubicBezTo>
                  <a:pt x="48" y="181"/>
                  <a:pt x="48" y="182"/>
                  <a:pt x="49" y="183"/>
                </a:cubicBezTo>
                <a:cubicBezTo>
                  <a:pt x="51" y="184"/>
                  <a:pt x="54" y="186"/>
                  <a:pt x="57" y="187"/>
                </a:cubicBezTo>
                <a:cubicBezTo>
                  <a:pt x="57" y="187"/>
                  <a:pt x="57" y="187"/>
                  <a:pt x="58" y="187"/>
                </a:cubicBezTo>
                <a:cubicBezTo>
                  <a:pt x="58" y="187"/>
                  <a:pt x="59" y="187"/>
                  <a:pt x="59" y="186"/>
                </a:cubicBezTo>
                <a:cubicBezTo>
                  <a:pt x="63" y="181"/>
                  <a:pt x="63" y="181"/>
                  <a:pt x="63" y="181"/>
                </a:cubicBezTo>
                <a:cubicBezTo>
                  <a:pt x="65" y="182"/>
                  <a:pt x="67" y="182"/>
                  <a:pt x="70" y="183"/>
                </a:cubicBezTo>
                <a:cubicBezTo>
                  <a:pt x="72" y="184"/>
                  <a:pt x="74" y="185"/>
                  <a:pt x="77" y="185"/>
                </a:cubicBezTo>
                <a:cubicBezTo>
                  <a:pt x="76" y="192"/>
                  <a:pt x="76" y="192"/>
                  <a:pt x="76" y="192"/>
                </a:cubicBezTo>
                <a:cubicBezTo>
                  <a:pt x="76" y="193"/>
                  <a:pt x="76" y="194"/>
                  <a:pt x="78" y="194"/>
                </a:cubicBezTo>
                <a:cubicBezTo>
                  <a:pt x="81" y="195"/>
                  <a:pt x="83" y="195"/>
                  <a:pt x="86" y="196"/>
                </a:cubicBezTo>
                <a:cubicBezTo>
                  <a:pt x="86" y="196"/>
                  <a:pt x="86" y="196"/>
                  <a:pt x="86" y="196"/>
                </a:cubicBezTo>
                <a:cubicBezTo>
                  <a:pt x="87" y="196"/>
                  <a:pt x="88" y="195"/>
                  <a:pt x="89" y="194"/>
                </a:cubicBezTo>
                <a:cubicBezTo>
                  <a:pt x="90" y="188"/>
                  <a:pt x="90" y="188"/>
                  <a:pt x="90" y="188"/>
                </a:cubicBezTo>
                <a:cubicBezTo>
                  <a:pt x="93" y="188"/>
                  <a:pt x="96" y="188"/>
                  <a:pt x="99" y="188"/>
                </a:cubicBezTo>
                <a:cubicBezTo>
                  <a:pt x="101" y="188"/>
                  <a:pt x="103" y="188"/>
                  <a:pt x="105" y="188"/>
                </a:cubicBezTo>
                <a:cubicBezTo>
                  <a:pt x="106" y="194"/>
                  <a:pt x="106" y="194"/>
                  <a:pt x="106" y="194"/>
                </a:cubicBezTo>
                <a:cubicBezTo>
                  <a:pt x="106" y="195"/>
                  <a:pt x="107" y="196"/>
                  <a:pt x="108" y="196"/>
                </a:cubicBezTo>
                <a:cubicBezTo>
                  <a:pt x="108" y="196"/>
                  <a:pt x="108" y="196"/>
                  <a:pt x="108" y="196"/>
                </a:cubicBezTo>
                <a:cubicBezTo>
                  <a:pt x="111" y="196"/>
                  <a:pt x="114" y="195"/>
                  <a:pt x="117" y="195"/>
                </a:cubicBezTo>
                <a:cubicBezTo>
                  <a:pt x="118" y="195"/>
                  <a:pt x="119" y="194"/>
                  <a:pt x="119" y="192"/>
                </a:cubicBezTo>
                <a:cubicBezTo>
                  <a:pt x="118" y="186"/>
                  <a:pt x="118" y="186"/>
                  <a:pt x="118" y="186"/>
                </a:cubicBezTo>
                <a:cubicBezTo>
                  <a:pt x="123" y="185"/>
                  <a:pt x="128" y="184"/>
                  <a:pt x="133" y="182"/>
                </a:cubicBezTo>
                <a:cubicBezTo>
                  <a:pt x="135" y="187"/>
                  <a:pt x="135" y="187"/>
                  <a:pt x="135" y="187"/>
                </a:cubicBezTo>
                <a:cubicBezTo>
                  <a:pt x="136" y="188"/>
                  <a:pt x="137" y="189"/>
                  <a:pt x="137" y="189"/>
                </a:cubicBezTo>
                <a:cubicBezTo>
                  <a:pt x="138" y="189"/>
                  <a:pt x="138" y="189"/>
                  <a:pt x="138" y="188"/>
                </a:cubicBezTo>
                <a:cubicBezTo>
                  <a:pt x="141" y="187"/>
                  <a:pt x="143" y="186"/>
                  <a:pt x="146" y="185"/>
                </a:cubicBezTo>
                <a:cubicBezTo>
                  <a:pt x="147" y="184"/>
                  <a:pt x="148" y="183"/>
                  <a:pt x="147" y="182"/>
                </a:cubicBezTo>
                <a:cubicBezTo>
                  <a:pt x="144" y="176"/>
                  <a:pt x="144" y="176"/>
                  <a:pt x="144" y="176"/>
                </a:cubicBezTo>
                <a:cubicBezTo>
                  <a:pt x="149" y="174"/>
                  <a:pt x="153" y="171"/>
                  <a:pt x="157" y="167"/>
                </a:cubicBezTo>
                <a:cubicBezTo>
                  <a:pt x="161" y="172"/>
                  <a:pt x="161" y="172"/>
                  <a:pt x="161" y="172"/>
                </a:cubicBezTo>
                <a:cubicBezTo>
                  <a:pt x="162" y="172"/>
                  <a:pt x="162" y="172"/>
                  <a:pt x="163" y="172"/>
                </a:cubicBezTo>
                <a:cubicBezTo>
                  <a:pt x="164" y="172"/>
                  <a:pt x="164" y="172"/>
                  <a:pt x="165" y="172"/>
                </a:cubicBezTo>
                <a:cubicBezTo>
                  <a:pt x="167" y="170"/>
                  <a:pt x="169" y="168"/>
                  <a:pt x="171" y="166"/>
                </a:cubicBezTo>
                <a:cubicBezTo>
                  <a:pt x="172" y="165"/>
                  <a:pt x="172" y="164"/>
                  <a:pt x="171" y="163"/>
                </a:cubicBezTo>
                <a:cubicBezTo>
                  <a:pt x="166" y="158"/>
                  <a:pt x="166" y="158"/>
                  <a:pt x="166" y="158"/>
                </a:cubicBezTo>
                <a:cubicBezTo>
                  <a:pt x="170" y="155"/>
                  <a:pt x="173" y="150"/>
                  <a:pt x="176" y="146"/>
                </a:cubicBezTo>
                <a:cubicBezTo>
                  <a:pt x="181" y="149"/>
                  <a:pt x="181" y="149"/>
                  <a:pt x="181" y="149"/>
                </a:cubicBezTo>
                <a:cubicBezTo>
                  <a:pt x="182" y="149"/>
                  <a:pt x="182" y="149"/>
                  <a:pt x="182" y="149"/>
                </a:cubicBezTo>
                <a:cubicBezTo>
                  <a:pt x="183" y="149"/>
                  <a:pt x="184" y="149"/>
                  <a:pt x="184" y="148"/>
                </a:cubicBezTo>
                <a:cubicBezTo>
                  <a:pt x="186" y="146"/>
                  <a:pt x="187" y="143"/>
                  <a:pt x="188" y="140"/>
                </a:cubicBezTo>
                <a:cubicBezTo>
                  <a:pt x="189" y="139"/>
                  <a:pt x="188" y="138"/>
                  <a:pt x="187" y="138"/>
                </a:cubicBezTo>
                <a:cubicBezTo>
                  <a:pt x="182" y="134"/>
                  <a:pt x="182" y="134"/>
                  <a:pt x="182" y="134"/>
                </a:cubicBezTo>
                <a:cubicBezTo>
                  <a:pt x="183" y="132"/>
                  <a:pt x="184" y="130"/>
                  <a:pt x="185" y="127"/>
                </a:cubicBezTo>
                <a:cubicBezTo>
                  <a:pt x="186" y="125"/>
                  <a:pt x="186" y="122"/>
                  <a:pt x="187" y="120"/>
                </a:cubicBezTo>
                <a:cubicBezTo>
                  <a:pt x="193" y="121"/>
                  <a:pt x="193" y="121"/>
                  <a:pt x="193" y="121"/>
                </a:cubicBezTo>
                <a:cubicBezTo>
                  <a:pt x="193" y="121"/>
                  <a:pt x="193" y="121"/>
                  <a:pt x="193" y="121"/>
                </a:cubicBezTo>
                <a:cubicBezTo>
                  <a:pt x="194" y="121"/>
                  <a:pt x="195" y="120"/>
                  <a:pt x="196" y="119"/>
                </a:cubicBezTo>
                <a:cubicBezTo>
                  <a:pt x="196" y="116"/>
                  <a:pt x="197" y="113"/>
                  <a:pt x="197" y="111"/>
                </a:cubicBezTo>
                <a:cubicBezTo>
                  <a:pt x="197" y="110"/>
                  <a:pt x="196" y="108"/>
                  <a:pt x="195" y="108"/>
                </a:cubicBezTo>
                <a:close/>
              </a:path>
            </a:pathLst>
          </a:custGeom>
          <a:solidFill>
            <a:schemeClr val="accent3"/>
          </a:solidFill>
          <a:ln w="19050" cap="rnd">
            <a:solidFill>
              <a:schemeClr val="accent3"/>
            </a:solidFill>
            <a:round/>
            <a:headEnd/>
            <a:tailEnd/>
          </a:ln>
        </p:spPr>
        <p:txBody>
          <a:bodyPr vert="horz" wrap="square" lIns="45720" tIns="22860" rIns="45720" bIns="22860" numCol="1" anchor="t" anchorCtr="0" compatLnSpc="1">
            <a:prstTxWarp prst="textNoShape">
              <a:avLst/>
            </a:prstTxWarp>
          </a:bodyPr>
          <a:lstStyle/>
          <a:p>
            <a:endParaRPr lang="en-US" sz="900">
              <a:latin typeface="Arial" panose="020B0604020202020204" pitchFamily="34" charset="0"/>
              <a:cs typeface="Arial" panose="020B0604020202020204" pitchFamily="34" charset="0"/>
            </a:endParaRPr>
          </a:p>
        </p:txBody>
      </p:sp>
      <p:sp>
        <p:nvSpPr>
          <p:cNvPr id="6" name="Freeform 7"/>
          <p:cNvSpPr>
            <a:spLocks/>
          </p:cNvSpPr>
          <p:nvPr/>
        </p:nvSpPr>
        <p:spPr bwMode="auto">
          <a:xfrm>
            <a:off x="3079946" y="3724996"/>
            <a:ext cx="2170066" cy="2157422"/>
          </a:xfrm>
          <a:custGeom>
            <a:avLst/>
            <a:gdLst>
              <a:gd name="T0" fmla="*/ 135 w 145"/>
              <a:gd name="T1" fmla="*/ 77 h 144"/>
              <a:gd name="T2" fmla="*/ 143 w 145"/>
              <a:gd name="T3" fmla="*/ 65 h 144"/>
              <a:gd name="T4" fmla="*/ 143 w 145"/>
              <a:gd name="T5" fmla="*/ 53 h 144"/>
              <a:gd name="T6" fmla="*/ 141 w 145"/>
              <a:gd name="T7" fmla="*/ 51 h 144"/>
              <a:gd name="T8" fmla="*/ 129 w 145"/>
              <a:gd name="T9" fmla="*/ 45 h 144"/>
              <a:gd name="T10" fmla="*/ 135 w 145"/>
              <a:gd name="T11" fmla="*/ 39 h 144"/>
              <a:gd name="T12" fmla="*/ 130 w 145"/>
              <a:gd name="T13" fmla="*/ 28 h 144"/>
              <a:gd name="T14" fmla="*/ 127 w 145"/>
              <a:gd name="T15" fmla="*/ 27 h 144"/>
              <a:gd name="T16" fmla="*/ 113 w 145"/>
              <a:gd name="T17" fmla="*/ 25 h 144"/>
              <a:gd name="T18" fmla="*/ 117 w 145"/>
              <a:gd name="T19" fmla="*/ 15 h 144"/>
              <a:gd name="T20" fmla="*/ 108 w 145"/>
              <a:gd name="T21" fmla="*/ 9 h 144"/>
              <a:gd name="T22" fmla="*/ 101 w 145"/>
              <a:gd name="T23" fmla="*/ 17 h 144"/>
              <a:gd name="T24" fmla="*/ 92 w 145"/>
              <a:gd name="T25" fmla="*/ 13 h 144"/>
              <a:gd name="T26" fmla="*/ 92 w 145"/>
              <a:gd name="T27" fmla="*/ 2 h 144"/>
              <a:gd name="T28" fmla="*/ 82 w 145"/>
              <a:gd name="T29" fmla="*/ 0 h 144"/>
              <a:gd name="T30" fmla="*/ 78 w 145"/>
              <a:gd name="T31" fmla="*/ 10 h 144"/>
              <a:gd name="T32" fmla="*/ 72 w 145"/>
              <a:gd name="T33" fmla="*/ 10 h 144"/>
              <a:gd name="T34" fmla="*/ 66 w 145"/>
              <a:gd name="T35" fmla="*/ 2 h 144"/>
              <a:gd name="T36" fmla="*/ 63 w 145"/>
              <a:gd name="T37" fmla="*/ 0 h 144"/>
              <a:gd name="T38" fmla="*/ 52 w 145"/>
              <a:gd name="T39" fmla="*/ 4 h 144"/>
              <a:gd name="T40" fmla="*/ 45 w 145"/>
              <a:gd name="T41" fmla="*/ 17 h 144"/>
              <a:gd name="T42" fmla="*/ 38 w 145"/>
              <a:gd name="T43" fmla="*/ 9 h 144"/>
              <a:gd name="T44" fmla="*/ 28 w 145"/>
              <a:gd name="T45" fmla="*/ 14 h 144"/>
              <a:gd name="T46" fmla="*/ 32 w 145"/>
              <a:gd name="T47" fmla="*/ 25 h 144"/>
              <a:gd name="T48" fmla="*/ 18 w 145"/>
              <a:gd name="T49" fmla="*/ 27 h 144"/>
              <a:gd name="T50" fmla="*/ 15 w 145"/>
              <a:gd name="T51" fmla="*/ 28 h 144"/>
              <a:gd name="T52" fmla="*/ 10 w 145"/>
              <a:gd name="T53" fmla="*/ 39 h 144"/>
              <a:gd name="T54" fmla="*/ 14 w 145"/>
              <a:gd name="T55" fmla="*/ 52 h 144"/>
              <a:gd name="T56" fmla="*/ 5 w 145"/>
              <a:gd name="T57" fmla="*/ 51 h 144"/>
              <a:gd name="T58" fmla="*/ 2 w 145"/>
              <a:gd name="T59" fmla="*/ 53 h 144"/>
              <a:gd name="T60" fmla="*/ 2 w 145"/>
              <a:gd name="T61" fmla="*/ 65 h 144"/>
              <a:gd name="T62" fmla="*/ 11 w 145"/>
              <a:gd name="T63" fmla="*/ 77 h 144"/>
              <a:gd name="T64" fmla="*/ 0 w 145"/>
              <a:gd name="T65" fmla="*/ 82 h 144"/>
              <a:gd name="T66" fmla="*/ 5 w 145"/>
              <a:gd name="T67" fmla="*/ 93 h 144"/>
              <a:gd name="T68" fmla="*/ 14 w 145"/>
              <a:gd name="T69" fmla="*/ 91 h 144"/>
              <a:gd name="T70" fmla="*/ 17 w 145"/>
              <a:gd name="T71" fmla="*/ 100 h 144"/>
              <a:gd name="T72" fmla="*/ 10 w 145"/>
              <a:gd name="T73" fmla="*/ 108 h 144"/>
              <a:gd name="T74" fmla="*/ 17 w 145"/>
              <a:gd name="T75" fmla="*/ 117 h 144"/>
              <a:gd name="T76" fmla="*/ 26 w 145"/>
              <a:gd name="T77" fmla="*/ 112 h 144"/>
              <a:gd name="T78" fmla="*/ 28 w 145"/>
              <a:gd name="T79" fmla="*/ 127 h 144"/>
              <a:gd name="T80" fmla="*/ 37 w 145"/>
              <a:gd name="T81" fmla="*/ 135 h 144"/>
              <a:gd name="T82" fmla="*/ 40 w 145"/>
              <a:gd name="T83" fmla="*/ 134 h 144"/>
              <a:gd name="T84" fmla="*/ 53 w 145"/>
              <a:gd name="T85" fmla="*/ 131 h 144"/>
              <a:gd name="T86" fmla="*/ 52 w 145"/>
              <a:gd name="T87" fmla="*/ 140 h 144"/>
              <a:gd name="T88" fmla="*/ 63 w 145"/>
              <a:gd name="T89" fmla="*/ 144 h 144"/>
              <a:gd name="T90" fmla="*/ 66 w 145"/>
              <a:gd name="T91" fmla="*/ 142 h 144"/>
              <a:gd name="T92" fmla="*/ 73 w 145"/>
              <a:gd name="T93" fmla="*/ 134 h 144"/>
              <a:gd name="T94" fmla="*/ 80 w 145"/>
              <a:gd name="T95" fmla="*/ 142 h 144"/>
              <a:gd name="T96" fmla="*/ 82 w 145"/>
              <a:gd name="T97" fmla="*/ 144 h 144"/>
              <a:gd name="T98" fmla="*/ 93 w 145"/>
              <a:gd name="T99" fmla="*/ 140 h 144"/>
              <a:gd name="T100" fmla="*/ 101 w 145"/>
              <a:gd name="T101" fmla="*/ 127 h 144"/>
              <a:gd name="T102" fmla="*/ 108 w 145"/>
              <a:gd name="T103" fmla="*/ 136 h 144"/>
              <a:gd name="T104" fmla="*/ 117 w 145"/>
              <a:gd name="T105" fmla="*/ 130 h 144"/>
              <a:gd name="T106" fmla="*/ 113 w 145"/>
              <a:gd name="T107" fmla="*/ 119 h 144"/>
              <a:gd name="T108" fmla="*/ 128 w 145"/>
              <a:gd name="T109" fmla="*/ 117 h 144"/>
              <a:gd name="T110" fmla="*/ 131 w 145"/>
              <a:gd name="T111" fmla="*/ 117 h 144"/>
              <a:gd name="T112" fmla="*/ 135 w 145"/>
              <a:gd name="T113" fmla="*/ 106 h 144"/>
              <a:gd name="T114" fmla="*/ 132 w 145"/>
              <a:gd name="T115" fmla="*/ 92 h 144"/>
              <a:gd name="T116" fmla="*/ 141 w 145"/>
              <a:gd name="T117" fmla="*/ 93 h 144"/>
              <a:gd name="T118" fmla="*/ 143 w 145"/>
              <a:gd name="T119" fmla="*/ 91 h 144"/>
              <a:gd name="T120" fmla="*/ 143 w 145"/>
              <a:gd name="T121" fmla="*/ 7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5" h="144">
                <a:moveTo>
                  <a:pt x="143" y="79"/>
                </a:moveTo>
                <a:cubicBezTo>
                  <a:pt x="135" y="77"/>
                  <a:pt x="135" y="77"/>
                  <a:pt x="135" y="77"/>
                </a:cubicBezTo>
                <a:cubicBezTo>
                  <a:pt x="135" y="74"/>
                  <a:pt x="135" y="70"/>
                  <a:pt x="135" y="67"/>
                </a:cubicBezTo>
                <a:cubicBezTo>
                  <a:pt x="143" y="65"/>
                  <a:pt x="143" y="65"/>
                  <a:pt x="143" y="65"/>
                </a:cubicBezTo>
                <a:cubicBezTo>
                  <a:pt x="144" y="65"/>
                  <a:pt x="145" y="64"/>
                  <a:pt x="145" y="63"/>
                </a:cubicBezTo>
                <a:cubicBezTo>
                  <a:pt x="145" y="59"/>
                  <a:pt x="144" y="56"/>
                  <a:pt x="143" y="53"/>
                </a:cubicBezTo>
                <a:cubicBezTo>
                  <a:pt x="143" y="52"/>
                  <a:pt x="142" y="51"/>
                  <a:pt x="141" y="51"/>
                </a:cubicBezTo>
                <a:cubicBezTo>
                  <a:pt x="141" y="51"/>
                  <a:pt x="141" y="51"/>
                  <a:pt x="141" y="51"/>
                </a:cubicBezTo>
                <a:cubicBezTo>
                  <a:pt x="132" y="53"/>
                  <a:pt x="132" y="53"/>
                  <a:pt x="132" y="53"/>
                </a:cubicBezTo>
                <a:cubicBezTo>
                  <a:pt x="131" y="50"/>
                  <a:pt x="130" y="48"/>
                  <a:pt x="129" y="45"/>
                </a:cubicBezTo>
                <a:cubicBezTo>
                  <a:pt x="128" y="45"/>
                  <a:pt x="128" y="44"/>
                  <a:pt x="128" y="44"/>
                </a:cubicBezTo>
                <a:cubicBezTo>
                  <a:pt x="135" y="39"/>
                  <a:pt x="135" y="39"/>
                  <a:pt x="135" y="39"/>
                </a:cubicBezTo>
                <a:cubicBezTo>
                  <a:pt x="136" y="38"/>
                  <a:pt x="136" y="37"/>
                  <a:pt x="136" y="36"/>
                </a:cubicBezTo>
                <a:cubicBezTo>
                  <a:pt x="134" y="33"/>
                  <a:pt x="132" y="30"/>
                  <a:pt x="130" y="28"/>
                </a:cubicBezTo>
                <a:cubicBezTo>
                  <a:pt x="130" y="27"/>
                  <a:pt x="129" y="27"/>
                  <a:pt x="129" y="27"/>
                </a:cubicBezTo>
                <a:cubicBezTo>
                  <a:pt x="128" y="27"/>
                  <a:pt x="128" y="27"/>
                  <a:pt x="127" y="27"/>
                </a:cubicBezTo>
                <a:cubicBezTo>
                  <a:pt x="120" y="32"/>
                  <a:pt x="120" y="32"/>
                  <a:pt x="120" y="32"/>
                </a:cubicBezTo>
                <a:cubicBezTo>
                  <a:pt x="118" y="29"/>
                  <a:pt x="115" y="27"/>
                  <a:pt x="113" y="25"/>
                </a:cubicBezTo>
                <a:cubicBezTo>
                  <a:pt x="118" y="18"/>
                  <a:pt x="118" y="18"/>
                  <a:pt x="118" y="18"/>
                </a:cubicBezTo>
                <a:cubicBezTo>
                  <a:pt x="118" y="17"/>
                  <a:pt x="118" y="15"/>
                  <a:pt x="117" y="15"/>
                </a:cubicBezTo>
                <a:cubicBezTo>
                  <a:pt x="114" y="13"/>
                  <a:pt x="112" y="11"/>
                  <a:pt x="109" y="9"/>
                </a:cubicBezTo>
                <a:cubicBezTo>
                  <a:pt x="109" y="9"/>
                  <a:pt x="108" y="9"/>
                  <a:pt x="108" y="9"/>
                </a:cubicBezTo>
                <a:cubicBezTo>
                  <a:pt x="107" y="9"/>
                  <a:pt x="106" y="9"/>
                  <a:pt x="106" y="10"/>
                </a:cubicBezTo>
                <a:cubicBezTo>
                  <a:pt x="101" y="17"/>
                  <a:pt x="101" y="17"/>
                  <a:pt x="101" y="17"/>
                </a:cubicBezTo>
                <a:cubicBezTo>
                  <a:pt x="98" y="16"/>
                  <a:pt x="96" y="15"/>
                  <a:pt x="93" y="14"/>
                </a:cubicBezTo>
                <a:cubicBezTo>
                  <a:pt x="92" y="14"/>
                  <a:pt x="92" y="13"/>
                  <a:pt x="92" y="13"/>
                </a:cubicBezTo>
                <a:cubicBezTo>
                  <a:pt x="93" y="5"/>
                  <a:pt x="93" y="5"/>
                  <a:pt x="93" y="5"/>
                </a:cubicBezTo>
                <a:cubicBezTo>
                  <a:pt x="94" y="4"/>
                  <a:pt x="93" y="2"/>
                  <a:pt x="92" y="2"/>
                </a:cubicBezTo>
                <a:cubicBezTo>
                  <a:pt x="88" y="1"/>
                  <a:pt x="85" y="1"/>
                  <a:pt x="82" y="0"/>
                </a:cubicBezTo>
                <a:cubicBezTo>
                  <a:pt x="82" y="0"/>
                  <a:pt x="82" y="0"/>
                  <a:pt x="82" y="0"/>
                </a:cubicBezTo>
                <a:cubicBezTo>
                  <a:pt x="81" y="0"/>
                  <a:pt x="80" y="1"/>
                  <a:pt x="80" y="2"/>
                </a:cubicBezTo>
                <a:cubicBezTo>
                  <a:pt x="78" y="10"/>
                  <a:pt x="78" y="10"/>
                  <a:pt x="78" y="10"/>
                </a:cubicBezTo>
                <a:cubicBezTo>
                  <a:pt x="76" y="10"/>
                  <a:pt x="74" y="10"/>
                  <a:pt x="72" y="10"/>
                </a:cubicBezTo>
                <a:cubicBezTo>
                  <a:pt x="72" y="10"/>
                  <a:pt x="72" y="10"/>
                  <a:pt x="72" y="10"/>
                </a:cubicBezTo>
                <a:cubicBezTo>
                  <a:pt x="71" y="10"/>
                  <a:pt x="69" y="10"/>
                  <a:pt x="68" y="10"/>
                </a:cubicBezTo>
                <a:cubicBezTo>
                  <a:pt x="66" y="2"/>
                  <a:pt x="66" y="2"/>
                  <a:pt x="66" y="2"/>
                </a:cubicBezTo>
                <a:cubicBezTo>
                  <a:pt x="66" y="1"/>
                  <a:pt x="65" y="0"/>
                  <a:pt x="64" y="0"/>
                </a:cubicBezTo>
                <a:cubicBezTo>
                  <a:pt x="64" y="0"/>
                  <a:pt x="64" y="0"/>
                  <a:pt x="63" y="0"/>
                </a:cubicBezTo>
                <a:cubicBezTo>
                  <a:pt x="60" y="0"/>
                  <a:pt x="57" y="1"/>
                  <a:pt x="54" y="2"/>
                </a:cubicBezTo>
                <a:cubicBezTo>
                  <a:pt x="53" y="2"/>
                  <a:pt x="52" y="3"/>
                  <a:pt x="52" y="4"/>
                </a:cubicBezTo>
                <a:cubicBezTo>
                  <a:pt x="54" y="13"/>
                  <a:pt x="54" y="13"/>
                  <a:pt x="54" y="13"/>
                </a:cubicBezTo>
                <a:cubicBezTo>
                  <a:pt x="50" y="14"/>
                  <a:pt x="47" y="15"/>
                  <a:pt x="45" y="17"/>
                </a:cubicBezTo>
                <a:cubicBezTo>
                  <a:pt x="39" y="10"/>
                  <a:pt x="39" y="10"/>
                  <a:pt x="39" y="10"/>
                </a:cubicBezTo>
                <a:cubicBezTo>
                  <a:pt x="39" y="9"/>
                  <a:pt x="38" y="9"/>
                  <a:pt x="38" y="9"/>
                </a:cubicBezTo>
                <a:cubicBezTo>
                  <a:pt x="37" y="9"/>
                  <a:pt x="37" y="9"/>
                  <a:pt x="36" y="9"/>
                </a:cubicBezTo>
                <a:cubicBezTo>
                  <a:pt x="34" y="11"/>
                  <a:pt x="31" y="12"/>
                  <a:pt x="28" y="14"/>
                </a:cubicBezTo>
                <a:cubicBezTo>
                  <a:pt x="27" y="15"/>
                  <a:pt x="27" y="16"/>
                  <a:pt x="28" y="17"/>
                </a:cubicBezTo>
                <a:cubicBezTo>
                  <a:pt x="32" y="25"/>
                  <a:pt x="32" y="25"/>
                  <a:pt x="32" y="25"/>
                </a:cubicBezTo>
                <a:cubicBezTo>
                  <a:pt x="30" y="27"/>
                  <a:pt x="28" y="29"/>
                  <a:pt x="25" y="32"/>
                </a:cubicBezTo>
                <a:cubicBezTo>
                  <a:pt x="18" y="27"/>
                  <a:pt x="18" y="27"/>
                  <a:pt x="18" y="27"/>
                </a:cubicBezTo>
                <a:cubicBezTo>
                  <a:pt x="18" y="27"/>
                  <a:pt x="17" y="27"/>
                  <a:pt x="17" y="27"/>
                </a:cubicBezTo>
                <a:cubicBezTo>
                  <a:pt x="16" y="27"/>
                  <a:pt x="15" y="27"/>
                  <a:pt x="15" y="28"/>
                </a:cubicBezTo>
                <a:cubicBezTo>
                  <a:pt x="13" y="30"/>
                  <a:pt x="11" y="33"/>
                  <a:pt x="9" y="36"/>
                </a:cubicBezTo>
                <a:cubicBezTo>
                  <a:pt x="9" y="37"/>
                  <a:pt x="9" y="38"/>
                  <a:pt x="10" y="39"/>
                </a:cubicBezTo>
                <a:cubicBezTo>
                  <a:pt x="17" y="44"/>
                  <a:pt x="17" y="44"/>
                  <a:pt x="17" y="44"/>
                </a:cubicBezTo>
                <a:cubicBezTo>
                  <a:pt x="16" y="46"/>
                  <a:pt x="15" y="49"/>
                  <a:pt x="14" y="52"/>
                </a:cubicBezTo>
                <a:cubicBezTo>
                  <a:pt x="14" y="52"/>
                  <a:pt x="14" y="53"/>
                  <a:pt x="14" y="53"/>
                </a:cubicBezTo>
                <a:cubicBezTo>
                  <a:pt x="5" y="51"/>
                  <a:pt x="5" y="51"/>
                  <a:pt x="5" y="51"/>
                </a:cubicBezTo>
                <a:cubicBezTo>
                  <a:pt x="5" y="51"/>
                  <a:pt x="5" y="51"/>
                  <a:pt x="4" y="51"/>
                </a:cubicBezTo>
                <a:cubicBezTo>
                  <a:pt x="3" y="51"/>
                  <a:pt x="3" y="52"/>
                  <a:pt x="2" y="53"/>
                </a:cubicBezTo>
                <a:cubicBezTo>
                  <a:pt x="1" y="56"/>
                  <a:pt x="1" y="60"/>
                  <a:pt x="0" y="63"/>
                </a:cubicBezTo>
                <a:cubicBezTo>
                  <a:pt x="0" y="64"/>
                  <a:pt x="1" y="65"/>
                  <a:pt x="2" y="65"/>
                </a:cubicBezTo>
                <a:cubicBezTo>
                  <a:pt x="11" y="67"/>
                  <a:pt x="11" y="67"/>
                  <a:pt x="11" y="67"/>
                </a:cubicBezTo>
                <a:cubicBezTo>
                  <a:pt x="10" y="70"/>
                  <a:pt x="10" y="74"/>
                  <a:pt x="11" y="77"/>
                </a:cubicBezTo>
                <a:cubicBezTo>
                  <a:pt x="2" y="79"/>
                  <a:pt x="2" y="79"/>
                  <a:pt x="2" y="79"/>
                </a:cubicBezTo>
                <a:cubicBezTo>
                  <a:pt x="1" y="79"/>
                  <a:pt x="0" y="80"/>
                  <a:pt x="0" y="82"/>
                </a:cubicBezTo>
                <a:cubicBezTo>
                  <a:pt x="1" y="85"/>
                  <a:pt x="2" y="88"/>
                  <a:pt x="2" y="91"/>
                </a:cubicBezTo>
                <a:cubicBezTo>
                  <a:pt x="3" y="92"/>
                  <a:pt x="4" y="93"/>
                  <a:pt x="5" y="93"/>
                </a:cubicBezTo>
                <a:cubicBezTo>
                  <a:pt x="5" y="93"/>
                  <a:pt x="5" y="93"/>
                  <a:pt x="5" y="93"/>
                </a:cubicBezTo>
                <a:cubicBezTo>
                  <a:pt x="14" y="91"/>
                  <a:pt x="14" y="91"/>
                  <a:pt x="14" y="91"/>
                </a:cubicBezTo>
                <a:cubicBezTo>
                  <a:pt x="15" y="94"/>
                  <a:pt x="16" y="97"/>
                  <a:pt x="17" y="99"/>
                </a:cubicBezTo>
                <a:cubicBezTo>
                  <a:pt x="17" y="100"/>
                  <a:pt x="17" y="100"/>
                  <a:pt x="17" y="100"/>
                </a:cubicBezTo>
                <a:cubicBezTo>
                  <a:pt x="10" y="105"/>
                  <a:pt x="10" y="105"/>
                  <a:pt x="10" y="105"/>
                </a:cubicBezTo>
                <a:cubicBezTo>
                  <a:pt x="9" y="106"/>
                  <a:pt x="9" y="107"/>
                  <a:pt x="10" y="108"/>
                </a:cubicBezTo>
                <a:cubicBezTo>
                  <a:pt x="11" y="111"/>
                  <a:pt x="13" y="114"/>
                  <a:pt x="15" y="117"/>
                </a:cubicBezTo>
                <a:cubicBezTo>
                  <a:pt x="16" y="117"/>
                  <a:pt x="16" y="117"/>
                  <a:pt x="17" y="117"/>
                </a:cubicBezTo>
                <a:cubicBezTo>
                  <a:pt x="17" y="117"/>
                  <a:pt x="18" y="117"/>
                  <a:pt x="18" y="117"/>
                </a:cubicBezTo>
                <a:cubicBezTo>
                  <a:pt x="26" y="112"/>
                  <a:pt x="26" y="112"/>
                  <a:pt x="26" y="112"/>
                </a:cubicBezTo>
                <a:cubicBezTo>
                  <a:pt x="28" y="115"/>
                  <a:pt x="30" y="117"/>
                  <a:pt x="33" y="119"/>
                </a:cubicBezTo>
                <a:cubicBezTo>
                  <a:pt x="28" y="127"/>
                  <a:pt x="28" y="127"/>
                  <a:pt x="28" y="127"/>
                </a:cubicBezTo>
                <a:cubicBezTo>
                  <a:pt x="27" y="128"/>
                  <a:pt x="27" y="129"/>
                  <a:pt x="28" y="130"/>
                </a:cubicBezTo>
                <a:cubicBezTo>
                  <a:pt x="31" y="132"/>
                  <a:pt x="34" y="133"/>
                  <a:pt x="37" y="135"/>
                </a:cubicBezTo>
                <a:cubicBezTo>
                  <a:pt x="37" y="135"/>
                  <a:pt x="37" y="135"/>
                  <a:pt x="38" y="135"/>
                </a:cubicBezTo>
                <a:cubicBezTo>
                  <a:pt x="38" y="135"/>
                  <a:pt x="39" y="135"/>
                  <a:pt x="40" y="134"/>
                </a:cubicBezTo>
                <a:cubicBezTo>
                  <a:pt x="45" y="127"/>
                  <a:pt x="45" y="127"/>
                  <a:pt x="45" y="127"/>
                </a:cubicBezTo>
                <a:cubicBezTo>
                  <a:pt x="47" y="129"/>
                  <a:pt x="50" y="130"/>
                  <a:pt x="53" y="131"/>
                </a:cubicBezTo>
                <a:cubicBezTo>
                  <a:pt x="53" y="131"/>
                  <a:pt x="53" y="131"/>
                  <a:pt x="54" y="131"/>
                </a:cubicBezTo>
                <a:cubicBezTo>
                  <a:pt x="52" y="140"/>
                  <a:pt x="52" y="140"/>
                  <a:pt x="52" y="140"/>
                </a:cubicBezTo>
                <a:cubicBezTo>
                  <a:pt x="52" y="141"/>
                  <a:pt x="53" y="142"/>
                  <a:pt x="54" y="142"/>
                </a:cubicBezTo>
                <a:cubicBezTo>
                  <a:pt x="57" y="143"/>
                  <a:pt x="60" y="144"/>
                  <a:pt x="63" y="144"/>
                </a:cubicBezTo>
                <a:cubicBezTo>
                  <a:pt x="64" y="144"/>
                  <a:pt x="64" y="144"/>
                  <a:pt x="64" y="144"/>
                </a:cubicBezTo>
                <a:cubicBezTo>
                  <a:pt x="65" y="144"/>
                  <a:pt x="66" y="143"/>
                  <a:pt x="66" y="142"/>
                </a:cubicBezTo>
                <a:cubicBezTo>
                  <a:pt x="68" y="134"/>
                  <a:pt x="68" y="134"/>
                  <a:pt x="68" y="134"/>
                </a:cubicBezTo>
                <a:cubicBezTo>
                  <a:pt x="70" y="134"/>
                  <a:pt x="71" y="134"/>
                  <a:pt x="73" y="134"/>
                </a:cubicBezTo>
                <a:cubicBezTo>
                  <a:pt x="75" y="134"/>
                  <a:pt x="76" y="134"/>
                  <a:pt x="78" y="134"/>
                </a:cubicBezTo>
                <a:cubicBezTo>
                  <a:pt x="80" y="142"/>
                  <a:pt x="80" y="142"/>
                  <a:pt x="80" y="142"/>
                </a:cubicBezTo>
                <a:cubicBezTo>
                  <a:pt x="80" y="143"/>
                  <a:pt x="81" y="144"/>
                  <a:pt x="82" y="144"/>
                </a:cubicBezTo>
                <a:cubicBezTo>
                  <a:pt x="82" y="144"/>
                  <a:pt x="82" y="144"/>
                  <a:pt x="82" y="144"/>
                </a:cubicBezTo>
                <a:cubicBezTo>
                  <a:pt x="85" y="144"/>
                  <a:pt x="89" y="143"/>
                  <a:pt x="92" y="142"/>
                </a:cubicBezTo>
                <a:cubicBezTo>
                  <a:pt x="93" y="142"/>
                  <a:pt x="94" y="141"/>
                  <a:pt x="93" y="140"/>
                </a:cubicBezTo>
                <a:cubicBezTo>
                  <a:pt x="92" y="131"/>
                  <a:pt x="92" y="131"/>
                  <a:pt x="92" y="131"/>
                </a:cubicBezTo>
                <a:cubicBezTo>
                  <a:pt x="95" y="130"/>
                  <a:pt x="98" y="129"/>
                  <a:pt x="101" y="127"/>
                </a:cubicBezTo>
                <a:cubicBezTo>
                  <a:pt x="106" y="135"/>
                  <a:pt x="106" y="135"/>
                  <a:pt x="106" y="135"/>
                </a:cubicBezTo>
                <a:cubicBezTo>
                  <a:pt x="106" y="135"/>
                  <a:pt x="107" y="136"/>
                  <a:pt x="108" y="136"/>
                </a:cubicBezTo>
                <a:cubicBezTo>
                  <a:pt x="108" y="136"/>
                  <a:pt x="109" y="135"/>
                  <a:pt x="109" y="135"/>
                </a:cubicBezTo>
                <a:cubicBezTo>
                  <a:pt x="112" y="134"/>
                  <a:pt x="115" y="132"/>
                  <a:pt x="117" y="130"/>
                </a:cubicBezTo>
                <a:cubicBezTo>
                  <a:pt x="118" y="129"/>
                  <a:pt x="118" y="128"/>
                  <a:pt x="118" y="127"/>
                </a:cubicBezTo>
                <a:cubicBezTo>
                  <a:pt x="113" y="119"/>
                  <a:pt x="113" y="119"/>
                  <a:pt x="113" y="119"/>
                </a:cubicBezTo>
                <a:cubicBezTo>
                  <a:pt x="116" y="117"/>
                  <a:pt x="118" y="115"/>
                  <a:pt x="120" y="112"/>
                </a:cubicBezTo>
                <a:cubicBezTo>
                  <a:pt x="128" y="117"/>
                  <a:pt x="128" y="117"/>
                  <a:pt x="128" y="117"/>
                </a:cubicBezTo>
                <a:cubicBezTo>
                  <a:pt x="128" y="117"/>
                  <a:pt x="128" y="118"/>
                  <a:pt x="129" y="118"/>
                </a:cubicBezTo>
                <a:cubicBezTo>
                  <a:pt x="129" y="118"/>
                  <a:pt x="130" y="117"/>
                  <a:pt x="131" y="117"/>
                </a:cubicBezTo>
                <a:cubicBezTo>
                  <a:pt x="133" y="114"/>
                  <a:pt x="134" y="111"/>
                  <a:pt x="136" y="109"/>
                </a:cubicBezTo>
                <a:cubicBezTo>
                  <a:pt x="137" y="108"/>
                  <a:pt x="136" y="106"/>
                  <a:pt x="135" y="106"/>
                </a:cubicBezTo>
                <a:cubicBezTo>
                  <a:pt x="128" y="100"/>
                  <a:pt x="128" y="100"/>
                  <a:pt x="128" y="100"/>
                </a:cubicBezTo>
                <a:cubicBezTo>
                  <a:pt x="129" y="98"/>
                  <a:pt x="131" y="95"/>
                  <a:pt x="132" y="92"/>
                </a:cubicBezTo>
                <a:cubicBezTo>
                  <a:pt x="132" y="92"/>
                  <a:pt x="132" y="92"/>
                  <a:pt x="132" y="91"/>
                </a:cubicBezTo>
                <a:cubicBezTo>
                  <a:pt x="141" y="93"/>
                  <a:pt x="141" y="93"/>
                  <a:pt x="141" y="93"/>
                </a:cubicBezTo>
                <a:cubicBezTo>
                  <a:pt x="141" y="93"/>
                  <a:pt x="141" y="93"/>
                  <a:pt x="141" y="93"/>
                </a:cubicBezTo>
                <a:cubicBezTo>
                  <a:pt x="142" y="93"/>
                  <a:pt x="143" y="92"/>
                  <a:pt x="143" y="91"/>
                </a:cubicBezTo>
                <a:cubicBezTo>
                  <a:pt x="144" y="88"/>
                  <a:pt x="145" y="85"/>
                  <a:pt x="145" y="82"/>
                </a:cubicBezTo>
                <a:cubicBezTo>
                  <a:pt x="145" y="80"/>
                  <a:pt x="145" y="79"/>
                  <a:pt x="143" y="79"/>
                </a:cubicBezTo>
                <a:close/>
              </a:path>
            </a:pathLst>
          </a:custGeom>
          <a:solidFill>
            <a:schemeClr val="accent2"/>
          </a:solidFill>
          <a:ln w="19050" cap="rnd">
            <a:solidFill>
              <a:schemeClr val="accent2"/>
            </a:solidFill>
            <a:round/>
            <a:headEnd/>
            <a:tailEnd/>
          </a:ln>
        </p:spPr>
        <p:txBody>
          <a:bodyPr vert="horz" wrap="square" lIns="45720" tIns="22860" rIns="45720" bIns="22860" numCol="1" anchor="t" anchorCtr="0" compatLnSpc="1">
            <a:prstTxWarp prst="textNoShape">
              <a:avLst/>
            </a:prstTxWarp>
          </a:bodyPr>
          <a:lstStyle/>
          <a:p>
            <a:endParaRPr lang="en-US" sz="900">
              <a:latin typeface="Arial" panose="020B0604020202020204" pitchFamily="34" charset="0"/>
              <a:cs typeface="Arial" panose="020B0604020202020204" pitchFamily="34" charset="0"/>
            </a:endParaRPr>
          </a:p>
        </p:txBody>
      </p:sp>
      <p:sp>
        <p:nvSpPr>
          <p:cNvPr id="7" name="Freeform 8"/>
          <p:cNvSpPr>
            <a:spLocks/>
          </p:cNvSpPr>
          <p:nvPr/>
        </p:nvSpPr>
        <p:spPr bwMode="auto">
          <a:xfrm>
            <a:off x="7736759" y="3359937"/>
            <a:ext cx="2184812" cy="2157422"/>
          </a:xfrm>
          <a:custGeom>
            <a:avLst/>
            <a:gdLst>
              <a:gd name="T0" fmla="*/ 135 w 146"/>
              <a:gd name="T1" fmla="*/ 77 h 144"/>
              <a:gd name="T2" fmla="*/ 144 w 146"/>
              <a:gd name="T3" fmla="*/ 65 h 144"/>
              <a:gd name="T4" fmla="*/ 143 w 146"/>
              <a:gd name="T5" fmla="*/ 53 h 144"/>
              <a:gd name="T6" fmla="*/ 141 w 146"/>
              <a:gd name="T7" fmla="*/ 51 h 144"/>
              <a:gd name="T8" fmla="*/ 129 w 146"/>
              <a:gd name="T9" fmla="*/ 45 h 144"/>
              <a:gd name="T10" fmla="*/ 135 w 146"/>
              <a:gd name="T11" fmla="*/ 39 h 144"/>
              <a:gd name="T12" fmla="*/ 131 w 146"/>
              <a:gd name="T13" fmla="*/ 27 h 144"/>
              <a:gd name="T14" fmla="*/ 128 w 146"/>
              <a:gd name="T15" fmla="*/ 27 h 144"/>
              <a:gd name="T16" fmla="*/ 113 w 146"/>
              <a:gd name="T17" fmla="*/ 25 h 144"/>
              <a:gd name="T18" fmla="*/ 117 w 146"/>
              <a:gd name="T19" fmla="*/ 14 h 144"/>
              <a:gd name="T20" fmla="*/ 108 w 146"/>
              <a:gd name="T21" fmla="*/ 9 h 144"/>
              <a:gd name="T22" fmla="*/ 101 w 146"/>
              <a:gd name="T23" fmla="*/ 17 h 144"/>
              <a:gd name="T24" fmla="*/ 92 w 146"/>
              <a:gd name="T25" fmla="*/ 13 h 144"/>
              <a:gd name="T26" fmla="*/ 92 w 146"/>
              <a:gd name="T27" fmla="*/ 2 h 144"/>
              <a:gd name="T28" fmla="*/ 82 w 146"/>
              <a:gd name="T29" fmla="*/ 0 h 144"/>
              <a:gd name="T30" fmla="*/ 78 w 146"/>
              <a:gd name="T31" fmla="*/ 10 h 144"/>
              <a:gd name="T32" fmla="*/ 73 w 146"/>
              <a:gd name="T33" fmla="*/ 10 h 144"/>
              <a:gd name="T34" fmla="*/ 66 w 146"/>
              <a:gd name="T35" fmla="*/ 1 h 144"/>
              <a:gd name="T36" fmla="*/ 64 w 146"/>
              <a:gd name="T37" fmla="*/ 0 h 144"/>
              <a:gd name="T38" fmla="*/ 52 w 146"/>
              <a:gd name="T39" fmla="*/ 4 h 144"/>
              <a:gd name="T40" fmla="*/ 45 w 146"/>
              <a:gd name="T41" fmla="*/ 17 h 144"/>
              <a:gd name="T42" fmla="*/ 38 w 146"/>
              <a:gd name="T43" fmla="*/ 8 h 144"/>
              <a:gd name="T44" fmla="*/ 29 w 146"/>
              <a:gd name="T45" fmla="*/ 14 h 144"/>
              <a:gd name="T46" fmla="*/ 33 w 146"/>
              <a:gd name="T47" fmla="*/ 25 h 144"/>
              <a:gd name="T48" fmla="*/ 18 w 146"/>
              <a:gd name="T49" fmla="*/ 27 h 144"/>
              <a:gd name="T50" fmla="*/ 15 w 146"/>
              <a:gd name="T51" fmla="*/ 27 h 144"/>
              <a:gd name="T52" fmla="*/ 10 w 146"/>
              <a:gd name="T53" fmla="*/ 38 h 144"/>
              <a:gd name="T54" fmla="*/ 14 w 146"/>
              <a:gd name="T55" fmla="*/ 52 h 144"/>
              <a:gd name="T56" fmla="*/ 5 w 146"/>
              <a:gd name="T57" fmla="*/ 51 h 144"/>
              <a:gd name="T58" fmla="*/ 3 w 146"/>
              <a:gd name="T59" fmla="*/ 53 h 144"/>
              <a:gd name="T60" fmla="*/ 2 w 146"/>
              <a:gd name="T61" fmla="*/ 65 h 144"/>
              <a:gd name="T62" fmla="*/ 11 w 146"/>
              <a:gd name="T63" fmla="*/ 77 h 144"/>
              <a:gd name="T64" fmla="*/ 1 w 146"/>
              <a:gd name="T65" fmla="*/ 81 h 144"/>
              <a:gd name="T66" fmla="*/ 5 w 146"/>
              <a:gd name="T67" fmla="*/ 92 h 144"/>
              <a:gd name="T68" fmla="*/ 14 w 146"/>
              <a:gd name="T69" fmla="*/ 91 h 144"/>
              <a:gd name="T70" fmla="*/ 18 w 146"/>
              <a:gd name="T71" fmla="*/ 100 h 144"/>
              <a:gd name="T72" fmla="*/ 10 w 146"/>
              <a:gd name="T73" fmla="*/ 108 h 144"/>
              <a:gd name="T74" fmla="*/ 17 w 146"/>
              <a:gd name="T75" fmla="*/ 117 h 144"/>
              <a:gd name="T76" fmla="*/ 26 w 146"/>
              <a:gd name="T77" fmla="*/ 112 h 144"/>
              <a:gd name="T78" fmla="*/ 28 w 146"/>
              <a:gd name="T79" fmla="*/ 126 h 144"/>
              <a:gd name="T80" fmla="*/ 37 w 146"/>
              <a:gd name="T81" fmla="*/ 135 h 144"/>
              <a:gd name="T82" fmla="*/ 40 w 146"/>
              <a:gd name="T83" fmla="*/ 134 h 144"/>
              <a:gd name="T84" fmla="*/ 53 w 146"/>
              <a:gd name="T85" fmla="*/ 130 h 144"/>
              <a:gd name="T86" fmla="*/ 52 w 146"/>
              <a:gd name="T87" fmla="*/ 139 h 144"/>
              <a:gd name="T88" fmla="*/ 64 w 146"/>
              <a:gd name="T89" fmla="*/ 144 h 144"/>
              <a:gd name="T90" fmla="*/ 66 w 146"/>
              <a:gd name="T91" fmla="*/ 142 h 144"/>
              <a:gd name="T92" fmla="*/ 73 w 146"/>
              <a:gd name="T93" fmla="*/ 134 h 144"/>
              <a:gd name="T94" fmla="*/ 80 w 146"/>
              <a:gd name="T95" fmla="*/ 142 h 144"/>
              <a:gd name="T96" fmla="*/ 82 w 146"/>
              <a:gd name="T97" fmla="*/ 144 h 144"/>
              <a:gd name="T98" fmla="*/ 94 w 146"/>
              <a:gd name="T99" fmla="*/ 139 h 144"/>
              <a:gd name="T100" fmla="*/ 101 w 146"/>
              <a:gd name="T101" fmla="*/ 127 h 144"/>
              <a:gd name="T102" fmla="*/ 108 w 146"/>
              <a:gd name="T103" fmla="*/ 135 h 144"/>
              <a:gd name="T104" fmla="*/ 118 w 146"/>
              <a:gd name="T105" fmla="*/ 130 h 144"/>
              <a:gd name="T106" fmla="*/ 113 w 146"/>
              <a:gd name="T107" fmla="*/ 119 h 144"/>
              <a:gd name="T108" fmla="*/ 128 w 146"/>
              <a:gd name="T109" fmla="*/ 117 h 144"/>
              <a:gd name="T110" fmla="*/ 131 w 146"/>
              <a:gd name="T111" fmla="*/ 116 h 144"/>
              <a:gd name="T112" fmla="*/ 136 w 146"/>
              <a:gd name="T113" fmla="*/ 105 h 144"/>
              <a:gd name="T114" fmla="*/ 132 w 146"/>
              <a:gd name="T115" fmla="*/ 92 h 144"/>
              <a:gd name="T116" fmla="*/ 141 w 146"/>
              <a:gd name="T117" fmla="*/ 92 h 144"/>
              <a:gd name="T118" fmla="*/ 144 w 146"/>
              <a:gd name="T119" fmla="*/ 91 h 144"/>
              <a:gd name="T120" fmla="*/ 144 w 146"/>
              <a:gd name="T121" fmla="*/ 7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6" h="144">
                <a:moveTo>
                  <a:pt x="144" y="79"/>
                </a:moveTo>
                <a:cubicBezTo>
                  <a:pt x="135" y="77"/>
                  <a:pt x="135" y="77"/>
                  <a:pt x="135" y="77"/>
                </a:cubicBezTo>
                <a:cubicBezTo>
                  <a:pt x="135" y="73"/>
                  <a:pt x="135" y="70"/>
                  <a:pt x="135" y="67"/>
                </a:cubicBezTo>
                <a:cubicBezTo>
                  <a:pt x="144" y="65"/>
                  <a:pt x="144" y="65"/>
                  <a:pt x="144" y="65"/>
                </a:cubicBezTo>
                <a:cubicBezTo>
                  <a:pt x="145" y="65"/>
                  <a:pt x="146" y="64"/>
                  <a:pt x="145" y="62"/>
                </a:cubicBezTo>
                <a:cubicBezTo>
                  <a:pt x="145" y="59"/>
                  <a:pt x="144" y="56"/>
                  <a:pt x="143" y="53"/>
                </a:cubicBezTo>
                <a:cubicBezTo>
                  <a:pt x="143" y="52"/>
                  <a:pt x="142" y="51"/>
                  <a:pt x="141" y="51"/>
                </a:cubicBezTo>
                <a:cubicBezTo>
                  <a:pt x="141" y="51"/>
                  <a:pt x="141" y="51"/>
                  <a:pt x="141" y="51"/>
                </a:cubicBezTo>
                <a:cubicBezTo>
                  <a:pt x="132" y="53"/>
                  <a:pt x="132" y="53"/>
                  <a:pt x="132" y="53"/>
                </a:cubicBezTo>
                <a:cubicBezTo>
                  <a:pt x="131" y="50"/>
                  <a:pt x="130" y="47"/>
                  <a:pt x="129" y="45"/>
                </a:cubicBezTo>
                <a:cubicBezTo>
                  <a:pt x="129" y="44"/>
                  <a:pt x="128" y="44"/>
                  <a:pt x="128" y="44"/>
                </a:cubicBezTo>
                <a:cubicBezTo>
                  <a:pt x="135" y="39"/>
                  <a:pt x="135" y="39"/>
                  <a:pt x="135" y="39"/>
                </a:cubicBezTo>
                <a:cubicBezTo>
                  <a:pt x="136" y="38"/>
                  <a:pt x="137" y="37"/>
                  <a:pt x="136" y="36"/>
                </a:cubicBezTo>
                <a:cubicBezTo>
                  <a:pt x="134" y="33"/>
                  <a:pt x="133" y="30"/>
                  <a:pt x="131" y="27"/>
                </a:cubicBezTo>
                <a:cubicBezTo>
                  <a:pt x="130" y="27"/>
                  <a:pt x="130" y="27"/>
                  <a:pt x="129" y="27"/>
                </a:cubicBezTo>
                <a:cubicBezTo>
                  <a:pt x="128" y="27"/>
                  <a:pt x="128" y="27"/>
                  <a:pt x="128" y="27"/>
                </a:cubicBezTo>
                <a:cubicBezTo>
                  <a:pt x="120" y="32"/>
                  <a:pt x="120" y="32"/>
                  <a:pt x="120" y="32"/>
                </a:cubicBezTo>
                <a:cubicBezTo>
                  <a:pt x="118" y="29"/>
                  <a:pt x="116" y="27"/>
                  <a:pt x="113" y="25"/>
                </a:cubicBezTo>
                <a:cubicBezTo>
                  <a:pt x="118" y="17"/>
                  <a:pt x="118" y="17"/>
                  <a:pt x="118" y="17"/>
                </a:cubicBezTo>
                <a:cubicBezTo>
                  <a:pt x="119" y="16"/>
                  <a:pt x="118" y="15"/>
                  <a:pt x="117" y="14"/>
                </a:cubicBezTo>
                <a:cubicBezTo>
                  <a:pt x="115" y="12"/>
                  <a:pt x="112" y="10"/>
                  <a:pt x="109" y="9"/>
                </a:cubicBezTo>
                <a:cubicBezTo>
                  <a:pt x="109" y="9"/>
                  <a:pt x="108" y="9"/>
                  <a:pt x="108" y="9"/>
                </a:cubicBezTo>
                <a:cubicBezTo>
                  <a:pt x="107" y="9"/>
                  <a:pt x="107" y="9"/>
                  <a:pt x="106" y="10"/>
                </a:cubicBezTo>
                <a:cubicBezTo>
                  <a:pt x="101" y="17"/>
                  <a:pt x="101" y="17"/>
                  <a:pt x="101" y="17"/>
                </a:cubicBezTo>
                <a:cubicBezTo>
                  <a:pt x="99" y="15"/>
                  <a:pt x="96" y="14"/>
                  <a:pt x="93" y="13"/>
                </a:cubicBezTo>
                <a:cubicBezTo>
                  <a:pt x="93" y="13"/>
                  <a:pt x="92" y="13"/>
                  <a:pt x="92" y="13"/>
                </a:cubicBezTo>
                <a:cubicBezTo>
                  <a:pt x="94" y="4"/>
                  <a:pt x="94" y="4"/>
                  <a:pt x="94" y="4"/>
                </a:cubicBezTo>
                <a:cubicBezTo>
                  <a:pt x="94" y="3"/>
                  <a:pt x="93" y="2"/>
                  <a:pt x="92" y="2"/>
                </a:cubicBezTo>
                <a:cubicBezTo>
                  <a:pt x="89" y="1"/>
                  <a:pt x="86" y="0"/>
                  <a:pt x="82" y="0"/>
                </a:cubicBezTo>
                <a:cubicBezTo>
                  <a:pt x="82" y="0"/>
                  <a:pt x="82" y="0"/>
                  <a:pt x="82" y="0"/>
                </a:cubicBezTo>
                <a:cubicBezTo>
                  <a:pt x="81" y="0"/>
                  <a:pt x="80" y="0"/>
                  <a:pt x="80" y="2"/>
                </a:cubicBezTo>
                <a:cubicBezTo>
                  <a:pt x="78" y="10"/>
                  <a:pt x="78" y="10"/>
                  <a:pt x="78" y="10"/>
                </a:cubicBezTo>
                <a:cubicBezTo>
                  <a:pt x="76" y="10"/>
                  <a:pt x="75" y="10"/>
                  <a:pt x="73" y="10"/>
                </a:cubicBezTo>
                <a:cubicBezTo>
                  <a:pt x="73" y="10"/>
                  <a:pt x="73" y="10"/>
                  <a:pt x="73" y="10"/>
                </a:cubicBezTo>
                <a:cubicBezTo>
                  <a:pt x="71" y="10"/>
                  <a:pt x="70" y="10"/>
                  <a:pt x="68" y="10"/>
                </a:cubicBezTo>
                <a:cubicBezTo>
                  <a:pt x="66" y="1"/>
                  <a:pt x="66" y="1"/>
                  <a:pt x="66" y="1"/>
                </a:cubicBezTo>
                <a:cubicBezTo>
                  <a:pt x="66" y="0"/>
                  <a:pt x="65" y="0"/>
                  <a:pt x="64" y="0"/>
                </a:cubicBezTo>
                <a:cubicBezTo>
                  <a:pt x="64" y="0"/>
                  <a:pt x="64" y="0"/>
                  <a:pt x="64" y="0"/>
                </a:cubicBezTo>
                <a:cubicBezTo>
                  <a:pt x="60" y="0"/>
                  <a:pt x="57" y="1"/>
                  <a:pt x="54" y="2"/>
                </a:cubicBezTo>
                <a:cubicBezTo>
                  <a:pt x="53" y="2"/>
                  <a:pt x="52" y="3"/>
                  <a:pt x="52" y="4"/>
                </a:cubicBezTo>
                <a:cubicBezTo>
                  <a:pt x="54" y="13"/>
                  <a:pt x="54" y="13"/>
                  <a:pt x="54" y="13"/>
                </a:cubicBezTo>
                <a:cubicBezTo>
                  <a:pt x="51" y="14"/>
                  <a:pt x="48" y="15"/>
                  <a:pt x="45" y="17"/>
                </a:cubicBezTo>
                <a:cubicBezTo>
                  <a:pt x="40" y="9"/>
                  <a:pt x="40" y="9"/>
                  <a:pt x="40" y="9"/>
                </a:cubicBezTo>
                <a:cubicBezTo>
                  <a:pt x="39" y="9"/>
                  <a:pt x="39" y="8"/>
                  <a:pt x="38" y="8"/>
                </a:cubicBezTo>
                <a:cubicBezTo>
                  <a:pt x="38" y="8"/>
                  <a:pt x="37" y="8"/>
                  <a:pt x="37" y="9"/>
                </a:cubicBezTo>
                <a:cubicBezTo>
                  <a:pt x="34" y="10"/>
                  <a:pt x="31" y="12"/>
                  <a:pt x="29" y="14"/>
                </a:cubicBezTo>
                <a:cubicBezTo>
                  <a:pt x="28" y="15"/>
                  <a:pt x="27" y="16"/>
                  <a:pt x="28" y="17"/>
                </a:cubicBezTo>
                <a:cubicBezTo>
                  <a:pt x="33" y="25"/>
                  <a:pt x="33" y="25"/>
                  <a:pt x="33" y="25"/>
                </a:cubicBezTo>
                <a:cubicBezTo>
                  <a:pt x="30" y="27"/>
                  <a:pt x="28" y="29"/>
                  <a:pt x="26" y="31"/>
                </a:cubicBezTo>
                <a:cubicBezTo>
                  <a:pt x="18" y="27"/>
                  <a:pt x="18" y="27"/>
                  <a:pt x="18" y="27"/>
                </a:cubicBezTo>
                <a:cubicBezTo>
                  <a:pt x="18" y="26"/>
                  <a:pt x="17" y="26"/>
                  <a:pt x="17" y="26"/>
                </a:cubicBezTo>
                <a:cubicBezTo>
                  <a:pt x="16" y="26"/>
                  <a:pt x="16" y="27"/>
                  <a:pt x="15" y="27"/>
                </a:cubicBezTo>
                <a:cubicBezTo>
                  <a:pt x="13" y="30"/>
                  <a:pt x="11" y="33"/>
                  <a:pt x="10" y="35"/>
                </a:cubicBezTo>
                <a:cubicBezTo>
                  <a:pt x="9" y="36"/>
                  <a:pt x="9" y="38"/>
                  <a:pt x="10" y="38"/>
                </a:cubicBezTo>
                <a:cubicBezTo>
                  <a:pt x="18" y="44"/>
                  <a:pt x="18" y="44"/>
                  <a:pt x="18" y="44"/>
                </a:cubicBezTo>
                <a:cubicBezTo>
                  <a:pt x="16" y="46"/>
                  <a:pt x="15" y="49"/>
                  <a:pt x="14" y="52"/>
                </a:cubicBezTo>
                <a:cubicBezTo>
                  <a:pt x="14" y="52"/>
                  <a:pt x="14" y="52"/>
                  <a:pt x="14" y="53"/>
                </a:cubicBezTo>
                <a:cubicBezTo>
                  <a:pt x="5" y="51"/>
                  <a:pt x="5" y="51"/>
                  <a:pt x="5" y="51"/>
                </a:cubicBezTo>
                <a:cubicBezTo>
                  <a:pt x="5" y="51"/>
                  <a:pt x="5" y="51"/>
                  <a:pt x="5" y="51"/>
                </a:cubicBezTo>
                <a:cubicBezTo>
                  <a:pt x="4" y="51"/>
                  <a:pt x="3" y="52"/>
                  <a:pt x="3" y="53"/>
                </a:cubicBezTo>
                <a:cubicBezTo>
                  <a:pt x="2" y="56"/>
                  <a:pt x="1" y="59"/>
                  <a:pt x="1" y="62"/>
                </a:cubicBezTo>
                <a:cubicBezTo>
                  <a:pt x="0" y="64"/>
                  <a:pt x="1" y="65"/>
                  <a:pt x="2" y="65"/>
                </a:cubicBezTo>
                <a:cubicBezTo>
                  <a:pt x="11" y="67"/>
                  <a:pt x="11" y="67"/>
                  <a:pt x="11" y="67"/>
                </a:cubicBezTo>
                <a:cubicBezTo>
                  <a:pt x="11" y="70"/>
                  <a:pt x="11" y="73"/>
                  <a:pt x="11" y="77"/>
                </a:cubicBezTo>
                <a:cubicBezTo>
                  <a:pt x="2" y="79"/>
                  <a:pt x="2" y="79"/>
                  <a:pt x="2" y="79"/>
                </a:cubicBezTo>
                <a:cubicBezTo>
                  <a:pt x="1" y="79"/>
                  <a:pt x="1" y="80"/>
                  <a:pt x="1" y="81"/>
                </a:cubicBezTo>
                <a:cubicBezTo>
                  <a:pt x="1" y="84"/>
                  <a:pt x="2" y="88"/>
                  <a:pt x="3" y="91"/>
                </a:cubicBezTo>
                <a:cubicBezTo>
                  <a:pt x="3" y="92"/>
                  <a:pt x="4" y="92"/>
                  <a:pt x="5" y="92"/>
                </a:cubicBezTo>
                <a:cubicBezTo>
                  <a:pt x="5" y="92"/>
                  <a:pt x="5" y="92"/>
                  <a:pt x="5" y="92"/>
                </a:cubicBezTo>
                <a:cubicBezTo>
                  <a:pt x="14" y="91"/>
                  <a:pt x="14" y="91"/>
                  <a:pt x="14" y="91"/>
                </a:cubicBezTo>
                <a:cubicBezTo>
                  <a:pt x="15" y="94"/>
                  <a:pt x="16" y="96"/>
                  <a:pt x="17" y="99"/>
                </a:cubicBezTo>
                <a:cubicBezTo>
                  <a:pt x="17" y="99"/>
                  <a:pt x="18" y="100"/>
                  <a:pt x="18" y="100"/>
                </a:cubicBezTo>
                <a:cubicBezTo>
                  <a:pt x="11" y="105"/>
                  <a:pt x="11" y="105"/>
                  <a:pt x="11" y="105"/>
                </a:cubicBezTo>
                <a:cubicBezTo>
                  <a:pt x="10" y="106"/>
                  <a:pt x="9" y="107"/>
                  <a:pt x="10" y="108"/>
                </a:cubicBezTo>
                <a:cubicBezTo>
                  <a:pt x="12" y="111"/>
                  <a:pt x="13" y="114"/>
                  <a:pt x="15" y="116"/>
                </a:cubicBezTo>
                <a:cubicBezTo>
                  <a:pt x="16" y="117"/>
                  <a:pt x="17" y="117"/>
                  <a:pt x="17" y="117"/>
                </a:cubicBezTo>
                <a:cubicBezTo>
                  <a:pt x="18" y="117"/>
                  <a:pt x="18" y="117"/>
                  <a:pt x="18" y="117"/>
                </a:cubicBezTo>
                <a:cubicBezTo>
                  <a:pt x="26" y="112"/>
                  <a:pt x="26" y="112"/>
                  <a:pt x="26" y="112"/>
                </a:cubicBezTo>
                <a:cubicBezTo>
                  <a:pt x="28" y="114"/>
                  <a:pt x="30" y="117"/>
                  <a:pt x="33" y="119"/>
                </a:cubicBezTo>
                <a:cubicBezTo>
                  <a:pt x="28" y="126"/>
                  <a:pt x="28" y="126"/>
                  <a:pt x="28" y="126"/>
                </a:cubicBezTo>
                <a:cubicBezTo>
                  <a:pt x="28" y="127"/>
                  <a:pt x="28" y="129"/>
                  <a:pt x="29" y="129"/>
                </a:cubicBezTo>
                <a:cubicBezTo>
                  <a:pt x="31" y="131"/>
                  <a:pt x="34" y="133"/>
                  <a:pt x="37" y="135"/>
                </a:cubicBezTo>
                <a:cubicBezTo>
                  <a:pt x="37" y="135"/>
                  <a:pt x="38" y="135"/>
                  <a:pt x="38" y="135"/>
                </a:cubicBezTo>
                <a:cubicBezTo>
                  <a:pt x="39" y="135"/>
                  <a:pt x="39" y="135"/>
                  <a:pt x="40" y="134"/>
                </a:cubicBezTo>
                <a:cubicBezTo>
                  <a:pt x="45" y="127"/>
                  <a:pt x="45" y="127"/>
                  <a:pt x="45" y="127"/>
                </a:cubicBezTo>
                <a:cubicBezTo>
                  <a:pt x="48" y="128"/>
                  <a:pt x="50" y="129"/>
                  <a:pt x="53" y="130"/>
                </a:cubicBezTo>
                <a:cubicBezTo>
                  <a:pt x="53" y="130"/>
                  <a:pt x="54" y="130"/>
                  <a:pt x="54" y="131"/>
                </a:cubicBezTo>
                <a:cubicBezTo>
                  <a:pt x="52" y="139"/>
                  <a:pt x="52" y="139"/>
                  <a:pt x="52" y="139"/>
                </a:cubicBezTo>
                <a:cubicBezTo>
                  <a:pt x="52" y="140"/>
                  <a:pt x="53" y="142"/>
                  <a:pt x="54" y="142"/>
                </a:cubicBezTo>
                <a:cubicBezTo>
                  <a:pt x="57" y="143"/>
                  <a:pt x="61" y="143"/>
                  <a:pt x="64" y="144"/>
                </a:cubicBezTo>
                <a:cubicBezTo>
                  <a:pt x="64" y="144"/>
                  <a:pt x="64" y="144"/>
                  <a:pt x="64" y="144"/>
                </a:cubicBezTo>
                <a:cubicBezTo>
                  <a:pt x="65" y="144"/>
                  <a:pt x="66" y="143"/>
                  <a:pt x="66" y="142"/>
                </a:cubicBezTo>
                <a:cubicBezTo>
                  <a:pt x="68" y="133"/>
                  <a:pt x="68" y="133"/>
                  <a:pt x="68" y="133"/>
                </a:cubicBezTo>
                <a:cubicBezTo>
                  <a:pt x="70" y="134"/>
                  <a:pt x="72" y="134"/>
                  <a:pt x="73" y="134"/>
                </a:cubicBezTo>
                <a:cubicBezTo>
                  <a:pt x="75" y="134"/>
                  <a:pt x="76" y="134"/>
                  <a:pt x="78" y="133"/>
                </a:cubicBezTo>
                <a:cubicBezTo>
                  <a:pt x="80" y="142"/>
                  <a:pt x="80" y="142"/>
                  <a:pt x="80" y="142"/>
                </a:cubicBezTo>
                <a:cubicBezTo>
                  <a:pt x="80" y="143"/>
                  <a:pt x="81" y="144"/>
                  <a:pt x="82" y="144"/>
                </a:cubicBezTo>
                <a:cubicBezTo>
                  <a:pt x="82" y="144"/>
                  <a:pt x="82" y="144"/>
                  <a:pt x="82" y="144"/>
                </a:cubicBezTo>
                <a:cubicBezTo>
                  <a:pt x="86" y="143"/>
                  <a:pt x="89" y="143"/>
                  <a:pt x="92" y="142"/>
                </a:cubicBezTo>
                <a:cubicBezTo>
                  <a:pt x="93" y="142"/>
                  <a:pt x="94" y="141"/>
                  <a:pt x="94" y="139"/>
                </a:cubicBezTo>
                <a:cubicBezTo>
                  <a:pt x="92" y="131"/>
                  <a:pt x="92" y="131"/>
                  <a:pt x="92" y="131"/>
                </a:cubicBezTo>
                <a:cubicBezTo>
                  <a:pt x="95" y="130"/>
                  <a:pt x="98" y="129"/>
                  <a:pt x="101" y="127"/>
                </a:cubicBezTo>
                <a:cubicBezTo>
                  <a:pt x="106" y="134"/>
                  <a:pt x="106" y="134"/>
                  <a:pt x="106" y="134"/>
                </a:cubicBezTo>
                <a:cubicBezTo>
                  <a:pt x="107" y="135"/>
                  <a:pt x="107" y="135"/>
                  <a:pt x="108" y="135"/>
                </a:cubicBezTo>
                <a:cubicBezTo>
                  <a:pt x="109" y="135"/>
                  <a:pt x="109" y="135"/>
                  <a:pt x="109" y="135"/>
                </a:cubicBezTo>
                <a:cubicBezTo>
                  <a:pt x="112" y="133"/>
                  <a:pt x="115" y="131"/>
                  <a:pt x="118" y="130"/>
                </a:cubicBezTo>
                <a:cubicBezTo>
                  <a:pt x="118" y="129"/>
                  <a:pt x="119" y="128"/>
                  <a:pt x="118" y="127"/>
                </a:cubicBezTo>
                <a:cubicBezTo>
                  <a:pt x="113" y="119"/>
                  <a:pt x="113" y="119"/>
                  <a:pt x="113" y="119"/>
                </a:cubicBezTo>
                <a:cubicBezTo>
                  <a:pt x="116" y="117"/>
                  <a:pt x="118" y="115"/>
                  <a:pt x="120" y="112"/>
                </a:cubicBezTo>
                <a:cubicBezTo>
                  <a:pt x="128" y="117"/>
                  <a:pt x="128" y="117"/>
                  <a:pt x="128" y="117"/>
                </a:cubicBezTo>
                <a:cubicBezTo>
                  <a:pt x="128" y="117"/>
                  <a:pt x="129" y="117"/>
                  <a:pt x="129" y="117"/>
                </a:cubicBezTo>
                <a:cubicBezTo>
                  <a:pt x="130" y="117"/>
                  <a:pt x="130" y="117"/>
                  <a:pt x="131" y="116"/>
                </a:cubicBezTo>
                <a:cubicBezTo>
                  <a:pt x="133" y="114"/>
                  <a:pt x="135" y="111"/>
                  <a:pt x="136" y="108"/>
                </a:cubicBezTo>
                <a:cubicBezTo>
                  <a:pt x="137" y="107"/>
                  <a:pt x="137" y="106"/>
                  <a:pt x="136" y="105"/>
                </a:cubicBezTo>
                <a:cubicBezTo>
                  <a:pt x="128" y="100"/>
                  <a:pt x="128" y="100"/>
                  <a:pt x="128" y="100"/>
                </a:cubicBezTo>
                <a:cubicBezTo>
                  <a:pt x="130" y="97"/>
                  <a:pt x="131" y="95"/>
                  <a:pt x="132" y="92"/>
                </a:cubicBezTo>
                <a:cubicBezTo>
                  <a:pt x="132" y="92"/>
                  <a:pt x="132" y="91"/>
                  <a:pt x="132" y="91"/>
                </a:cubicBezTo>
                <a:cubicBezTo>
                  <a:pt x="141" y="92"/>
                  <a:pt x="141" y="92"/>
                  <a:pt x="141" y="92"/>
                </a:cubicBezTo>
                <a:cubicBezTo>
                  <a:pt x="141" y="92"/>
                  <a:pt x="141" y="92"/>
                  <a:pt x="141" y="92"/>
                </a:cubicBezTo>
                <a:cubicBezTo>
                  <a:pt x="142" y="92"/>
                  <a:pt x="143" y="92"/>
                  <a:pt x="144" y="91"/>
                </a:cubicBezTo>
                <a:cubicBezTo>
                  <a:pt x="144" y="88"/>
                  <a:pt x="145" y="84"/>
                  <a:pt x="145" y="81"/>
                </a:cubicBezTo>
                <a:cubicBezTo>
                  <a:pt x="146" y="80"/>
                  <a:pt x="145" y="79"/>
                  <a:pt x="144" y="79"/>
                </a:cubicBezTo>
                <a:close/>
              </a:path>
            </a:pathLst>
          </a:custGeom>
          <a:solidFill>
            <a:schemeClr val="accent4"/>
          </a:solidFill>
          <a:ln w="19050" cap="rnd">
            <a:solidFill>
              <a:schemeClr val="accent4"/>
            </a:solidFill>
            <a:round/>
            <a:headEnd/>
            <a:tailEnd/>
          </a:ln>
        </p:spPr>
        <p:txBody>
          <a:bodyPr vert="horz" wrap="square" lIns="45720" tIns="22860" rIns="45720" bIns="22860" numCol="1" anchor="t" anchorCtr="0" compatLnSpc="1">
            <a:prstTxWarp prst="textNoShape">
              <a:avLst/>
            </a:prstTxWarp>
          </a:bodyPr>
          <a:lstStyle/>
          <a:p>
            <a:endParaRPr lang="en-US" sz="900">
              <a:latin typeface="Arial" panose="020B0604020202020204" pitchFamily="34" charset="0"/>
              <a:cs typeface="Arial" panose="020B0604020202020204" pitchFamily="34" charset="0"/>
            </a:endParaRPr>
          </a:p>
        </p:txBody>
      </p:sp>
      <p:sp>
        <p:nvSpPr>
          <p:cNvPr id="8" name="Freeform 8"/>
          <p:cNvSpPr>
            <a:spLocks/>
          </p:cNvSpPr>
          <p:nvPr/>
        </p:nvSpPr>
        <p:spPr bwMode="auto">
          <a:xfrm>
            <a:off x="9076447" y="1742919"/>
            <a:ext cx="2184812" cy="2157422"/>
          </a:xfrm>
          <a:custGeom>
            <a:avLst/>
            <a:gdLst>
              <a:gd name="T0" fmla="*/ 135 w 146"/>
              <a:gd name="T1" fmla="*/ 77 h 144"/>
              <a:gd name="T2" fmla="*/ 144 w 146"/>
              <a:gd name="T3" fmla="*/ 65 h 144"/>
              <a:gd name="T4" fmla="*/ 143 w 146"/>
              <a:gd name="T5" fmla="*/ 53 h 144"/>
              <a:gd name="T6" fmla="*/ 141 w 146"/>
              <a:gd name="T7" fmla="*/ 51 h 144"/>
              <a:gd name="T8" fmla="*/ 129 w 146"/>
              <a:gd name="T9" fmla="*/ 45 h 144"/>
              <a:gd name="T10" fmla="*/ 135 w 146"/>
              <a:gd name="T11" fmla="*/ 39 h 144"/>
              <a:gd name="T12" fmla="*/ 131 w 146"/>
              <a:gd name="T13" fmla="*/ 27 h 144"/>
              <a:gd name="T14" fmla="*/ 128 w 146"/>
              <a:gd name="T15" fmla="*/ 27 h 144"/>
              <a:gd name="T16" fmla="*/ 113 w 146"/>
              <a:gd name="T17" fmla="*/ 25 h 144"/>
              <a:gd name="T18" fmla="*/ 117 w 146"/>
              <a:gd name="T19" fmla="*/ 14 h 144"/>
              <a:gd name="T20" fmla="*/ 108 w 146"/>
              <a:gd name="T21" fmla="*/ 9 h 144"/>
              <a:gd name="T22" fmla="*/ 101 w 146"/>
              <a:gd name="T23" fmla="*/ 17 h 144"/>
              <a:gd name="T24" fmla="*/ 92 w 146"/>
              <a:gd name="T25" fmla="*/ 13 h 144"/>
              <a:gd name="T26" fmla="*/ 92 w 146"/>
              <a:gd name="T27" fmla="*/ 2 h 144"/>
              <a:gd name="T28" fmla="*/ 82 w 146"/>
              <a:gd name="T29" fmla="*/ 0 h 144"/>
              <a:gd name="T30" fmla="*/ 78 w 146"/>
              <a:gd name="T31" fmla="*/ 10 h 144"/>
              <a:gd name="T32" fmla="*/ 73 w 146"/>
              <a:gd name="T33" fmla="*/ 10 h 144"/>
              <a:gd name="T34" fmla="*/ 66 w 146"/>
              <a:gd name="T35" fmla="*/ 1 h 144"/>
              <a:gd name="T36" fmla="*/ 64 w 146"/>
              <a:gd name="T37" fmla="*/ 0 h 144"/>
              <a:gd name="T38" fmla="*/ 52 w 146"/>
              <a:gd name="T39" fmla="*/ 4 h 144"/>
              <a:gd name="T40" fmla="*/ 45 w 146"/>
              <a:gd name="T41" fmla="*/ 17 h 144"/>
              <a:gd name="T42" fmla="*/ 38 w 146"/>
              <a:gd name="T43" fmla="*/ 8 h 144"/>
              <a:gd name="T44" fmla="*/ 29 w 146"/>
              <a:gd name="T45" fmla="*/ 14 h 144"/>
              <a:gd name="T46" fmla="*/ 33 w 146"/>
              <a:gd name="T47" fmla="*/ 25 h 144"/>
              <a:gd name="T48" fmla="*/ 18 w 146"/>
              <a:gd name="T49" fmla="*/ 27 h 144"/>
              <a:gd name="T50" fmla="*/ 15 w 146"/>
              <a:gd name="T51" fmla="*/ 27 h 144"/>
              <a:gd name="T52" fmla="*/ 10 w 146"/>
              <a:gd name="T53" fmla="*/ 38 h 144"/>
              <a:gd name="T54" fmla="*/ 14 w 146"/>
              <a:gd name="T55" fmla="*/ 52 h 144"/>
              <a:gd name="T56" fmla="*/ 5 w 146"/>
              <a:gd name="T57" fmla="*/ 51 h 144"/>
              <a:gd name="T58" fmla="*/ 3 w 146"/>
              <a:gd name="T59" fmla="*/ 53 h 144"/>
              <a:gd name="T60" fmla="*/ 2 w 146"/>
              <a:gd name="T61" fmla="*/ 65 h 144"/>
              <a:gd name="T62" fmla="*/ 11 w 146"/>
              <a:gd name="T63" fmla="*/ 77 h 144"/>
              <a:gd name="T64" fmla="*/ 1 w 146"/>
              <a:gd name="T65" fmla="*/ 81 h 144"/>
              <a:gd name="T66" fmla="*/ 5 w 146"/>
              <a:gd name="T67" fmla="*/ 92 h 144"/>
              <a:gd name="T68" fmla="*/ 14 w 146"/>
              <a:gd name="T69" fmla="*/ 91 h 144"/>
              <a:gd name="T70" fmla="*/ 18 w 146"/>
              <a:gd name="T71" fmla="*/ 100 h 144"/>
              <a:gd name="T72" fmla="*/ 10 w 146"/>
              <a:gd name="T73" fmla="*/ 108 h 144"/>
              <a:gd name="T74" fmla="*/ 17 w 146"/>
              <a:gd name="T75" fmla="*/ 117 h 144"/>
              <a:gd name="T76" fmla="*/ 26 w 146"/>
              <a:gd name="T77" fmla="*/ 112 h 144"/>
              <a:gd name="T78" fmla="*/ 28 w 146"/>
              <a:gd name="T79" fmla="*/ 126 h 144"/>
              <a:gd name="T80" fmla="*/ 37 w 146"/>
              <a:gd name="T81" fmla="*/ 135 h 144"/>
              <a:gd name="T82" fmla="*/ 40 w 146"/>
              <a:gd name="T83" fmla="*/ 134 h 144"/>
              <a:gd name="T84" fmla="*/ 53 w 146"/>
              <a:gd name="T85" fmla="*/ 130 h 144"/>
              <a:gd name="T86" fmla="*/ 52 w 146"/>
              <a:gd name="T87" fmla="*/ 139 h 144"/>
              <a:gd name="T88" fmla="*/ 64 w 146"/>
              <a:gd name="T89" fmla="*/ 144 h 144"/>
              <a:gd name="T90" fmla="*/ 66 w 146"/>
              <a:gd name="T91" fmla="*/ 142 h 144"/>
              <a:gd name="T92" fmla="*/ 73 w 146"/>
              <a:gd name="T93" fmla="*/ 134 h 144"/>
              <a:gd name="T94" fmla="*/ 80 w 146"/>
              <a:gd name="T95" fmla="*/ 142 h 144"/>
              <a:gd name="T96" fmla="*/ 82 w 146"/>
              <a:gd name="T97" fmla="*/ 144 h 144"/>
              <a:gd name="T98" fmla="*/ 94 w 146"/>
              <a:gd name="T99" fmla="*/ 139 h 144"/>
              <a:gd name="T100" fmla="*/ 101 w 146"/>
              <a:gd name="T101" fmla="*/ 127 h 144"/>
              <a:gd name="T102" fmla="*/ 108 w 146"/>
              <a:gd name="T103" fmla="*/ 135 h 144"/>
              <a:gd name="T104" fmla="*/ 118 w 146"/>
              <a:gd name="T105" fmla="*/ 130 h 144"/>
              <a:gd name="T106" fmla="*/ 113 w 146"/>
              <a:gd name="T107" fmla="*/ 119 h 144"/>
              <a:gd name="T108" fmla="*/ 128 w 146"/>
              <a:gd name="T109" fmla="*/ 117 h 144"/>
              <a:gd name="T110" fmla="*/ 131 w 146"/>
              <a:gd name="T111" fmla="*/ 116 h 144"/>
              <a:gd name="T112" fmla="*/ 136 w 146"/>
              <a:gd name="T113" fmla="*/ 105 h 144"/>
              <a:gd name="T114" fmla="*/ 132 w 146"/>
              <a:gd name="T115" fmla="*/ 92 h 144"/>
              <a:gd name="T116" fmla="*/ 141 w 146"/>
              <a:gd name="T117" fmla="*/ 92 h 144"/>
              <a:gd name="T118" fmla="*/ 144 w 146"/>
              <a:gd name="T119" fmla="*/ 91 h 144"/>
              <a:gd name="T120" fmla="*/ 144 w 146"/>
              <a:gd name="T121" fmla="*/ 7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6" h="144">
                <a:moveTo>
                  <a:pt x="144" y="79"/>
                </a:moveTo>
                <a:cubicBezTo>
                  <a:pt x="135" y="77"/>
                  <a:pt x="135" y="77"/>
                  <a:pt x="135" y="77"/>
                </a:cubicBezTo>
                <a:cubicBezTo>
                  <a:pt x="135" y="73"/>
                  <a:pt x="135" y="70"/>
                  <a:pt x="135" y="67"/>
                </a:cubicBezTo>
                <a:cubicBezTo>
                  <a:pt x="144" y="65"/>
                  <a:pt x="144" y="65"/>
                  <a:pt x="144" y="65"/>
                </a:cubicBezTo>
                <a:cubicBezTo>
                  <a:pt x="145" y="65"/>
                  <a:pt x="146" y="64"/>
                  <a:pt x="145" y="62"/>
                </a:cubicBezTo>
                <a:cubicBezTo>
                  <a:pt x="145" y="59"/>
                  <a:pt x="144" y="56"/>
                  <a:pt x="143" y="53"/>
                </a:cubicBezTo>
                <a:cubicBezTo>
                  <a:pt x="143" y="52"/>
                  <a:pt x="142" y="51"/>
                  <a:pt x="141" y="51"/>
                </a:cubicBezTo>
                <a:cubicBezTo>
                  <a:pt x="141" y="51"/>
                  <a:pt x="141" y="51"/>
                  <a:pt x="141" y="51"/>
                </a:cubicBezTo>
                <a:cubicBezTo>
                  <a:pt x="132" y="53"/>
                  <a:pt x="132" y="53"/>
                  <a:pt x="132" y="53"/>
                </a:cubicBezTo>
                <a:cubicBezTo>
                  <a:pt x="131" y="50"/>
                  <a:pt x="130" y="47"/>
                  <a:pt x="129" y="45"/>
                </a:cubicBezTo>
                <a:cubicBezTo>
                  <a:pt x="129" y="44"/>
                  <a:pt x="128" y="44"/>
                  <a:pt x="128" y="44"/>
                </a:cubicBezTo>
                <a:cubicBezTo>
                  <a:pt x="135" y="39"/>
                  <a:pt x="135" y="39"/>
                  <a:pt x="135" y="39"/>
                </a:cubicBezTo>
                <a:cubicBezTo>
                  <a:pt x="136" y="38"/>
                  <a:pt x="137" y="37"/>
                  <a:pt x="136" y="36"/>
                </a:cubicBezTo>
                <a:cubicBezTo>
                  <a:pt x="134" y="33"/>
                  <a:pt x="133" y="30"/>
                  <a:pt x="131" y="27"/>
                </a:cubicBezTo>
                <a:cubicBezTo>
                  <a:pt x="130" y="27"/>
                  <a:pt x="130" y="27"/>
                  <a:pt x="129" y="27"/>
                </a:cubicBezTo>
                <a:cubicBezTo>
                  <a:pt x="128" y="27"/>
                  <a:pt x="128" y="27"/>
                  <a:pt x="128" y="27"/>
                </a:cubicBezTo>
                <a:cubicBezTo>
                  <a:pt x="120" y="32"/>
                  <a:pt x="120" y="32"/>
                  <a:pt x="120" y="32"/>
                </a:cubicBezTo>
                <a:cubicBezTo>
                  <a:pt x="118" y="29"/>
                  <a:pt x="116" y="27"/>
                  <a:pt x="113" y="25"/>
                </a:cubicBezTo>
                <a:cubicBezTo>
                  <a:pt x="118" y="17"/>
                  <a:pt x="118" y="17"/>
                  <a:pt x="118" y="17"/>
                </a:cubicBezTo>
                <a:cubicBezTo>
                  <a:pt x="119" y="16"/>
                  <a:pt x="118" y="15"/>
                  <a:pt x="117" y="14"/>
                </a:cubicBezTo>
                <a:cubicBezTo>
                  <a:pt x="115" y="12"/>
                  <a:pt x="112" y="10"/>
                  <a:pt x="109" y="9"/>
                </a:cubicBezTo>
                <a:cubicBezTo>
                  <a:pt x="109" y="9"/>
                  <a:pt x="108" y="9"/>
                  <a:pt x="108" y="9"/>
                </a:cubicBezTo>
                <a:cubicBezTo>
                  <a:pt x="107" y="9"/>
                  <a:pt x="107" y="9"/>
                  <a:pt x="106" y="10"/>
                </a:cubicBezTo>
                <a:cubicBezTo>
                  <a:pt x="101" y="17"/>
                  <a:pt x="101" y="17"/>
                  <a:pt x="101" y="17"/>
                </a:cubicBezTo>
                <a:cubicBezTo>
                  <a:pt x="99" y="15"/>
                  <a:pt x="96" y="14"/>
                  <a:pt x="93" y="13"/>
                </a:cubicBezTo>
                <a:cubicBezTo>
                  <a:pt x="93" y="13"/>
                  <a:pt x="92" y="13"/>
                  <a:pt x="92" y="13"/>
                </a:cubicBezTo>
                <a:cubicBezTo>
                  <a:pt x="94" y="4"/>
                  <a:pt x="94" y="4"/>
                  <a:pt x="94" y="4"/>
                </a:cubicBezTo>
                <a:cubicBezTo>
                  <a:pt x="94" y="3"/>
                  <a:pt x="93" y="2"/>
                  <a:pt x="92" y="2"/>
                </a:cubicBezTo>
                <a:cubicBezTo>
                  <a:pt x="89" y="1"/>
                  <a:pt x="86" y="0"/>
                  <a:pt x="82" y="0"/>
                </a:cubicBezTo>
                <a:cubicBezTo>
                  <a:pt x="82" y="0"/>
                  <a:pt x="82" y="0"/>
                  <a:pt x="82" y="0"/>
                </a:cubicBezTo>
                <a:cubicBezTo>
                  <a:pt x="81" y="0"/>
                  <a:pt x="80" y="0"/>
                  <a:pt x="80" y="2"/>
                </a:cubicBezTo>
                <a:cubicBezTo>
                  <a:pt x="78" y="10"/>
                  <a:pt x="78" y="10"/>
                  <a:pt x="78" y="10"/>
                </a:cubicBezTo>
                <a:cubicBezTo>
                  <a:pt x="76" y="10"/>
                  <a:pt x="75" y="10"/>
                  <a:pt x="73" y="10"/>
                </a:cubicBezTo>
                <a:cubicBezTo>
                  <a:pt x="73" y="10"/>
                  <a:pt x="73" y="10"/>
                  <a:pt x="73" y="10"/>
                </a:cubicBezTo>
                <a:cubicBezTo>
                  <a:pt x="71" y="10"/>
                  <a:pt x="70" y="10"/>
                  <a:pt x="68" y="10"/>
                </a:cubicBezTo>
                <a:cubicBezTo>
                  <a:pt x="66" y="1"/>
                  <a:pt x="66" y="1"/>
                  <a:pt x="66" y="1"/>
                </a:cubicBezTo>
                <a:cubicBezTo>
                  <a:pt x="66" y="0"/>
                  <a:pt x="65" y="0"/>
                  <a:pt x="64" y="0"/>
                </a:cubicBezTo>
                <a:cubicBezTo>
                  <a:pt x="64" y="0"/>
                  <a:pt x="64" y="0"/>
                  <a:pt x="64" y="0"/>
                </a:cubicBezTo>
                <a:cubicBezTo>
                  <a:pt x="60" y="0"/>
                  <a:pt x="57" y="1"/>
                  <a:pt x="54" y="2"/>
                </a:cubicBezTo>
                <a:cubicBezTo>
                  <a:pt x="53" y="2"/>
                  <a:pt x="52" y="3"/>
                  <a:pt x="52" y="4"/>
                </a:cubicBezTo>
                <a:cubicBezTo>
                  <a:pt x="54" y="13"/>
                  <a:pt x="54" y="13"/>
                  <a:pt x="54" y="13"/>
                </a:cubicBezTo>
                <a:cubicBezTo>
                  <a:pt x="51" y="14"/>
                  <a:pt x="48" y="15"/>
                  <a:pt x="45" y="17"/>
                </a:cubicBezTo>
                <a:cubicBezTo>
                  <a:pt x="40" y="9"/>
                  <a:pt x="40" y="9"/>
                  <a:pt x="40" y="9"/>
                </a:cubicBezTo>
                <a:cubicBezTo>
                  <a:pt x="39" y="9"/>
                  <a:pt x="39" y="8"/>
                  <a:pt x="38" y="8"/>
                </a:cubicBezTo>
                <a:cubicBezTo>
                  <a:pt x="38" y="8"/>
                  <a:pt x="37" y="8"/>
                  <a:pt x="37" y="9"/>
                </a:cubicBezTo>
                <a:cubicBezTo>
                  <a:pt x="34" y="10"/>
                  <a:pt x="31" y="12"/>
                  <a:pt x="29" y="14"/>
                </a:cubicBezTo>
                <a:cubicBezTo>
                  <a:pt x="28" y="15"/>
                  <a:pt x="27" y="16"/>
                  <a:pt x="28" y="17"/>
                </a:cubicBezTo>
                <a:cubicBezTo>
                  <a:pt x="33" y="25"/>
                  <a:pt x="33" y="25"/>
                  <a:pt x="33" y="25"/>
                </a:cubicBezTo>
                <a:cubicBezTo>
                  <a:pt x="30" y="27"/>
                  <a:pt x="28" y="29"/>
                  <a:pt x="26" y="31"/>
                </a:cubicBezTo>
                <a:cubicBezTo>
                  <a:pt x="18" y="27"/>
                  <a:pt x="18" y="27"/>
                  <a:pt x="18" y="27"/>
                </a:cubicBezTo>
                <a:cubicBezTo>
                  <a:pt x="18" y="26"/>
                  <a:pt x="17" y="26"/>
                  <a:pt x="17" y="26"/>
                </a:cubicBezTo>
                <a:cubicBezTo>
                  <a:pt x="16" y="26"/>
                  <a:pt x="16" y="27"/>
                  <a:pt x="15" y="27"/>
                </a:cubicBezTo>
                <a:cubicBezTo>
                  <a:pt x="13" y="30"/>
                  <a:pt x="11" y="33"/>
                  <a:pt x="10" y="35"/>
                </a:cubicBezTo>
                <a:cubicBezTo>
                  <a:pt x="9" y="36"/>
                  <a:pt x="9" y="38"/>
                  <a:pt x="10" y="38"/>
                </a:cubicBezTo>
                <a:cubicBezTo>
                  <a:pt x="18" y="44"/>
                  <a:pt x="18" y="44"/>
                  <a:pt x="18" y="44"/>
                </a:cubicBezTo>
                <a:cubicBezTo>
                  <a:pt x="16" y="46"/>
                  <a:pt x="15" y="49"/>
                  <a:pt x="14" y="52"/>
                </a:cubicBezTo>
                <a:cubicBezTo>
                  <a:pt x="14" y="52"/>
                  <a:pt x="14" y="52"/>
                  <a:pt x="14" y="53"/>
                </a:cubicBezTo>
                <a:cubicBezTo>
                  <a:pt x="5" y="51"/>
                  <a:pt x="5" y="51"/>
                  <a:pt x="5" y="51"/>
                </a:cubicBezTo>
                <a:cubicBezTo>
                  <a:pt x="5" y="51"/>
                  <a:pt x="5" y="51"/>
                  <a:pt x="5" y="51"/>
                </a:cubicBezTo>
                <a:cubicBezTo>
                  <a:pt x="4" y="51"/>
                  <a:pt x="3" y="52"/>
                  <a:pt x="3" y="53"/>
                </a:cubicBezTo>
                <a:cubicBezTo>
                  <a:pt x="2" y="56"/>
                  <a:pt x="1" y="59"/>
                  <a:pt x="1" y="62"/>
                </a:cubicBezTo>
                <a:cubicBezTo>
                  <a:pt x="0" y="64"/>
                  <a:pt x="1" y="65"/>
                  <a:pt x="2" y="65"/>
                </a:cubicBezTo>
                <a:cubicBezTo>
                  <a:pt x="11" y="67"/>
                  <a:pt x="11" y="67"/>
                  <a:pt x="11" y="67"/>
                </a:cubicBezTo>
                <a:cubicBezTo>
                  <a:pt x="11" y="70"/>
                  <a:pt x="11" y="73"/>
                  <a:pt x="11" y="77"/>
                </a:cubicBezTo>
                <a:cubicBezTo>
                  <a:pt x="2" y="79"/>
                  <a:pt x="2" y="79"/>
                  <a:pt x="2" y="79"/>
                </a:cubicBezTo>
                <a:cubicBezTo>
                  <a:pt x="1" y="79"/>
                  <a:pt x="1" y="80"/>
                  <a:pt x="1" y="81"/>
                </a:cubicBezTo>
                <a:cubicBezTo>
                  <a:pt x="1" y="84"/>
                  <a:pt x="2" y="88"/>
                  <a:pt x="3" y="91"/>
                </a:cubicBezTo>
                <a:cubicBezTo>
                  <a:pt x="3" y="92"/>
                  <a:pt x="4" y="92"/>
                  <a:pt x="5" y="92"/>
                </a:cubicBezTo>
                <a:cubicBezTo>
                  <a:pt x="5" y="92"/>
                  <a:pt x="5" y="92"/>
                  <a:pt x="5" y="92"/>
                </a:cubicBezTo>
                <a:cubicBezTo>
                  <a:pt x="14" y="91"/>
                  <a:pt x="14" y="91"/>
                  <a:pt x="14" y="91"/>
                </a:cubicBezTo>
                <a:cubicBezTo>
                  <a:pt x="15" y="94"/>
                  <a:pt x="16" y="96"/>
                  <a:pt x="17" y="99"/>
                </a:cubicBezTo>
                <a:cubicBezTo>
                  <a:pt x="17" y="99"/>
                  <a:pt x="18" y="100"/>
                  <a:pt x="18" y="100"/>
                </a:cubicBezTo>
                <a:cubicBezTo>
                  <a:pt x="11" y="105"/>
                  <a:pt x="11" y="105"/>
                  <a:pt x="11" y="105"/>
                </a:cubicBezTo>
                <a:cubicBezTo>
                  <a:pt x="10" y="106"/>
                  <a:pt x="9" y="107"/>
                  <a:pt x="10" y="108"/>
                </a:cubicBezTo>
                <a:cubicBezTo>
                  <a:pt x="12" y="111"/>
                  <a:pt x="13" y="114"/>
                  <a:pt x="15" y="116"/>
                </a:cubicBezTo>
                <a:cubicBezTo>
                  <a:pt x="16" y="117"/>
                  <a:pt x="17" y="117"/>
                  <a:pt x="17" y="117"/>
                </a:cubicBezTo>
                <a:cubicBezTo>
                  <a:pt x="18" y="117"/>
                  <a:pt x="18" y="117"/>
                  <a:pt x="18" y="117"/>
                </a:cubicBezTo>
                <a:cubicBezTo>
                  <a:pt x="26" y="112"/>
                  <a:pt x="26" y="112"/>
                  <a:pt x="26" y="112"/>
                </a:cubicBezTo>
                <a:cubicBezTo>
                  <a:pt x="28" y="114"/>
                  <a:pt x="30" y="117"/>
                  <a:pt x="33" y="119"/>
                </a:cubicBezTo>
                <a:cubicBezTo>
                  <a:pt x="28" y="126"/>
                  <a:pt x="28" y="126"/>
                  <a:pt x="28" y="126"/>
                </a:cubicBezTo>
                <a:cubicBezTo>
                  <a:pt x="28" y="127"/>
                  <a:pt x="28" y="129"/>
                  <a:pt x="29" y="129"/>
                </a:cubicBezTo>
                <a:cubicBezTo>
                  <a:pt x="31" y="131"/>
                  <a:pt x="34" y="133"/>
                  <a:pt x="37" y="135"/>
                </a:cubicBezTo>
                <a:cubicBezTo>
                  <a:pt x="37" y="135"/>
                  <a:pt x="38" y="135"/>
                  <a:pt x="38" y="135"/>
                </a:cubicBezTo>
                <a:cubicBezTo>
                  <a:pt x="39" y="135"/>
                  <a:pt x="39" y="135"/>
                  <a:pt x="40" y="134"/>
                </a:cubicBezTo>
                <a:cubicBezTo>
                  <a:pt x="45" y="127"/>
                  <a:pt x="45" y="127"/>
                  <a:pt x="45" y="127"/>
                </a:cubicBezTo>
                <a:cubicBezTo>
                  <a:pt x="48" y="128"/>
                  <a:pt x="50" y="129"/>
                  <a:pt x="53" y="130"/>
                </a:cubicBezTo>
                <a:cubicBezTo>
                  <a:pt x="53" y="130"/>
                  <a:pt x="54" y="130"/>
                  <a:pt x="54" y="131"/>
                </a:cubicBezTo>
                <a:cubicBezTo>
                  <a:pt x="52" y="139"/>
                  <a:pt x="52" y="139"/>
                  <a:pt x="52" y="139"/>
                </a:cubicBezTo>
                <a:cubicBezTo>
                  <a:pt x="52" y="140"/>
                  <a:pt x="53" y="142"/>
                  <a:pt x="54" y="142"/>
                </a:cubicBezTo>
                <a:cubicBezTo>
                  <a:pt x="57" y="143"/>
                  <a:pt x="61" y="143"/>
                  <a:pt x="64" y="144"/>
                </a:cubicBezTo>
                <a:cubicBezTo>
                  <a:pt x="64" y="144"/>
                  <a:pt x="64" y="144"/>
                  <a:pt x="64" y="144"/>
                </a:cubicBezTo>
                <a:cubicBezTo>
                  <a:pt x="65" y="144"/>
                  <a:pt x="66" y="143"/>
                  <a:pt x="66" y="142"/>
                </a:cubicBezTo>
                <a:cubicBezTo>
                  <a:pt x="68" y="133"/>
                  <a:pt x="68" y="133"/>
                  <a:pt x="68" y="133"/>
                </a:cubicBezTo>
                <a:cubicBezTo>
                  <a:pt x="70" y="134"/>
                  <a:pt x="72" y="134"/>
                  <a:pt x="73" y="134"/>
                </a:cubicBezTo>
                <a:cubicBezTo>
                  <a:pt x="75" y="134"/>
                  <a:pt x="76" y="134"/>
                  <a:pt x="78" y="133"/>
                </a:cubicBezTo>
                <a:cubicBezTo>
                  <a:pt x="80" y="142"/>
                  <a:pt x="80" y="142"/>
                  <a:pt x="80" y="142"/>
                </a:cubicBezTo>
                <a:cubicBezTo>
                  <a:pt x="80" y="143"/>
                  <a:pt x="81" y="144"/>
                  <a:pt x="82" y="144"/>
                </a:cubicBezTo>
                <a:cubicBezTo>
                  <a:pt x="82" y="144"/>
                  <a:pt x="82" y="144"/>
                  <a:pt x="82" y="144"/>
                </a:cubicBezTo>
                <a:cubicBezTo>
                  <a:pt x="86" y="143"/>
                  <a:pt x="89" y="143"/>
                  <a:pt x="92" y="142"/>
                </a:cubicBezTo>
                <a:cubicBezTo>
                  <a:pt x="93" y="142"/>
                  <a:pt x="94" y="141"/>
                  <a:pt x="94" y="139"/>
                </a:cubicBezTo>
                <a:cubicBezTo>
                  <a:pt x="92" y="131"/>
                  <a:pt x="92" y="131"/>
                  <a:pt x="92" y="131"/>
                </a:cubicBezTo>
                <a:cubicBezTo>
                  <a:pt x="95" y="130"/>
                  <a:pt x="98" y="129"/>
                  <a:pt x="101" y="127"/>
                </a:cubicBezTo>
                <a:cubicBezTo>
                  <a:pt x="106" y="134"/>
                  <a:pt x="106" y="134"/>
                  <a:pt x="106" y="134"/>
                </a:cubicBezTo>
                <a:cubicBezTo>
                  <a:pt x="107" y="135"/>
                  <a:pt x="107" y="135"/>
                  <a:pt x="108" y="135"/>
                </a:cubicBezTo>
                <a:cubicBezTo>
                  <a:pt x="109" y="135"/>
                  <a:pt x="109" y="135"/>
                  <a:pt x="109" y="135"/>
                </a:cubicBezTo>
                <a:cubicBezTo>
                  <a:pt x="112" y="133"/>
                  <a:pt x="115" y="131"/>
                  <a:pt x="118" y="130"/>
                </a:cubicBezTo>
                <a:cubicBezTo>
                  <a:pt x="118" y="129"/>
                  <a:pt x="119" y="128"/>
                  <a:pt x="118" y="127"/>
                </a:cubicBezTo>
                <a:cubicBezTo>
                  <a:pt x="113" y="119"/>
                  <a:pt x="113" y="119"/>
                  <a:pt x="113" y="119"/>
                </a:cubicBezTo>
                <a:cubicBezTo>
                  <a:pt x="116" y="117"/>
                  <a:pt x="118" y="115"/>
                  <a:pt x="120" y="112"/>
                </a:cubicBezTo>
                <a:cubicBezTo>
                  <a:pt x="128" y="117"/>
                  <a:pt x="128" y="117"/>
                  <a:pt x="128" y="117"/>
                </a:cubicBezTo>
                <a:cubicBezTo>
                  <a:pt x="128" y="117"/>
                  <a:pt x="129" y="117"/>
                  <a:pt x="129" y="117"/>
                </a:cubicBezTo>
                <a:cubicBezTo>
                  <a:pt x="130" y="117"/>
                  <a:pt x="130" y="117"/>
                  <a:pt x="131" y="116"/>
                </a:cubicBezTo>
                <a:cubicBezTo>
                  <a:pt x="133" y="114"/>
                  <a:pt x="135" y="111"/>
                  <a:pt x="136" y="108"/>
                </a:cubicBezTo>
                <a:cubicBezTo>
                  <a:pt x="137" y="107"/>
                  <a:pt x="137" y="106"/>
                  <a:pt x="136" y="105"/>
                </a:cubicBezTo>
                <a:cubicBezTo>
                  <a:pt x="128" y="100"/>
                  <a:pt x="128" y="100"/>
                  <a:pt x="128" y="100"/>
                </a:cubicBezTo>
                <a:cubicBezTo>
                  <a:pt x="130" y="97"/>
                  <a:pt x="131" y="95"/>
                  <a:pt x="132" y="92"/>
                </a:cubicBezTo>
                <a:cubicBezTo>
                  <a:pt x="132" y="92"/>
                  <a:pt x="132" y="91"/>
                  <a:pt x="132" y="91"/>
                </a:cubicBezTo>
                <a:cubicBezTo>
                  <a:pt x="141" y="92"/>
                  <a:pt x="141" y="92"/>
                  <a:pt x="141" y="92"/>
                </a:cubicBezTo>
                <a:cubicBezTo>
                  <a:pt x="141" y="92"/>
                  <a:pt x="141" y="92"/>
                  <a:pt x="141" y="92"/>
                </a:cubicBezTo>
                <a:cubicBezTo>
                  <a:pt x="142" y="92"/>
                  <a:pt x="143" y="92"/>
                  <a:pt x="144" y="91"/>
                </a:cubicBezTo>
                <a:cubicBezTo>
                  <a:pt x="144" y="88"/>
                  <a:pt x="145" y="84"/>
                  <a:pt x="145" y="81"/>
                </a:cubicBezTo>
                <a:cubicBezTo>
                  <a:pt x="146" y="80"/>
                  <a:pt x="145" y="79"/>
                  <a:pt x="144" y="79"/>
                </a:cubicBezTo>
                <a:close/>
              </a:path>
            </a:pathLst>
          </a:custGeom>
          <a:solidFill>
            <a:schemeClr val="accent5"/>
          </a:solidFill>
          <a:ln w="19050" cap="rnd">
            <a:solidFill>
              <a:schemeClr val="accent5"/>
            </a:solidFill>
            <a:round/>
            <a:headEnd/>
            <a:tailEnd/>
          </a:ln>
        </p:spPr>
        <p:txBody>
          <a:bodyPr vert="horz" wrap="square" lIns="45720" tIns="22860" rIns="45720" bIns="22860" numCol="1" anchor="t" anchorCtr="0" compatLnSpc="1">
            <a:prstTxWarp prst="textNoShape">
              <a:avLst/>
            </a:prstTxWarp>
          </a:bodyPr>
          <a:lstStyle/>
          <a:p>
            <a:endParaRPr lang="en-US" sz="900">
              <a:latin typeface="Arial" panose="020B0604020202020204" pitchFamily="34" charset="0"/>
              <a:cs typeface="Arial" panose="020B0604020202020204" pitchFamily="34" charset="0"/>
            </a:endParaRPr>
          </a:p>
        </p:txBody>
      </p:sp>
      <p:sp>
        <p:nvSpPr>
          <p:cNvPr id="9" name="Freeform 31"/>
          <p:cNvSpPr>
            <a:spLocks noEditPoints="1"/>
          </p:cNvSpPr>
          <p:nvPr/>
        </p:nvSpPr>
        <p:spPr bwMode="auto">
          <a:xfrm>
            <a:off x="3914742" y="4276122"/>
            <a:ext cx="503324" cy="434025"/>
          </a:xfrm>
          <a:custGeom>
            <a:avLst/>
            <a:gdLst/>
            <a:ahLst/>
            <a:cxnLst>
              <a:cxn ang="0">
                <a:pos x="64" y="28"/>
              </a:cxn>
              <a:cxn ang="0">
                <a:pos x="0" y="28"/>
              </a:cxn>
              <a:cxn ang="0">
                <a:pos x="0" y="15"/>
              </a:cxn>
              <a:cxn ang="0">
                <a:pos x="5" y="9"/>
              </a:cxn>
              <a:cxn ang="0">
                <a:pos x="18" y="9"/>
              </a:cxn>
              <a:cxn ang="0">
                <a:pos x="18" y="3"/>
              </a:cxn>
              <a:cxn ang="0">
                <a:pos x="21" y="0"/>
              </a:cxn>
              <a:cxn ang="0">
                <a:pos x="42" y="0"/>
              </a:cxn>
              <a:cxn ang="0">
                <a:pos x="45" y="3"/>
              </a:cxn>
              <a:cxn ang="0">
                <a:pos x="45" y="9"/>
              </a:cxn>
              <a:cxn ang="0">
                <a:pos x="58" y="9"/>
              </a:cxn>
              <a:cxn ang="0">
                <a:pos x="64" y="15"/>
              </a:cxn>
              <a:cxn ang="0">
                <a:pos x="64" y="28"/>
              </a:cxn>
              <a:cxn ang="0">
                <a:pos x="64" y="49"/>
              </a:cxn>
              <a:cxn ang="0">
                <a:pos x="58" y="55"/>
              </a:cxn>
              <a:cxn ang="0">
                <a:pos x="5" y="55"/>
              </a:cxn>
              <a:cxn ang="0">
                <a:pos x="0" y="49"/>
              </a:cxn>
              <a:cxn ang="0">
                <a:pos x="0" y="32"/>
              </a:cxn>
              <a:cxn ang="0">
                <a:pos x="24" y="32"/>
              </a:cxn>
              <a:cxn ang="0">
                <a:pos x="24" y="37"/>
              </a:cxn>
              <a:cxn ang="0">
                <a:pos x="26" y="40"/>
              </a:cxn>
              <a:cxn ang="0">
                <a:pos x="37" y="40"/>
              </a:cxn>
              <a:cxn ang="0">
                <a:pos x="40" y="37"/>
              </a:cxn>
              <a:cxn ang="0">
                <a:pos x="40" y="32"/>
              </a:cxn>
              <a:cxn ang="0">
                <a:pos x="64" y="32"/>
              </a:cxn>
              <a:cxn ang="0">
                <a:pos x="64" y="49"/>
              </a:cxn>
              <a:cxn ang="0">
                <a:pos x="41" y="9"/>
              </a:cxn>
              <a:cxn ang="0">
                <a:pos x="41" y="4"/>
              </a:cxn>
              <a:cxn ang="0">
                <a:pos x="23" y="4"/>
              </a:cxn>
              <a:cxn ang="0">
                <a:pos x="23" y="9"/>
              </a:cxn>
              <a:cxn ang="0">
                <a:pos x="41" y="9"/>
              </a:cxn>
              <a:cxn ang="0">
                <a:pos x="36" y="36"/>
              </a:cxn>
              <a:cxn ang="0">
                <a:pos x="27" y="36"/>
              </a:cxn>
              <a:cxn ang="0">
                <a:pos x="27" y="32"/>
              </a:cxn>
              <a:cxn ang="0">
                <a:pos x="36" y="32"/>
              </a:cxn>
              <a:cxn ang="0">
                <a:pos x="36" y="36"/>
              </a:cxn>
            </a:cxnLst>
            <a:rect l="0" t="0" r="r" b="b"/>
            <a:pathLst>
              <a:path w="64" h="55">
                <a:moveTo>
                  <a:pt x="64" y="28"/>
                </a:moveTo>
                <a:cubicBezTo>
                  <a:pt x="0" y="28"/>
                  <a:pt x="0" y="28"/>
                  <a:pt x="0" y="28"/>
                </a:cubicBezTo>
                <a:cubicBezTo>
                  <a:pt x="0" y="15"/>
                  <a:pt x="0" y="15"/>
                  <a:pt x="0" y="15"/>
                </a:cubicBezTo>
                <a:cubicBezTo>
                  <a:pt x="0" y="11"/>
                  <a:pt x="2" y="9"/>
                  <a:pt x="5" y="9"/>
                </a:cubicBezTo>
                <a:cubicBezTo>
                  <a:pt x="18" y="9"/>
                  <a:pt x="18" y="9"/>
                  <a:pt x="18" y="9"/>
                </a:cubicBezTo>
                <a:cubicBezTo>
                  <a:pt x="18" y="3"/>
                  <a:pt x="18" y="3"/>
                  <a:pt x="18" y="3"/>
                </a:cubicBezTo>
                <a:cubicBezTo>
                  <a:pt x="18" y="1"/>
                  <a:pt x="20" y="0"/>
                  <a:pt x="21" y="0"/>
                </a:cubicBezTo>
                <a:cubicBezTo>
                  <a:pt x="42" y="0"/>
                  <a:pt x="42" y="0"/>
                  <a:pt x="42" y="0"/>
                </a:cubicBezTo>
                <a:cubicBezTo>
                  <a:pt x="44" y="0"/>
                  <a:pt x="45" y="1"/>
                  <a:pt x="45" y="3"/>
                </a:cubicBezTo>
                <a:cubicBezTo>
                  <a:pt x="45" y="9"/>
                  <a:pt x="45" y="9"/>
                  <a:pt x="45" y="9"/>
                </a:cubicBezTo>
                <a:cubicBezTo>
                  <a:pt x="58" y="9"/>
                  <a:pt x="58" y="9"/>
                  <a:pt x="58" y="9"/>
                </a:cubicBezTo>
                <a:cubicBezTo>
                  <a:pt x="61" y="9"/>
                  <a:pt x="64" y="11"/>
                  <a:pt x="64" y="15"/>
                </a:cubicBezTo>
                <a:lnTo>
                  <a:pt x="64" y="28"/>
                </a:lnTo>
                <a:close/>
                <a:moveTo>
                  <a:pt x="64" y="49"/>
                </a:moveTo>
                <a:cubicBezTo>
                  <a:pt x="64" y="52"/>
                  <a:pt x="61" y="55"/>
                  <a:pt x="58" y="55"/>
                </a:cubicBezTo>
                <a:cubicBezTo>
                  <a:pt x="5" y="55"/>
                  <a:pt x="5" y="55"/>
                  <a:pt x="5" y="55"/>
                </a:cubicBezTo>
                <a:cubicBezTo>
                  <a:pt x="2" y="55"/>
                  <a:pt x="0" y="52"/>
                  <a:pt x="0" y="49"/>
                </a:cubicBezTo>
                <a:cubicBezTo>
                  <a:pt x="0" y="32"/>
                  <a:pt x="0" y="32"/>
                  <a:pt x="0" y="32"/>
                </a:cubicBezTo>
                <a:cubicBezTo>
                  <a:pt x="24" y="32"/>
                  <a:pt x="24" y="32"/>
                  <a:pt x="24" y="32"/>
                </a:cubicBezTo>
                <a:cubicBezTo>
                  <a:pt x="24" y="37"/>
                  <a:pt x="24" y="37"/>
                  <a:pt x="24" y="37"/>
                </a:cubicBezTo>
                <a:cubicBezTo>
                  <a:pt x="24" y="39"/>
                  <a:pt x="25" y="40"/>
                  <a:pt x="26" y="40"/>
                </a:cubicBezTo>
                <a:cubicBezTo>
                  <a:pt x="37" y="40"/>
                  <a:pt x="37" y="40"/>
                  <a:pt x="37" y="40"/>
                </a:cubicBezTo>
                <a:cubicBezTo>
                  <a:pt x="39" y="40"/>
                  <a:pt x="40" y="39"/>
                  <a:pt x="40" y="37"/>
                </a:cubicBezTo>
                <a:cubicBezTo>
                  <a:pt x="40" y="32"/>
                  <a:pt x="40" y="32"/>
                  <a:pt x="40" y="32"/>
                </a:cubicBezTo>
                <a:cubicBezTo>
                  <a:pt x="64" y="32"/>
                  <a:pt x="64" y="32"/>
                  <a:pt x="64" y="32"/>
                </a:cubicBezTo>
                <a:lnTo>
                  <a:pt x="64" y="49"/>
                </a:lnTo>
                <a:close/>
                <a:moveTo>
                  <a:pt x="41" y="9"/>
                </a:moveTo>
                <a:cubicBezTo>
                  <a:pt x="41" y="4"/>
                  <a:pt x="41" y="4"/>
                  <a:pt x="41" y="4"/>
                </a:cubicBezTo>
                <a:cubicBezTo>
                  <a:pt x="23" y="4"/>
                  <a:pt x="23" y="4"/>
                  <a:pt x="23" y="4"/>
                </a:cubicBezTo>
                <a:cubicBezTo>
                  <a:pt x="23" y="9"/>
                  <a:pt x="23" y="9"/>
                  <a:pt x="23" y="9"/>
                </a:cubicBezTo>
                <a:lnTo>
                  <a:pt x="41" y="9"/>
                </a:lnTo>
                <a:close/>
                <a:moveTo>
                  <a:pt x="36" y="36"/>
                </a:moveTo>
                <a:cubicBezTo>
                  <a:pt x="27" y="36"/>
                  <a:pt x="27" y="36"/>
                  <a:pt x="27" y="36"/>
                </a:cubicBezTo>
                <a:cubicBezTo>
                  <a:pt x="27" y="32"/>
                  <a:pt x="27" y="32"/>
                  <a:pt x="27" y="32"/>
                </a:cubicBezTo>
                <a:cubicBezTo>
                  <a:pt x="36" y="32"/>
                  <a:pt x="36" y="32"/>
                  <a:pt x="36" y="32"/>
                </a:cubicBezTo>
                <a:lnTo>
                  <a:pt x="36" y="36"/>
                </a:lnTo>
                <a:close/>
              </a:path>
            </a:pathLst>
          </a:custGeom>
          <a:solidFill>
            <a:srgbClr val="FFFFFF"/>
          </a:solidFill>
          <a:ln w="9525">
            <a:noFill/>
            <a:round/>
            <a:headEnd/>
            <a:tailEnd/>
          </a:ln>
        </p:spPr>
        <p:txBody>
          <a:bodyPr vert="horz" wrap="square" lIns="45720" tIns="22860" rIns="45720" bIns="22860" numCol="1" anchor="t" anchorCtr="0" compatLnSpc="1">
            <a:prstTxWarp prst="textNoShape">
              <a:avLst/>
            </a:prstTxWarp>
          </a:bodyPr>
          <a:lstStyle/>
          <a:p>
            <a:endParaRPr lang="en-US" sz="900">
              <a:latin typeface="Arial" panose="020B0604020202020204" pitchFamily="34" charset="0"/>
              <a:cs typeface="Arial" panose="020B0604020202020204" pitchFamily="34" charset="0"/>
            </a:endParaRPr>
          </a:p>
        </p:txBody>
      </p:sp>
      <p:sp>
        <p:nvSpPr>
          <p:cNvPr id="10" name="Freeform 111"/>
          <p:cNvSpPr>
            <a:spLocks noEditPoints="1"/>
          </p:cNvSpPr>
          <p:nvPr/>
        </p:nvSpPr>
        <p:spPr bwMode="auto">
          <a:xfrm>
            <a:off x="9848248" y="2251539"/>
            <a:ext cx="633896" cy="437310"/>
          </a:xfrm>
          <a:custGeom>
            <a:avLst/>
            <a:gdLst/>
            <a:ahLst/>
            <a:cxnLst>
              <a:cxn ang="0">
                <a:pos x="73" y="36"/>
              </a:cxn>
              <a:cxn ang="0">
                <a:pos x="58" y="50"/>
              </a:cxn>
              <a:cxn ang="0">
                <a:pos x="58" y="50"/>
              </a:cxn>
              <a:cxn ang="0">
                <a:pos x="15" y="50"/>
              </a:cxn>
              <a:cxn ang="0">
                <a:pos x="15" y="50"/>
              </a:cxn>
              <a:cxn ang="0">
                <a:pos x="14" y="50"/>
              </a:cxn>
              <a:cxn ang="0">
                <a:pos x="14" y="50"/>
              </a:cxn>
              <a:cxn ang="0">
                <a:pos x="0" y="35"/>
              </a:cxn>
              <a:cxn ang="0">
                <a:pos x="7" y="23"/>
              </a:cxn>
              <a:cxn ang="0">
                <a:pos x="7" y="20"/>
              </a:cxn>
              <a:cxn ang="0">
                <a:pos x="17" y="10"/>
              </a:cxn>
              <a:cxn ang="0">
                <a:pos x="23" y="12"/>
              </a:cxn>
              <a:cxn ang="0">
                <a:pos x="42" y="0"/>
              </a:cxn>
              <a:cxn ang="0">
                <a:pos x="64" y="21"/>
              </a:cxn>
              <a:cxn ang="0">
                <a:pos x="64" y="23"/>
              </a:cxn>
              <a:cxn ang="0">
                <a:pos x="73" y="36"/>
              </a:cxn>
              <a:cxn ang="0">
                <a:pos x="27" y="42"/>
              </a:cxn>
              <a:cxn ang="0">
                <a:pos x="35" y="38"/>
              </a:cxn>
              <a:cxn ang="0">
                <a:pos x="32" y="34"/>
              </a:cxn>
              <a:cxn ang="0">
                <a:pos x="27" y="37"/>
              </a:cxn>
              <a:cxn ang="0">
                <a:pos x="22" y="32"/>
              </a:cxn>
              <a:cxn ang="0">
                <a:pos x="27" y="28"/>
              </a:cxn>
              <a:cxn ang="0">
                <a:pos x="48" y="42"/>
              </a:cxn>
              <a:cxn ang="0">
                <a:pos x="58" y="32"/>
              </a:cxn>
              <a:cxn ang="0">
                <a:pos x="48" y="23"/>
              </a:cxn>
              <a:cxn ang="0">
                <a:pos x="39" y="26"/>
              </a:cxn>
              <a:cxn ang="0">
                <a:pos x="43" y="30"/>
              </a:cxn>
              <a:cxn ang="0">
                <a:pos x="48" y="28"/>
              </a:cxn>
              <a:cxn ang="0">
                <a:pos x="52" y="32"/>
              </a:cxn>
              <a:cxn ang="0">
                <a:pos x="48" y="37"/>
              </a:cxn>
              <a:cxn ang="0">
                <a:pos x="27" y="23"/>
              </a:cxn>
              <a:cxn ang="0">
                <a:pos x="16" y="32"/>
              </a:cxn>
              <a:cxn ang="0">
                <a:pos x="27" y="42"/>
              </a:cxn>
            </a:cxnLst>
            <a:rect l="0" t="0" r="r" b="b"/>
            <a:pathLst>
              <a:path w="73" h="50">
                <a:moveTo>
                  <a:pt x="73" y="36"/>
                </a:moveTo>
                <a:cubicBezTo>
                  <a:pt x="73" y="44"/>
                  <a:pt x="66" y="50"/>
                  <a:pt x="58" y="50"/>
                </a:cubicBezTo>
                <a:cubicBezTo>
                  <a:pt x="58" y="50"/>
                  <a:pt x="58" y="50"/>
                  <a:pt x="58" y="50"/>
                </a:cubicBezTo>
                <a:cubicBezTo>
                  <a:pt x="15" y="50"/>
                  <a:pt x="15" y="50"/>
                  <a:pt x="15" y="50"/>
                </a:cubicBezTo>
                <a:cubicBezTo>
                  <a:pt x="15" y="50"/>
                  <a:pt x="15" y="50"/>
                  <a:pt x="15" y="50"/>
                </a:cubicBezTo>
                <a:cubicBezTo>
                  <a:pt x="14" y="50"/>
                  <a:pt x="14" y="50"/>
                  <a:pt x="14" y="50"/>
                </a:cubicBezTo>
                <a:cubicBezTo>
                  <a:pt x="14" y="50"/>
                  <a:pt x="14" y="50"/>
                  <a:pt x="14" y="50"/>
                </a:cubicBezTo>
                <a:cubicBezTo>
                  <a:pt x="6" y="50"/>
                  <a:pt x="0" y="43"/>
                  <a:pt x="0" y="35"/>
                </a:cubicBezTo>
                <a:cubicBezTo>
                  <a:pt x="0" y="30"/>
                  <a:pt x="3" y="26"/>
                  <a:pt x="7" y="23"/>
                </a:cubicBezTo>
                <a:cubicBezTo>
                  <a:pt x="7" y="22"/>
                  <a:pt x="7" y="21"/>
                  <a:pt x="7" y="20"/>
                </a:cubicBezTo>
                <a:cubicBezTo>
                  <a:pt x="7" y="15"/>
                  <a:pt x="11" y="10"/>
                  <a:pt x="17" y="10"/>
                </a:cubicBezTo>
                <a:cubicBezTo>
                  <a:pt x="19" y="10"/>
                  <a:pt x="21" y="11"/>
                  <a:pt x="23" y="12"/>
                </a:cubicBezTo>
                <a:cubicBezTo>
                  <a:pt x="26" y="5"/>
                  <a:pt x="34" y="0"/>
                  <a:pt x="42" y="0"/>
                </a:cubicBezTo>
                <a:cubicBezTo>
                  <a:pt x="54" y="0"/>
                  <a:pt x="64" y="10"/>
                  <a:pt x="64" y="21"/>
                </a:cubicBezTo>
                <a:cubicBezTo>
                  <a:pt x="64" y="22"/>
                  <a:pt x="64" y="22"/>
                  <a:pt x="64" y="23"/>
                </a:cubicBezTo>
                <a:cubicBezTo>
                  <a:pt x="69" y="25"/>
                  <a:pt x="73" y="30"/>
                  <a:pt x="73" y="36"/>
                </a:cubicBezTo>
                <a:close/>
                <a:moveTo>
                  <a:pt x="27" y="42"/>
                </a:moveTo>
                <a:cubicBezTo>
                  <a:pt x="30" y="42"/>
                  <a:pt x="33" y="41"/>
                  <a:pt x="35" y="38"/>
                </a:cubicBezTo>
                <a:cubicBezTo>
                  <a:pt x="34" y="37"/>
                  <a:pt x="33" y="36"/>
                  <a:pt x="32" y="34"/>
                </a:cubicBezTo>
                <a:cubicBezTo>
                  <a:pt x="31" y="36"/>
                  <a:pt x="29" y="37"/>
                  <a:pt x="27" y="37"/>
                </a:cubicBezTo>
                <a:cubicBezTo>
                  <a:pt x="25" y="37"/>
                  <a:pt x="22" y="35"/>
                  <a:pt x="22" y="32"/>
                </a:cubicBezTo>
                <a:cubicBezTo>
                  <a:pt x="22" y="30"/>
                  <a:pt x="25" y="28"/>
                  <a:pt x="27" y="28"/>
                </a:cubicBezTo>
                <a:cubicBezTo>
                  <a:pt x="35" y="28"/>
                  <a:pt x="37" y="42"/>
                  <a:pt x="48" y="42"/>
                </a:cubicBezTo>
                <a:cubicBezTo>
                  <a:pt x="54" y="42"/>
                  <a:pt x="58" y="38"/>
                  <a:pt x="58" y="32"/>
                </a:cubicBezTo>
                <a:cubicBezTo>
                  <a:pt x="58" y="26"/>
                  <a:pt x="53" y="23"/>
                  <a:pt x="48" y="23"/>
                </a:cubicBezTo>
                <a:cubicBezTo>
                  <a:pt x="44" y="23"/>
                  <a:pt x="42" y="24"/>
                  <a:pt x="39" y="26"/>
                </a:cubicBezTo>
                <a:cubicBezTo>
                  <a:pt x="40" y="28"/>
                  <a:pt x="41" y="29"/>
                  <a:pt x="43" y="30"/>
                </a:cubicBezTo>
                <a:cubicBezTo>
                  <a:pt x="44" y="29"/>
                  <a:pt x="46" y="28"/>
                  <a:pt x="48" y="28"/>
                </a:cubicBezTo>
                <a:cubicBezTo>
                  <a:pt x="50" y="28"/>
                  <a:pt x="52" y="30"/>
                  <a:pt x="52" y="32"/>
                </a:cubicBezTo>
                <a:cubicBezTo>
                  <a:pt x="52" y="35"/>
                  <a:pt x="50" y="37"/>
                  <a:pt x="48" y="37"/>
                </a:cubicBezTo>
                <a:cubicBezTo>
                  <a:pt x="40" y="37"/>
                  <a:pt x="38" y="23"/>
                  <a:pt x="27" y="23"/>
                </a:cubicBezTo>
                <a:cubicBezTo>
                  <a:pt x="21" y="23"/>
                  <a:pt x="16" y="26"/>
                  <a:pt x="16" y="32"/>
                </a:cubicBezTo>
                <a:cubicBezTo>
                  <a:pt x="16" y="38"/>
                  <a:pt x="21" y="42"/>
                  <a:pt x="27" y="42"/>
                </a:cubicBezTo>
                <a:close/>
              </a:path>
            </a:pathLst>
          </a:custGeom>
          <a:solidFill>
            <a:srgbClr val="FFFFFF"/>
          </a:solidFill>
          <a:ln w="9525">
            <a:noFill/>
            <a:round/>
            <a:headEnd/>
            <a:tailEnd/>
          </a:ln>
        </p:spPr>
        <p:txBody>
          <a:bodyPr vert="horz" wrap="square" lIns="45720" tIns="22860" rIns="45720" bIns="22860" numCol="1" anchor="t" anchorCtr="0" compatLnSpc="1">
            <a:prstTxWarp prst="textNoShape">
              <a:avLst/>
            </a:prstTxWarp>
          </a:bodyPr>
          <a:lstStyle/>
          <a:p>
            <a:endParaRPr lang="en-US" sz="900">
              <a:latin typeface="Arial" panose="020B0604020202020204" pitchFamily="34" charset="0"/>
              <a:cs typeface="Arial" panose="020B0604020202020204" pitchFamily="34" charset="0"/>
            </a:endParaRPr>
          </a:p>
        </p:txBody>
      </p:sp>
      <p:sp>
        <p:nvSpPr>
          <p:cNvPr id="11" name="Freeform 119"/>
          <p:cNvSpPr>
            <a:spLocks noEditPoints="1"/>
          </p:cNvSpPr>
          <p:nvPr/>
        </p:nvSpPr>
        <p:spPr bwMode="auto">
          <a:xfrm>
            <a:off x="2147414" y="2195415"/>
            <a:ext cx="522788" cy="646140"/>
          </a:xfrm>
          <a:custGeom>
            <a:avLst/>
            <a:gdLst/>
            <a:ahLst/>
            <a:cxnLst>
              <a:cxn ang="0">
                <a:pos x="41" y="47"/>
              </a:cxn>
              <a:cxn ang="0">
                <a:pos x="37" y="51"/>
              </a:cxn>
              <a:cxn ang="0">
                <a:pos x="3" y="51"/>
              </a:cxn>
              <a:cxn ang="0">
                <a:pos x="0" y="47"/>
              </a:cxn>
              <a:cxn ang="0">
                <a:pos x="0" y="27"/>
              </a:cxn>
              <a:cxn ang="0">
                <a:pos x="3" y="23"/>
              </a:cxn>
              <a:cxn ang="0">
                <a:pos x="4" y="23"/>
              </a:cxn>
              <a:cxn ang="0">
                <a:pos x="4" y="16"/>
              </a:cxn>
              <a:cxn ang="0">
                <a:pos x="20" y="0"/>
              </a:cxn>
              <a:cxn ang="0">
                <a:pos x="36" y="16"/>
              </a:cxn>
              <a:cxn ang="0">
                <a:pos x="36" y="23"/>
              </a:cxn>
              <a:cxn ang="0">
                <a:pos x="37" y="23"/>
              </a:cxn>
              <a:cxn ang="0">
                <a:pos x="41" y="27"/>
              </a:cxn>
              <a:cxn ang="0">
                <a:pos x="41" y="47"/>
              </a:cxn>
              <a:cxn ang="0">
                <a:pos x="29" y="23"/>
              </a:cxn>
              <a:cxn ang="0">
                <a:pos x="29" y="16"/>
              </a:cxn>
              <a:cxn ang="0">
                <a:pos x="20" y="7"/>
              </a:cxn>
              <a:cxn ang="0">
                <a:pos x="11" y="16"/>
              </a:cxn>
              <a:cxn ang="0">
                <a:pos x="11" y="23"/>
              </a:cxn>
              <a:cxn ang="0">
                <a:pos x="29" y="23"/>
              </a:cxn>
            </a:cxnLst>
            <a:rect l="0" t="0" r="r" b="b"/>
            <a:pathLst>
              <a:path w="41" h="51">
                <a:moveTo>
                  <a:pt x="41" y="47"/>
                </a:moveTo>
                <a:cubicBezTo>
                  <a:pt x="41" y="49"/>
                  <a:pt x="39" y="51"/>
                  <a:pt x="37" y="51"/>
                </a:cubicBezTo>
                <a:cubicBezTo>
                  <a:pt x="3" y="51"/>
                  <a:pt x="3" y="51"/>
                  <a:pt x="3" y="51"/>
                </a:cubicBezTo>
                <a:cubicBezTo>
                  <a:pt x="1" y="51"/>
                  <a:pt x="0" y="49"/>
                  <a:pt x="0" y="47"/>
                </a:cubicBezTo>
                <a:cubicBezTo>
                  <a:pt x="0" y="27"/>
                  <a:pt x="0" y="27"/>
                  <a:pt x="0" y="27"/>
                </a:cubicBezTo>
                <a:cubicBezTo>
                  <a:pt x="0" y="25"/>
                  <a:pt x="1" y="23"/>
                  <a:pt x="3" y="23"/>
                </a:cubicBezTo>
                <a:cubicBezTo>
                  <a:pt x="4" y="23"/>
                  <a:pt x="4" y="23"/>
                  <a:pt x="4" y="23"/>
                </a:cubicBezTo>
                <a:cubicBezTo>
                  <a:pt x="4" y="16"/>
                  <a:pt x="4" y="16"/>
                  <a:pt x="4" y="16"/>
                </a:cubicBezTo>
                <a:cubicBezTo>
                  <a:pt x="4" y="8"/>
                  <a:pt x="12" y="0"/>
                  <a:pt x="20" y="0"/>
                </a:cubicBezTo>
                <a:cubicBezTo>
                  <a:pt x="29" y="0"/>
                  <a:pt x="36" y="8"/>
                  <a:pt x="36" y="16"/>
                </a:cubicBezTo>
                <a:cubicBezTo>
                  <a:pt x="36" y="23"/>
                  <a:pt x="36" y="23"/>
                  <a:pt x="36" y="23"/>
                </a:cubicBezTo>
                <a:cubicBezTo>
                  <a:pt x="37" y="23"/>
                  <a:pt x="37" y="23"/>
                  <a:pt x="37" y="23"/>
                </a:cubicBezTo>
                <a:cubicBezTo>
                  <a:pt x="39" y="23"/>
                  <a:pt x="41" y="25"/>
                  <a:pt x="41" y="27"/>
                </a:cubicBezTo>
                <a:lnTo>
                  <a:pt x="41" y="47"/>
                </a:lnTo>
                <a:close/>
                <a:moveTo>
                  <a:pt x="29" y="23"/>
                </a:moveTo>
                <a:cubicBezTo>
                  <a:pt x="29" y="16"/>
                  <a:pt x="29" y="16"/>
                  <a:pt x="29" y="16"/>
                </a:cubicBezTo>
                <a:cubicBezTo>
                  <a:pt x="29" y="11"/>
                  <a:pt x="25" y="7"/>
                  <a:pt x="20" y="7"/>
                </a:cubicBezTo>
                <a:cubicBezTo>
                  <a:pt x="15" y="7"/>
                  <a:pt x="11" y="11"/>
                  <a:pt x="11" y="16"/>
                </a:cubicBezTo>
                <a:cubicBezTo>
                  <a:pt x="11" y="23"/>
                  <a:pt x="11" y="23"/>
                  <a:pt x="11" y="23"/>
                </a:cubicBezTo>
                <a:lnTo>
                  <a:pt x="29" y="23"/>
                </a:lnTo>
                <a:close/>
              </a:path>
            </a:pathLst>
          </a:custGeom>
          <a:solidFill>
            <a:srgbClr val="FFFFFF"/>
          </a:solidFill>
          <a:ln w="9525">
            <a:noFill/>
            <a:round/>
            <a:headEnd/>
            <a:tailEnd/>
          </a:ln>
        </p:spPr>
        <p:txBody>
          <a:bodyPr vert="horz" wrap="square" lIns="45720" tIns="22860" rIns="45720" bIns="22860" numCol="1" anchor="t" anchorCtr="0" compatLnSpc="1">
            <a:prstTxWarp prst="textNoShape">
              <a:avLst/>
            </a:prstTxWarp>
          </a:bodyPr>
          <a:lstStyle/>
          <a:p>
            <a:endParaRPr lang="en-US" sz="900">
              <a:latin typeface="Arial" panose="020B0604020202020204" pitchFamily="34" charset="0"/>
              <a:cs typeface="Arial" panose="020B0604020202020204" pitchFamily="34" charset="0"/>
            </a:endParaRPr>
          </a:p>
        </p:txBody>
      </p:sp>
      <p:sp>
        <p:nvSpPr>
          <p:cNvPr id="12" name="Freeform 129"/>
          <p:cNvSpPr>
            <a:spLocks noEditPoints="1"/>
          </p:cNvSpPr>
          <p:nvPr/>
        </p:nvSpPr>
        <p:spPr bwMode="auto">
          <a:xfrm>
            <a:off x="5974085" y="2912650"/>
            <a:ext cx="863476" cy="699002"/>
          </a:xfrm>
          <a:custGeom>
            <a:avLst/>
            <a:gdLst/>
            <a:ahLst/>
            <a:cxnLst>
              <a:cxn ang="0">
                <a:pos x="68" y="49"/>
              </a:cxn>
              <a:cxn ang="0">
                <a:pos x="63" y="55"/>
              </a:cxn>
              <a:cxn ang="0">
                <a:pos x="5" y="55"/>
              </a:cxn>
              <a:cxn ang="0">
                <a:pos x="0" y="49"/>
              </a:cxn>
              <a:cxn ang="0">
                <a:pos x="0" y="6"/>
              </a:cxn>
              <a:cxn ang="0">
                <a:pos x="5" y="0"/>
              </a:cxn>
              <a:cxn ang="0">
                <a:pos x="63" y="0"/>
              </a:cxn>
              <a:cxn ang="0">
                <a:pos x="68" y="6"/>
              </a:cxn>
              <a:cxn ang="0">
                <a:pos x="68" y="49"/>
              </a:cxn>
              <a:cxn ang="0">
                <a:pos x="5" y="5"/>
              </a:cxn>
              <a:cxn ang="0">
                <a:pos x="4" y="6"/>
              </a:cxn>
              <a:cxn ang="0">
                <a:pos x="4" y="49"/>
              </a:cxn>
              <a:cxn ang="0">
                <a:pos x="5" y="51"/>
              </a:cxn>
              <a:cxn ang="0">
                <a:pos x="63" y="51"/>
              </a:cxn>
              <a:cxn ang="0">
                <a:pos x="64" y="49"/>
              </a:cxn>
              <a:cxn ang="0">
                <a:pos x="64" y="6"/>
              </a:cxn>
              <a:cxn ang="0">
                <a:pos x="63" y="5"/>
              </a:cxn>
              <a:cxn ang="0">
                <a:pos x="5" y="5"/>
              </a:cxn>
              <a:cxn ang="0">
                <a:pos x="16" y="23"/>
              </a:cxn>
              <a:cxn ang="0">
                <a:pos x="9" y="16"/>
              </a:cxn>
              <a:cxn ang="0">
                <a:pos x="16" y="9"/>
              </a:cxn>
              <a:cxn ang="0">
                <a:pos x="23" y="16"/>
              </a:cxn>
              <a:cxn ang="0">
                <a:pos x="16" y="23"/>
              </a:cxn>
              <a:cxn ang="0">
                <a:pos x="59" y="46"/>
              </a:cxn>
              <a:cxn ang="0">
                <a:pos x="9" y="46"/>
              </a:cxn>
              <a:cxn ang="0">
                <a:pos x="9" y="39"/>
              </a:cxn>
              <a:cxn ang="0">
                <a:pos x="20" y="28"/>
              </a:cxn>
              <a:cxn ang="0">
                <a:pos x="26" y="33"/>
              </a:cxn>
              <a:cxn ang="0">
                <a:pos x="44" y="15"/>
              </a:cxn>
              <a:cxn ang="0">
                <a:pos x="59" y="30"/>
              </a:cxn>
              <a:cxn ang="0">
                <a:pos x="59" y="46"/>
              </a:cxn>
            </a:cxnLst>
            <a:rect l="0" t="0" r="r" b="b"/>
            <a:pathLst>
              <a:path w="68" h="55">
                <a:moveTo>
                  <a:pt x="68" y="49"/>
                </a:moveTo>
                <a:cubicBezTo>
                  <a:pt x="68" y="53"/>
                  <a:pt x="66" y="55"/>
                  <a:pt x="63" y="55"/>
                </a:cubicBezTo>
                <a:cubicBezTo>
                  <a:pt x="5" y="55"/>
                  <a:pt x="5" y="55"/>
                  <a:pt x="5" y="55"/>
                </a:cubicBezTo>
                <a:cubicBezTo>
                  <a:pt x="2" y="55"/>
                  <a:pt x="0" y="53"/>
                  <a:pt x="0" y="49"/>
                </a:cubicBezTo>
                <a:cubicBezTo>
                  <a:pt x="0" y="6"/>
                  <a:pt x="0" y="6"/>
                  <a:pt x="0" y="6"/>
                </a:cubicBezTo>
                <a:cubicBezTo>
                  <a:pt x="0" y="3"/>
                  <a:pt x="2" y="0"/>
                  <a:pt x="5" y="0"/>
                </a:cubicBezTo>
                <a:cubicBezTo>
                  <a:pt x="63" y="0"/>
                  <a:pt x="63" y="0"/>
                  <a:pt x="63" y="0"/>
                </a:cubicBezTo>
                <a:cubicBezTo>
                  <a:pt x="66" y="0"/>
                  <a:pt x="68" y="3"/>
                  <a:pt x="68" y="6"/>
                </a:cubicBezTo>
                <a:lnTo>
                  <a:pt x="68" y="49"/>
                </a:lnTo>
                <a:close/>
                <a:moveTo>
                  <a:pt x="5" y="5"/>
                </a:moveTo>
                <a:cubicBezTo>
                  <a:pt x="5" y="5"/>
                  <a:pt x="4" y="5"/>
                  <a:pt x="4" y="6"/>
                </a:cubicBezTo>
                <a:cubicBezTo>
                  <a:pt x="4" y="49"/>
                  <a:pt x="4" y="49"/>
                  <a:pt x="4" y="49"/>
                </a:cubicBezTo>
                <a:cubicBezTo>
                  <a:pt x="4" y="50"/>
                  <a:pt x="5" y="51"/>
                  <a:pt x="5" y="51"/>
                </a:cubicBezTo>
                <a:cubicBezTo>
                  <a:pt x="63" y="51"/>
                  <a:pt x="63" y="51"/>
                  <a:pt x="63" y="51"/>
                </a:cubicBezTo>
                <a:cubicBezTo>
                  <a:pt x="63" y="51"/>
                  <a:pt x="64" y="50"/>
                  <a:pt x="64" y="49"/>
                </a:cubicBezTo>
                <a:cubicBezTo>
                  <a:pt x="64" y="6"/>
                  <a:pt x="64" y="6"/>
                  <a:pt x="64" y="6"/>
                </a:cubicBezTo>
                <a:cubicBezTo>
                  <a:pt x="64" y="5"/>
                  <a:pt x="63" y="5"/>
                  <a:pt x="63" y="5"/>
                </a:cubicBezTo>
                <a:lnTo>
                  <a:pt x="5" y="5"/>
                </a:lnTo>
                <a:close/>
                <a:moveTo>
                  <a:pt x="16" y="23"/>
                </a:moveTo>
                <a:cubicBezTo>
                  <a:pt x="12" y="23"/>
                  <a:pt x="9" y="20"/>
                  <a:pt x="9" y="16"/>
                </a:cubicBezTo>
                <a:cubicBezTo>
                  <a:pt x="9" y="13"/>
                  <a:pt x="12" y="9"/>
                  <a:pt x="16" y="9"/>
                </a:cubicBezTo>
                <a:cubicBezTo>
                  <a:pt x="20" y="9"/>
                  <a:pt x="23" y="13"/>
                  <a:pt x="23" y="16"/>
                </a:cubicBezTo>
                <a:cubicBezTo>
                  <a:pt x="23" y="20"/>
                  <a:pt x="20" y="23"/>
                  <a:pt x="16" y="23"/>
                </a:cubicBezTo>
                <a:close/>
                <a:moveTo>
                  <a:pt x="59" y="46"/>
                </a:moveTo>
                <a:cubicBezTo>
                  <a:pt x="9" y="46"/>
                  <a:pt x="9" y="46"/>
                  <a:pt x="9" y="46"/>
                </a:cubicBezTo>
                <a:cubicBezTo>
                  <a:pt x="9" y="39"/>
                  <a:pt x="9" y="39"/>
                  <a:pt x="9" y="39"/>
                </a:cubicBezTo>
                <a:cubicBezTo>
                  <a:pt x="20" y="28"/>
                  <a:pt x="20" y="28"/>
                  <a:pt x="20" y="28"/>
                </a:cubicBezTo>
                <a:cubicBezTo>
                  <a:pt x="26" y="33"/>
                  <a:pt x="26" y="33"/>
                  <a:pt x="26" y="33"/>
                </a:cubicBezTo>
                <a:cubicBezTo>
                  <a:pt x="44" y="15"/>
                  <a:pt x="44" y="15"/>
                  <a:pt x="44" y="15"/>
                </a:cubicBezTo>
                <a:cubicBezTo>
                  <a:pt x="59" y="30"/>
                  <a:pt x="59" y="30"/>
                  <a:pt x="59" y="30"/>
                </a:cubicBezTo>
                <a:lnTo>
                  <a:pt x="59" y="46"/>
                </a:lnTo>
                <a:close/>
              </a:path>
            </a:pathLst>
          </a:custGeom>
          <a:solidFill>
            <a:srgbClr val="FFFFFF"/>
          </a:solidFill>
          <a:ln w="9525">
            <a:noFill/>
            <a:round/>
            <a:headEnd/>
            <a:tailEnd/>
          </a:ln>
        </p:spPr>
        <p:txBody>
          <a:bodyPr vert="horz" wrap="square" lIns="45720" tIns="22860" rIns="45720" bIns="22860" numCol="1" anchor="t" anchorCtr="0" compatLnSpc="1">
            <a:prstTxWarp prst="textNoShape">
              <a:avLst/>
            </a:prstTxWarp>
          </a:bodyPr>
          <a:lstStyle/>
          <a:p>
            <a:endParaRPr lang="en-US" sz="900">
              <a:latin typeface="Arial" panose="020B0604020202020204" pitchFamily="34" charset="0"/>
              <a:cs typeface="Arial" panose="020B0604020202020204" pitchFamily="34" charset="0"/>
            </a:endParaRPr>
          </a:p>
        </p:txBody>
      </p:sp>
      <p:sp>
        <p:nvSpPr>
          <p:cNvPr id="13" name="Freeform 144"/>
          <p:cNvSpPr>
            <a:spLocks noEditPoints="1"/>
          </p:cNvSpPr>
          <p:nvPr/>
        </p:nvSpPr>
        <p:spPr bwMode="auto">
          <a:xfrm>
            <a:off x="8531500" y="3846981"/>
            <a:ext cx="553271" cy="429141"/>
          </a:xfrm>
          <a:custGeom>
            <a:avLst/>
            <a:gdLst/>
            <a:ahLst/>
            <a:cxnLst>
              <a:cxn ang="0">
                <a:pos x="67" y="55"/>
              </a:cxn>
              <a:cxn ang="0">
                <a:pos x="65" y="56"/>
              </a:cxn>
              <a:cxn ang="0">
                <a:pos x="8" y="56"/>
              </a:cxn>
              <a:cxn ang="0">
                <a:pos x="6" y="55"/>
              </a:cxn>
              <a:cxn ang="0">
                <a:pos x="0" y="36"/>
              </a:cxn>
              <a:cxn ang="0">
                <a:pos x="36" y="0"/>
              </a:cxn>
              <a:cxn ang="0">
                <a:pos x="72" y="36"/>
              </a:cxn>
              <a:cxn ang="0">
                <a:pos x="67" y="55"/>
              </a:cxn>
              <a:cxn ang="0">
                <a:pos x="11" y="30"/>
              </a:cxn>
              <a:cxn ang="0">
                <a:pos x="6" y="36"/>
              </a:cxn>
              <a:cxn ang="0">
                <a:pos x="11" y="41"/>
              </a:cxn>
              <a:cxn ang="0">
                <a:pos x="16" y="36"/>
              </a:cxn>
              <a:cxn ang="0">
                <a:pos x="11" y="30"/>
              </a:cxn>
              <a:cxn ang="0">
                <a:pos x="18" y="12"/>
              </a:cxn>
              <a:cxn ang="0">
                <a:pos x="13" y="18"/>
              </a:cxn>
              <a:cxn ang="0">
                <a:pos x="18" y="23"/>
              </a:cxn>
              <a:cxn ang="0">
                <a:pos x="24" y="18"/>
              </a:cxn>
              <a:cxn ang="0">
                <a:pos x="18" y="12"/>
              </a:cxn>
              <a:cxn ang="0">
                <a:pos x="45" y="22"/>
              </a:cxn>
              <a:cxn ang="0">
                <a:pos x="43" y="18"/>
              </a:cxn>
              <a:cxn ang="0">
                <a:pos x="40" y="20"/>
              </a:cxn>
              <a:cxn ang="0">
                <a:pos x="36" y="36"/>
              </a:cxn>
              <a:cxn ang="0">
                <a:pos x="29" y="41"/>
              </a:cxn>
              <a:cxn ang="0">
                <a:pos x="34" y="51"/>
              </a:cxn>
              <a:cxn ang="0">
                <a:pos x="44" y="45"/>
              </a:cxn>
              <a:cxn ang="0">
                <a:pos x="41" y="37"/>
              </a:cxn>
              <a:cxn ang="0">
                <a:pos x="45" y="22"/>
              </a:cxn>
              <a:cxn ang="0">
                <a:pos x="36" y="5"/>
              </a:cxn>
              <a:cxn ang="0">
                <a:pos x="31" y="10"/>
              </a:cxn>
              <a:cxn ang="0">
                <a:pos x="36" y="15"/>
              </a:cxn>
              <a:cxn ang="0">
                <a:pos x="42" y="10"/>
              </a:cxn>
              <a:cxn ang="0">
                <a:pos x="36" y="5"/>
              </a:cxn>
              <a:cxn ang="0">
                <a:pos x="54" y="12"/>
              </a:cxn>
              <a:cxn ang="0">
                <a:pos x="49" y="18"/>
              </a:cxn>
              <a:cxn ang="0">
                <a:pos x="54" y="23"/>
              </a:cxn>
              <a:cxn ang="0">
                <a:pos x="60" y="18"/>
              </a:cxn>
              <a:cxn ang="0">
                <a:pos x="54" y="12"/>
              </a:cxn>
              <a:cxn ang="0">
                <a:pos x="62" y="30"/>
              </a:cxn>
              <a:cxn ang="0">
                <a:pos x="57" y="36"/>
              </a:cxn>
              <a:cxn ang="0">
                <a:pos x="62" y="41"/>
              </a:cxn>
              <a:cxn ang="0">
                <a:pos x="67" y="36"/>
              </a:cxn>
              <a:cxn ang="0">
                <a:pos x="62" y="30"/>
              </a:cxn>
            </a:cxnLst>
            <a:rect l="0" t="0" r="r" b="b"/>
            <a:pathLst>
              <a:path w="72" h="56">
                <a:moveTo>
                  <a:pt x="67" y="55"/>
                </a:moveTo>
                <a:cubicBezTo>
                  <a:pt x="66" y="56"/>
                  <a:pt x="66" y="56"/>
                  <a:pt x="65" y="56"/>
                </a:cubicBezTo>
                <a:cubicBezTo>
                  <a:pt x="8" y="56"/>
                  <a:pt x="8" y="56"/>
                  <a:pt x="8" y="56"/>
                </a:cubicBezTo>
                <a:cubicBezTo>
                  <a:pt x="7" y="56"/>
                  <a:pt x="7" y="56"/>
                  <a:pt x="6" y="55"/>
                </a:cubicBezTo>
                <a:cubicBezTo>
                  <a:pt x="2" y="49"/>
                  <a:pt x="0" y="42"/>
                  <a:pt x="0" y="36"/>
                </a:cubicBezTo>
                <a:cubicBezTo>
                  <a:pt x="0" y="16"/>
                  <a:pt x="17" y="0"/>
                  <a:pt x="36" y="0"/>
                </a:cubicBezTo>
                <a:cubicBezTo>
                  <a:pt x="56" y="0"/>
                  <a:pt x="72" y="16"/>
                  <a:pt x="72" y="36"/>
                </a:cubicBezTo>
                <a:cubicBezTo>
                  <a:pt x="72" y="42"/>
                  <a:pt x="70" y="49"/>
                  <a:pt x="67" y="55"/>
                </a:cubicBezTo>
                <a:close/>
                <a:moveTo>
                  <a:pt x="11" y="30"/>
                </a:moveTo>
                <a:cubicBezTo>
                  <a:pt x="8" y="30"/>
                  <a:pt x="6" y="33"/>
                  <a:pt x="6" y="36"/>
                </a:cubicBezTo>
                <a:cubicBezTo>
                  <a:pt x="6" y="38"/>
                  <a:pt x="8" y="41"/>
                  <a:pt x="11" y="41"/>
                </a:cubicBezTo>
                <a:cubicBezTo>
                  <a:pt x="14" y="41"/>
                  <a:pt x="16" y="38"/>
                  <a:pt x="16" y="36"/>
                </a:cubicBezTo>
                <a:cubicBezTo>
                  <a:pt x="16" y="33"/>
                  <a:pt x="14" y="30"/>
                  <a:pt x="11" y="30"/>
                </a:cubicBezTo>
                <a:close/>
                <a:moveTo>
                  <a:pt x="18" y="12"/>
                </a:moveTo>
                <a:cubicBezTo>
                  <a:pt x="16" y="12"/>
                  <a:pt x="13" y="15"/>
                  <a:pt x="13" y="18"/>
                </a:cubicBezTo>
                <a:cubicBezTo>
                  <a:pt x="13" y="20"/>
                  <a:pt x="16" y="23"/>
                  <a:pt x="18" y="23"/>
                </a:cubicBezTo>
                <a:cubicBezTo>
                  <a:pt x="21" y="23"/>
                  <a:pt x="24" y="20"/>
                  <a:pt x="24" y="18"/>
                </a:cubicBezTo>
                <a:cubicBezTo>
                  <a:pt x="24" y="15"/>
                  <a:pt x="21" y="12"/>
                  <a:pt x="18" y="12"/>
                </a:cubicBezTo>
                <a:close/>
                <a:moveTo>
                  <a:pt x="45" y="22"/>
                </a:moveTo>
                <a:cubicBezTo>
                  <a:pt x="45" y="20"/>
                  <a:pt x="44" y="19"/>
                  <a:pt x="43" y="18"/>
                </a:cubicBezTo>
                <a:cubicBezTo>
                  <a:pt x="42" y="18"/>
                  <a:pt x="40" y="19"/>
                  <a:pt x="40" y="20"/>
                </a:cubicBezTo>
                <a:cubicBezTo>
                  <a:pt x="36" y="36"/>
                  <a:pt x="36" y="36"/>
                  <a:pt x="36" y="36"/>
                </a:cubicBezTo>
                <a:cubicBezTo>
                  <a:pt x="33" y="36"/>
                  <a:pt x="30" y="38"/>
                  <a:pt x="29" y="41"/>
                </a:cubicBezTo>
                <a:cubicBezTo>
                  <a:pt x="28" y="45"/>
                  <a:pt x="30" y="50"/>
                  <a:pt x="34" y="51"/>
                </a:cubicBezTo>
                <a:cubicBezTo>
                  <a:pt x="39" y="52"/>
                  <a:pt x="43" y="49"/>
                  <a:pt x="44" y="45"/>
                </a:cubicBezTo>
                <a:cubicBezTo>
                  <a:pt x="45" y="42"/>
                  <a:pt x="43" y="39"/>
                  <a:pt x="41" y="37"/>
                </a:cubicBezTo>
                <a:lnTo>
                  <a:pt x="45" y="22"/>
                </a:lnTo>
                <a:close/>
                <a:moveTo>
                  <a:pt x="36" y="5"/>
                </a:moveTo>
                <a:cubicBezTo>
                  <a:pt x="34" y="5"/>
                  <a:pt x="31" y="7"/>
                  <a:pt x="31" y="10"/>
                </a:cubicBezTo>
                <a:cubicBezTo>
                  <a:pt x="31" y="13"/>
                  <a:pt x="34" y="15"/>
                  <a:pt x="36" y="15"/>
                </a:cubicBezTo>
                <a:cubicBezTo>
                  <a:pt x="39" y="15"/>
                  <a:pt x="42" y="13"/>
                  <a:pt x="42" y="10"/>
                </a:cubicBezTo>
                <a:cubicBezTo>
                  <a:pt x="42" y="7"/>
                  <a:pt x="39" y="5"/>
                  <a:pt x="36" y="5"/>
                </a:cubicBezTo>
                <a:close/>
                <a:moveTo>
                  <a:pt x="54" y="12"/>
                </a:moveTo>
                <a:cubicBezTo>
                  <a:pt x="52" y="12"/>
                  <a:pt x="49" y="15"/>
                  <a:pt x="49" y="18"/>
                </a:cubicBezTo>
                <a:cubicBezTo>
                  <a:pt x="49" y="20"/>
                  <a:pt x="52" y="23"/>
                  <a:pt x="54" y="23"/>
                </a:cubicBezTo>
                <a:cubicBezTo>
                  <a:pt x="57" y="23"/>
                  <a:pt x="60" y="20"/>
                  <a:pt x="60" y="18"/>
                </a:cubicBezTo>
                <a:cubicBezTo>
                  <a:pt x="60" y="15"/>
                  <a:pt x="57" y="12"/>
                  <a:pt x="54" y="12"/>
                </a:cubicBezTo>
                <a:close/>
                <a:moveTo>
                  <a:pt x="62" y="30"/>
                </a:moveTo>
                <a:cubicBezTo>
                  <a:pt x="59" y="30"/>
                  <a:pt x="57" y="33"/>
                  <a:pt x="57" y="36"/>
                </a:cubicBezTo>
                <a:cubicBezTo>
                  <a:pt x="57" y="38"/>
                  <a:pt x="59" y="41"/>
                  <a:pt x="62" y="41"/>
                </a:cubicBezTo>
                <a:cubicBezTo>
                  <a:pt x="65" y="41"/>
                  <a:pt x="67" y="38"/>
                  <a:pt x="67" y="36"/>
                </a:cubicBezTo>
                <a:cubicBezTo>
                  <a:pt x="67" y="33"/>
                  <a:pt x="65" y="30"/>
                  <a:pt x="62" y="30"/>
                </a:cubicBezTo>
                <a:close/>
              </a:path>
            </a:pathLst>
          </a:custGeom>
          <a:solidFill>
            <a:srgbClr val="FFFFFF"/>
          </a:solidFill>
          <a:ln w="9525">
            <a:noFill/>
            <a:round/>
            <a:headEnd/>
            <a:tailEnd/>
          </a:ln>
        </p:spPr>
        <p:txBody>
          <a:bodyPr vert="horz" wrap="square" lIns="45720" tIns="22860" rIns="45720" bIns="22860" numCol="1" anchor="t" anchorCtr="0" compatLnSpc="1">
            <a:prstTxWarp prst="textNoShape">
              <a:avLst/>
            </a:prstTxWarp>
          </a:bodyPr>
          <a:lstStyle/>
          <a:p>
            <a:endParaRPr lang="en-US" sz="900">
              <a:latin typeface="Arial" panose="020B0604020202020204" pitchFamily="34" charset="0"/>
              <a:cs typeface="Arial" panose="020B0604020202020204" pitchFamily="34" charset="0"/>
            </a:endParaRPr>
          </a:p>
        </p:txBody>
      </p:sp>
      <p:sp>
        <p:nvSpPr>
          <p:cNvPr id="14" name="Subtitle 2"/>
          <p:cNvSpPr txBox="1">
            <a:spLocks/>
          </p:cNvSpPr>
          <p:nvPr/>
        </p:nvSpPr>
        <p:spPr>
          <a:xfrm>
            <a:off x="1285593" y="2912650"/>
            <a:ext cx="2307235" cy="895612"/>
          </a:xfrm>
          <a:prstGeom prst="rect">
            <a:avLst/>
          </a:prstGeom>
        </p:spPr>
        <p:txBody>
          <a:bodyPr vert="horz" wrap="square" lIns="91422" tIns="45711" rIns="91422"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Lato Light"/>
                <a:ea typeface="+mn-ea"/>
                <a:cs typeface="Lato Light"/>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Lato Light"/>
                <a:ea typeface="+mn-ea"/>
                <a:cs typeface="Lato Light"/>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Lato Light"/>
                <a:ea typeface="+mn-ea"/>
                <a:cs typeface="Lato Light"/>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Lato Light"/>
                <a:ea typeface="+mn-ea"/>
                <a:cs typeface="Lato Light"/>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Lato Light"/>
                <a:ea typeface="+mn-ea"/>
                <a:cs typeface="Lato Light"/>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ctr">
              <a:lnSpc>
                <a:spcPct val="120000"/>
              </a:lnSpc>
            </a:pPr>
            <a:r>
              <a:rPr lang="en-US" sz="1450" dirty="0">
                <a:solidFill>
                  <a:schemeClr val="bg1"/>
                </a:solidFill>
                <a:latin typeface="Arial" panose="020B0604020202020204" pitchFamily="34" charset="0"/>
                <a:cs typeface="Arial" panose="020B0604020202020204" pitchFamily="34" charset="0"/>
              </a:rPr>
              <a:t>A company is an association or collection of individuals</a:t>
            </a:r>
          </a:p>
        </p:txBody>
      </p:sp>
      <p:sp>
        <p:nvSpPr>
          <p:cNvPr id="15" name="Subtitle 2"/>
          <p:cNvSpPr txBox="1">
            <a:spLocks/>
          </p:cNvSpPr>
          <p:nvPr/>
        </p:nvSpPr>
        <p:spPr>
          <a:xfrm>
            <a:off x="5250013" y="3665292"/>
            <a:ext cx="2307235" cy="978711"/>
          </a:xfrm>
          <a:prstGeom prst="rect">
            <a:avLst/>
          </a:prstGeom>
        </p:spPr>
        <p:txBody>
          <a:bodyPr vert="horz" wrap="square" lIns="91422" tIns="45711" rIns="91422"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Lato Light"/>
                <a:ea typeface="+mn-ea"/>
                <a:cs typeface="Lato Light"/>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Lato Light"/>
                <a:ea typeface="+mn-ea"/>
                <a:cs typeface="Lato Light"/>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Lato Light"/>
                <a:ea typeface="+mn-ea"/>
                <a:cs typeface="Lato Light"/>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Lato Light"/>
                <a:ea typeface="+mn-ea"/>
                <a:cs typeface="Lato Light"/>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Lato Light"/>
                <a:ea typeface="+mn-ea"/>
                <a:cs typeface="Lato Light"/>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ctr">
              <a:lnSpc>
                <a:spcPct val="120000"/>
              </a:lnSpc>
            </a:pPr>
            <a:r>
              <a:rPr lang="en-US" sz="1600" dirty="0">
                <a:solidFill>
                  <a:schemeClr val="bg1"/>
                </a:solidFill>
                <a:latin typeface="Arial" panose="020B0604020202020204" pitchFamily="34" charset="0"/>
                <a:cs typeface="Arial" panose="020B0604020202020204" pitchFamily="34" charset="0"/>
              </a:rPr>
              <a:t>A company is an association or collection of individuals</a:t>
            </a:r>
          </a:p>
        </p:txBody>
      </p:sp>
      <p:sp>
        <p:nvSpPr>
          <p:cNvPr id="16" name="Subtitle 2"/>
          <p:cNvSpPr txBox="1">
            <a:spLocks/>
          </p:cNvSpPr>
          <p:nvPr/>
        </p:nvSpPr>
        <p:spPr>
          <a:xfrm>
            <a:off x="9451808" y="2709871"/>
            <a:ext cx="1432612" cy="646313"/>
          </a:xfrm>
          <a:prstGeom prst="rect">
            <a:avLst/>
          </a:prstGeom>
        </p:spPr>
        <p:txBody>
          <a:bodyPr vert="horz" wrap="square" lIns="91422" tIns="45711" rIns="91422"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Lato Light"/>
                <a:ea typeface="+mn-ea"/>
                <a:cs typeface="Lato Light"/>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Lato Light"/>
                <a:ea typeface="+mn-ea"/>
                <a:cs typeface="Lato Light"/>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Lato Light"/>
                <a:ea typeface="+mn-ea"/>
                <a:cs typeface="Lato Light"/>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Lato Light"/>
                <a:ea typeface="+mn-ea"/>
                <a:cs typeface="Lato Light"/>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Lato Light"/>
                <a:ea typeface="+mn-ea"/>
                <a:cs typeface="Lato Light"/>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ctr">
              <a:lnSpc>
                <a:spcPct val="100000"/>
              </a:lnSpc>
            </a:pPr>
            <a:r>
              <a:rPr lang="en-US" sz="1200" dirty="0">
                <a:solidFill>
                  <a:schemeClr val="bg1"/>
                </a:solidFill>
                <a:latin typeface="Arial" panose="020B0604020202020204" pitchFamily="34" charset="0"/>
                <a:cs typeface="Arial" panose="020B0604020202020204" pitchFamily="34" charset="0"/>
              </a:rPr>
              <a:t>A company is an association or collection</a:t>
            </a:r>
          </a:p>
        </p:txBody>
      </p:sp>
      <p:sp>
        <p:nvSpPr>
          <p:cNvPr id="17" name="Subtitle 2"/>
          <p:cNvSpPr txBox="1">
            <a:spLocks/>
          </p:cNvSpPr>
          <p:nvPr/>
        </p:nvSpPr>
        <p:spPr>
          <a:xfrm>
            <a:off x="8136548" y="4356754"/>
            <a:ext cx="1432612" cy="646313"/>
          </a:xfrm>
          <a:prstGeom prst="rect">
            <a:avLst/>
          </a:prstGeom>
        </p:spPr>
        <p:txBody>
          <a:bodyPr vert="horz" wrap="square" lIns="91422" tIns="45711" rIns="91422"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Lato Light"/>
                <a:ea typeface="+mn-ea"/>
                <a:cs typeface="Lato Light"/>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Lato Light"/>
                <a:ea typeface="+mn-ea"/>
                <a:cs typeface="Lato Light"/>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Lato Light"/>
                <a:ea typeface="+mn-ea"/>
                <a:cs typeface="Lato Light"/>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Lato Light"/>
                <a:ea typeface="+mn-ea"/>
                <a:cs typeface="Lato Light"/>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Lato Light"/>
                <a:ea typeface="+mn-ea"/>
                <a:cs typeface="Lato Light"/>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ctr">
              <a:lnSpc>
                <a:spcPct val="100000"/>
              </a:lnSpc>
            </a:pPr>
            <a:r>
              <a:rPr lang="en-US" sz="1200" dirty="0">
                <a:solidFill>
                  <a:schemeClr val="bg1"/>
                </a:solidFill>
                <a:latin typeface="Arial" panose="020B0604020202020204" pitchFamily="34" charset="0"/>
                <a:cs typeface="Arial" panose="020B0604020202020204" pitchFamily="34" charset="0"/>
              </a:rPr>
              <a:t>A company is an association or collection</a:t>
            </a:r>
          </a:p>
        </p:txBody>
      </p:sp>
      <p:sp>
        <p:nvSpPr>
          <p:cNvPr id="18" name="Subtitle 2"/>
          <p:cNvSpPr txBox="1">
            <a:spLocks/>
          </p:cNvSpPr>
          <p:nvPr/>
        </p:nvSpPr>
        <p:spPr>
          <a:xfrm>
            <a:off x="3446607" y="4815973"/>
            <a:ext cx="1432612" cy="646313"/>
          </a:xfrm>
          <a:prstGeom prst="rect">
            <a:avLst/>
          </a:prstGeom>
        </p:spPr>
        <p:txBody>
          <a:bodyPr vert="horz" wrap="square" lIns="91422" tIns="45711" rIns="91422"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Lato Light"/>
                <a:ea typeface="+mn-ea"/>
                <a:cs typeface="Lato Light"/>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Lato Light"/>
                <a:ea typeface="+mn-ea"/>
                <a:cs typeface="Lato Light"/>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Lato Light"/>
                <a:ea typeface="+mn-ea"/>
                <a:cs typeface="Lato Light"/>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Lato Light"/>
                <a:ea typeface="+mn-ea"/>
                <a:cs typeface="Lato Light"/>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Lato Light"/>
                <a:ea typeface="+mn-ea"/>
                <a:cs typeface="Lato Light"/>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ctr">
              <a:lnSpc>
                <a:spcPct val="100000"/>
              </a:lnSpc>
            </a:pPr>
            <a:r>
              <a:rPr lang="en-US" sz="1200" dirty="0">
                <a:solidFill>
                  <a:schemeClr val="bg1"/>
                </a:solidFill>
                <a:latin typeface="Arial" panose="020B0604020202020204" pitchFamily="34" charset="0"/>
                <a:cs typeface="Arial" panose="020B0604020202020204" pitchFamily="34" charset="0"/>
              </a:rPr>
              <a:t>A company is an association or collection</a:t>
            </a:r>
          </a:p>
        </p:txBody>
      </p:sp>
      <p:sp>
        <p:nvSpPr>
          <p:cNvPr id="20" name="文本框 19"/>
          <p:cNvSpPr txBox="1"/>
          <p:nvPr/>
        </p:nvSpPr>
        <p:spPr>
          <a:xfrm>
            <a:off x="4456770" y="293231"/>
            <a:ext cx="3278462" cy="461665"/>
          </a:xfrm>
          <a:prstGeom prst="rect">
            <a:avLst/>
          </a:prstGeom>
          <a:noFill/>
        </p:spPr>
        <p:txBody>
          <a:bodyPr wrap="none" rtlCol="0">
            <a:spAutoFit/>
          </a:bodyPr>
          <a:lstStyle/>
          <a:p>
            <a:pPr algn="ctr" fontAlgn="auto">
              <a:spcBef>
                <a:spcPts val="0"/>
              </a:spcBef>
              <a:spcAft>
                <a:spcPts val="0"/>
              </a:spcAft>
              <a:defRPr/>
            </a:pPr>
            <a:r>
              <a:rPr lang="zh-CN" altLang="en-US" sz="2400" b="1" dirty="0">
                <a:solidFill>
                  <a:schemeClr val="tx2"/>
                </a:solidFill>
                <a:ea typeface="张海山锐线体简" panose="02000000000000000000" pitchFamily="2" charset="-122"/>
                <a:cs typeface="+mn-ea"/>
                <a:sym typeface="+mn-lt"/>
              </a:rPr>
              <a:t>单击这里添加您的标题</a:t>
            </a:r>
          </a:p>
        </p:txBody>
      </p:sp>
    </p:spTree>
    <p:extLst>
      <p:ext uri="{BB962C8B-B14F-4D97-AF65-F5344CB8AC3E}">
        <p14:creationId xmlns:p14="http://schemas.microsoft.com/office/powerpoint/2010/main" val="244578026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p15:prstTrans prst="peelOff"/>
      </p:transition>
    </mc:Choice>
    <mc:Fallback>
      <p:transition spd="slow" advClick="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p:cNvSpPr>
            <a:spLocks/>
          </p:cNvSpPr>
          <p:nvPr/>
        </p:nvSpPr>
        <p:spPr bwMode="auto">
          <a:xfrm>
            <a:off x="4171225" y="2447063"/>
            <a:ext cx="1313675" cy="1440296"/>
          </a:xfrm>
          <a:custGeom>
            <a:avLst/>
            <a:gdLst>
              <a:gd name="T0" fmla="*/ 17429 w 21600"/>
              <a:gd name="T1" fmla="*/ 15329 h 21600"/>
              <a:gd name="T2" fmla="*/ 0 w 21600"/>
              <a:gd name="T3" fmla="*/ 0 h 21600"/>
              <a:gd name="T4" fmla="*/ 0 w 21600"/>
              <a:gd name="T5" fmla="*/ 4605 h 21600"/>
              <a:gd name="T6" fmla="*/ 12372 w 21600"/>
              <a:gd name="T7" fmla="*/ 15329 h 21600"/>
              <a:gd name="T8" fmla="*/ 7839 w 21600"/>
              <a:gd name="T9" fmla="*/ 15329 h 21600"/>
              <a:gd name="T10" fmla="*/ 14719 w 21600"/>
              <a:gd name="T11" fmla="*/ 21600 h 21600"/>
              <a:gd name="T12" fmla="*/ 21600 w 21600"/>
              <a:gd name="T13" fmla="*/ 15329 h 21600"/>
              <a:gd name="T14" fmla="*/ 17429 w 21600"/>
              <a:gd name="T15" fmla="*/ 15329 h 21600"/>
              <a:gd name="T16" fmla="*/ 17429 w 21600"/>
              <a:gd name="T17" fmla="*/ 15329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00" h="21600">
                <a:moveTo>
                  <a:pt x="17429" y="15329"/>
                </a:moveTo>
                <a:cubicBezTo>
                  <a:pt x="17069" y="6826"/>
                  <a:pt x="9410" y="30"/>
                  <a:pt x="0" y="0"/>
                </a:cubicBezTo>
                <a:lnTo>
                  <a:pt x="0" y="4605"/>
                </a:lnTo>
                <a:cubicBezTo>
                  <a:pt x="6619" y="4635"/>
                  <a:pt x="12017" y="9370"/>
                  <a:pt x="12372" y="15329"/>
                </a:cubicBezTo>
                <a:lnTo>
                  <a:pt x="7839" y="15329"/>
                </a:lnTo>
                <a:lnTo>
                  <a:pt x="14719" y="21600"/>
                </a:lnTo>
                <a:lnTo>
                  <a:pt x="21600" y="15329"/>
                </a:lnTo>
                <a:cubicBezTo>
                  <a:pt x="21600" y="15329"/>
                  <a:pt x="17429" y="15329"/>
                  <a:pt x="17429" y="15329"/>
                </a:cubicBezTo>
                <a:close/>
                <a:moveTo>
                  <a:pt x="17429" y="15329"/>
                </a:moveTo>
              </a:path>
            </a:pathLst>
          </a:custGeom>
          <a:solidFill>
            <a:schemeClr val="bg1">
              <a:lumMod val="85000"/>
            </a:schemeClr>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n-US" sz="900">
              <a:latin typeface="Arial" panose="020B0604020202020204" pitchFamily="34" charset="0"/>
              <a:cs typeface="Arial" panose="020B0604020202020204" pitchFamily="34" charset="0"/>
            </a:endParaRPr>
          </a:p>
        </p:txBody>
      </p:sp>
      <p:sp>
        <p:nvSpPr>
          <p:cNvPr id="5" name="AutoShape 3"/>
          <p:cNvSpPr>
            <a:spLocks/>
          </p:cNvSpPr>
          <p:nvPr/>
        </p:nvSpPr>
        <p:spPr bwMode="auto">
          <a:xfrm rot="7235955">
            <a:off x="3422237" y="4541307"/>
            <a:ext cx="1313296" cy="1441364"/>
          </a:xfrm>
          <a:custGeom>
            <a:avLst/>
            <a:gdLst>
              <a:gd name="T0" fmla="*/ 17430 w 21595"/>
              <a:gd name="T1" fmla="*/ 15331 h 21596"/>
              <a:gd name="T2" fmla="*/ 0 w 21595"/>
              <a:gd name="T3" fmla="*/ 0 h 21596"/>
              <a:gd name="T4" fmla="*/ 2 w 21595"/>
              <a:gd name="T5" fmla="*/ 4604 h 21596"/>
              <a:gd name="T6" fmla="*/ 12375 w 21595"/>
              <a:gd name="T7" fmla="*/ 15329 h 21596"/>
              <a:gd name="T8" fmla="*/ 7842 w 21595"/>
              <a:gd name="T9" fmla="*/ 15328 h 21596"/>
              <a:gd name="T10" fmla="*/ 14723 w 21595"/>
              <a:gd name="T11" fmla="*/ 21600 h 21596"/>
              <a:gd name="T12" fmla="*/ 21600 w 21595"/>
              <a:gd name="T13" fmla="*/ 15332 h 21596"/>
              <a:gd name="T14" fmla="*/ 17430 w 21595"/>
              <a:gd name="T15" fmla="*/ 15331 h 21596"/>
              <a:gd name="T16" fmla="*/ 17430 w 21595"/>
              <a:gd name="T17" fmla="*/ 15331 h 21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595" h="21596">
                <a:moveTo>
                  <a:pt x="17430" y="15331"/>
                </a:moveTo>
                <a:cubicBezTo>
                  <a:pt x="17067" y="6830"/>
                  <a:pt x="9407" y="33"/>
                  <a:pt x="0" y="0"/>
                </a:cubicBezTo>
                <a:lnTo>
                  <a:pt x="2" y="4604"/>
                </a:lnTo>
                <a:cubicBezTo>
                  <a:pt x="6619" y="4636"/>
                  <a:pt x="12017" y="9372"/>
                  <a:pt x="12375" y="15329"/>
                </a:cubicBezTo>
                <a:lnTo>
                  <a:pt x="7842" y="15328"/>
                </a:lnTo>
                <a:lnTo>
                  <a:pt x="14723" y="21600"/>
                </a:lnTo>
                <a:lnTo>
                  <a:pt x="21600" y="15332"/>
                </a:lnTo>
                <a:cubicBezTo>
                  <a:pt x="21600" y="15332"/>
                  <a:pt x="17430" y="15331"/>
                  <a:pt x="17430" y="15331"/>
                </a:cubicBezTo>
                <a:close/>
                <a:moveTo>
                  <a:pt x="17430" y="15331"/>
                </a:moveTo>
              </a:path>
            </a:pathLst>
          </a:custGeom>
          <a:solidFill>
            <a:schemeClr val="bg1">
              <a:lumMod val="85000"/>
            </a:schemeClr>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n-US" sz="900">
              <a:latin typeface="Arial" panose="020B0604020202020204" pitchFamily="34" charset="0"/>
              <a:cs typeface="Arial" panose="020B0604020202020204" pitchFamily="34" charset="0"/>
            </a:endParaRPr>
          </a:p>
        </p:txBody>
      </p:sp>
      <p:sp>
        <p:nvSpPr>
          <p:cNvPr id="6" name="AutoShape 4"/>
          <p:cNvSpPr>
            <a:spLocks/>
          </p:cNvSpPr>
          <p:nvPr/>
        </p:nvSpPr>
        <p:spPr bwMode="auto">
          <a:xfrm rot="14431501">
            <a:off x="1966446" y="2843404"/>
            <a:ext cx="1313296" cy="1441364"/>
          </a:xfrm>
          <a:custGeom>
            <a:avLst/>
            <a:gdLst>
              <a:gd name="T0" fmla="*/ 17426 w 21605"/>
              <a:gd name="T1" fmla="*/ 15326 h 21605"/>
              <a:gd name="T2" fmla="*/ 0 w 21605"/>
              <a:gd name="T3" fmla="*/ 0 h 21605"/>
              <a:gd name="T4" fmla="*/ -2 w 21605"/>
              <a:gd name="T5" fmla="*/ 4606 h 21605"/>
              <a:gd name="T6" fmla="*/ 12368 w 21605"/>
              <a:gd name="T7" fmla="*/ 15328 h 21605"/>
              <a:gd name="T8" fmla="*/ 7834 w 21605"/>
              <a:gd name="T9" fmla="*/ 15330 h 21605"/>
              <a:gd name="T10" fmla="*/ 14713 w 21605"/>
              <a:gd name="T11" fmla="*/ 21600 h 21605"/>
              <a:gd name="T12" fmla="*/ 21598 w 21605"/>
              <a:gd name="T13" fmla="*/ 15325 h 21605"/>
              <a:gd name="T14" fmla="*/ 17426 w 21605"/>
              <a:gd name="T15" fmla="*/ 15326 h 21605"/>
              <a:gd name="T16" fmla="*/ 17426 w 21605"/>
              <a:gd name="T17" fmla="*/ 15326 h 21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05" h="21605">
                <a:moveTo>
                  <a:pt x="17426" y="15326"/>
                </a:moveTo>
                <a:cubicBezTo>
                  <a:pt x="17070" y="6822"/>
                  <a:pt x="9412" y="27"/>
                  <a:pt x="0" y="0"/>
                </a:cubicBezTo>
                <a:lnTo>
                  <a:pt x="-2" y="4606"/>
                </a:lnTo>
                <a:cubicBezTo>
                  <a:pt x="6619" y="4634"/>
                  <a:pt x="12015" y="9368"/>
                  <a:pt x="12368" y="15328"/>
                </a:cubicBezTo>
                <a:lnTo>
                  <a:pt x="7834" y="15330"/>
                </a:lnTo>
                <a:lnTo>
                  <a:pt x="14713" y="21600"/>
                </a:lnTo>
                <a:lnTo>
                  <a:pt x="21598" y="15325"/>
                </a:lnTo>
                <a:cubicBezTo>
                  <a:pt x="21598" y="15325"/>
                  <a:pt x="17426" y="15326"/>
                  <a:pt x="17426" y="15326"/>
                </a:cubicBezTo>
                <a:close/>
                <a:moveTo>
                  <a:pt x="17426" y="15326"/>
                </a:moveTo>
              </a:path>
            </a:pathLst>
          </a:custGeom>
          <a:solidFill>
            <a:schemeClr val="bg1">
              <a:lumMod val="85000"/>
            </a:schemeClr>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n-US" sz="900">
              <a:latin typeface="Arial" panose="020B0604020202020204" pitchFamily="34" charset="0"/>
              <a:cs typeface="Arial" panose="020B0604020202020204" pitchFamily="34" charset="0"/>
            </a:endParaRPr>
          </a:p>
        </p:txBody>
      </p:sp>
      <p:sp>
        <p:nvSpPr>
          <p:cNvPr id="7" name="AutoShape 5"/>
          <p:cNvSpPr>
            <a:spLocks/>
          </p:cNvSpPr>
          <p:nvPr/>
        </p:nvSpPr>
        <p:spPr bwMode="auto">
          <a:xfrm>
            <a:off x="3090562" y="1716091"/>
            <a:ext cx="1504126" cy="1503796"/>
          </a:xfrm>
          <a:custGeom>
            <a:avLst/>
            <a:gdLst>
              <a:gd name="T0" fmla="*/ 21600 w 21600"/>
              <a:gd name="T1" fmla="*/ 10800 h 21600"/>
              <a:gd name="T2" fmla="*/ 10800 w 21600"/>
              <a:gd name="T3" fmla="*/ 21600 h 21600"/>
              <a:gd name="T4" fmla="*/ 0 w 21600"/>
              <a:gd name="T5" fmla="*/ 10800 h 21600"/>
              <a:gd name="T6" fmla="*/ 10800 w 21600"/>
              <a:gd name="T7" fmla="*/ 0 h 21600"/>
              <a:gd name="T8" fmla="*/ 21600 w 21600"/>
              <a:gd name="T9" fmla="*/ 10800 h 21600"/>
              <a:gd name="T10" fmla="*/ 21600 w 21600"/>
              <a:gd name="T11" fmla="*/ 10800 h 21600"/>
            </a:gdLst>
            <a:ahLst/>
            <a:cxnLst>
              <a:cxn ang="0">
                <a:pos x="T0" y="T1"/>
              </a:cxn>
              <a:cxn ang="0">
                <a:pos x="T2" y="T3"/>
              </a:cxn>
              <a:cxn ang="0">
                <a:pos x="T4" y="T5"/>
              </a:cxn>
              <a:cxn ang="0">
                <a:pos x="T6" y="T7"/>
              </a:cxn>
              <a:cxn ang="0">
                <a:pos x="T8" y="T9"/>
              </a:cxn>
              <a:cxn ang="0">
                <a:pos x="T10" y="T11"/>
              </a:cxn>
            </a:cxnLst>
            <a:rect l="0" t="0" r="r" b="b"/>
            <a:pathLst>
              <a:path w="21600" h="2160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21600" y="10800"/>
                </a:moveTo>
              </a:path>
            </a:pathLst>
          </a:custGeom>
          <a:solidFill>
            <a:schemeClr val="accent1"/>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n-US" sz="900">
              <a:latin typeface="Arial" panose="020B0604020202020204" pitchFamily="34" charset="0"/>
              <a:cs typeface="Arial" panose="020B0604020202020204" pitchFamily="34" charset="0"/>
            </a:endParaRPr>
          </a:p>
        </p:txBody>
      </p:sp>
      <p:sp>
        <p:nvSpPr>
          <p:cNvPr id="8" name="AutoShape 6"/>
          <p:cNvSpPr>
            <a:spLocks/>
          </p:cNvSpPr>
          <p:nvPr/>
        </p:nvSpPr>
        <p:spPr bwMode="auto">
          <a:xfrm rot="7235955">
            <a:off x="4430373" y="4017802"/>
            <a:ext cx="1503796" cy="1504125"/>
          </a:xfrm>
          <a:custGeom>
            <a:avLst/>
            <a:gdLst>
              <a:gd name="T0" fmla="*/ 21599 w 21596"/>
              <a:gd name="T1" fmla="*/ 10806 h 21596"/>
              <a:gd name="T2" fmla="*/ 10804 w 21596"/>
              <a:gd name="T3" fmla="*/ 21600 h 21596"/>
              <a:gd name="T4" fmla="*/ 3 w 21596"/>
              <a:gd name="T5" fmla="*/ 10798 h 21596"/>
              <a:gd name="T6" fmla="*/ 10798 w 21596"/>
              <a:gd name="T7" fmla="*/ 4 h 21596"/>
              <a:gd name="T8" fmla="*/ 21599 w 21596"/>
              <a:gd name="T9" fmla="*/ 10806 h 21596"/>
              <a:gd name="T10" fmla="*/ 21599 w 21596"/>
              <a:gd name="T11" fmla="*/ 10806 h 21596"/>
            </a:gdLst>
            <a:ahLst/>
            <a:cxnLst>
              <a:cxn ang="0">
                <a:pos x="T0" y="T1"/>
              </a:cxn>
              <a:cxn ang="0">
                <a:pos x="T2" y="T3"/>
              </a:cxn>
              <a:cxn ang="0">
                <a:pos x="T4" y="T5"/>
              </a:cxn>
              <a:cxn ang="0">
                <a:pos x="T6" y="T7"/>
              </a:cxn>
              <a:cxn ang="0">
                <a:pos x="T8" y="T9"/>
              </a:cxn>
              <a:cxn ang="0">
                <a:pos x="T10" y="T11"/>
              </a:cxn>
            </a:cxnLst>
            <a:rect l="0" t="0" r="r" b="b"/>
            <a:pathLst>
              <a:path w="21596" h="21596">
                <a:moveTo>
                  <a:pt x="21599" y="10806"/>
                </a:moveTo>
                <a:cubicBezTo>
                  <a:pt x="21601" y="16769"/>
                  <a:pt x="16768" y="21602"/>
                  <a:pt x="10804" y="21600"/>
                </a:cubicBezTo>
                <a:cubicBezTo>
                  <a:pt x="4840" y="21598"/>
                  <a:pt x="5" y="16762"/>
                  <a:pt x="3" y="10798"/>
                </a:cubicBezTo>
                <a:cubicBezTo>
                  <a:pt x="1" y="4835"/>
                  <a:pt x="4834" y="2"/>
                  <a:pt x="10798" y="4"/>
                </a:cubicBezTo>
                <a:cubicBezTo>
                  <a:pt x="16762" y="6"/>
                  <a:pt x="21597" y="4842"/>
                  <a:pt x="21599" y="10806"/>
                </a:cubicBezTo>
                <a:close/>
                <a:moveTo>
                  <a:pt x="21599" y="10806"/>
                </a:moveTo>
              </a:path>
            </a:pathLst>
          </a:custGeom>
          <a:solidFill>
            <a:schemeClr val="accent2"/>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n-US" sz="900">
              <a:latin typeface="Arial" panose="020B0604020202020204" pitchFamily="34" charset="0"/>
              <a:cs typeface="Arial" panose="020B0604020202020204" pitchFamily="34" charset="0"/>
            </a:endParaRPr>
          </a:p>
        </p:txBody>
      </p:sp>
      <p:sp>
        <p:nvSpPr>
          <p:cNvPr id="9" name="AutoShape 7"/>
          <p:cNvSpPr>
            <a:spLocks/>
          </p:cNvSpPr>
          <p:nvPr/>
        </p:nvSpPr>
        <p:spPr bwMode="auto">
          <a:xfrm rot="14431501">
            <a:off x="1746753" y="4012751"/>
            <a:ext cx="1503796" cy="1504125"/>
          </a:xfrm>
          <a:custGeom>
            <a:avLst/>
            <a:gdLst>
              <a:gd name="T0" fmla="*/ 21591 w 21595"/>
              <a:gd name="T1" fmla="*/ 10790 h 21596"/>
              <a:gd name="T2" fmla="*/ 10789 w 21595"/>
              <a:gd name="T3" fmla="*/ 21592 h 21596"/>
              <a:gd name="T4" fmla="*/ -5 w 21595"/>
              <a:gd name="T5" fmla="*/ 10798 h 21596"/>
              <a:gd name="T6" fmla="*/ 10797 w 21595"/>
              <a:gd name="T7" fmla="*/ -4 h 21596"/>
              <a:gd name="T8" fmla="*/ 21591 w 21595"/>
              <a:gd name="T9" fmla="*/ 10790 h 21596"/>
              <a:gd name="T10" fmla="*/ 21591 w 21595"/>
              <a:gd name="T11" fmla="*/ 10790 h 21596"/>
            </a:gdLst>
            <a:ahLst/>
            <a:cxnLst>
              <a:cxn ang="0">
                <a:pos x="T0" y="T1"/>
              </a:cxn>
              <a:cxn ang="0">
                <a:pos x="T2" y="T3"/>
              </a:cxn>
              <a:cxn ang="0">
                <a:pos x="T4" y="T5"/>
              </a:cxn>
              <a:cxn ang="0">
                <a:pos x="T6" y="T7"/>
              </a:cxn>
              <a:cxn ang="0">
                <a:pos x="T8" y="T9"/>
              </a:cxn>
              <a:cxn ang="0">
                <a:pos x="T10" y="T11"/>
              </a:cxn>
            </a:cxnLst>
            <a:rect l="0" t="0" r="r" b="b"/>
            <a:pathLst>
              <a:path w="21595" h="21596">
                <a:moveTo>
                  <a:pt x="21591" y="10790"/>
                </a:moveTo>
                <a:cubicBezTo>
                  <a:pt x="21588" y="16754"/>
                  <a:pt x="16752" y="21590"/>
                  <a:pt x="10789" y="21592"/>
                </a:cubicBezTo>
                <a:cubicBezTo>
                  <a:pt x="4825" y="21594"/>
                  <a:pt x="-7" y="16761"/>
                  <a:pt x="-5" y="10798"/>
                </a:cubicBezTo>
                <a:cubicBezTo>
                  <a:pt x="-2" y="4834"/>
                  <a:pt x="4834" y="-2"/>
                  <a:pt x="10797" y="-4"/>
                </a:cubicBezTo>
                <a:cubicBezTo>
                  <a:pt x="16761" y="-6"/>
                  <a:pt x="21593" y="4827"/>
                  <a:pt x="21591" y="10790"/>
                </a:cubicBezTo>
                <a:close/>
                <a:moveTo>
                  <a:pt x="21591" y="10790"/>
                </a:moveTo>
              </a:path>
            </a:pathLst>
          </a:custGeom>
          <a:solidFill>
            <a:schemeClr val="accent3"/>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n-US" sz="900">
              <a:latin typeface="Arial" panose="020B0604020202020204" pitchFamily="34" charset="0"/>
              <a:cs typeface="Arial" panose="020B0604020202020204" pitchFamily="34" charset="0"/>
            </a:endParaRPr>
          </a:p>
        </p:txBody>
      </p:sp>
      <p:sp>
        <p:nvSpPr>
          <p:cNvPr id="10" name="Oval 16"/>
          <p:cNvSpPr/>
          <p:nvPr/>
        </p:nvSpPr>
        <p:spPr>
          <a:xfrm>
            <a:off x="6879697" y="1813546"/>
            <a:ext cx="638839" cy="639088"/>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tIns="0" bIns="32004" rtlCol="0" anchor="ctr"/>
          <a:lstStyle/>
          <a:p>
            <a:pPr algn="ctr"/>
            <a:endParaRPr lang="en-US" sz="1600" dirty="0">
              <a:latin typeface="Arial" panose="020B0604020202020204" pitchFamily="34" charset="0"/>
              <a:cs typeface="Arial" panose="020B0604020202020204" pitchFamily="34" charset="0"/>
            </a:endParaRPr>
          </a:p>
        </p:txBody>
      </p:sp>
      <p:sp>
        <p:nvSpPr>
          <p:cNvPr id="11" name="Rectangle 17"/>
          <p:cNvSpPr/>
          <p:nvPr/>
        </p:nvSpPr>
        <p:spPr>
          <a:xfrm>
            <a:off x="7609212" y="1698777"/>
            <a:ext cx="3530588" cy="1163401"/>
          </a:xfrm>
          <a:prstGeom prst="rect">
            <a:avLst/>
          </a:prstGeom>
        </p:spPr>
        <p:txBody>
          <a:bodyPr wrap="square" lIns="91445" tIns="45723" rIns="91445" bIns="45723">
            <a:spAutoFit/>
          </a:bodyPr>
          <a:lstStyle/>
          <a:p>
            <a:pPr>
              <a:lnSpc>
                <a:spcPct val="120000"/>
              </a:lnSpc>
            </a:pPr>
            <a:r>
              <a:rPr lang="en-US" sz="1600" b="1" dirty="0">
                <a:solidFill>
                  <a:schemeClr val="accent1"/>
                </a:solidFill>
                <a:latin typeface="Arial" panose="020B0604020202020204" pitchFamily="34" charset="0"/>
                <a:cs typeface="Arial" panose="020B0604020202020204" pitchFamily="34" charset="0"/>
              </a:rPr>
              <a:t>Your Title Here</a:t>
            </a:r>
          </a:p>
          <a:p>
            <a:pPr>
              <a:lnSpc>
                <a:spcPct val="120000"/>
              </a:lnSpc>
            </a:pPr>
            <a:r>
              <a:rPr lang="en-US" sz="1400" dirty="0">
                <a:solidFill>
                  <a:schemeClr val="tx1">
                    <a:lumMod val="50000"/>
                    <a:lumOff val="50000"/>
                  </a:schemeClr>
                </a:solidFill>
                <a:latin typeface="Arial" panose="020B0604020202020204" pitchFamily="34" charset="0"/>
                <a:cs typeface="Arial" panose="020B0604020202020204" pitchFamily="34" charset="0"/>
              </a:rPr>
              <a:t>A company is an association or collection of individuals, whether natural persons, legal persons,</a:t>
            </a:r>
          </a:p>
        </p:txBody>
      </p:sp>
      <p:sp>
        <p:nvSpPr>
          <p:cNvPr id="12" name="Oval 19"/>
          <p:cNvSpPr/>
          <p:nvPr/>
        </p:nvSpPr>
        <p:spPr>
          <a:xfrm>
            <a:off x="6879697" y="3339955"/>
            <a:ext cx="638839" cy="639088"/>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tIns="0" bIns="32004" rtlCol="0" anchor="ctr"/>
          <a:lstStyle/>
          <a:p>
            <a:pPr algn="ctr"/>
            <a:endParaRPr lang="en-US" sz="1600" dirty="0">
              <a:latin typeface="Arial" panose="020B0604020202020204" pitchFamily="34" charset="0"/>
              <a:cs typeface="Arial" panose="020B0604020202020204" pitchFamily="34" charset="0"/>
            </a:endParaRPr>
          </a:p>
        </p:txBody>
      </p:sp>
      <p:sp>
        <p:nvSpPr>
          <p:cNvPr id="13" name="Oval 26"/>
          <p:cNvSpPr/>
          <p:nvPr/>
        </p:nvSpPr>
        <p:spPr>
          <a:xfrm>
            <a:off x="6879697" y="4802317"/>
            <a:ext cx="638839" cy="639088"/>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tIns="0" bIns="32004" rtlCol="0" anchor="ctr"/>
          <a:lstStyle/>
          <a:p>
            <a:pPr algn="ctr"/>
            <a:endParaRPr lang="en-US" sz="1600" dirty="0">
              <a:latin typeface="Arial" panose="020B0604020202020204" pitchFamily="34" charset="0"/>
              <a:cs typeface="Arial" panose="020B0604020202020204" pitchFamily="34" charset="0"/>
            </a:endParaRPr>
          </a:p>
        </p:txBody>
      </p:sp>
      <p:sp>
        <p:nvSpPr>
          <p:cNvPr id="14" name="Freeform 13"/>
          <p:cNvSpPr>
            <a:spLocks noEditPoints="1"/>
          </p:cNvSpPr>
          <p:nvPr/>
        </p:nvSpPr>
        <p:spPr bwMode="auto">
          <a:xfrm>
            <a:off x="2123888" y="4452115"/>
            <a:ext cx="767014" cy="577688"/>
          </a:xfrm>
          <a:custGeom>
            <a:avLst/>
            <a:gdLst/>
            <a:ahLst/>
            <a:cxnLst>
              <a:cxn ang="0">
                <a:pos x="158" y="119"/>
              </a:cxn>
              <a:cxn ang="0">
                <a:pos x="0" y="119"/>
              </a:cxn>
              <a:cxn ang="0">
                <a:pos x="0" y="0"/>
              </a:cxn>
              <a:cxn ang="0">
                <a:pos x="8" y="0"/>
              </a:cxn>
              <a:cxn ang="0">
                <a:pos x="8" y="108"/>
              </a:cxn>
              <a:cxn ang="0">
                <a:pos x="158" y="108"/>
              </a:cxn>
              <a:cxn ang="0">
                <a:pos x="158" y="119"/>
              </a:cxn>
              <a:cxn ang="0">
                <a:pos x="147" y="98"/>
              </a:cxn>
              <a:cxn ang="0">
                <a:pos x="19" y="98"/>
              </a:cxn>
              <a:cxn ang="0">
                <a:pos x="19" y="54"/>
              </a:cxn>
              <a:cxn ang="0">
                <a:pos x="54" y="9"/>
              </a:cxn>
              <a:cxn ang="0">
                <a:pos x="97" y="54"/>
              </a:cxn>
              <a:cxn ang="0">
                <a:pos x="127" y="28"/>
              </a:cxn>
              <a:cxn ang="0">
                <a:pos x="147" y="98"/>
              </a:cxn>
            </a:cxnLst>
            <a:rect l="0" t="0" r="r" b="b"/>
            <a:pathLst>
              <a:path w="158" h="119">
                <a:moveTo>
                  <a:pt x="158" y="119"/>
                </a:moveTo>
                <a:lnTo>
                  <a:pt x="0" y="119"/>
                </a:lnTo>
                <a:lnTo>
                  <a:pt x="0" y="0"/>
                </a:lnTo>
                <a:lnTo>
                  <a:pt x="8" y="0"/>
                </a:lnTo>
                <a:lnTo>
                  <a:pt x="8" y="108"/>
                </a:lnTo>
                <a:lnTo>
                  <a:pt x="158" y="108"/>
                </a:lnTo>
                <a:lnTo>
                  <a:pt x="158" y="119"/>
                </a:lnTo>
                <a:close/>
                <a:moveTo>
                  <a:pt x="147" y="98"/>
                </a:moveTo>
                <a:lnTo>
                  <a:pt x="19" y="98"/>
                </a:lnTo>
                <a:lnTo>
                  <a:pt x="19" y="54"/>
                </a:lnTo>
                <a:lnTo>
                  <a:pt x="54" y="9"/>
                </a:lnTo>
                <a:lnTo>
                  <a:pt x="97" y="54"/>
                </a:lnTo>
                <a:lnTo>
                  <a:pt x="127" y="28"/>
                </a:lnTo>
                <a:lnTo>
                  <a:pt x="147" y="98"/>
                </a:lnTo>
                <a:close/>
              </a:path>
            </a:pathLst>
          </a:custGeom>
          <a:solidFill>
            <a:schemeClr val="bg1"/>
          </a:solidFill>
          <a:ln w="9525">
            <a:noFill/>
            <a:round/>
            <a:headEnd/>
            <a:tailEnd/>
          </a:ln>
        </p:spPr>
        <p:txBody>
          <a:bodyPr vert="horz" wrap="square" lIns="45720" tIns="22860" rIns="45720" bIns="22860" numCol="1" anchor="t" anchorCtr="0" compatLnSpc="1">
            <a:prstTxWarp prst="textNoShape">
              <a:avLst/>
            </a:prstTxWarp>
          </a:bodyPr>
          <a:lstStyle/>
          <a:p>
            <a:endParaRPr lang="en-US" sz="900">
              <a:latin typeface="Arial" panose="020B0604020202020204" pitchFamily="34" charset="0"/>
              <a:cs typeface="Arial" panose="020B0604020202020204" pitchFamily="34" charset="0"/>
            </a:endParaRPr>
          </a:p>
        </p:txBody>
      </p:sp>
      <p:sp>
        <p:nvSpPr>
          <p:cNvPr id="15" name="Freeform 31"/>
          <p:cNvSpPr>
            <a:spLocks noEditPoints="1"/>
          </p:cNvSpPr>
          <p:nvPr/>
        </p:nvSpPr>
        <p:spPr bwMode="auto">
          <a:xfrm>
            <a:off x="4874084" y="4452115"/>
            <a:ext cx="669924" cy="577688"/>
          </a:xfrm>
          <a:custGeom>
            <a:avLst/>
            <a:gdLst/>
            <a:ahLst/>
            <a:cxnLst>
              <a:cxn ang="0">
                <a:pos x="64" y="28"/>
              </a:cxn>
              <a:cxn ang="0">
                <a:pos x="0" y="28"/>
              </a:cxn>
              <a:cxn ang="0">
                <a:pos x="0" y="15"/>
              </a:cxn>
              <a:cxn ang="0">
                <a:pos x="5" y="9"/>
              </a:cxn>
              <a:cxn ang="0">
                <a:pos x="18" y="9"/>
              </a:cxn>
              <a:cxn ang="0">
                <a:pos x="18" y="3"/>
              </a:cxn>
              <a:cxn ang="0">
                <a:pos x="21" y="0"/>
              </a:cxn>
              <a:cxn ang="0">
                <a:pos x="42" y="0"/>
              </a:cxn>
              <a:cxn ang="0">
                <a:pos x="45" y="3"/>
              </a:cxn>
              <a:cxn ang="0">
                <a:pos x="45" y="9"/>
              </a:cxn>
              <a:cxn ang="0">
                <a:pos x="58" y="9"/>
              </a:cxn>
              <a:cxn ang="0">
                <a:pos x="64" y="15"/>
              </a:cxn>
              <a:cxn ang="0">
                <a:pos x="64" y="28"/>
              </a:cxn>
              <a:cxn ang="0">
                <a:pos x="64" y="49"/>
              </a:cxn>
              <a:cxn ang="0">
                <a:pos x="58" y="55"/>
              </a:cxn>
              <a:cxn ang="0">
                <a:pos x="5" y="55"/>
              </a:cxn>
              <a:cxn ang="0">
                <a:pos x="0" y="49"/>
              </a:cxn>
              <a:cxn ang="0">
                <a:pos x="0" y="32"/>
              </a:cxn>
              <a:cxn ang="0">
                <a:pos x="24" y="32"/>
              </a:cxn>
              <a:cxn ang="0">
                <a:pos x="24" y="37"/>
              </a:cxn>
              <a:cxn ang="0">
                <a:pos x="26" y="40"/>
              </a:cxn>
              <a:cxn ang="0">
                <a:pos x="37" y="40"/>
              </a:cxn>
              <a:cxn ang="0">
                <a:pos x="40" y="37"/>
              </a:cxn>
              <a:cxn ang="0">
                <a:pos x="40" y="32"/>
              </a:cxn>
              <a:cxn ang="0">
                <a:pos x="64" y="32"/>
              </a:cxn>
              <a:cxn ang="0">
                <a:pos x="64" y="49"/>
              </a:cxn>
              <a:cxn ang="0">
                <a:pos x="41" y="9"/>
              </a:cxn>
              <a:cxn ang="0">
                <a:pos x="41" y="4"/>
              </a:cxn>
              <a:cxn ang="0">
                <a:pos x="23" y="4"/>
              </a:cxn>
              <a:cxn ang="0">
                <a:pos x="23" y="9"/>
              </a:cxn>
              <a:cxn ang="0">
                <a:pos x="41" y="9"/>
              </a:cxn>
              <a:cxn ang="0">
                <a:pos x="36" y="36"/>
              </a:cxn>
              <a:cxn ang="0">
                <a:pos x="27" y="36"/>
              </a:cxn>
              <a:cxn ang="0">
                <a:pos x="27" y="32"/>
              </a:cxn>
              <a:cxn ang="0">
                <a:pos x="36" y="32"/>
              </a:cxn>
              <a:cxn ang="0">
                <a:pos x="36" y="36"/>
              </a:cxn>
            </a:cxnLst>
            <a:rect l="0" t="0" r="r" b="b"/>
            <a:pathLst>
              <a:path w="64" h="55">
                <a:moveTo>
                  <a:pt x="64" y="28"/>
                </a:moveTo>
                <a:cubicBezTo>
                  <a:pt x="0" y="28"/>
                  <a:pt x="0" y="28"/>
                  <a:pt x="0" y="28"/>
                </a:cubicBezTo>
                <a:cubicBezTo>
                  <a:pt x="0" y="15"/>
                  <a:pt x="0" y="15"/>
                  <a:pt x="0" y="15"/>
                </a:cubicBezTo>
                <a:cubicBezTo>
                  <a:pt x="0" y="11"/>
                  <a:pt x="2" y="9"/>
                  <a:pt x="5" y="9"/>
                </a:cubicBezTo>
                <a:cubicBezTo>
                  <a:pt x="18" y="9"/>
                  <a:pt x="18" y="9"/>
                  <a:pt x="18" y="9"/>
                </a:cubicBezTo>
                <a:cubicBezTo>
                  <a:pt x="18" y="3"/>
                  <a:pt x="18" y="3"/>
                  <a:pt x="18" y="3"/>
                </a:cubicBezTo>
                <a:cubicBezTo>
                  <a:pt x="18" y="1"/>
                  <a:pt x="20" y="0"/>
                  <a:pt x="21" y="0"/>
                </a:cubicBezTo>
                <a:cubicBezTo>
                  <a:pt x="42" y="0"/>
                  <a:pt x="42" y="0"/>
                  <a:pt x="42" y="0"/>
                </a:cubicBezTo>
                <a:cubicBezTo>
                  <a:pt x="44" y="0"/>
                  <a:pt x="45" y="1"/>
                  <a:pt x="45" y="3"/>
                </a:cubicBezTo>
                <a:cubicBezTo>
                  <a:pt x="45" y="9"/>
                  <a:pt x="45" y="9"/>
                  <a:pt x="45" y="9"/>
                </a:cubicBezTo>
                <a:cubicBezTo>
                  <a:pt x="58" y="9"/>
                  <a:pt x="58" y="9"/>
                  <a:pt x="58" y="9"/>
                </a:cubicBezTo>
                <a:cubicBezTo>
                  <a:pt x="61" y="9"/>
                  <a:pt x="64" y="11"/>
                  <a:pt x="64" y="15"/>
                </a:cubicBezTo>
                <a:lnTo>
                  <a:pt x="64" y="28"/>
                </a:lnTo>
                <a:close/>
                <a:moveTo>
                  <a:pt x="64" y="49"/>
                </a:moveTo>
                <a:cubicBezTo>
                  <a:pt x="64" y="52"/>
                  <a:pt x="61" y="55"/>
                  <a:pt x="58" y="55"/>
                </a:cubicBezTo>
                <a:cubicBezTo>
                  <a:pt x="5" y="55"/>
                  <a:pt x="5" y="55"/>
                  <a:pt x="5" y="55"/>
                </a:cubicBezTo>
                <a:cubicBezTo>
                  <a:pt x="2" y="55"/>
                  <a:pt x="0" y="52"/>
                  <a:pt x="0" y="49"/>
                </a:cubicBezTo>
                <a:cubicBezTo>
                  <a:pt x="0" y="32"/>
                  <a:pt x="0" y="32"/>
                  <a:pt x="0" y="32"/>
                </a:cubicBezTo>
                <a:cubicBezTo>
                  <a:pt x="24" y="32"/>
                  <a:pt x="24" y="32"/>
                  <a:pt x="24" y="32"/>
                </a:cubicBezTo>
                <a:cubicBezTo>
                  <a:pt x="24" y="37"/>
                  <a:pt x="24" y="37"/>
                  <a:pt x="24" y="37"/>
                </a:cubicBezTo>
                <a:cubicBezTo>
                  <a:pt x="24" y="39"/>
                  <a:pt x="25" y="40"/>
                  <a:pt x="26" y="40"/>
                </a:cubicBezTo>
                <a:cubicBezTo>
                  <a:pt x="37" y="40"/>
                  <a:pt x="37" y="40"/>
                  <a:pt x="37" y="40"/>
                </a:cubicBezTo>
                <a:cubicBezTo>
                  <a:pt x="39" y="40"/>
                  <a:pt x="40" y="39"/>
                  <a:pt x="40" y="37"/>
                </a:cubicBezTo>
                <a:cubicBezTo>
                  <a:pt x="40" y="32"/>
                  <a:pt x="40" y="32"/>
                  <a:pt x="40" y="32"/>
                </a:cubicBezTo>
                <a:cubicBezTo>
                  <a:pt x="64" y="32"/>
                  <a:pt x="64" y="32"/>
                  <a:pt x="64" y="32"/>
                </a:cubicBezTo>
                <a:lnTo>
                  <a:pt x="64" y="49"/>
                </a:lnTo>
                <a:close/>
                <a:moveTo>
                  <a:pt x="41" y="9"/>
                </a:moveTo>
                <a:cubicBezTo>
                  <a:pt x="41" y="4"/>
                  <a:pt x="41" y="4"/>
                  <a:pt x="41" y="4"/>
                </a:cubicBezTo>
                <a:cubicBezTo>
                  <a:pt x="23" y="4"/>
                  <a:pt x="23" y="4"/>
                  <a:pt x="23" y="4"/>
                </a:cubicBezTo>
                <a:cubicBezTo>
                  <a:pt x="23" y="9"/>
                  <a:pt x="23" y="9"/>
                  <a:pt x="23" y="9"/>
                </a:cubicBezTo>
                <a:lnTo>
                  <a:pt x="41" y="9"/>
                </a:lnTo>
                <a:close/>
                <a:moveTo>
                  <a:pt x="36" y="36"/>
                </a:moveTo>
                <a:cubicBezTo>
                  <a:pt x="27" y="36"/>
                  <a:pt x="27" y="36"/>
                  <a:pt x="27" y="36"/>
                </a:cubicBezTo>
                <a:cubicBezTo>
                  <a:pt x="27" y="32"/>
                  <a:pt x="27" y="32"/>
                  <a:pt x="27" y="32"/>
                </a:cubicBezTo>
                <a:cubicBezTo>
                  <a:pt x="36" y="32"/>
                  <a:pt x="36" y="32"/>
                  <a:pt x="36" y="32"/>
                </a:cubicBezTo>
                <a:lnTo>
                  <a:pt x="36" y="36"/>
                </a:lnTo>
                <a:close/>
              </a:path>
            </a:pathLst>
          </a:custGeom>
          <a:solidFill>
            <a:schemeClr val="bg1"/>
          </a:solidFill>
          <a:ln w="9525">
            <a:noFill/>
            <a:round/>
            <a:headEnd/>
            <a:tailEnd/>
          </a:ln>
        </p:spPr>
        <p:txBody>
          <a:bodyPr vert="horz" wrap="square" lIns="45720" tIns="22860" rIns="45720" bIns="22860" numCol="1" anchor="t" anchorCtr="0" compatLnSpc="1">
            <a:prstTxWarp prst="textNoShape">
              <a:avLst/>
            </a:prstTxWarp>
          </a:bodyPr>
          <a:lstStyle/>
          <a:p>
            <a:endParaRPr lang="en-US" sz="900">
              <a:latin typeface="Arial" panose="020B0604020202020204" pitchFamily="34" charset="0"/>
              <a:cs typeface="Arial" panose="020B0604020202020204" pitchFamily="34" charset="0"/>
            </a:endParaRPr>
          </a:p>
        </p:txBody>
      </p:sp>
      <p:sp>
        <p:nvSpPr>
          <p:cNvPr id="16" name="Freeform 70"/>
          <p:cNvSpPr>
            <a:spLocks noEditPoints="1"/>
          </p:cNvSpPr>
          <p:nvPr/>
        </p:nvSpPr>
        <p:spPr bwMode="auto">
          <a:xfrm>
            <a:off x="3495737" y="2102347"/>
            <a:ext cx="678177" cy="635457"/>
          </a:xfrm>
          <a:custGeom>
            <a:avLst/>
            <a:gdLst/>
            <a:ahLst/>
            <a:cxnLst>
              <a:cxn ang="0">
                <a:pos x="59" y="51"/>
              </a:cxn>
              <a:cxn ang="0">
                <a:pos x="56" y="55"/>
              </a:cxn>
              <a:cxn ang="0">
                <a:pos x="3" y="55"/>
              </a:cxn>
              <a:cxn ang="0">
                <a:pos x="0" y="51"/>
              </a:cxn>
              <a:cxn ang="0">
                <a:pos x="0" y="40"/>
              </a:cxn>
              <a:cxn ang="0">
                <a:pos x="3" y="37"/>
              </a:cxn>
              <a:cxn ang="0">
                <a:pos x="20" y="37"/>
              </a:cxn>
              <a:cxn ang="0">
                <a:pos x="25" y="41"/>
              </a:cxn>
              <a:cxn ang="0">
                <a:pos x="29" y="43"/>
              </a:cxn>
              <a:cxn ang="0">
                <a:pos x="34" y="41"/>
              </a:cxn>
              <a:cxn ang="0">
                <a:pos x="39" y="37"/>
              </a:cxn>
              <a:cxn ang="0">
                <a:pos x="56" y="37"/>
              </a:cxn>
              <a:cxn ang="0">
                <a:pos x="59" y="40"/>
              </a:cxn>
              <a:cxn ang="0">
                <a:pos x="59" y="51"/>
              </a:cxn>
              <a:cxn ang="0">
                <a:pos x="47" y="22"/>
              </a:cxn>
              <a:cxn ang="0">
                <a:pos x="31" y="38"/>
              </a:cxn>
              <a:cxn ang="0">
                <a:pos x="29" y="39"/>
              </a:cxn>
              <a:cxn ang="0">
                <a:pos x="28" y="38"/>
              </a:cxn>
              <a:cxn ang="0">
                <a:pos x="12" y="22"/>
              </a:cxn>
              <a:cxn ang="0">
                <a:pos x="11" y="20"/>
              </a:cxn>
              <a:cxn ang="0">
                <a:pos x="13" y="18"/>
              </a:cxn>
              <a:cxn ang="0">
                <a:pos x="23" y="18"/>
              </a:cxn>
              <a:cxn ang="0">
                <a:pos x="23" y="2"/>
              </a:cxn>
              <a:cxn ang="0">
                <a:pos x="25" y="0"/>
              </a:cxn>
              <a:cxn ang="0">
                <a:pos x="34" y="0"/>
              </a:cxn>
              <a:cxn ang="0">
                <a:pos x="36" y="2"/>
              </a:cxn>
              <a:cxn ang="0">
                <a:pos x="36" y="18"/>
              </a:cxn>
              <a:cxn ang="0">
                <a:pos x="45" y="18"/>
              </a:cxn>
              <a:cxn ang="0">
                <a:pos x="48" y="20"/>
              </a:cxn>
              <a:cxn ang="0">
                <a:pos x="47" y="22"/>
              </a:cxn>
              <a:cxn ang="0">
                <a:pos x="43" y="46"/>
              </a:cxn>
              <a:cxn ang="0">
                <a:pos x="41" y="48"/>
              </a:cxn>
              <a:cxn ang="0">
                <a:pos x="43" y="50"/>
              </a:cxn>
              <a:cxn ang="0">
                <a:pos x="45" y="48"/>
              </a:cxn>
              <a:cxn ang="0">
                <a:pos x="43" y="46"/>
              </a:cxn>
              <a:cxn ang="0">
                <a:pos x="52" y="46"/>
              </a:cxn>
              <a:cxn ang="0">
                <a:pos x="50" y="48"/>
              </a:cxn>
              <a:cxn ang="0">
                <a:pos x="52" y="50"/>
              </a:cxn>
              <a:cxn ang="0">
                <a:pos x="55" y="48"/>
              </a:cxn>
              <a:cxn ang="0">
                <a:pos x="52" y="46"/>
              </a:cxn>
            </a:cxnLst>
            <a:rect l="0" t="0" r="r" b="b"/>
            <a:pathLst>
              <a:path w="59" h="55">
                <a:moveTo>
                  <a:pt x="59" y="51"/>
                </a:moveTo>
                <a:cubicBezTo>
                  <a:pt x="59" y="53"/>
                  <a:pt x="58" y="55"/>
                  <a:pt x="56" y="55"/>
                </a:cubicBezTo>
                <a:cubicBezTo>
                  <a:pt x="3" y="55"/>
                  <a:pt x="3" y="55"/>
                  <a:pt x="3" y="55"/>
                </a:cubicBezTo>
                <a:cubicBezTo>
                  <a:pt x="1" y="55"/>
                  <a:pt x="0" y="53"/>
                  <a:pt x="0" y="51"/>
                </a:cubicBezTo>
                <a:cubicBezTo>
                  <a:pt x="0" y="40"/>
                  <a:pt x="0" y="40"/>
                  <a:pt x="0" y="40"/>
                </a:cubicBezTo>
                <a:cubicBezTo>
                  <a:pt x="0" y="38"/>
                  <a:pt x="1" y="37"/>
                  <a:pt x="3" y="37"/>
                </a:cubicBezTo>
                <a:cubicBezTo>
                  <a:pt x="20" y="37"/>
                  <a:pt x="20" y="37"/>
                  <a:pt x="20" y="37"/>
                </a:cubicBezTo>
                <a:cubicBezTo>
                  <a:pt x="25" y="41"/>
                  <a:pt x="25" y="41"/>
                  <a:pt x="25" y="41"/>
                </a:cubicBezTo>
                <a:cubicBezTo>
                  <a:pt x="26" y="43"/>
                  <a:pt x="28" y="43"/>
                  <a:pt x="29" y="43"/>
                </a:cubicBezTo>
                <a:cubicBezTo>
                  <a:pt x="31" y="43"/>
                  <a:pt x="33" y="43"/>
                  <a:pt x="34" y="41"/>
                </a:cubicBezTo>
                <a:cubicBezTo>
                  <a:pt x="39" y="37"/>
                  <a:pt x="39" y="37"/>
                  <a:pt x="39" y="37"/>
                </a:cubicBezTo>
                <a:cubicBezTo>
                  <a:pt x="56" y="37"/>
                  <a:pt x="56" y="37"/>
                  <a:pt x="56" y="37"/>
                </a:cubicBezTo>
                <a:cubicBezTo>
                  <a:pt x="58" y="37"/>
                  <a:pt x="59" y="38"/>
                  <a:pt x="59" y="40"/>
                </a:cubicBezTo>
                <a:lnTo>
                  <a:pt x="59" y="51"/>
                </a:lnTo>
                <a:close/>
                <a:moveTo>
                  <a:pt x="47" y="22"/>
                </a:moveTo>
                <a:cubicBezTo>
                  <a:pt x="31" y="38"/>
                  <a:pt x="31" y="38"/>
                  <a:pt x="31" y="38"/>
                </a:cubicBezTo>
                <a:cubicBezTo>
                  <a:pt x="31" y="39"/>
                  <a:pt x="30" y="39"/>
                  <a:pt x="29" y="39"/>
                </a:cubicBezTo>
                <a:cubicBezTo>
                  <a:pt x="29" y="39"/>
                  <a:pt x="28" y="39"/>
                  <a:pt x="28" y="38"/>
                </a:cubicBezTo>
                <a:cubicBezTo>
                  <a:pt x="12" y="22"/>
                  <a:pt x="12" y="22"/>
                  <a:pt x="12" y="22"/>
                </a:cubicBezTo>
                <a:cubicBezTo>
                  <a:pt x="11" y="21"/>
                  <a:pt x="11" y="20"/>
                  <a:pt x="11" y="20"/>
                </a:cubicBezTo>
                <a:cubicBezTo>
                  <a:pt x="12" y="19"/>
                  <a:pt x="13" y="18"/>
                  <a:pt x="13" y="18"/>
                </a:cubicBezTo>
                <a:cubicBezTo>
                  <a:pt x="23" y="18"/>
                  <a:pt x="23" y="18"/>
                  <a:pt x="23" y="18"/>
                </a:cubicBezTo>
                <a:cubicBezTo>
                  <a:pt x="23" y="2"/>
                  <a:pt x="23" y="2"/>
                  <a:pt x="23" y="2"/>
                </a:cubicBezTo>
                <a:cubicBezTo>
                  <a:pt x="23" y="1"/>
                  <a:pt x="24" y="0"/>
                  <a:pt x="25" y="0"/>
                </a:cubicBezTo>
                <a:cubicBezTo>
                  <a:pt x="34" y="0"/>
                  <a:pt x="34" y="0"/>
                  <a:pt x="34" y="0"/>
                </a:cubicBezTo>
                <a:cubicBezTo>
                  <a:pt x="35" y="0"/>
                  <a:pt x="36" y="1"/>
                  <a:pt x="36" y="2"/>
                </a:cubicBezTo>
                <a:cubicBezTo>
                  <a:pt x="36" y="18"/>
                  <a:pt x="36" y="18"/>
                  <a:pt x="36" y="18"/>
                </a:cubicBezTo>
                <a:cubicBezTo>
                  <a:pt x="45" y="18"/>
                  <a:pt x="45" y="18"/>
                  <a:pt x="45" y="18"/>
                </a:cubicBezTo>
                <a:cubicBezTo>
                  <a:pt x="46" y="18"/>
                  <a:pt x="47" y="19"/>
                  <a:pt x="48" y="20"/>
                </a:cubicBezTo>
                <a:cubicBezTo>
                  <a:pt x="48" y="20"/>
                  <a:pt x="48" y="21"/>
                  <a:pt x="47" y="22"/>
                </a:cubicBezTo>
                <a:close/>
                <a:moveTo>
                  <a:pt x="43" y="46"/>
                </a:moveTo>
                <a:cubicBezTo>
                  <a:pt x="42" y="46"/>
                  <a:pt x="41" y="47"/>
                  <a:pt x="41" y="48"/>
                </a:cubicBezTo>
                <a:cubicBezTo>
                  <a:pt x="41" y="49"/>
                  <a:pt x="42" y="50"/>
                  <a:pt x="43" y="50"/>
                </a:cubicBezTo>
                <a:cubicBezTo>
                  <a:pt x="44" y="50"/>
                  <a:pt x="45" y="49"/>
                  <a:pt x="45" y="48"/>
                </a:cubicBezTo>
                <a:cubicBezTo>
                  <a:pt x="45" y="47"/>
                  <a:pt x="44" y="46"/>
                  <a:pt x="43" y="46"/>
                </a:cubicBezTo>
                <a:close/>
                <a:moveTo>
                  <a:pt x="52" y="46"/>
                </a:moveTo>
                <a:cubicBezTo>
                  <a:pt x="51" y="46"/>
                  <a:pt x="50" y="47"/>
                  <a:pt x="50" y="48"/>
                </a:cubicBezTo>
                <a:cubicBezTo>
                  <a:pt x="50" y="49"/>
                  <a:pt x="51" y="50"/>
                  <a:pt x="52" y="50"/>
                </a:cubicBezTo>
                <a:cubicBezTo>
                  <a:pt x="54" y="50"/>
                  <a:pt x="55" y="49"/>
                  <a:pt x="55" y="48"/>
                </a:cubicBezTo>
                <a:cubicBezTo>
                  <a:pt x="55" y="47"/>
                  <a:pt x="54" y="46"/>
                  <a:pt x="52" y="46"/>
                </a:cubicBezTo>
                <a:close/>
              </a:path>
            </a:pathLst>
          </a:custGeom>
          <a:solidFill>
            <a:schemeClr val="bg1"/>
          </a:solidFill>
          <a:ln w="9525">
            <a:noFill/>
            <a:round/>
            <a:headEnd/>
            <a:tailEnd/>
          </a:ln>
        </p:spPr>
        <p:txBody>
          <a:bodyPr vert="horz" wrap="square" lIns="45720" tIns="22860" rIns="45720" bIns="22860" numCol="1" anchor="t" anchorCtr="0" compatLnSpc="1">
            <a:prstTxWarp prst="textNoShape">
              <a:avLst/>
            </a:prstTxWarp>
          </a:bodyPr>
          <a:lstStyle/>
          <a:p>
            <a:endParaRPr lang="en-US" sz="900">
              <a:latin typeface="Arial" panose="020B0604020202020204" pitchFamily="34" charset="0"/>
              <a:cs typeface="Arial" panose="020B0604020202020204" pitchFamily="34" charset="0"/>
            </a:endParaRPr>
          </a:p>
        </p:txBody>
      </p:sp>
      <p:sp>
        <p:nvSpPr>
          <p:cNvPr id="17" name="Freeform 70"/>
          <p:cNvSpPr>
            <a:spLocks noEditPoints="1"/>
          </p:cNvSpPr>
          <p:nvPr/>
        </p:nvSpPr>
        <p:spPr bwMode="auto">
          <a:xfrm>
            <a:off x="7057403" y="1967599"/>
            <a:ext cx="287613" cy="269495"/>
          </a:xfrm>
          <a:custGeom>
            <a:avLst/>
            <a:gdLst/>
            <a:ahLst/>
            <a:cxnLst>
              <a:cxn ang="0">
                <a:pos x="59" y="51"/>
              </a:cxn>
              <a:cxn ang="0">
                <a:pos x="56" y="55"/>
              </a:cxn>
              <a:cxn ang="0">
                <a:pos x="3" y="55"/>
              </a:cxn>
              <a:cxn ang="0">
                <a:pos x="0" y="51"/>
              </a:cxn>
              <a:cxn ang="0">
                <a:pos x="0" y="40"/>
              </a:cxn>
              <a:cxn ang="0">
                <a:pos x="3" y="37"/>
              </a:cxn>
              <a:cxn ang="0">
                <a:pos x="20" y="37"/>
              </a:cxn>
              <a:cxn ang="0">
                <a:pos x="25" y="41"/>
              </a:cxn>
              <a:cxn ang="0">
                <a:pos x="29" y="43"/>
              </a:cxn>
              <a:cxn ang="0">
                <a:pos x="34" y="41"/>
              </a:cxn>
              <a:cxn ang="0">
                <a:pos x="39" y="37"/>
              </a:cxn>
              <a:cxn ang="0">
                <a:pos x="56" y="37"/>
              </a:cxn>
              <a:cxn ang="0">
                <a:pos x="59" y="40"/>
              </a:cxn>
              <a:cxn ang="0">
                <a:pos x="59" y="51"/>
              </a:cxn>
              <a:cxn ang="0">
                <a:pos x="47" y="22"/>
              </a:cxn>
              <a:cxn ang="0">
                <a:pos x="31" y="38"/>
              </a:cxn>
              <a:cxn ang="0">
                <a:pos x="29" y="39"/>
              </a:cxn>
              <a:cxn ang="0">
                <a:pos x="28" y="38"/>
              </a:cxn>
              <a:cxn ang="0">
                <a:pos x="12" y="22"/>
              </a:cxn>
              <a:cxn ang="0">
                <a:pos x="11" y="20"/>
              </a:cxn>
              <a:cxn ang="0">
                <a:pos x="13" y="18"/>
              </a:cxn>
              <a:cxn ang="0">
                <a:pos x="23" y="18"/>
              </a:cxn>
              <a:cxn ang="0">
                <a:pos x="23" y="2"/>
              </a:cxn>
              <a:cxn ang="0">
                <a:pos x="25" y="0"/>
              </a:cxn>
              <a:cxn ang="0">
                <a:pos x="34" y="0"/>
              </a:cxn>
              <a:cxn ang="0">
                <a:pos x="36" y="2"/>
              </a:cxn>
              <a:cxn ang="0">
                <a:pos x="36" y="18"/>
              </a:cxn>
              <a:cxn ang="0">
                <a:pos x="45" y="18"/>
              </a:cxn>
              <a:cxn ang="0">
                <a:pos x="48" y="20"/>
              </a:cxn>
              <a:cxn ang="0">
                <a:pos x="47" y="22"/>
              </a:cxn>
              <a:cxn ang="0">
                <a:pos x="43" y="46"/>
              </a:cxn>
              <a:cxn ang="0">
                <a:pos x="41" y="48"/>
              </a:cxn>
              <a:cxn ang="0">
                <a:pos x="43" y="50"/>
              </a:cxn>
              <a:cxn ang="0">
                <a:pos x="45" y="48"/>
              </a:cxn>
              <a:cxn ang="0">
                <a:pos x="43" y="46"/>
              </a:cxn>
              <a:cxn ang="0">
                <a:pos x="52" y="46"/>
              </a:cxn>
              <a:cxn ang="0">
                <a:pos x="50" y="48"/>
              </a:cxn>
              <a:cxn ang="0">
                <a:pos x="52" y="50"/>
              </a:cxn>
              <a:cxn ang="0">
                <a:pos x="55" y="48"/>
              </a:cxn>
              <a:cxn ang="0">
                <a:pos x="52" y="46"/>
              </a:cxn>
            </a:cxnLst>
            <a:rect l="0" t="0" r="r" b="b"/>
            <a:pathLst>
              <a:path w="59" h="55">
                <a:moveTo>
                  <a:pt x="59" y="51"/>
                </a:moveTo>
                <a:cubicBezTo>
                  <a:pt x="59" y="53"/>
                  <a:pt x="58" y="55"/>
                  <a:pt x="56" y="55"/>
                </a:cubicBezTo>
                <a:cubicBezTo>
                  <a:pt x="3" y="55"/>
                  <a:pt x="3" y="55"/>
                  <a:pt x="3" y="55"/>
                </a:cubicBezTo>
                <a:cubicBezTo>
                  <a:pt x="1" y="55"/>
                  <a:pt x="0" y="53"/>
                  <a:pt x="0" y="51"/>
                </a:cubicBezTo>
                <a:cubicBezTo>
                  <a:pt x="0" y="40"/>
                  <a:pt x="0" y="40"/>
                  <a:pt x="0" y="40"/>
                </a:cubicBezTo>
                <a:cubicBezTo>
                  <a:pt x="0" y="38"/>
                  <a:pt x="1" y="37"/>
                  <a:pt x="3" y="37"/>
                </a:cubicBezTo>
                <a:cubicBezTo>
                  <a:pt x="20" y="37"/>
                  <a:pt x="20" y="37"/>
                  <a:pt x="20" y="37"/>
                </a:cubicBezTo>
                <a:cubicBezTo>
                  <a:pt x="25" y="41"/>
                  <a:pt x="25" y="41"/>
                  <a:pt x="25" y="41"/>
                </a:cubicBezTo>
                <a:cubicBezTo>
                  <a:pt x="26" y="43"/>
                  <a:pt x="28" y="43"/>
                  <a:pt x="29" y="43"/>
                </a:cubicBezTo>
                <a:cubicBezTo>
                  <a:pt x="31" y="43"/>
                  <a:pt x="33" y="43"/>
                  <a:pt x="34" y="41"/>
                </a:cubicBezTo>
                <a:cubicBezTo>
                  <a:pt x="39" y="37"/>
                  <a:pt x="39" y="37"/>
                  <a:pt x="39" y="37"/>
                </a:cubicBezTo>
                <a:cubicBezTo>
                  <a:pt x="56" y="37"/>
                  <a:pt x="56" y="37"/>
                  <a:pt x="56" y="37"/>
                </a:cubicBezTo>
                <a:cubicBezTo>
                  <a:pt x="58" y="37"/>
                  <a:pt x="59" y="38"/>
                  <a:pt x="59" y="40"/>
                </a:cubicBezTo>
                <a:lnTo>
                  <a:pt x="59" y="51"/>
                </a:lnTo>
                <a:close/>
                <a:moveTo>
                  <a:pt x="47" y="22"/>
                </a:moveTo>
                <a:cubicBezTo>
                  <a:pt x="31" y="38"/>
                  <a:pt x="31" y="38"/>
                  <a:pt x="31" y="38"/>
                </a:cubicBezTo>
                <a:cubicBezTo>
                  <a:pt x="31" y="39"/>
                  <a:pt x="30" y="39"/>
                  <a:pt x="29" y="39"/>
                </a:cubicBezTo>
                <a:cubicBezTo>
                  <a:pt x="29" y="39"/>
                  <a:pt x="28" y="39"/>
                  <a:pt x="28" y="38"/>
                </a:cubicBezTo>
                <a:cubicBezTo>
                  <a:pt x="12" y="22"/>
                  <a:pt x="12" y="22"/>
                  <a:pt x="12" y="22"/>
                </a:cubicBezTo>
                <a:cubicBezTo>
                  <a:pt x="11" y="21"/>
                  <a:pt x="11" y="20"/>
                  <a:pt x="11" y="20"/>
                </a:cubicBezTo>
                <a:cubicBezTo>
                  <a:pt x="12" y="19"/>
                  <a:pt x="13" y="18"/>
                  <a:pt x="13" y="18"/>
                </a:cubicBezTo>
                <a:cubicBezTo>
                  <a:pt x="23" y="18"/>
                  <a:pt x="23" y="18"/>
                  <a:pt x="23" y="18"/>
                </a:cubicBezTo>
                <a:cubicBezTo>
                  <a:pt x="23" y="2"/>
                  <a:pt x="23" y="2"/>
                  <a:pt x="23" y="2"/>
                </a:cubicBezTo>
                <a:cubicBezTo>
                  <a:pt x="23" y="1"/>
                  <a:pt x="24" y="0"/>
                  <a:pt x="25" y="0"/>
                </a:cubicBezTo>
                <a:cubicBezTo>
                  <a:pt x="34" y="0"/>
                  <a:pt x="34" y="0"/>
                  <a:pt x="34" y="0"/>
                </a:cubicBezTo>
                <a:cubicBezTo>
                  <a:pt x="35" y="0"/>
                  <a:pt x="36" y="1"/>
                  <a:pt x="36" y="2"/>
                </a:cubicBezTo>
                <a:cubicBezTo>
                  <a:pt x="36" y="18"/>
                  <a:pt x="36" y="18"/>
                  <a:pt x="36" y="18"/>
                </a:cubicBezTo>
                <a:cubicBezTo>
                  <a:pt x="45" y="18"/>
                  <a:pt x="45" y="18"/>
                  <a:pt x="45" y="18"/>
                </a:cubicBezTo>
                <a:cubicBezTo>
                  <a:pt x="46" y="18"/>
                  <a:pt x="47" y="19"/>
                  <a:pt x="48" y="20"/>
                </a:cubicBezTo>
                <a:cubicBezTo>
                  <a:pt x="48" y="20"/>
                  <a:pt x="48" y="21"/>
                  <a:pt x="47" y="22"/>
                </a:cubicBezTo>
                <a:close/>
                <a:moveTo>
                  <a:pt x="43" y="46"/>
                </a:moveTo>
                <a:cubicBezTo>
                  <a:pt x="42" y="46"/>
                  <a:pt x="41" y="47"/>
                  <a:pt x="41" y="48"/>
                </a:cubicBezTo>
                <a:cubicBezTo>
                  <a:pt x="41" y="49"/>
                  <a:pt x="42" y="50"/>
                  <a:pt x="43" y="50"/>
                </a:cubicBezTo>
                <a:cubicBezTo>
                  <a:pt x="44" y="50"/>
                  <a:pt x="45" y="49"/>
                  <a:pt x="45" y="48"/>
                </a:cubicBezTo>
                <a:cubicBezTo>
                  <a:pt x="45" y="47"/>
                  <a:pt x="44" y="46"/>
                  <a:pt x="43" y="46"/>
                </a:cubicBezTo>
                <a:close/>
                <a:moveTo>
                  <a:pt x="52" y="46"/>
                </a:moveTo>
                <a:cubicBezTo>
                  <a:pt x="51" y="46"/>
                  <a:pt x="50" y="47"/>
                  <a:pt x="50" y="48"/>
                </a:cubicBezTo>
                <a:cubicBezTo>
                  <a:pt x="50" y="49"/>
                  <a:pt x="51" y="50"/>
                  <a:pt x="52" y="50"/>
                </a:cubicBezTo>
                <a:cubicBezTo>
                  <a:pt x="54" y="50"/>
                  <a:pt x="55" y="49"/>
                  <a:pt x="55" y="48"/>
                </a:cubicBezTo>
                <a:cubicBezTo>
                  <a:pt x="55" y="47"/>
                  <a:pt x="54" y="46"/>
                  <a:pt x="52" y="46"/>
                </a:cubicBezTo>
                <a:close/>
              </a:path>
            </a:pathLst>
          </a:custGeom>
          <a:solidFill>
            <a:schemeClr val="bg1"/>
          </a:solidFill>
          <a:ln w="9525">
            <a:noFill/>
            <a:round/>
            <a:headEnd/>
            <a:tailEnd/>
          </a:ln>
        </p:spPr>
        <p:txBody>
          <a:bodyPr vert="horz" wrap="square" lIns="45720" tIns="22860" rIns="45720" bIns="22860" numCol="1" anchor="t" anchorCtr="0" compatLnSpc="1">
            <a:prstTxWarp prst="textNoShape">
              <a:avLst/>
            </a:prstTxWarp>
          </a:bodyPr>
          <a:lstStyle/>
          <a:p>
            <a:endParaRPr lang="en-US" sz="900">
              <a:latin typeface="Arial" panose="020B0604020202020204" pitchFamily="34" charset="0"/>
              <a:cs typeface="Arial" panose="020B0604020202020204" pitchFamily="34" charset="0"/>
            </a:endParaRPr>
          </a:p>
        </p:txBody>
      </p:sp>
      <p:sp>
        <p:nvSpPr>
          <p:cNvPr id="18" name="Freeform 31"/>
          <p:cNvSpPr>
            <a:spLocks noEditPoints="1"/>
          </p:cNvSpPr>
          <p:nvPr/>
        </p:nvSpPr>
        <p:spPr bwMode="auto">
          <a:xfrm>
            <a:off x="7072602" y="3502581"/>
            <a:ext cx="284113" cy="244996"/>
          </a:xfrm>
          <a:custGeom>
            <a:avLst/>
            <a:gdLst/>
            <a:ahLst/>
            <a:cxnLst>
              <a:cxn ang="0">
                <a:pos x="64" y="28"/>
              </a:cxn>
              <a:cxn ang="0">
                <a:pos x="0" y="28"/>
              </a:cxn>
              <a:cxn ang="0">
                <a:pos x="0" y="15"/>
              </a:cxn>
              <a:cxn ang="0">
                <a:pos x="5" y="9"/>
              </a:cxn>
              <a:cxn ang="0">
                <a:pos x="18" y="9"/>
              </a:cxn>
              <a:cxn ang="0">
                <a:pos x="18" y="3"/>
              </a:cxn>
              <a:cxn ang="0">
                <a:pos x="21" y="0"/>
              </a:cxn>
              <a:cxn ang="0">
                <a:pos x="42" y="0"/>
              </a:cxn>
              <a:cxn ang="0">
                <a:pos x="45" y="3"/>
              </a:cxn>
              <a:cxn ang="0">
                <a:pos x="45" y="9"/>
              </a:cxn>
              <a:cxn ang="0">
                <a:pos x="58" y="9"/>
              </a:cxn>
              <a:cxn ang="0">
                <a:pos x="64" y="15"/>
              </a:cxn>
              <a:cxn ang="0">
                <a:pos x="64" y="28"/>
              </a:cxn>
              <a:cxn ang="0">
                <a:pos x="64" y="49"/>
              </a:cxn>
              <a:cxn ang="0">
                <a:pos x="58" y="55"/>
              </a:cxn>
              <a:cxn ang="0">
                <a:pos x="5" y="55"/>
              </a:cxn>
              <a:cxn ang="0">
                <a:pos x="0" y="49"/>
              </a:cxn>
              <a:cxn ang="0">
                <a:pos x="0" y="32"/>
              </a:cxn>
              <a:cxn ang="0">
                <a:pos x="24" y="32"/>
              </a:cxn>
              <a:cxn ang="0">
                <a:pos x="24" y="37"/>
              </a:cxn>
              <a:cxn ang="0">
                <a:pos x="26" y="40"/>
              </a:cxn>
              <a:cxn ang="0">
                <a:pos x="37" y="40"/>
              </a:cxn>
              <a:cxn ang="0">
                <a:pos x="40" y="37"/>
              </a:cxn>
              <a:cxn ang="0">
                <a:pos x="40" y="32"/>
              </a:cxn>
              <a:cxn ang="0">
                <a:pos x="64" y="32"/>
              </a:cxn>
              <a:cxn ang="0">
                <a:pos x="64" y="49"/>
              </a:cxn>
              <a:cxn ang="0">
                <a:pos x="41" y="9"/>
              </a:cxn>
              <a:cxn ang="0">
                <a:pos x="41" y="4"/>
              </a:cxn>
              <a:cxn ang="0">
                <a:pos x="23" y="4"/>
              </a:cxn>
              <a:cxn ang="0">
                <a:pos x="23" y="9"/>
              </a:cxn>
              <a:cxn ang="0">
                <a:pos x="41" y="9"/>
              </a:cxn>
              <a:cxn ang="0">
                <a:pos x="36" y="36"/>
              </a:cxn>
              <a:cxn ang="0">
                <a:pos x="27" y="36"/>
              </a:cxn>
              <a:cxn ang="0">
                <a:pos x="27" y="32"/>
              </a:cxn>
              <a:cxn ang="0">
                <a:pos x="36" y="32"/>
              </a:cxn>
              <a:cxn ang="0">
                <a:pos x="36" y="36"/>
              </a:cxn>
            </a:cxnLst>
            <a:rect l="0" t="0" r="r" b="b"/>
            <a:pathLst>
              <a:path w="64" h="55">
                <a:moveTo>
                  <a:pt x="64" y="28"/>
                </a:moveTo>
                <a:cubicBezTo>
                  <a:pt x="0" y="28"/>
                  <a:pt x="0" y="28"/>
                  <a:pt x="0" y="28"/>
                </a:cubicBezTo>
                <a:cubicBezTo>
                  <a:pt x="0" y="15"/>
                  <a:pt x="0" y="15"/>
                  <a:pt x="0" y="15"/>
                </a:cubicBezTo>
                <a:cubicBezTo>
                  <a:pt x="0" y="11"/>
                  <a:pt x="2" y="9"/>
                  <a:pt x="5" y="9"/>
                </a:cubicBezTo>
                <a:cubicBezTo>
                  <a:pt x="18" y="9"/>
                  <a:pt x="18" y="9"/>
                  <a:pt x="18" y="9"/>
                </a:cubicBezTo>
                <a:cubicBezTo>
                  <a:pt x="18" y="3"/>
                  <a:pt x="18" y="3"/>
                  <a:pt x="18" y="3"/>
                </a:cubicBezTo>
                <a:cubicBezTo>
                  <a:pt x="18" y="1"/>
                  <a:pt x="20" y="0"/>
                  <a:pt x="21" y="0"/>
                </a:cubicBezTo>
                <a:cubicBezTo>
                  <a:pt x="42" y="0"/>
                  <a:pt x="42" y="0"/>
                  <a:pt x="42" y="0"/>
                </a:cubicBezTo>
                <a:cubicBezTo>
                  <a:pt x="44" y="0"/>
                  <a:pt x="45" y="1"/>
                  <a:pt x="45" y="3"/>
                </a:cubicBezTo>
                <a:cubicBezTo>
                  <a:pt x="45" y="9"/>
                  <a:pt x="45" y="9"/>
                  <a:pt x="45" y="9"/>
                </a:cubicBezTo>
                <a:cubicBezTo>
                  <a:pt x="58" y="9"/>
                  <a:pt x="58" y="9"/>
                  <a:pt x="58" y="9"/>
                </a:cubicBezTo>
                <a:cubicBezTo>
                  <a:pt x="61" y="9"/>
                  <a:pt x="64" y="11"/>
                  <a:pt x="64" y="15"/>
                </a:cubicBezTo>
                <a:lnTo>
                  <a:pt x="64" y="28"/>
                </a:lnTo>
                <a:close/>
                <a:moveTo>
                  <a:pt x="64" y="49"/>
                </a:moveTo>
                <a:cubicBezTo>
                  <a:pt x="64" y="52"/>
                  <a:pt x="61" y="55"/>
                  <a:pt x="58" y="55"/>
                </a:cubicBezTo>
                <a:cubicBezTo>
                  <a:pt x="5" y="55"/>
                  <a:pt x="5" y="55"/>
                  <a:pt x="5" y="55"/>
                </a:cubicBezTo>
                <a:cubicBezTo>
                  <a:pt x="2" y="55"/>
                  <a:pt x="0" y="52"/>
                  <a:pt x="0" y="49"/>
                </a:cubicBezTo>
                <a:cubicBezTo>
                  <a:pt x="0" y="32"/>
                  <a:pt x="0" y="32"/>
                  <a:pt x="0" y="32"/>
                </a:cubicBezTo>
                <a:cubicBezTo>
                  <a:pt x="24" y="32"/>
                  <a:pt x="24" y="32"/>
                  <a:pt x="24" y="32"/>
                </a:cubicBezTo>
                <a:cubicBezTo>
                  <a:pt x="24" y="37"/>
                  <a:pt x="24" y="37"/>
                  <a:pt x="24" y="37"/>
                </a:cubicBezTo>
                <a:cubicBezTo>
                  <a:pt x="24" y="39"/>
                  <a:pt x="25" y="40"/>
                  <a:pt x="26" y="40"/>
                </a:cubicBezTo>
                <a:cubicBezTo>
                  <a:pt x="37" y="40"/>
                  <a:pt x="37" y="40"/>
                  <a:pt x="37" y="40"/>
                </a:cubicBezTo>
                <a:cubicBezTo>
                  <a:pt x="39" y="40"/>
                  <a:pt x="40" y="39"/>
                  <a:pt x="40" y="37"/>
                </a:cubicBezTo>
                <a:cubicBezTo>
                  <a:pt x="40" y="32"/>
                  <a:pt x="40" y="32"/>
                  <a:pt x="40" y="32"/>
                </a:cubicBezTo>
                <a:cubicBezTo>
                  <a:pt x="64" y="32"/>
                  <a:pt x="64" y="32"/>
                  <a:pt x="64" y="32"/>
                </a:cubicBezTo>
                <a:lnTo>
                  <a:pt x="64" y="49"/>
                </a:lnTo>
                <a:close/>
                <a:moveTo>
                  <a:pt x="41" y="9"/>
                </a:moveTo>
                <a:cubicBezTo>
                  <a:pt x="41" y="4"/>
                  <a:pt x="41" y="4"/>
                  <a:pt x="41" y="4"/>
                </a:cubicBezTo>
                <a:cubicBezTo>
                  <a:pt x="23" y="4"/>
                  <a:pt x="23" y="4"/>
                  <a:pt x="23" y="4"/>
                </a:cubicBezTo>
                <a:cubicBezTo>
                  <a:pt x="23" y="9"/>
                  <a:pt x="23" y="9"/>
                  <a:pt x="23" y="9"/>
                </a:cubicBezTo>
                <a:lnTo>
                  <a:pt x="41" y="9"/>
                </a:lnTo>
                <a:close/>
                <a:moveTo>
                  <a:pt x="36" y="36"/>
                </a:moveTo>
                <a:cubicBezTo>
                  <a:pt x="27" y="36"/>
                  <a:pt x="27" y="36"/>
                  <a:pt x="27" y="36"/>
                </a:cubicBezTo>
                <a:cubicBezTo>
                  <a:pt x="27" y="32"/>
                  <a:pt x="27" y="32"/>
                  <a:pt x="27" y="32"/>
                </a:cubicBezTo>
                <a:cubicBezTo>
                  <a:pt x="36" y="32"/>
                  <a:pt x="36" y="32"/>
                  <a:pt x="36" y="32"/>
                </a:cubicBezTo>
                <a:lnTo>
                  <a:pt x="36" y="36"/>
                </a:lnTo>
                <a:close/>
              </a:path>
            </a:pathLst>
          </a:custGeom>
          <a:solidFill>
            <a:schemeClr val="bg1"/>
          </a:solidFill>
          <a:ln w="9525">
            <a:noFill/>
            <a:round/>
            <a:headEnd/>
            <a:tailEnd/>
          </a:ln>
        </p:spPr>
        <p:txBody>
          <a:bodyPr vert="horz" wrap="square" lIns="45720" tIns="22860" rIns="45720" bIns="22860" numCol="1" anchor="t" anchorCtr="0" compatLnSpc="1">
            <a:prstTxWarp prst="textNoShape">
              <a:avLst/>
            </a:prstTxWarp>
          </a:bodyPr>
          <a:lstStyle/>
          <a:p>
            <a:endParaRPr lang="en-US" sz="900">
              <a:latin typeface="Arial" panose="020B0604020202020204" pitchFamily="34" charset="0"/>
              <a:cs typeface="Arial" panose="020B0604020202020204" pitchFamily="34" charset="0"/>
            </a:endParaRPr>
          </a:p>
        </p:txBody>
      </p:sp>
      <p:sp>
        <p:nvSpPr>
          <p:cNvPr id="19" name="Freeform 13"/>
          <p:cNvSpPr>
            <a:spLocks noEditPoints="1"/>
          </p:cNvSpPr>
          <p:nvPr/>
        </p:nvSpPr>
        <p:spPr bwMode="auto">
          <a:xfrm>
            <a:off x="7066501" y="4983562"/>
            <a:ext cx="295717" cy="222723"/>
          </a:xfrm>
          <a:custGeom>
            <a:avLst/>
            <a:gdLst/>
            <a:ahLst/>
            <a:cxnLst>
              <a:cxn ang="0">
                <a:pos x="158" y="119"/>
              </a:cxn>
              <a:cxn ang="0">
                <a:pos x="0" y="119"/>
              </a:cxn>
              <a:cxn ang="0">
                <a:pos x="0" y="0"/>
              </a:cxn>
              <a:cxn ang="0">
                <a:pos x="8" y="0"/>
              </a:cxn>
              <a:cxn ang="0">
                <a:pos x="8" y="108"/>
              </a:cxn>
              <a:cxn ang="0">
                <a:pos x="158" y="108"/>
              </a:cxn>
              <a:cxn ang="0">
                <a:pos x="158" y="119"/>
              </a:cxn>
              <a:cxn ang="0">
                <a:pos x="147" y="98"/>
              </a:cxn>
              <a:cxn ang="0">
                <a:pos x="19" y="98"/>
              </a:cxn>
              <a:cxn ang="0">
                <a:pos x="19" y="54"/>
              </a:cxn>
              <a:cxn ang="0">
                <a:pos x="54" y="9"/>
              </a:cxn>
              <a:cxn ang="0">
                <a:pos x="97" y="54"/>
              </a:cxn>
              <a:cxn ang="0">
                <a:pos x="127" y="28"/>
              </a:cxn>
              <a:cxn ang="0">
                <a:pos x="147" y="98"/>
              </a:cxn>
            </a:cxnLst>
            <a:rect l="0" t="0" r="r" b="b"/>
            <a:pathLst>
              <a:path w="158" h="119">
                <a:moveTo>
                  <a:pt x="158" y="119"/>
                </a:moveTo>
                <a:lnTo>
                  <a:pt x="0" y="119"/>
                </a:lnTo>
                <a:lnTo>
                  <a:pt x="0" y="0"/>
                </a:lnTo>
                <a:lnTo>
                  <a:pt x="8" y="0"/>
                </a:lnTo>
                <a:lnTo>
                  <a:pt x="8" y="108"/>
                </a:lnTo>
                <a:lnTo>
                  <a:pt x="158" y="108"/>
                </a:lnTo>
                <a:lnTo>
                  <a:pt x="158" y="119"/>
                </a:lnTo>
                <a:close/>
                <a:moveTo>
                  <a:pt x="147" y="98"/>
                </a:moveTo>
                <a:lnTo>
                  <a:pt x="19" y="98"/>
                </a:lnTo>
                <a:lnTo>
                  <a:pt x="19" y="54"/>
                </a:lnTo>
                <a:lnTo>
                  <a:pt x="54" y="9"/>
                </a:lnTo>
                <a:lnTo>
                  <a:pt x="97" y="54"/>
                </a:lnTo>
                <a:lnTo>
                  <a:pt x="127" y="28"/>
                </a:lnTo>
                <a:lnTo>
                  <a:pt x="147" y="98"/>
                </a:lnTo>
                <a:close/>
              </a:path>
            </a:pathLst>
          </a:custGeom>
          <a:solidFill>
            <a:schemeClr val="bg1"/>
          </a:solidFill>
          <a:ln w="9525">
            <a:noFill/>
            <a:round/>
            <a:headEnd/>
            <a:tailEnd/>
          </a:ln>
        </p:spPr>
        <p:txBody>
          <a:bodyPr vert="horz" wrap="square" lIns="45720" tIns="22860" rIns="45720" bIns="22860" numCol="1" anchor="t" anchorCtr="0" compatLnSpc="1">
            <a:prstTxWarp prst="textNoShape">
              <a:avLst/>
            </a:prstTxWarp>
          </a:bodyPr>
          <a:lstStyle/>
          <a:p>
            <a:endParaRPr lang="en-US" sz="900">
              <a:latin typeface="Arial" panose="020B0604020202020204" pitchFamily="34" charset="0"/>
              <a:cs typeface="Arial" panose="020B0604020202020204" pitchFamily="34" charset="0"/>
            </a:endParaRPr>
          </a:p>
        </p:txBody>
      </p:sp>
      <p:sp>
        <p:nvSpPr>
          <p:cNvPr id="20" name="Rectangle 35"/>
          <p:cNvSpPr/>
          <p:nvPr/>
        </p:nvSpPr>
        <p:spPr>
          <a:xfrm>
            <a:off x="7609212" y="3219888"/>
            <a:ext cx="3530588" cy="1163401"/>
          </a:xfrm>
          <a:prstGeom prst="rect">
            <a:avLst/>
          </a:prstGeom>
        </p:spPr>
        <p:txBody>
          <a:bodyPr wrap="square" lIns="91445" tIns="45723" rIns="91445" bIns="45723">
            <a:spAutoFit/>
          </a:bodyPr>
          <a:lstStyle/>
          <a:p>
            <a:pPr>
              <a:lnSpc>
                <a:spcPct val="120000"/>
              </a:lnSpc>
            </a:pPr>
            <a:r>
              <a:rPr lang="en-US" sz="1600" b="1" dirty="0">
                <a:solidFill>
                  <a:schemeClr val="accent2"/>
                </a:solidFill>
                <a:latin typeface="Arial" panose="020B0604020202020204" pitchFamily="34" charset="0"/>
                <a:cs typeface="Arial" panose="020B0604020202020204" pitchFamily="34" charset="0"/>
              </a:rPr>
              <a:t>Your Title Here</a:t>
            </a:r>
          </a:p>
          <a:p>
            <a:pPr>
              <a:lnSpc>
                <a:spcPct val="120000"/>
              </a:lnSpc>
            </a:pPr>
            <a:r>
              <a:rPr lang="en-US" sz="1400" dirty="0">
                <a:solidFill>
                  <a:schemeClr val="tx1">
                    <a:lumMod val="50000"/>
                    <a:lumOff val="50000"/>
                  </a:schemeClr>
                </a:solidFill>
                <a:latin typeface="Arial" panose="020B0604020202020204" pitchFamily="34" charset="0"/>
                <a:cs typeface="Arial" panose="020B0604020202020204" pitchFamily="34" charset="0"/>
              </a:rPr>
              <a:t>A company is an association or collection of individuals, whether natural persons, legal persons,</a:t>
            </a:r>
          </a:p>
        </p:txBody>
      </p:sp>
      <p:sp>
        <p:nvSpPr>
          <p:cNvPr id="21" name="Rectangle 36"/>
          <p:cNvSpPr/>
          <p:nvPr/>
        </p:nvSpPr>
        <p:spPr>
          <a:xfrm>
            <a:off x="7609212" y="4690010"/>
            <a:ext cx="3530588" cy="1163401"/>
          </a:xfrm>
          <a:prstGeom prst="rect">
            <a:avLst/>
          </a:prstGeom>
        </p:spPr>
        <p:txBody>
          <a:bodyPr wrap="square" lIns="91445" tIns="45723" rIns="91445" bIns="45723">
            <a:spAutoFit/>
          </a:bodyPr>
          <a:lstStyle/>
          <a:p>
            <a:pPr>
              <a:lnSpc>
                <a:spcPct val="120000"/>
              </a:lnSpc>
            </a:pPr>
            <a:r>
              <a:rPr lang="en-US" sz="1600" b="1" dirty="0">
                <a:solidFill>
                  <a:schemeClr val="accent3"/>
                </a:solidFill>
                <a:latin typeface="Arial" panose="020B0604020202020204" pitchFamily="34" charset="0"/>
                <a:cs typeface="Arial" panose="020B0604020202020204" pitchFamily="34" charset="0"/>
              </a:rPr>
              <a:t>Your Title Here</a:t>
            </a:r>
          </a:p>
          <a:p>
            <a:pPr>
              <a:lnSpc>
                <a:spcPct val="120000"/>
              </a:lnSpc>
            </a:pPr>
            <a:r>
              <a:rPr lang="en-US" sz="1400" dirty="0">
                <a:solidFill>
                  <a:schemeClr val="tx1">
                    <a:lumMod val="50000"/>
                    <a:lumOff val="50000"/>
                  </a:schemeClr>
                </a:solidFill>
                <a:latin typeface="Arial" panose="020B0604020202020204" pitchFamily="34" charset="0"/>
                <a:cs typeface="Arial" panose="020B0604020202020204" pitchFamily="34" charset="0"/>
              </a:rPr>
              <a:t>A company is an association or collection of individuals, whether natural persons, legal persons,</a:t>
            </a:r>
          </a:p>
        </p:txBody>
      </p:sp>
      <p:sp>
        <p:nvSpPr>
          <p:cNvPr id="22" name="文本框 21"/>
          <p:cNvSpPr txBox="1"/>
          <p:nvPr/>
        </p:nvSpPr>
        <p:spPr>
          <a:xfrm>
            <a:off x="4456770" y="293231"/>
            <a:ext cx="3278462" cy="461665"/>
          </a:xfrm>
          <a:prstGeom prst="rect">
            <a:avLst/>
          </a:prstGeom>
          <a:noFill/>
        </p:spPr>
        <p:txBody>
          <a:bodyPr wrap="none" rtlCol="0">
            <a:spAutoFit/>
          </a:bodyPr>
          <a:lstStyle/>
          <a:p>
            <a:pPr algn="ctr" fontAlgn="auto">
              <a:spcBef>
                <a:spcPts val="0"/>
              </a:spcBef>
              <a:spcAft>
                <a:spcPts val="0"/>
              </a:spcAft>
              <a:defRPr/>
            </a:pPr>
            <a:r>
              <a:rPr lang="zh-CN" altLang="en-US" sz="2400" b="1" dirty="0">
                <a:solidFill>
                  <a:schemeClr val="tx2"/>
                </a:solidFill>
                <a:ea typeface="张海山锐线体简" panose="02000000000000000000" pitchFamily="2" charset="-122"/>
                <a:cs typeface="+mn-ea"/>
                <a:sym typeface="+mn-lt"/>
              </a:rPr>
              <a:t>单击这里添加您的标题</a:t>
            </a:r>
          </a:p>
        </p:txBody>
      </p:sp>
    </p:spTree>
    <p:extLst>
      <p:ext uri="{BB962C8B-B14F-4D97-AF65-F5344CB8AC3E}">
        <p14:creationId xmlns:p14="http://schemas.microsoft.com/office/powerpoint/2010/main" val="191329385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p15:prstTrans prst="peelOff"/>
      </p:transition>
    </mc:Choice>
    <mc:Fallback>
      <p:transition spd="slow" advClick="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5080"/>
          <p:cNvGrpSpPr/>
          <p:nvPr/>
        </p:nvGrpSpPr>
        <p:grpSpPr>
          <a:xfrm>
            <a:off x="1012820" y="1523602"/>
            <a:ext cx="10196469" cy="3779823"/>
            <a:chOff x="0" y="0"/>
            <a:chExt cx="10464799" cy="3879291"/>
          </a:xfrm>
        </p:grpSpPr>
        <p:grpSp>
          <p:nvGrpSpPr>
            <p:cNvPr id="5" name="Group 25054"/>
            <p:cNvGrpSpPr/>
            <p:nvPr/>
          </p:nvGrpSpPr>
          <p:grpSpPr>
            <a:xfrm>
              <a:off x="0" y="1782959"/>
              <a:ext cx="2989943" cy="2096332"/>
              <a:chOff x="0" y="0"/>
              <a:chExt cx="2989942" cy="2096330"/>
            </a:xfrm>
          </p:grpSpPr>
          <p:grpSp>
            <p:nvGrpSpPr>
              <p:cNvPr id="31" name="Group 25052"/>
              <p:cNvGrpSpPr/>
              <p:nvPr/>
            </p:nvGrpSpPr>
            <p:grpSpPr>
              <a:xfrm>
                <a:off x="0" y="-1"/>
                <a:ext cx="2989943" cy="1584893"/>
                <a:chOff x="0" y="0"/>
                <a:chExt cx="2989942" cy="1584891"/>
              </a:xfrm>
            </p:grpSpPr>
            <p:sp>
              <p:nvSpPr>
                <p:cNvPr id="33" name="Shape 25050"/>
                <p:cNvSpPr/>
                <p:nvPr/>
              </p:nvSpPr>
              <p:spPr>
                <a:xfrm>
                  <a:off x="0" y="0"/>
                  <a:ext cx="1494972" cy="158489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0144" y="5147"/>
                        <a:pt x="17302" y="10021"/>
                        <a:pt x="12977" y="14056"/>
                      </a:cubicBezTo>
                      <a:cubicBezTo>
                        <a:pt x="9228" y="17555"/>
                        <a:pt x="4798" y="20017"/>
                        <a:pt x="95" y="21505"/>
                      </a:cubicBezTo>
                      <a:lnTo>
                        <a:pt x="0" y="21600"/>
                      </a:lnTo>
                      <a:lnTo>
                        <a:pt x="21600" y="21600"/>
                      </a:lnTo>
                      <a:lnTo>
                        <a:pt x="21600" y="0"/>
                      </a:lnTo>
                      <a:close/>
                    </a:path>
                  </a:pathLst>
                </a:custGeom>
                <a:solidFill>
                  <a:schemeClr val="accent1">
                    <a:alpha val="80276"/>
                  </a:schemeClr>
                </a:solidFill>
                <a:ln w="12700" cap="flat">
                  <a:noFill/>
                  <a:miter lim="400000"/>
                </a:ln>
                <a:effectLst/>
              </p:spPr>
              <p:txBody>
                <a:bodyPr wrap="square" lIns="0" tIns="0" rIns="0" bIns="0" numCol="1" anchor="t">
                  <a:noAutofit/>
                </a:bodyPr>
                <a:lstStyle/>
                <a:p>
                  <a:pPr lvl="0" algn="ctr"/>
                  <a:endParaRPr sz="900">
                    <a:latin typeface="Arial" panose="020B0604020202020204" pitchFamily="34" charset="0"/>
                    <a:cs typeface="Arial" panose="020B0604020202020204" pitchFamily="34" charset="0"/>
                  </a:endParaRPr>
                </a:p>
              </p:txBody>
            </p:sp>
            <p:sp>
              <p:nvSpPr>
                <p:cNvPr id="34" name="Shape 25051"/>
                <p:cNvSpPr/>
                <p:nvPr/>
              </p:nvSpPr>
              <p:spPr>
                <a:xfrm flipH="1">
                  <a:off x="1494971" y="0"/>
                  <a:ext cx="1494972" cy="158489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0144" y="5147"/>
                        <a:pt x="17302" y="10021"/>
                        <a:pt x="12977" y="14056"/>
                      </a:cubicBezTo>
                      <a:cubicBezTo>
                        <a:pt x="9228" y="17555"/>
                        <a:pt x="4798" y="20017"/>
                        <a:pt x="95" y="21505"/>
                      </a:cubicBezTo>
                      <a:lnTo>
                        <a:pt x="0" y="21600"/>
                      </a:lnTo>
                      <a:lnTo>
                        <a:pt x="21600" y="21600"/>
                      </a:lnTo>
                      <a:lnTo>
                        <a:pt x="21600" y="0"/>
                      </a:lnTo>
                      <a:close/>
                    </a:path>
                  </a:pathLst>
                </a:custGeom>
                <a:solidFill>
                  <a:schemeClr val="accent1">
                    <a:lumMod val="20000"/>
                    <a:lumOff val="80000"/>
                    <a:alpha val="80276"/>
                  </a:schemeClr>
                </a:solidFill>
                <a:ln w="12700" cap="flat">
                  <a:noFill/>
                  <a:miter lim="400000"/>
                </a:ln>
                <a:effectLst/>
              </p:spPr>
              <p:txBody>
                <a:bodyPr wrap="square" lIns="0" tIns="0" rIns="0" bIns="0" numCol="1" anchor="t">
                  <a:noAutofit/>
                </a:bodyPr>
                <a:lstStyle/>
                <a:p>
                  <a:pPr lvl="0" algn="ctr"/>
                  <a:endParaRPr sz="900">
                    <a:latin typeface="Arial" panose="020B0604020202020204" pitchFamily="34" charset="0"/>
                    <a:cs typeface="Arial" panose="020B0604020202020204" pitchFamily="34" charset="0"/>
                  </a:endParaRPr>
                </a:p>
              </p:txBody>
            </p:sp>
          </p:grpSp>
          <p:sp>
            <p:nvSpPr>
              <p:cNvPr id="32" name="Shape 25053"/>
              <p:cNvSpPr/>
              <p:nvPr/>
            </p:nvSpPr>
            <p:spPr>
              <a:xfrm>
                <a:off x="1057922" y="1712350"/>
                <a:ext cx="874099" cy="3839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nSpc>
                    <a:spcPct val="100000"/>
                  </a:lnSpc>
                  <a:defRPr sz="2500">
                    <a:solidFill>
                      <a:srgbClr val="3483C9"/>
                    </a:solidFill>
                    <a:latin typeface="Helvetica Neue Light"/>
                    <a:ea typeface="Helvetica Neue Light"/>
                    <a:cs typeface="Helvetica Neue Light"/>
                    <a:sym typeface="Helvetica Neue Light"/>
                  </a:defRPr>
                </a:lvl1pPr>
              </a:lstStyle>
              <a:p>
                <a:pPr lvl="0" algn="ctr">
                  <a:defRPr sz="1800">
                    <a:solidFill>
                      <a:srgbClr val="000000"/>
                    </a:solidFill>
                  </a:defRPr>
                </a:pPr>
                <a:r>
                  <a:rPr lang="en-US" sz="1250" dirty="0">
                    <a:solidFill>
                      <a:schemeClr val="tx1"/>
                    </a:solidFill>
                    <a:latin typeface="Arial" panose="020B0604020202020204" pitchFamily="34" charset="0"/>
                    <a:ea typeface="Lato Light"/>
                    <a:cs typeface="Arial" panose="020B0604020202020204" pitchFamily="34" charset="0"/>
                  </a:rPr>
                  <a:t>January</a:t>
                </a:r>
                <a:endParaRPr sz="1250" dirty="0">
                  <a:solidFill>
                    <a:schemeClr val="tx1"/>
                  </a:solidFill>
                  <a:latin typeface="Arial" panose="020B0604020202020204" pitchFamily="34" charset="0"/>
                  <a:ea typeface="Lato Light"/>
                  <a:cs typeface="Arial" panose="020B0604020202020204" pitchFamily="34" charset="0"/>
                </a:endParaRPr>
              </a:p>
            </p:txBody>
          </p:sp>
        </p:grpSp>
        <p:grpSp>
          <p:nvGrpSpPr>
            <p:cNvPr id="6" name="Group 25059"/>
            <p:cNvGrpSpPr/>
            <p:nvPr/>
          </p:nvGrpSpPr>
          <p:grpSpPr>
            <a:xfrm>
              <a:off x="1494971" y="1524624"/>
              <a:ext cx="2989944" cy="2354668"/>
              <a:chOff x="0" y="0"/>
              <a:chExt cx="2989942" cy="2354666"/>
            </a:xfrm>
          </p:grpSpPr>
          <p:grpSp>
            <p:nvGrpSpPr>
              <p:cNvPr id="27" name="Group 25057"/>
              <p:cNvGrpSpPr/>
              <p:nvPr/>
            </p:nvGrpSpPr>
            <p:grpSpPr>
              <a:xfrm>
                <a:off x="0" y="-1"/>
                <a:ext cx="2989943" cy="1843228"/>
                <a:chOff x="0" y="0"/>
                <a:chExt cx="2989942" cy="1843226"/>
              </a:xfrm>
            </p:grpSpPr>
            <p:sp>
              <p:nvSpPr>
                <p:cNvPr id="29" name="Shape 25055"/>
                <p:cNvSpPr/>
                <p:nvPr/>
              </p:nvSpPr>
              <p:spPr>
                <a:xfrm>
                  <a:off x="0" y="0"/>
                  <a:ext cx="1494972" cy="184322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0144" y="5147"/>
                        <a:pt x="17302" y="10021"/>
                        <a:pt x="12977" y="14056"/>
                      </a:cubicBezTo>
                      <a:cubicBezTo>
                        <a:pt x="9228" y="17555"/>
                        <a:pt x="4798" y="20017"/>
                        <a:pt x="95" y="21505"/>
                      </a:cubicBezTo>
                      <a:lnTo>
                        <a:pt x="0" y="21600"/>
                      </a:lnTo>
                      <a:lnTo>
                        <a:pt x="21600" y="21600"/>
                      </a:lnTo>
                      <a:lnTo>
                        <a:pt x="21600" y="0"/>
                      </a:lnTo>
                      <a:close/>
                    </a:path>
                  </a:pathLst>
                </a:custGeom>
                <a:solidFill>
                  <a:schemeClr val="accent2">
                    <a:alpha val="80276"/>
                  </a:schemeClr>
                </a:solidFill>
                <a:ln w="12700" cap="flat">
                  <a:noFill/>
                  <a:miter lim="400000"/>
                </a:ln>
                <a:effectLst/>
              </p:spPr>
              <p:txBody>
                <a:bodyPr wrap="square" lIns="0" tIns="0" rIns="0" bIns="0" numCol="1" anchor="t">
                  <a:noAutofit/>
                </a:bodyPr>
                <a:lstStyle/>
                <a:p>
                  <a:pPr lvl="0" algn="ctr"/>
                  <a:endParaRPr sz="900">
                    <a:latin typeface="Arial" panose="020B0604020202020204" pitchFamily="34" charset="0"/>
                    <a:cs typeface="Arial" panose="020B0604020202020204" pitchFamily="34" charset="0"/>
                  </a:endParaRPr>
                </a:p>
              </p:txBody>
            </p:sp>
            <p:sp>
              <p:nvSpPr>
                <p:cNvPr id="30" name="Shape 25056"/>
                <p:cNvSpPr/>
                <p:nvPr/>
              </p:nvSpPr>
              <p:spPr>
                <a:xfrm flipH="1">
                  <a:off x="1494971" y="0"/>
                  <a:ext cx="1494972" cy="184322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0144" y="5147"/>
                        <a:pt x="17302" y="10021"/>
                        <a:pt x="12977" y="14056"/>
                      </a:cubicBezTo>
                      <a:cubicBezTo>
                        <a:pt x="9228" y="17555"/>
                        <a:pt x="4798" y="20017"/>
                        <a:pt x="95" y="21505"/>
                      </a:cubicBezTo>
                      <a:lnTo>
                        <a:pt x="0" y="21600"/>
                      </a:lnTo>
                      <a:lnTo>
                        <a:pt x="21600" y="21600"/>
                      </a:lnTo>
                      <a:lnTo>
                        <a:pt x="21600" y="0"/>
                      </a:lnTo>
                      <a:close/>
                    </a:path>
                  </a:pathLst>
                </a:custGeom>
                <a:solidFill>
                  <a:schemeClr val="accent2">
                    <a:lumMod val="20000"/>
                    <a:lumOff val="80000"/>
                    <a:alpha val="80276"/>
                  </a:schemeClr>
                </a:solidFill>
                <a:ln w="12700" cap="flat">
                  <a:noFill/>
                  <a:miter lim="400000"/>
                </a:ln>
                <a:effectLst/>
              </p:spPr>
              <p:txBody>
                <a:bodyPr wrap="square" lIns="0" tIns="0" rIns="0" bIns="0" numCol="1" anchor="t">
                  <a:noAutofit/>
                </a:bodyPr>
                <a:lstStyle/>
                <a:p>
                  <a:pPr lvl="0" algn="ctr"/>
                  <a:endParaRPr sz="900">
                    <a:latin typeface="Arial" panose="020B0604020202020204" pitchFamily="34" charset="0"/>
                    <a:cs typeface="Arial" panose="020B0604020202020204" pitchFamily="34" charset="0"/>
                  </a:endParaRPr>
                </a:p>
              </p:txBody>
            </p:sp>
          </p:grpSp>
          <p:sp>
            <p:nvSpPr>
              <p:cNvPr id="28" name="Shape 25058"/>
              <p:cNvSpPr/>
              <p:nvPr/>
            </p:nvSpPr>
            <p:spPr>
              <a:xfrm>
                <a:off x="1057922" y="1970685"/>
                <a:ext cx="874099" cy="38398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nSpc>
                    <a:spcPct val="100000"/>
                  </a:lnSpc>
                  <a:defRPr sz="2500">
                    <a:solidFill>
                      <a:srgbClr val="3483C9"/>
                    </a:solidFill>
                    <a:latin typeface="Helvetica Neue Light"/>
                    <a:ea typeface="Helvetica Neue Light"/>
                    <a:cs typeface="Helvetica Neue Light"/>
                    <a:sym typeface="Helvetica Neue Light"/>
                  </a:defRPr>
                </a:lvl1pPr>
              </a:lstStyle>
              <a:p>
                <a:pPr lvl="0" algn="ctr">
                  <a:defRPr sz="1800">
                    <a:solidFill>
                      <a:srgbClr val="000000"/>
                    </a:solidFill>
                  </a:defRPr>
                </a:pPr>
                <a:r>
                  <a:rPr lang="en-US" sz="1250" dirty="0">
                    <a:solidFill>
                      <a:schemeClr val="tx1"/>
                    </a:solidFill>
                    <a:latin typeface="Arial" panose="020B0604020202020204" pitchFamily="34" charset="0"/>
                    <a:ea typeface="Lato Light"/>
                    <a:cs typeface="Arial" panose="020B0604020202020204" pitchFamily="34" charset="0"/>
                  </a:rPr>
                  <a:t>February</a:t>
                </a:r>
                <a:endParaRPr sz="1250" dirty="0">
                  <a:solidFill>
                    <a:schemeClr val="tx1"/>
                  </a:solidFill>
                  <a:latin typeface="Arial" panose="020B0604020202020204" pitchFamily="34" charset="0"/>
                  <a:ea typeface="Lato Light"/>
                  <a:cs typeface="Arial" panose="020B0604020202020204" pitchFamily="34" charset="0"/>
                </a:endParaRPr>
              </a:p>
            </p:txBody>
          </p:sp>
        </p:grpSp>
        <p:grpSp>
          <p:nvGrpSpPr>
            <p:cNvPr id="7" name="Group 25064"/>
            <p:cNvGrpSpPr/>
            <p:nvPr/>
          </p:nvGrpSpPr>
          <p:grpSpPr>
            <a:xfrm>
              <a:off x="2989942" y="2545469"/>
              <a:ext cx="2989944" cy="1333822"/>
              <a:chOff x="0" y="0"/>
              <a:chExt cx="2989942" cy="1333820"/>
            </a:xfrm>
          </p:grpSpPr>
          <p:grpSp>
            <p:nvGrpSpPr>
              <p:cNvPr id="23" name="Group 25062"/>
              <p:cNvGrpSpPr/>
              <p:nvPr/>
            </p:nvGrpSpPr>
            <p:grpSpPr>
              <a:xfrm>
                <a:off x="0" y="0"/>
                <a:ext cx="2989943" cy="822382"/>
                <a:chOff x="0" y="0"/>
                <a:chExt cx="2989942" cy="822381"/>
              </a:xfrm>
            </p:grpSpPr>
            <p:sp>
              <p:nvSpPr>
                <p:cNvPr id="25" name="Shape 25060"/>
                <p:cNvSpPr/>
                <p:nvPr/>
              </p:nvSpPr>
              <p:spPr>
                <a:xfrm>
                  <a:off x="0" y="0"/>
                  <a:ext cx="1494972" cy="82238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0144" y="5147"/>
                        <a:pt x="17302" y="10021"/>
                        <a:pt x="12977" y="14056"/>
                      </a:cubicBezTo>
                      <a:cubicBezTo>
                        <a:pt x="9228" y="17555"/>
                        <a:pt x="4798" y="20017"/>
                        <a:pt x="95" y="21505"/>
                      </a:cubicBezTo>
                      <a:lnTo>
                        <a:pt x="0" y="21600"/>
                      </a:lnTo>
                      <a:lnTo>
                        <a:pt x="21600" y="21600"/>
                      </a:lnTo>
                      <a:lnTo>
                        <a:pt x="21600" y="0"/>
                      </a:lnTo>
                      <a:close/>
                    </a:path>
                  </a:pathLst>
                </a:custGeom>
                <a:solidFill>
                  <a:schemeClr val="accent3">
                    <a:alpha val="80276"/>
                  </a:schemeClr>
                </a:solidFill>
                <a:ln w="12700" cap="flat">
                  <a:noFill/>
                  <a:miter lim="400000"/>
                </a:ln>
                <a:effectLst/>
              </p:spPr>
              <p:txBody>
                <a:bodyPr wrap="square" lIns="0" tIns="0" rIns="0" bIns="0" numCol="1" anchor="t">
                  <a:noAutofit/>
                </a:bodyPr>
                <a:lstStyle/>
                <a:p>
                  <a:pPr lvl="0" algn="ctr"/>
                  <a:endParaRPr sz="900">
                    <a:latin typeface="Arial" panose="020B0604020202020204" pitchFamily="34" charset="0"/>
                    <a:cs typeface="Arial" panose="020B0604020202020204" pitchFamily="34" charset="0"/>
                  </a:endParaRPr>
                </a:p>
              </p:txBody>
            </p:sp>
            <p:sp>
              <p:nvSpPr>
                <p:cNvPr id="26" name="Shape 25061"/>
                <p:cNvSpPr/>
                <p:nvPr/>
              </p:nvSpPr>
              <p:spPr>
                <a:xfrm flipH="1">
                  <a:off x="1494971" y="0"/>
                  <a:ext cx="1494972" cy="82238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0144" y="5147"/>
                        <a:pt x="17302" y="10021"/>
                        <a:pt x="12977" y="14056"/>
                      </a:cubicBezTo>
                      <a:cubicBezTo>
                        <a:pt x="9228" y="17555"/>
                        <a:pt x="4798" y="20017"/>
                        <a:pt x="95" y="21505"/>
                      </a:cubicBezTo>
                      <a:lnTo>
                        <a:pt x="0" y="21600"/>
                      </a:lnTo>
                      <a:lnTo>
                        <a:pt x="21600" y="21600"/>
                      </a:lnTo>
                      <a:lnTo>
                        <a:pt x="21600" y="0"/>
                      </a:lnTo>
                      <a:close/>
                    </a:path>
                  </a:pathLst>
                </a:custGeom>
                <a:solidFill>
                  <a:schemeClr val="accent3">
                    <a:lumMod val="20000"/>
                    <a:lumOff val="80000"/>
                    <a:alpha val="80276"/>
                  </a:schemeClr>
                </a:solidFill>
                <a:ln w="12700" cap="flat">
                  <a:noFill/>
                  <a:miter lim="400000"/>
                </a:ln>
                <a:effectLst/>
              </p:spPr>
              <p:txBody>
                <a:bodyPr wrap="square" lIns="0" tIns="0" rIns="0" bIns="0" numCol="1" anchor="t">
                  <a:noAutofit/>
                </a:bodyPr>
                <a:lstStyle/>
                <a:p>
                  <a:pPr lvl="0" algn="ctr"/>
                  <a:endParaRPr sz="900">
                    <a:latin typeface="Arial" panose="020B0604020202020204" pitchFamily="34" charset="0"/>
                    <a:cs typeface="Arial" panose="020B0604020202020204" pitchFamily="34" charset="0"/>
                  </a:endParaRPr>
                </a:p>
              </p:txBody>
            </p:sp>
          </p:grpSp>
          <p:sp>
            <p:nvSpPr>
              <p:cNvPr id="24" name="Shape 25063"/>
              <p:cNvSpPr/>
              <p:nvPr/>
            </p:nvSpPr>
            <p:spPr>
              <a:xfrm>
                <a:off x="1057923" y="949840"/>
                <a:ext cx="874098" cy="3839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nSpc>
                    <a:spcPct val="100000"/>
                  </a:lnSpc>
                  <a:defRPr sz="2500">
                    <a:solidFill>
                      <a:srgbClr val="3483C9"/>
                    </a:solidFill>
                    <a:latin typeface="Helvetica Neue Light"/>
                    <a:ea typeface="Helvetica Neue Light"/>
                    <a:cs typeface="Helvetica Neue Light"/>
                    <a:sym typeface="Helvetica Neue Light"/>
                  </a:defRPr>
                </a:lvl1pPr>
              </a:lstStyle>
              <a:p>
                <a:pPr lvl="0" algn="ctr">
                  <a:defRPr sz="1800">
                    <a:solidFill>
                      <a:srgbClr val="000000"/>
                    </a:solidFill>
                  </a:defRPr>
                </a:pPr>
                <a:r>
                  <a:rPr lang="en-US" sz="1250" dirty="0">
                    <a:solidFill>
                      <a:schemeClr val="tx1"/>
                    </a:solidFill>
                    <a:latin typeface="Arial" panose="020B0604020202020204" pitchFamily="34" charset="0"/>
                    <a:ea typeface="Lato Light"/>
                    <a:cs typeface="Arial" panose="020B0604020202020204" pitchFamily="34" charset="0"/>
                  </a:rPr>
                  <a:t>March</a:t>
                </a:r>
                <a:endParaRPr sz="1250" dirty="0">
                  <a:solidFill>
                    <a:schemeClr val="tx1"/>
                  </a:solidFill>
                  <a:latin typeface="Arial" panose="020B0604020202020204" pitchFamily="34" charset="0"/>
                  <a:ea typeface="Lato Light"/>
                  <a:cs typeface="Arial" panose="020B0604020202020204" pitchFamily="34" charset="0"/>
                </a:endParaRPr>
              </a:p>
            </p:txBody>
          </p:sp>
        </p:grpSp>
        <p:grpSp>
          <p:nvGrpSpPr>
            <p:cNvPr id="8" name="Group 25069"/>
            <p:cNvGrpSpPr/>
            <p:nvPr/>
          </p:nvGrpSpPr>
          <p:grpSpPr>
            <a:xfrm>
              <a:off x="4484914" y="-1"/>
              <a:ext cx="2989943" cy="3879292"/>
              <a:chOff x="0" y="0"/>
              <a:chExt cx="2989942" cy="3879290"/>
            </a:xfrm>
          </p:grpSpPr>
          <p:sp>
            <p:nvSpPr>
              <p:cNvPr id="19" name="Shape 25065"/>
              <p:cNvSpPr/>
              <p:nvPr/>
            </p:nvSpPr>
            <p:spPr>
              <a:xfrm>
                <a:off x="1057922" y="3495309"/>
                <a:ext cx="874099" cy="38398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nSpc>
                    <a:spcPct val="100000"/>
                  </a:lnSpc>
                  <a:defRPr sz="2500">
                    <a:solidFill>
                      <a:srgbClr val="3483C9"/>
                    </a:solidFill>
                    <a:latin typeface="Helvetica Neue Light"/>
                    <a:ea typeface="Helvetica Neue Light"/>
                    <a:cs typeface="Helvetica Neue Light"/>
                    <a:sym typeface="Helvetica Neue Light"/>
                  </a:defRPr>
                </a:lvl1pPr>
              </a:lstStyle>
              <a:p>
                <a:pPr lvl="0" algn="ctr">
                  <a:defRPr sz="1800">
                    <a:solidFill>
                      <a:srgbClr val="000000"/>
                    </a:solidFill>
                  </a:defRPr>
                </a:pPr>
                <a:r>
                  <a:rPr lang="en-US" sz="1250" dirty="0">
                    <a:solidFill>
                      <a:schemeClr val="tx1"/>
                    </a:solidFill>
                    <a:latin typeface="Arial" panose="020B0604020202020204" pitchFamily="34" charset="0"/>
                    <a:ea typeface="Lato Light"/>
                    <a:cs typeface="Arial" panose="020B0604020202020204" pitchFamily="34" charset="0"/>
                  </a:rPr>
                  <a:t>April</a:t>
                </a:r>
                <a:endParaRPr sz="1250" dirty="0">
                  <a:solidFill>
                    <a:schemeClr val="tx1"/>
                  </a:solidFill>
                  <a:latin typeface="Arial" panose="020B0604020202020204" pitchFamily="34" charset="0"/>
                  <a:ea typeface="Lato Light"/>
                  <a:cs typeface="Arial" panose="020B0604020202020204" pitchFamily="34" charset="0"/>
                </a:endParaRPr>
              </a:p>
            </p:txBody>
          </p:sp>
          <p:grpSp>
            <p:nvGrpSpPr>
              <p:cNvPr id="20" name="Group 25068"/>
              <p:cNvGrpSpPr/>
              <p:nvPr/>
            </p:nvGrpSpPr>
            <p:grpSpPr>
              <a:xfrm>
                <a:off x="0" y="-1"/>
                <a:ext cx="2989943" cy="3367852"/>
                <a:chOff x="0" y="0"/>
                <a:chExt cx="2989942" cy="3367850"/>
              </a:xfrm>
            </p:grpSpPr>
            <p:sp>
              <p:nvSpPr>
                <p:cNvPr id="21" name="Shape 25066"/>
                <p:cNvSpPr/>
                <p:nvPr/>
              </p:nvSpPr>
              <p:spPr>
                <a:xfrm>
                  <a:off x="0" y="0"/>
                  <a:ext cx="1494972" cy="336785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0144" y="5147"/>
                        <a:pt x="17302" y="10021"/>
                        <a:pt x="12977" y="14056"/>
                      </a:cubicBezTo>
                      <a:cubicBezTo>
                        <a:pt x="9228" y="17555"/>
                        <a:pt x="4798" y="20017"/>
                        <a:pt x="95" y="21505"/>
                      </a:cubicBezTo>
                      <a:lnTo>
                        <a:pt x="0" y="21600"/>
                      </a:lnTo>
                      <a:lnTo>
                        <a:pt x="21600" y="21600"/>
                      </a:lnTo>
                      <a:lnTo>
                        <a:pt x="21600" y="0"/>
                      </a:lnTo>
                      <a:close/>
                    </a:path>
                  </a:pathLst>
                </a:custGeom>
                <a:solidFill>
                  <a:schemeClr val="accent4">
                    <a:alpha val="80276"/>
                  </a:schemeClr>
                </a:solidFill>
                <a:ln w="12700" cap="flat">
                  <a:noFill/>
                  <a:miter lim="400000"/>
                </a:ln>
                <a:effectLst/>
              </p:spPr>
              <p:txBody>
                <a:bodyPr wrap="square" lIns="0" tIns="0" rIns="0" bIns="0" numCol="1" anchor="t">
                  <a:noAutofit/>
                </a:bodyPr>
                <a:lstStyle/>
                <a:p>
                  <a:pPr lvl="0" algn="ctr"/>
                  <a:endParaRPr sz="900">
                    <a:latin typeface="Arial" panose="020B0604020202020204" pitchFamily="34" charset="0"/>
                    <a:cs typeface="Arial" panose="020B0604020202020204" pitchFamily="34" charset="0"/>
                  </a:endParaRPr>
                </a:p>
              </p:txBody>
            </p:sp>
            <p:sp>
              <p:nvSpPr>
                <p:cNvPr id="22" name="Shape 25067"/>
                <p:cNvSpPr/>
                <p:nvPr/>
              </p:nvSpPr>
              <p:spPr>
                <a:xfrm flipH="1">
                  <a:off x="1494971" y="0"/>
                  <a:ext cx="1494972" cy="336785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0144" y="5147"/>
                        <a:pt x="17302" y="10021"/>
                        <a:pt x="12977" y="14056"/>
                      </a:cubicBezTo>
                      <a:cubicBezTo>
                        <a:pt x="9228" y="17555"/>
                        <a:pt x="4798" y="20017"/>
                        <a:pt x="95" y="21505"/>
                      </a:cubicBezTo>
                      <a:lnTo>
                        <a:pt x="0" y="21600"/>
                      </a:lnTo>
                      <a:lnTo>
                        <a:pt x="21600" y="21600"/>
                      </a:lnTo>
                      <a:lnTo>
                        <a:pt x="21600" y="0"/>
                      </a:lnTo>
                      <a:close/>
                    </a:path>
                  </a:pathLst>
                </a:custGeom>
                <a:solidFill>
                  <a:schemeClr val="accent4">
                    <a:lumMod val="20000"/>
                    <a:lumOff val="80000"/>
                    <a:alpha val="80276"/>
                  </a:schemeClr>
                </a:solidFill>
                <a:ln w="12700" cap="flat">
                  <a:noFill/>
                  <a:miter lim="400000"/>
                </a:ln>
                <a:effectLst/>
              </p:spPr>
              <p:txBody>
                <a:bodyPr wrap="square" lIns="0" tIns="0" rIns="0" bIns="0" numCol="1" anchor="t">
                  <a:noAutofit/>
                </a:bodyPr>
                <a:lstStyle/>
                <a:p>
                  <a:pPr lvl="0" algn="ctr"/>
                  <a:endParaRPr sz="900">
                    <a:latin typeface="Arial" panose="020B0604020202020204" pitchFamily="34" charset="0"/>
                    <a:cs typeface="Arial" panose="020B0604020202020204" pitchFamily="34" charset="0"/>
                  </a:endParaRPr>
                </a:p>
              </p:txBody>
            </p:sp>
          </p:grpSp>
        </p:grpSp>
        <p:grpSp>
          <p:nvGrpSpPr>
            <p:cNvPr id="9" name="Group 25074"/>
            <p:cNvGrpSpPr/>
            <p:nvPr/>
          </p:nvGrpSpPr>
          <p:grpSpPr>
            <a:xfrm>
              <a:off x="5979885" y="1021039"/>
              <a:ext cx="2989944" cy="2858252"/>
              <a:chOff x="0" y="0"/>
              <a:chExt cx="2989942" cy="2858251"/>
            </a:xfrm>
          </p:grpSpPr>
          <p:grpSp>
            <p:nvGrpSpPr>
              <p:cNvPr id="15" name="Group 25072"/>
              <p:cNvGrpSpPr/>
              <p:nvPr/>
            </p:nvGrpSpPr>
            <p:grpSpPr>
              <a:xfrm>
                <a:off x="0" y="0"/>
                <a:ext cx="2989943" cy="2346812"/>
                <a:chOff x="0" y="0"/>
                <a:chExt cx="2989942" cy="2346811"/>
              </a:xfrm>
            </p:grpSpPr>
            <p:sp>
              <p:nvSpPr>
                <p:cNvPr id="17" name="Shape 25070"/>
                <p:cNvSpPr/>
                <p:nvPr/>
              </p:nvSpPr>
              <p:spPr>
                <a:xfrm>
                  <a:off x="0" y="0"/>
                  <a:ext cx="1494972" cy="234681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0144" y="5147"/>
                        <a:pt x="17302" y="10021"/>
                        <a:pt x="12977" y="14056"/>
                      </a:cubicBezTo>
                      <a:cubicBezTo>
                        <a:pt x="9228" y="17555"/>
                        <a:pt x="4798" y="20017"/>
                        <a:pt x="95" y="21505"/>
                      </a:cubicBezTo>
                      <a:lnTo>
                        <a:pt x="0" y="21600"/>
                      </a:lnTo>
                      <a:lnTo>
                        <a:pt x="21600" y="21600"/>
                      </a:lnTo>
                      <a:lnTo>
                        <a:pt x="21600" y="0"/>
                      </a:lnTo>
                      <a:close/>
                    </a:path>
                  </a:pathLst>
                </a:custGeom>
                <a:solidFill>
                  <a:schemeClr val="accent5">
                    <a:alpha val="80276"/>
                  </a:schemeClr>
                </a:solidFill>
                <a:ln w="12700" cap="flat">
                  <a:noFill/>
                  <a:miter lim="400000"/>
                </a:ln>
                <a:effectLst/>
              </p:spPr>
              <p:txBody>
                <a:bodyPr wrap="square" lIns="0" tIns="0" rIns="0" bIns="0" numCol="1" anchor="t">
                  <a:noAutofit/>
                </a:bodyPr>
                <a:lstStyle/>
                <a:p>
                  <a:pPr lvl="0" algn="ctr"/>
                  <a:endParaRPr sz="900">
                    <a:latin typeface="Arial" panose="020B0604020202020204" pitchFamily="34" charset="0"/>
                    <a:cs typeface="Arial" panose="020B0604020202020204" pitchFamily="34" charset="0"/>
                  </a:endParaRPr>
                </a:p>
              </p:txBody>
            </p:sp>
            <p:sp>
              <p:nvSpPr>
                <p:cNvPr id="18" name="Shape 25071"/>
                <p:cNvSpPr/>
                <p:nvPr/>
              </p:nvSpPr>
              <p:spPr>
                <a:xfrm flipH="1">
                  <a:off x="1494971" y="0"/>
                  <a:ext cx="1494972" cy="234681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0144" y="5147"/>
                        <a:pt x="17302" y="10021"/>
                        <a:pt x="12977" y="14056"/>
                      </a:cubicBezTo>
                      <a:cubicBezTo>
                        <a:pt x="9228" y="17555"/>
                        <a:pt x="4798" y="20017"/>
                        <a:pt x="95" y="21505"/>
                      </a:cubicBezTo>
                      <a:lnTo>
                        <a:pt x="0" y="21600"/>
                      </a:lnTo>
                      <a:lnTo>
                        <a:pt x="21600" y="21600"/>
                      </a:lnTo>
                      <a:lnTo>
                        <a:pt x="21600" y="0"/>
                      </a:lnTo>
                      <a:close/>
                    </a:path>
                  </a:pathLst>
                </a:custGeom>
                <a:solidFill>
                  <a:schemeClr val="accent5">
                    <a:lumMod val="20000"/>
                    <a:lumOff val="80000"/>
                    <a:alpha val="80276"/>
                  </a:schemeClr>
                </a:solidFill>
                <a:ln w="12700" cap="flat">
                  <a:noFill/>
                  <a:miter lim="400000"/>
                </a:ln>
                <a:effectLst/>
              </p:spPr>
              <p:txBody>
                <a:bodyPr wrap="square" lIns="0" tIns="0" rIns="0" bIns="0" numCol="1" anchor="t">
                  <a:noAutofit/>
                </a:bodyPr>
                <a:lstStyle/>
                <a:p>
                  <a:pPr lvl="0" algn="ctr"/>
                  <a:endParaRPr sz="900">
                    <a:latin typeface="Arial" panose="020B0604020202020204" pitchFamily="34" charset="0"/>
                    <a:cs typeface="Arial" panose="020B0604020202020204" pitchFamily="34" charset="0"/>
                  </a:endParaRPr>
                </a:p>
              </p:txBody>
            </p:sp>
          </p:grpSp>
          <p:sp>
            <p:nvSpPr>
              <p:cNvPr id="16" name="Shape 25073"/>
              <p:cNvSpPr/>
              <p:nvPr/>
            </p:nvSpPr>
            <p:spPr>
              <a:xfrm>
                <a:off x="1057923" y="2474270"/>
                <a:ext cx="874098" cy="38398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nSpc>
                    <a:spcPct val="100000"/>
                  </a:lnSpc>
                  <a:defRPr sz="2500">
                    <a:solidFill>
                      <a:srgbClr val="3483C9"/>
                    </a:solidFill>
                    <a:latin typeface="Helvetica Neue Light"/>
                    <a:ea typeface="Helvetica Neue Light"/>
                    <a:cs typeface="Helvetica Neue Light"/>
                    <a:sym typeface="Helvetica Neue Light"/>
                  </a:defRPr>
                </a:lvl1pPr>
              </a:lstStyle>
              <a:p>
                <a:pPr lvl="0" algn="ctr">
                  <a:defRPr sz="1800">
                    <a:solidFill>
                      <a:srgbClr val="000000"/>
                    </a:solidFill>
                  </a:defRPr>
                </a:pPr>
                <a:r>
                  <a:rPr lang="en-US" sz="1250" dirty="0">
                    <a:solidFill>
                      <a:schemeClr val="tx1"/>
                    </a:solidFill>
                    <a:latin typeface="Arial" panose="020B0604020202020204" pitchFamily="34" charset="0"/>
                    <a:ea typeface="Lato Light"/>
                    <a:cs typeface="Arial" panose="020B0604020202020204" pitchFamily="34" charset="0"/>
                  </a:rPr>
                  <a:t>May</a:t>
                </a:r>
                <a:endParaRPr sz="1250" dirty="0">
                  <a:solidFill>
                    <a:schemeClr val="tx1"/>
                  </a:solidFill>
                  <a:latin typeface="Arial" panose="020B0604020202020204" pitchFamily="34" charset="0"/>
                  <a:ea typeface="Lato Light"/>
                  <a:cs typeface="Arial" panose="020B0604020202020204" pitchFamily="34" charset="0"/>
                </a:endParaRPr>
              </a:p>
            </p:txBody>
          </p:sp>
        </p:grpSp>
        <p:grpSp>
          <p:nvGrpSpPr>
            <p:cNvPr id="10" name="Group 25079"/>
            <p:cNvGrpSpPr/>
            <p:nvPr/>
          </p:nvGrpSpPr>
          <p:grpSpPr>
            <a:xfrm>
              <a:off x="7474856" y="1723088"/>
              <a:ext cx="2989944" cy="2156203"/>
              <a:chOff x="0" y="0"/>
              <a:chExt cx="2989942" cy="2156202"/>
            </a:xfrm>
          </p:grpSpPr>
          <p:grpSp>
            <p:nvGrpSpPr>
              <p:cNvPr id="11" name="Group 25077"/>
              <p:cNvGrpSpPr/>
              <p:nvPr/>
            </p:nvGrpSpPr>
            <p:grpSpPr>
              <a:xfrm>
                <a:off x="0" y="0"/>
                <a:ext cx="2989943" cy="1644763"/>
                <a:chOff x="0" y="0"/>
                <a:chExt cx="2989942" cy="1644762"/>
              </a:xfrm>
            </p:grpSpPr>
            <p:sp>
              <p:nvSpPr>
                <p:cNvPr id="13" name="Shape 25075"/>
                <p:cNvSpPr/>
                <p:nvPr/>
              </p:nvSpPr>
              <p:spPr>
                <a:xfrm>
                  <a:off x="0" y="0"/>
                  <a:ext cx="1494972" cy="164476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0144" y="5147"/>
                        <a:pt x="17302" y="10021"/>
                        <a:pt x="12977" y="14056"/>
                      </a:cubicBezTo>
                      <a:cubicBezTo>
                        <a:pt x="9228" y="17555"/>
                        <a:pt x="4798" y="20017"/>
                        <a:pt x="95" y="21505"/>
                      </a:cubicBezTo>
                      <a:lnTo>
                        <a:pt x="0" y="21600"/>
                      </a:lnTo>
                      <a:lnTo>
                        <a:pt x="21600" y="21600"/>
                      </a:lnTo>
                      <a:lnTo>
                        <a:pt x="21600" y="0"/>
                      </a:lnTo>
                      <a:close/>
                    </a:path>
                  </a:pathLst>
                </a:custGeom>
                <a:solidFill>
                  <a:schemeClr val="accent6">
                    <a:alpha val="80276"/>
                  </a:schemeClr>
                </a:solidFill>
                <a:ln w="12700" cap="flat">
                  <a:noFill/>
                  <a:miter lim="400000"/>
                </a:ln>
                <a:effectLst/>
              </p:spPr>
              <p:txBody>
                <a:bodyPr wrap="square" lIns="0" tIns="0" rIns="0" bIns="0" numCol="1" anchor="t">
                  <a:noAutofit/>
                </a:bodyPr>
                <a:lstStyle/>
                <a:p>
                  <a:pPr lvl="0" algn="ctr"/>
                  <a:endParaRPr sz="900">
                    <a:latin typeface="Arial" panose="020B0604020202020204" pitchFamily="34" charset="0"/>
                    <a:cs typeface="Arial" panose="020B0604020202020204" pitchFamily="34" charset="0"/>
                  </a:endParaRPr>
                </a:p>
              </p:txBody>
            </p:sp>
            <p:sp>
              <p:nvSpPr>
                <p:cNvPr id="14" name="Shape 25076"/>
                <p:cNvSpPr/>
                <p:nvPr/>
              </p:nvSpPr>
              <p:spPr>
                <a:xfrm flipH="1">
                  <a:off x="1494971" y="0"/>
                  <a:ext cx="1494972" cy="164476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0144" y="5147"/>
                        <a:pt x="17302" y="10021"/>
                        <a:pt x="12977" y="14056"/>
                      </a:cubicBezTo>
                      <a:cubicBezTo>
                        <a:pt x="9228" y="17555"/>
                        <a:pt x="4798" y="20017"/>
                        <a:pt x="95" y="21505"/>
                      </a:cubicBezTo>
                      <a:lnTo>
                        <a:pt x="0" y="21600"/>
                      </a:lnTo>
                      <a:lnTo>
                        <a:pt x="21600" y="21600"/>
                      </a:lnTo>
                      <a:lnTo>
                        <a:pt x="21600" y="0"/>
                      </a:lnTo>
                      <a:close/>
                    </a:path>
                  </a:pathLst>
                </a:custGeom>
                <a:solidFill>
                  <a:schemeClr val="accent6">
                    <a:lumMod val="20000"/>
                    <a:lumOff val="80000"/>
                    <a:alpha val="80276"/>
                  </a:schemeClr>
                </a:solidFill>
                <a:ln w="12700" cap="flat">
                  <a:noFill/>
                  <a:miter lim="400000"/>
                </a:ln>
                <a:effectLst/>
              </p:spPr>
              <p:txBody>
                <a:bodyPr wrap="square" lIns="0" tIns="0" rIns="0" bIns="0" numCol="1" anchor="t">
                  <a:noAutofit/>
                </a:bodyPr>
                <a:lstStyle/>
                <a:p>
                  <a:pPr lvl="0" algn="ctr"/>
                  <a:endParaRPr sz="900">
                    <a:latin typeface="Arial" panose="020B0604020202020204" pitchFamily="34" charset="0"/>
                    <a:cs typeface="Arial" panose="020B0604020202020204" pitchFamily="34" charset="0"/>
                  </a:endParaRPr>
                </a:p>
              </p:txBody>
            </p:sp>
          </p:grpSp>
          <p:sp>
            <p:nvSpPr>
              <p:cNvPr id="12" name="Shape 25078"/>
              <p:cNvSpPr/>
              <p:nvPr/>
            </p:nvSpPr>
            <p:spPr>
              <a:xfrm>
                <a:off x="1057923" y="1772221"/>
                <a:ext cx="874098" cy="38398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nSpc>
                    <a:spcPct val="100000"/>
                  </a:lnSpc>
                  <a:defRPr sz="2500">
                    <a:solidFill>
                      <a:srgbClr val="3483C9"/>
                    </a:solidFill>
                    <a:latin typeface="Helvetica Neue Light"/>
                    <a:ea typeface="Helvetica Neue Light"/>
                    <a:cs typeface="Helvetica Neue Light"/>
                    <a:sym typeface="Helvetica Neue Light"/>
                  </a:defRPr>
                </a:lvl1pPr>
              </a:lstStyle>
              <a:p>
                <a:pPr lvl="0" algn="ctr">
                  <a:defRPr sz="1800">
                    <a:solidFill>
                      <a:srgbClr val="000000"/>
                    </a:solidFill>
                  </a:defRPr>
                </a:pPr>
                <a:r>
                  <a:rPr lang="en-US" sz="1250" dirty="0">
                    <a:solidFill>
                      <a:schemeClr val="tx1"/>
                    </a:solidFill>
                    <a:latin typeface="Arial" panose="020B0604020202020204" pitchFamily="34" charset="0"/>
                    <a:ea typeface="Lato Light"/>
                    <a:cs typeface="Arial" panose="020B0604020202020204" pitchFamily="34" charset="0"/>
                  </a:rPr>
                  <a:t>June</a:t>
                </a:r>
                <a:endParaRPr sz="1250" dirty="0">
                  <a:solidFill>
                    <a:schemeClr val="tx1"/>
                  </a:solidFill>
                  <a:latin typeface="Arial" panose="020B0604020202020204" pitchFamily="34" charset="0"/>
                  <a:ea typeface="Lato Light"/>
                  <a:cs typeface="Arial" panose="020B0604020202020204" pitchFamily="34" charset="0"/>
                </a:endParaRPr>
              </a:p>
            </p:txBody>
          </p:sp>
        </p:grpSp>
      </p:grpSp>
      <p:sp>
        <p:nvSpPr>
          <p:cNvPr id="35" name="Rectangle 99"/>
          <p:cNvSpPr/>
          <p:nvPr/>
        </p:nvSpPr>
        <p:spPr>
          <a:xfrm>
            <a:off x="1568772" y="5672083"/>
            <a:ext cx="121889" cy="1219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900" tIns="60949" rIns="121900" bIns="60949" rtlCol="0" anchor="ctr"/>
          <a:lstStyle/>
          <a:p>
            <a:pPr algn="ctr"/>
            <a:endParaRPr lang="en-US" sz="900" dirty="0">
              <a:solidFill>
                <a:schemeClr val="tx2"/>
              </a:solidFill>
              <a:latin typeface="Arial" panose="020B0604020202020204" pitchFamily="34" charset="0"/>
              <a:cs typeface="Arial" panose="020B0604020202020204" pitchFamily="34" charset="0"/>
            </a:endParaRPr>
          </a:p>
        </p:txBody>
      </p:sp>
      <p:sp>
        <p:nvSpPr>
          <p:cNvPr id="36" name="Subtitle 2"/>
          <p:cNvSpPr txBox="1">
            <a:spLocks/>
          </p:cNvSpPr>
          <p:nvPr/>
        </p:nvSpPr>
        <p:spPr>
          <a:xfrm>
            <a:off x="1661137" y="5514485"/>
            <a:ext cx="1793876" cy="899134"/>
          </a:xfrm>
          <a:prstGeom prst="rect">
            <a:avLst/>
          </a:prstGeom>
        </p:spPr>
        <p:txBody>
          <a:bodyPr vert="horz" lIns="121900" tIns="60949" rIns="121900" bIns="6094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chemeClr val="tx1">
                    <a:lumMod val="75000"/>
                    <a:lumOff val="25000"/>
                  </a:schemeClr>
                </a:solidFill>
                <a:latin typeface="Arial" panose="020B0604020202020204" pitchFamily="34" charset="0"/>
                <a:cs typeface="Arial" panose="020B0604020202020204" pitchFamily="34" charset="0"/>
              </a:rPr>
              <a:t>Web Design</a:t>
            </a:r>
            <a:endParaRPr lang="en-US" sz="1400" b="1" dirty="0">
              <a:solidFill>
                <a:schemeClr val="tx1">
                  <a:lumMod val="75000"/>
                  <a:lumOff val="25000"/>
                </a:schemeClr>
              </a:solidFill>
              <a:latin typeface="Arial" panose="020B0604020202020204" pitchFamily="34" charset="0"/>
              <a:cs typeface="Arial" panose="020B0604020202020204" pitchFamily="34" charset="0"/>
            </a:endParaRPr>
          </a:p>
          <a:p>
            <a:pPr marL="0" indent="0">
              <a:buNone/>
            </a:pPr>
            <a:r>
              <a:rPr lang="en-US" sz="1200" dirty="0">
                <a:solidFill>
                  <a:schemeClr val="tx1">
                    <a:lumMod val="50000"/>
                    <a:lumOff val="50000"/>
                  </a:schemeClr>
                </a:solidFill>
                <a:latin typeface="Arial" panose="020B0604020202020204" pitchFamily="34" charset="0"/>
                <a:cs typeface="Arial" panose="020B0604020202020204" pitchFamily="34" charset="0"/>
              </a:rPr>
              <a:t>Company members share a common</a:t>
            </a:r>
          </a:p>
        </p:txBody>
      </p:sp>
      <p:sp>
        <p:nvSpPr>
          <p:cNvPr id="37" name="Rectangle 101"/>
          <p:cNvSpPr/>
          <p:nvPr/>
        </p:nvSpPr>
        <p:spPr>
          <a:xfrm>
            <a:off x="3479024" y="5672083"/>
            <a:ext cx="121889" cy="12192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900" tIns="60949" rIns="121900" bIns="60949" rtlCol="0" anchor="ctr"/>
          <a:lstStyle/>
          <a:p>
            <a:pPr algn="ctr"/>
            <a:endParaRPr lang="en-US" sz="900" dirty="0">
              <a:solidFill>
                <a:schemeClr val="tx2"/>
              </a:solidFill>
              <a:latin typeface="Arial" panose="020B0604020202020204" pitchFamily="34" charset="0"/>
              <a:cs typeface="Arial" panose="020B0604020202020204" pitchFamily="34" charset="0"/>
            </a:endParaRPr>
          </a:p>
        </p:txBody>
      </p:sp>
      <p:sp>
        <p:nvSpPr>
          <p:cNvPr id="38" name="Subtitle 2"/>
          <p:cNvSpPr txBox="1">
            <a:spLocks/>
          </p:cNvSpPr>
          <p:nvPr/>
        </p:nvSpPr>
        <p:spPr>
          <a:xfrm>
            <a:off x="3571394" y="5514485"/>
            <a:ext cx="1793876" cy="899134"/>
          </a:xfrm>
          <a:prstGeom prst="rect">
            <a:avLst/>
          </a:prstGeom>
        </p:spPr>
        <p:txBody>
          <a:bodyPr vert="horz" lIns="121900" tIns="60949" rIns="121900" bIns="6094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chemeClr val="tx1">
                    <a:lumMod val="75000"/>
                    <a:lumOff val="25000"/>
                  </a:schemeClr>
                </a:solidFill>
                <a:latin typeface="Arial" panose="020B0604020202020204" pitchFamily="34" charset="0"/>
                <a:cs typeface="Arial" panose="020B0604020202020204" pitchFamily="34" charset="0"/>
              </a:rPr>
              <a:t>Multimedia</a:t>
            </a:r>
            <a:endParaRPr lang="en-US" sz="1400" b="1" dirty="0">
              <a:solidFill>
                <a:schemeClr val="tx1">
                  <a:lumMod val="75000"/>
                  <a:lumOff val="25000"/>
                </a:schemeClr>
              </a:solidFill>
              <a:latin typeface="Arial" panose="020B0604020202020204" pitchFamily="34" charset="0"/>
              <a:cs typeface="Arial" panose="020B0604020202020204" pitchFamily="34" charset="0"/>
            </a:endParaRPr>
          </a:p>
          <a:p>
            <a:pPr marL="0" indent="0">
              <a:buNone/>
            </a:pPr>
            <a:r>
              <a:rPr lang="en-US" sz="1200" dirty="0">
                <a:solidFill>
                  <a:schemeClr val="tx1">
                    <a:lumMod val="50000"/>
                    <a:lumOff val="50000"/>
                  </a:schemeClr>
                </a:solidFill>
                <a:latin typeface="Arial" panose="020B0604020202020204" pitchFamily="34" charset="0"/>
                <a:cs typeface="Arial" panose="020B0604020202020204" pitchFamily="34" charset="0"/>
              </a:rPr>
              <a:t>Company members share a common</a:t>
            </a:r>
          </a:p>
        </p:txBody>
      </p:sp>
      <p:sp>
        <p:nvSpPr>
          <p:cNvPr id="39" name="Rectangle 103"/>
          <p:cNvSpPr/>
          <p:nvPr/>
        </p:nvSpPr>
        <p:spPr>
          <a:xfrm>
            <a:off x="5398030" y="5672083"/>
            <a:ext cx="121889" cy="12192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21900" tIns="60949" rIns="121900" bIns="60949" rtlCol="0" anchor="ctr"/>
          <a:lstStyle/>
          <a:p>
            <a:pPr algn="ctr"/>
            <a:endParaRPr lang="en-US" sz="900" dirty="0">
              <a:solidFill>
                <a:schemeClr val="tx2"/>
              </a:solidFill>
              <a:latin typeface="Arial" panose="020B0604020202020204" pitchFamily="34" charset="0"/>
              <a:cs typeface="Arial" panose="020B0604020202020204" pitchFamily="34" charset="0"/>
            </a:endParaRPr>
          </a:p>
        </p:txBody>
      </p:sp>
      <p:sp>
        <p:nvSpPr>
          <p:cNvPr id="40" name="Subtitle 2"/>
          <p:cNvSpPr txBox="1">
            <a:spLocks/>
          </p:cNvSpPr>
          <p:nvPr/>
        </p:nvSpPr>
        <p:spPr>
          <a:xfrm>
            <a:off x="5490401" y="5514485"/>
            <a:ext cx="1793876" cy="899134"/>
          </a:xfrm>
          <a:prstGeom prst="rect">
            <a:avLst/>
          </a:prstGeom>
        </p:spPr>
        <p:txBody>
          <a:bodyPr vert="horz" lIns="121900" tIns="60949" rIns="121900" bIns="6094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chemeClr val="tx1">
                    <a:lumMod val="75000"/>
                    <a:lumOff val="25000"/>
                  </a:schemeClr>
                </a:solidFill>
                <a:latin typeface="Arial" panose="020B0604020202020204" pitchFamily="34" charset="0"/>
                <a:cs typeface="Arial" panose="020B0604020202020204" pitchFamily="34" charset="0"/>
              </a:rPr>
              <a:t>Graphic Design</a:t>
            </a:r>
            <a:endParaRPr lang="en-US" sz="1400" b="1" dirty="0">
              <a:solidFill>
                <a:schemeClr val="tx1">
                  <a:lumMod val="75000"/>
                  <a:lumOff val="25000"/>
                </a:schemeClr>
              </a:solidFill>
              <a:latin typeface="Arial" panose="020B0604020202020204" pitchFamily="34" charset="0"/>
              <a:cs typeface="Arial" panose="020B0604020202020204" pitchFamily="34" charset="0"/>
            </a:endParaRPr>
          </a:p>
          <a:p>
            <a:pPr marL="0" indent="0">
              <a:buNone/>
            </a:pPr>
            <a:r>
              <a:rPr lang="en-US" sz="1200" dirty="0">
                <a:solidFill>
                  <a:schemeClr val="tx1">
                    <a:lumMod val="50000"/>
                    <a:lumOff val="50000"/>
                  </a:schemeClr>
                </a:solidFill>
                <a:latin typeface="Arial" panose="020B0604020202020204" pitchFamily="34" charset="0"/>
                <a:cs typeface="Arial" panose="020B0604020202020204" pitchFamily="34" charset="0"/>
              </a:rPr>
              <a:t>Company members share a common</a:t>
            </a:r>
          </a:p>
        </p:txBody>
      </p:sp>
      <p:sp>
        <p:nvSpPr>
          <p:cNvPr id="41" name="Rectangle 105"/>
          <p:cNvSpPr/>
          <p:nvPr/>
        </p:nvSpPr>
        <p:spPr>
          <a:xfrm>
            <a:off x="7331365" y="5672083"/>
            <a:ext cx="121889" cy="12192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121900" tIns="60949" rIns="121900" bIns="60949" rtlCol="0" anchor="ctr"/>
          <a:lstStyle/>
          <a:p>
            <a:pPr algn="ctr"/>
            <a:endParaRPr lang="en-US" sz="900" dirty="0">
              <a:solidFill>
                <a:schemeClr val="tx2"/>
              </a:solidFill>
              <a:latin typeface="Arial" panose="020B0604020202020204" pitchFamily="34" charset="0"/>
              <a:cs typeface="Arial" panose="020B0604020202020204" pitchFamily="34" charset="0"/>
            </a:endParaRPr>
          </a:p>
        </p:txBody>
      </p:sp>
      <p:sp>
        <p:nvSpPr>
          <p:cNvPr id="42" name="Subtitle 2"/>
          <p:cNvSpPr txBox="1">
            <a:spLocks/>
          </p:cNvSpPr>
          <p:nvPr/>
        </p:nvSpPr>
        <p:spPr>
          <a:xfrm>
            <a:off x="7423736" y="5514485"/>
            <a:ext cx="1793876" cy="899134"/>
          </a:xfrm>
          <a:prstGeom prst="rect">
            <a:avLst/>
          </a:prstGeom>
        </p:spPr>
        <p:txBody>
          <a:bodyPr vert="horz" lIns="121900" tIns="60949" rIns="121900" bIns="6094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chemeClr val="tx1">
                    <a:lumMod val="75000"/>
                    <a:lumOff val="25000"/>
                  </a:schemeClr>
                </a:solidFill>
                <a:latin typeface="Arial" panose="020B0604020202020204" pitchFamily="34" charset="0"/>
                <a:cs typeface="Arial" panose="020B0604020202020204" pitchFamily="34" charset="0"/>
              </a:rPr>
              <a:t>Photography</a:t>
            </a:r>
            <a:endParaRPr lang="en-US" sz="1400" b="1" dirty="0">
              <a:solidFill>
                <a:schemeClr val="tx1">
                  <a:lumMod val="75000"/>
                  <a:lumOff val="25000"/>
                </a:schemeClr>
              </a:solidFill>
              <a:latin typeface="Arial" panose="020B0604020202020204" pitchFamily="34" charset="0"/>
              <a:cs typeface="Arial" panose="020B0604020202020204" pitchFamily="34" charset="0"/>
            </a:endParaRPr>
          </a:p>
          <a:p>
            <a:pPr marL="0" indent="0">
              <a:buNone/>
            </a:pPr>
            <a:r>
              <a:rPr lang="en-US" sz="1200" dirty="0">
                <a:solidFill>
                  <a:schemeClr val="tx1">
                    <a:lumMod val="50000"/>
                    <a:lumOff val="50000"/>
                  </a:schemeClr>
                </a:solidFill>
                <a:latin typeface="Arial" panose="020B0604020202020204" pitchFamily="34" charset="0"/>
                <a:cs typeface="Arial" panose="020B0604020202020204" pitchFamily="34" charset="0"/>
              </a:rPr>
              <a:t>Company members share a common</a:t>
            </a:r>
          </a:p>
        </p:txBody>
      </p:sp>
      <p:sp>
        <p:nvSpPr>
          <p:cNvPr id="43" name="Rectangle 107"/>
          <p:cNvSpPr/>
          <p:nvPr/>
        </p:nvSpPr>
        <p:spPr>
          <a:xfrm>
            <a:off x="9255219" y="5672083"/>
            <a:ext cx="121889" cy="12192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121900" tIns="60949" rIns="121900" bIns="60949" rtlCol="0" anchor="ctr"/>
          <a:lstStyle/>
          <a:p>
            <a:pPr algn="ctr"/>
            <a:endParaRPr lang="en-US" sz="900" dirty="0">
              <a:solidFill>
                <a:schemeClr val="tx2"/>
              </a:solidFill>
              <a:latin typeface="Arial" panose="020B0604020202020204" pitchFamily="34" charset="0"/>
              <a:cs typeface="Arial" panose="020B0604020202020204" pitchFamily="34" charset="0"/>
            </a:endParaRPr>
          </a:p>
        </p:txBody>
      </p:sp>
      <p:sp>
        <p:nvSpPr>
          <p:cNvPr id="44" name="Subtitle 2"/>
          <p:cNvSpPr txBox="1">
            <a:spLocks/>
          </p:cNvSpPr>
          <p:nvPr/>
        </p:nvSpPr>
        <p:spPr>
          <a:xfrm>
            <a:off x="9347590" y="5514485"/>
            <a:ext cx="1793876" cy="899134"/>
          </a:xfrm>
          <a:prstGeom prst="rect">
            <a:avLst/>
          </a:prstGeom>
        </p:spPr>
        <p:txBody>
          <a:bodyPr vert="horz" lIns="121900" tIns="60949" rIns="121900" bIns="6094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chemeClr val="tx1">
                    <a:lumMod val="75000"/>
                    <a:lumOff val="25000"/>
                  </a:schemeClr>
                </a:solidFill>
                <a:latin typeface="Arial" panose="020B0604020202020204" pitchFamily="34" charset="0"/>
                <a:cs typeface="Arial" panose="020B0604020202020204" pitchFamily="34" charset="0"/>
              </a:rPr>
              <a:t>Investments</a:t>
            </a:r>
            <a:endParaRPr lang="en-US" sz="1400" b="1" dirty="0">
              <a:solidFill>
                <a:schemeClr val="tx1">
                  <a:lumMod val="75000"/>
                  <a:lumOff val="25000"/>
                </a:schemeClr>
              </a:solidFill>
              <a:latin typeface="Arial" panose="020B0604020202020204" pitchFamily="34" charset="0"/>
              <a:cs typeface="Arial" panose="020B0604020202020204" pitchFamily="34" charset="0"/>
            </a:endParaRPr>
          </a:p>
          <a:p>
            <a:pPr marL="0" indent="0">
              <a:buNone/>
            </a:pPr>
            <a:r>
              <a:rPr lang="en-US" sz="1200" dirty="0">
                <a:solidFill>
                  <a:schemeClr val="tx1">
                    <a:lumMod val="50000"/>
                    <a:lumOff val="50000"/>
                  </a:schemeClr>
                </a:solidFill>
                <a:latin typeface="Arial" panose="020B0604020202020204" pitchFamily="34" charset="0"/>
                <a:cs typeface="Arial" panose="020B0604020202020204" pitchFamily="34" charset="0"/>
              </a:rPr>
              <a:t>Company members share a common</a:t>
            </a:r>
          </a:p>
        </p:txBody>
      </p:sp>
      <p:sp>
        <p:nvSpPr>
          <p:cNvPr id="45" name="文本框 44"/>
          <p:cNvSpPr txBox="1"/>
          <p:nvPr/>
        </p:nvSpPr>
        <p:spPr>
          <a:xfrm>
            <a:off x="4456770" y="293231"/>
            <a:ext cx="3278462" cy="461665"/>
          </a:xfrm>
          <a:prstGeom prst="rect">
            <a:avLst/>
          </a:prstGeom>
          <a:noFill/>
        </p:spPr>
        <p:txBody>
          <a:bodyPr wrap="none" rtlCol="0">
            <a:spAutoFit/>
          </a:bodyPr>
          <a:lstStyle/>
          <a:p>
            <a:pPr algn="ctr" fontAlgn="auto">
              <a:spcBef>
                <a:spcPts val="0"/>
              </a:spcBef>
              <a:spcAft>
                <a:spcPts val="0"/>
              </a:spcAft>
              <a:defRPr/>
            </a:pPr>
            <a:r>
              <a:rPr lang="zh-CN" altLang="en-US" sz="2400" b="1" dirty="0">
                <a:solidFill>
                  <a:schemeClr val="tx2"/>
                </a:solidFill>
                <a:ea typeface="张海山锐线体简" panose="02000000000000000000" pitchFamily="2" charset="-122"/>
                <a:cs typeface="+mn-ea"/>
                <a:sym typeface="+mn-lt"/>
              </a:rPr>
              <a:t>单击这里添加您的标题</a:t>
            </a:r>
          </a:p>
        </p:txBody>
      </p:sp>
    </p:spTree>
    <p:extLst>
      <p:ext uri="{BB962C8B-B14F-4D97-AF65-F5344CB8AC3E}">
        <p14:creationId xmlns:p14="http://schemas.microsoft.com/office/powerpoint/2010/main" val="4634514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p15:prstTrans prst="peelOff"/>
      </p:transition>
    </mc:Choice>
    <mc:Fallback>
      <p:transition spd="slow" advClick="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2363410" y="1634981"/>
            <a:ext cx="1189749" cy="374461"/>
          </a:xfrm>
          <a:prstGeom prst="rect">
            <a:avLst/>
          </a:prstGeom>
          <a:noFill/>
        </p:spPr>
        <p:txBody>
          <a:bodyPr wrap="none" rtlCol="0">
            <a:spAutoFit/>
          </a:bodyPr>
          <a:lstStyle/>
          <a:p>
            <a:pPr>
              <a:lnSpc>
                <a:spcPts val="2200"/>
              </a:lnSpc>
            </a:pPr>
            <a:r>
              <a:rPr lang="en-US" sz="2200" b="1" dirty="0">
                <a:solidFill>
                  <a:schemeClr val="accent1"/>
                </a:solidFill>
                <a:latin typeface="Arial" panose="020B0604020202020204" pitchFamily="34" charset="0"/>
                <a:cs typeface="Arial" panose="020B0604020202020204" pitchFamily="34" charset="0"/>
              </a:rPr>
              <a:t>Step 01</a:t>
            </a:r>
          </a:p>
        </p:txBody>
      </p:sp>
      <p:sp>
        <p:nvSpPr>
          <p:cNvPr id="3" name="TextBox 8"/>
          <p:cNvSpPr txBox="1"/>
          <p:nvPr/>
        </p:nvSpPr>
        <p:spPr>
          <a:xfrm>
            <a:off x="2322021" y="1923418"/>
            <a:ext cx="4194628" cy="528334"/>
          </a:xfrm>
          <a:prstGeom prst="rect">
            <a:avLst/>
          </a:prstGeom>
          <a:noFill/>
        </p:spPr>
        <p:txBody>
          <a:bodyPr wrap="square" lIns="91422" tIns="45712" rIns="91422" bIns="45712" rtlCol="0">
            <a:spAutoFit/>
          </a:bodyPr>
          <a:lstStyle/>
          <a:p>
            <a:pPr>
              <a:lnSpc>
                <a:spcPts val="1700"/>
              </a:lnSpc>
              <a:defRPr/>
            </a:pPr>
            <a:r>
              <a:rPr lang="en-US" sz="1400" dirty="0">
                <a:solidFill>
                  <a:schemeClr val="tx1">
                    <a:lumMod val="50000"/>
                    <a:lumOff val="50000"/>
                  </a:schemeClr>
                </a:solidFill>
                <a:latin typeface="Arial" panose="020B0604020202020204" pitchFamily="34" charset="0"/>
                <a:cs typeface="Arial" panose="020B0604020202020204" pitchFamily="34" charset="0"/>
              </a:rPr>
              <a:t>Marketing is based on thinking about the business in terms of customer needs and their satisfaction.</a:t>
            </a:r>
          </a:p>
        </p:txBody>
      </p:sp>
      <p:sp>
        <p:nvSpPr>
          <p:cNvPr id="4" name="TextBox 12"/>
          <p:cNvSpPr txBox="1"/>
          <p:nvPr/>
        </p:nvSpPr>
        <p:spPr>
          <a:xfrm>
            <a:off x="2363410" y="2814110"/>
            <a:ext cx="1189749" cy="374461"/>
          </a:xfrm>
          <a:prstGeom prst="rect">
            <a:avLst/>
          </a:prstGeom>
          <a:noFill/>
        </p:spPr>
        <p:txBody>
          <a:bodyPr wrap="none" rtlCol="0">
            <a:spAutoFit/>
          </a:bodyPr>
          <a:lstStyle/>
          <a:p>
            <a:pPr>
              <a:lnSpc>
                <a:spcPts val="2200"/>
              </a:lnSpc>
            </a:pPr>
            <a:r>
              <a:rPr lang="en-US" sz="2200" b="1" dirty="0">
                <a:solidFill>
                  <a:schemeClr val="accent2"/>
                </a:solidFill>
                <a:latin typeface="Arial" panose="020B0604020202020204" pitchFamily="34" charset="0"/>
                <a:cs typeface="Arial" panose="020B0604020202020204" pitchFamily="34" charset="0"/>
              </a:rPr>
              <a:t>Step 02</a:t>
            </a:r>
          </a:p>
        </p:txBody>
      </p:sp>
      <p:sp>
        <p:nvSpPr>
          <p:cNvPr id="5" name="TextBox 13"/>
          <p:cNvSpPr txBox="1"/>
          <p:nvPr/>
        </p:nvSpPr>
        <p:spPr>
          <a:xfrm>
            <a:off x="2322021" y="3102547"/>
            <a:ext cx="4194628" cy="528334"/>
          </a:xfrm>
          <a:prstGeom prst="rect">
            <a:avLst/>
          </a:prstGeom>
          <a:noFill/>
        </p:spPr>
        <p:txBody>
          <a:bodyPr wrap="square" lIns="91422" tIns="45712" rIns="91422" bIns="45712" rtlCol="0">
            <a:spAutoFit/>
          </a:bodyPr>
          <a:lstStyle/>
          <a:p>
            <a:pPr>
              <a:lnSpc>
                <a:spcPts val="1700"/>
              </a:lnSpc>
              <a:defRPr/>
            </a:pPr>
            <a:r>
              <a:rPr lang="en-US" sz="1400" dirty="0">
                <a:solidFill>
                  <a:schemeClr val="tx1">
                    <a:lumMod val="50000"/>
                    <a:lumOff val="50000"/>
                  </a:schemeClr>
                </a:solidFill>
                <a:latin typeface="Arial" panose="020B0604020202020204" pitchFamily="34" charset="0"/>
                <a:cs typeface="Arial" panose="020B0604020202020204" pitchFamily="34" charset="0"/>
              </a:rPr>
              <a:t>Marketing is based on thinking about the business in terms of customer needs and their satisfaction.</a:t>
            </a:r>
          </a:p>
        </p:txBody>
      </p:sp>
      <p:sp>
        <p:nvSpPr>
          <p:cNvPr id="6" name="TextBox 16"/>
          <p:cNvSpPr txBox="1"/>
          <p:nvPr/>
        </p:nvSpPr>
        <p:spPr>
          <a:xfrm>
            <a:off x="2363410" y="5149403"/>
            <a:ext cx="1189749" cy="374461"/>
          </a:xfrm>
          <a:prstGeom prst="rect">
            <a:avLst/>
          </a:prstGeom>
          <a:noFill/>
        </p:spPr>
        <p:txBody>
          <a:bodyPr wrap="none" rtlCol="0">
            <a:spAutoFit/>
          </a:bodyPr>
          <a:lstStyle/>
          <a:p>
            <a:pPr>
              <a:lnSpc>
                <a:spcPts val="2200"/>
              </a:lnSpc>
            </a:pPr>
            <a:r>
              <a:rPr lang="en-US" sz="2200" b="1" dirty="0">
                <a:solidFill>
                  <a:schemeClr val="accent4"/>
                </a:solidFill>
                <a:latin typeface="Arial" panose="020B0604020202020204" pitchFamily="34" charset="0"/>
                <a:cs typeface="Arial" panose="020B0604020202020204" pitchFamily="34" charset="0"/>
              </a:rPr>
              <a:t>Step 04</a:t>
            </a:r>
          </a:p>
        </p:txBody>
      </p:sp>
      <p:sp>
        <p:nvSpPr>
          <p:cNvPr id="7" name="TextBox 17"/>
          <p:cNvSpPr txBox="1"/>
          <p:nvPr/>
        </p:nvSpPr>
        <p:spPr>
          <a:xfrm>
            <a:off x="2322021" y="5437840"/>
            <a:ext cx="4194628" cy="528334"/>
          </a:xfrm>
          <a:prstGeom prst="rect">
            <a:avLst/>
          </a:prstGeom>
          <a:noFill/>
        </p:spPr>
        <p:txBody>
          <a:bodyPr wrap="square" lIns="91422" tIns="45712" rIns="91422" bIns="45712" rtlCol="0">
            <a:spAutoFit/>
          </a:bodyPr>
          <a:lstStyle/>
          <a:p>
            <a:pPr>
              <a:lnSpc>
                <a:spcPts val="1700"/>
              </a:lnSpc>
              <a:defRPr/>
            </a:pPr>
            <a:r>
              <a:rPr lang="en-US" sz="1400" dirty="0">
                <a:solidFill>
                  <a:schemeClr val="tx1">
                    <a:lumMod val="50000"/>
                    <a:lumOff val="50000"/>
                  </a:schemeClr>
                </a:solidFill>
                <a:latin typeface="Arial" panose="020B0604020202020204" pitchFamily="34" charset="0"/>
                <a:cs typeface="Arial" panose="020B0604020202020204" pitchFamily="34" charset="0"/>
              </a:rPr>
              <a:t>Marketing is based on thinking about the business in terms of customer needs and their satisfaction.</a:t>
            </a:r>
          </a:p>
        </p:txBody>
      </p:sp>
      <p:cxnSp>
        <p:nvCxnSpPr>
          <p:cNvPr id="8" name="Straight Connector 45"/>
          <p:cNvCxnSpPr/>
          <p:nvPr/>
        </p:nvCxnSpPr>
        <p:spPr>
          <a:xfrm>
            <a:off x="1662427" y="2612523"/>
            <a:ext cx="4896016" cy="0"/>
          </a:xfrm>
          <a:prstGeom prst="line">
            <a:avLst/>
          </a:prstGeom>
          <a:ln w="12700" cmpd="sng">
            <a:solidFill>
              <a:schemeClr val="bg1">
                <a:lumMod val="85000"/>
              </a:schemeClr>
            </a:solidFill>
            <a:prstDash val="solid"/>
            <a:headEnd type="none"/>
            <a:tailEnd type="none" w="lg" len="lg"/>
          </a:ln>
          <a:effectLst/>
        </p:spPr>
        <p:style>
          <a:lnRef idx="2">
            <a:schemeClr val="accent1"/>
          </a:lnRef>
          <a:fillRef idx="0">
            <a:schemeClr val="accent1"/>
          </a:fillRef>
          <a:effectRef idx="1">
            <a:schemeClr val="accent1"/>
          </a:effectRef>
          <a:fontRef idx="minor">
            <a:schemeClr val="tx1"/>
          </a:fontRef>
        </p:style>
      </p:cxnSp>
      <p:cxnSp>
        <p:nvCxnSpPr>
          <p:cNvPr id="9" name="Straight Connector 46"/>
          <p:cNvCxnSpPr/>
          <p:nvPr/>
        </p:nvCxnSpPr>
        <p:spPr>
          <a:xfrm>
            <a:off x="1662427" y="4982763"/>
            <a:ext cx="4896016" cy="0"/>
          </a:xfrm>
          <a:prstGeom prst="line">
            <a:avLst/>
          </a:prstGeom>
          <a:ln w="12700" cmpd="sng">
            <a:solidFill>
              <a:schemeClr val="bg1">
                <a:lumMod val="85000"/>
              </a:schemeClr>
            </a:solidFill>
            <a:prstDash val="solid"/>
            <a:headEnd type="none"/>
            <a:tailEnd type="none" w="lg" len="lg"/>
          </a:ln>
          <a:effectLst/>
        </p:spPr>
        <p:style>
          <a:lnRef idx="2">
            <a:schemeClr val="accent1"/>
          </a:lnRef>
          <a:fillRef idx="0">
            <a:schemeClr val="accent1"/>
          </a:fillRef>
          <a:effectRef idx="1">
            <a:schemeClr val="accent1"/>
          </a:effectRef>
          <a:fontRef idx="minor">
            <a:schemeClr val="tx1"/>
          </a:fontRef>
        </p:style>
      </p:cxnSp>
      <p:sp>
        <p:nvSpPr>
          <p:cNvPr id="12" name="Freeform 9"/>
          <p:cNvSpPr>
            <a:spLocks noChangeArrowheads="1"/>
          </p:cNvSpPr>
          <p:nvPr/>
        </p:nvSpPr>
        <p:spPr bwMode="auto">
          <a:xfrm>
            <a:off x="1685970" y="2979010"/>
            <a:ext cx="420653" cy="390050"/>
          </a:xfrm>
          <a:custGeom>
            <a:avLst/>
            <a:gdLst>
              <a:gd name="T0" fmla="*/ 304 w 602"/>
              <a:gd name="T1" fmla="*/ 106 h 560"/>
              <a:gd name="T2" fmla="*/ 424 w 602"/>
              <a:gd name="T3" fmla="*/ 0 h 560"/>
              <a:gd name="T4" fmla="*/ 601 w 602"/>
              <a:gd name="T5" fmla="*/ 120 h 560"/>
              <a:gd name="T6" fmla="*/ 481 w 602"/>
              <a:gd name="T7" fmla="*/ 212 h 560"/>
              <a:gd name="T8" fmla="*/ 304 w 602"/>
              <a:gd name="T9" fmla="*/ 106 h 560"/>
              <a:gd name="T10" fmla="*/ 601 w 602"/>
              <a:gd name="T11" fmla="*/ 311 h 560"/>
              <a:gd name="T12" fmla="*/ 424 w 602"/>
              <a:gd name="T13" fmla="*/ 424 h 560"/>
              <a:gd name="T14" fmla="*/ 304 w 602"/>
              <a:gd name="T15" fmla="*/ 325 h 560"/>
              <a:gd name="T16" fmla="*/ 481 w 602"/>
              <a:gd name="T17" fmla="*/ 212 h 560"/>
              <a:gd name="T18" fmla="*/ 601 w 602"/>
              <a:gd name="T19" fmla="*/ 311 h 560"/>
              <a:gd name="T20" fmla="*/ 177 w 602"/>
              <a:gd name="T21" fmla="*/ 424 h 560"/>
              <a:gd name="T22" fmla="*/ 0 w 602"/>
              <a:gd name="T23" fmla="*/ 311 h 560"/>
              <a:gd name="T24" fmla="*/ 120 w 602"/>
              <a:gd name="T25" fmla="*/ 212 h 560"/>
              <a:gd name="T26" fmla="*/ 304 w 602"/>
              <a:gd name="T27" fmla="*/ 325 h 560"/>
              <a:gd name="T28" fmla="*/ 177 w 602"/>
              <a:gd name="T29" fmla="*/ 424 h 560"/>
              <a:gd name="T30" fmla="*/ 0 w 602"/>
              <a:gd name="T31" fmla="*/ 120 h 560"/>
              <a:gd name="T32" fmla="*/ 177 w 602"/>
              <a:gd name="T33" fmla="*/ 0 h 560"/>
              <a:gd name="T34" fmla="*/ 304 w 602"/>
              <a:gd name="T35" fmla="*/ 106 h 560"/>
              <a:gd name="T36" fmla="*/ 120 w 602"/>
              <a:gd name="T37" fmla="*/ 212 h 560"/>
              <a:gd name="T38" fmla="*/ 0 w 602"/>
              <a:gd name="T39" fmla="*/ 120 h 560"/>
              <a:gd name="T40" fmla="*/ 304 w 602"/>
              <a:gd name="T41" fmla="*/ 347 h 560"/>
              <a:gd name="T42" fmla="*/ 424 w 602"/>
              <a:gd name="T43" fmla="*/ 445 h 560"/>
              <a:gd name="T44" fmla="*/ 481 w 602"/>
              <a:gd name="T45" fmla="*/ 417 h 560"/>
              <a:gd name="T46" fmla="*/ 481 w 602"/>
              <a:gd name="T47" fmla="*/ 452 h 560"/>
              <a:gd name="T48" fmla="*/ 304 w 602"/>
              <a:gd name="T49" fmla="*/ 559 h 560"/>
              <a:gd name="T50" fmla="*/ 128 w 602"/>
              <a:gd name="T51" fmla="*/ 452 h 560"/>
              <a:gd name="T52" fmla="*/ 128 w 602"/>
              <a:gd name="T53" fmla="*/ 417 h 560"/>
              <a:gd name="T54" fmla="*/ 177 w 602"/>
              <a:gd name="T55" fmla="*/ 445 h 560"/>
              <a:gd name="T56" fmla="*/ 304 w 602"/>
              <a:gd name="T57" fmla="*/ 347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2" h="560">
                <a:moveTo>
                  <a:pt x="304" y="106"/>
                </a:moveTo>
                <a:lnTo>
                  <a:pt x="424" y="0"/>
                </a:lnTo>
                <a:lnTo>
                  <a:pt x="601" y="120"/>
                </a:lnTo>
                <a:lnTo>
                  <a:pt x="481" y="212"/>
                </a:lnTo>
                <a:lnTo>
                  <a:pt x="304" y="106"/>
                </a:lnTo>
                <a:close/>
                <a:moveTo>
                  <a:pt x="601" y="311"/>
                </a:moveTo>
                <a:lnTo>
                  <a:pt x="424" y="424"/>
                </a:lnTo>
                <a:lnTo>
                  <a:pt x="304" y="325"/>
                </a:lnTo>
                <a:lnTo>
                  <a:pt x="481" y="212"/>
                </a:lnTo>
                <a:lnTo>
                  <a:pt x="601" y="311"/>
                </a:lnTo>
                <a:close/>
                <a:moveTo>
                  <a:pt x="177" y="424"/>
                </a:moveTo>
                <a:lnTo>
                  <a:pt x="0" y="311"/>
                </a:lnTo>
                <a:lnTo>
                  <a:pt x="120" y="212"/>
                </a:lnTo>
                <a:lnTo>
                  <a:pt x="304" y="325"/>
                </a:lnTo>
                <a:lnTo>
                  <a:pt x="177" y="424"/>
                </a:lnTo>
                <a:close/>
                <a:moveTo>
                  <a:pt x="0" y="120"/>
                </a:moveTo>
                <a:lnTo>
                  <a:pt x="177" y="0"/>
                </a:lnTo>
                <a:lnTo>
                  <a:pt x="304" y="106"/>
                </a:lnTo>
                <a:lnTo>
                  <a:pt x="120" y="212"/>
                </a:lnTo>
                <a:lnTo>
                  <a:pt x="0" y="120"/>
                </a:lnTo>
                <a:close/>
                <a:moveTo>
                  <a:pt x="304" y="347"/>
                </a:moveTo>
                <a:lnTo>
                  <a:pt x="424" y="445"/>
                </a:lnTo>
                <a:lnTo>
                  <a:pt x="481" y="417"/>
                </a:lnTo>
                <a:lnTo>
                  <a:pt x="481" y="452"/>
                </a:lnTo>
                <a:lnTo>
                  <a:pt x="304" y="559"/>
                </a:lnTo>
                <a:lnTo>
                  <a:pt x="128" y="452"/>
                </a:lnTo>
                <a:lnTo>
                  <a:pt x="128" y="417"/>
                </a:lnTo>
                <a:lnTo>
                  <a:pt x="177" y="445"/>
                </a:lnTo>
                <a:lnTo>
                  <a:pt x="304" y="347"/>
                </a:lnTo>
                <a:close/>
              </a:path>
            </a:pathLst>
          </a:custGeom>
          <a:solidFill>
            <a:schemeClr val="accent2"/>
          </a:solidFill>
          <a:ln>
            <a:noFill/>
          </a:ln>
          <a:effectLst/>
          <a:extLst/>
        </p:spPr>
        <p:txBody>
          <a:bodyPr wrap="none" anchor="ctr"/>
          <a:lstStyle/>
          <a:p>
            <a:pPr>
              <a:defRPr/>
            </a:pPr>
            <a:endParaRPr lang="en-US" sz="900">
              <a:latin typeface="Arial" panose="020B0604020202020204" pitchFamily="34" charset="0"/>
              <a:cs typeface="Arial" panose="020B0604020202020204" pitchFamily="34" charset="0"/>
            </a:endParaRPr>
          </a:p>
        </p:txBody>
      </p:sp>
      <p:sp>
        <p:nvSpPr>
          <p:cNvPr id="13" name="Freeform 106"/>
          <p:cNvSpPr>
            <a:spLocks noChangeArrowheads="1"/>
          </p:cNvSpPr>
          <p:nvPr/>
        </p:nvSpPr>
        <p:spPr bwMode="auto">
          <a:xfrm>
            <a:off x="1711567" y="1788538"/>
            <a:ext cx="420653" cy="380835"/>
          </a:xfrm>
          <a:custGeom>
            <a:avLst/>
            <a:gdLst>
              <a:gd name="T0" fmla="*/ 573 w 602"/>
              <a:gd name="T1" fmla="*/ 544 h 545"/>
              <a:gd name="T2" fmla="*/ 573 w 602"/>
              <a:gd name="T3" fmla="*/ 544 h 545"/>
              <a:gd name="T4" fmla="*/ 523 w 602"/>
              <a:gd name="T5" fmla="*/ 544 h 545"/>
              <a:gd name="T6" fmla="*/ 523 w 602"/>
              <a:gd name="T7" fmla="*/ 318 h 545"/>
              <a:gd name="T8" fmla="*/ 523 w 602"/>
              <a:gd name="T9" fmla="*/ 141 h 545"/>
              <a:gd name="T10" fmla="*/ 573 w 602"/>
              <a:gd name="T11" fmla="*/ 141 h 545"/>
              <a:gd name="T12" fmla="*/ 601 w 602"/>
              <a:gd name="T13" fmla="*/ 170 h 545"/>
              <a:gd name="T14" fmla="*/ 601 w 602"/>
              <a:gd name="T15" fmla="*/ 346 h 545"/>
              <a:gd name="T16" fmla="*/ 601 w 602"/>
              <a:gd name="T17" fmla="*/ 459 h 545"/>
              <a:gd name="T18" fmla="*/ 601 w 602"/>
              <a:gd name="T19" fmla="*/ 516 h 545"/>
              <a:gd name="T20" fmla="*/ 573 w 602"/>
              <a:gd name="T21" fmla="*/ 544 h 545"/>
              <a:gd name="T22" fmla="*/ 99 w 602"/>
              <a:gd name="T23" fmla="*/ 544 h 545"/>
              <a:gd name="T24" fmla="*/ 99 w 602"/>
              <a:gd name="T25" fmla="*/ 544 h 545"/>
              <a:gd name="T26" fmla="*/ 99 w 602"/>
              <a:gd name="T27" fmla="*/ 318 h 545"/>
              <a:gd name="T28" fmla="*/ 99 w 602"/>
              <a:gd name="T29" fmla="*/ 311 h 545"/>
              <a:gd name="T30" fmla="*/ 99 w 602"/>
              <a:gd name="T31" fmla="*/ 141 h 545"/>
              <a:gd name="T32" fmla="*/ 156 w 602"/>
              <a:gd name="T33" fmla="*/ 141 h 545"/>
              <a:gd name="T34" fmla="*/ 297 w 602"/>
              <a:gd name="T35" fmla="*/ 0 h 545"/>
              <a:gd name="T36" fmla="*/ 438 w 602"/>
              <a:gd name="T37" fmla="*/ 141 h 545"/>
              <a:gd name="T38" fmla="*/ 495 w 602"/>
              <a:gd name="T39" fmla="*/ 141 h 545"/>
              <a:gd name="T40" fmla="*/ 495 w 602"/>
              <a:gd name="T41" fmla="*/ 318 h 545"/>
              <a:gd name="T42" fmla="*/ 495 w 602"/>
              <a:gd name="T43" fmla="*/ 544 h 545"/>
              <a:gd name="T44" fmla="*/ 99 w 602"/>
              <a:gd name="T45" fmla="*/ 544 h 545"/>
              <a:gd name="T46" fmla="*/ 297 w 602"/>
              <a:gd name="T47" fmla="*/ 57 h 545"/>
              <a:gd name="T48" fmla="*/ 297 w 602"/>
              <a:gd name="T49" fmla="*/ 57 h 545"/>
              <a:gd name="T50" fmla="*/ 212 w 602"/>
              <a:gd name="T51" fmla="*/ 141 h 545"/>
              <a:gd name="T52" fmla="*/ 382 w 602"/>
              <a:gd name="T53" fmla="*/ 141 h 545"/>
              <a:gd name="T54" fmla="*/ 297 w 602"/>
              <a:gd name="T55" fmla="*/ 57 h 545"/>
              <a:gd name="T56" fmla="*/ 0 w 602"/>
              <a:gd name="T57" fmla="*/ 516 h 545"/>
              <a:gd name="T58" fmla="*/ 0 w 602"/>
              <a:gd name="T59" fmla="*/ 516 h 545"/>
              <a:gd name="T60" fmla="*/ 0 w 602"/>
              <a:gd name="T61" fmla="*/ 459 h 545"/>
              <a:gd name="T62" fmla="*/ 0 w 602"/>
              <a:gd name="T63" fmla="*/ 346 h 545"/>
              <a:gd name="T64" fmla="*/ 0 w 602"/>
              <a:gd name="T65" fmla="*/ 170 h 545"/>
              <a:gd name="T66" fmla="*/ 29 w 602"/>
              <a:gd name="T67" fmla="*/ 141 h 545"/>
              <a:gd name="T68" fmla="*/ 71 w 602"/>
              <a:gd name="T69" fmla="*/ 141 h 545"/>
              <a:gd name="T70" fmla="*/ 71 w 602"/>
              <a:gd name="T71" fmla="*/ 311 h 545"/>
              <a:gd name="T72" fmla="*/ 71 w 602"/>
              <a:gd name="T73" fmla="*/ 318 h 545"/>
              <a:gd name="T74" fmla="*/ 71 w 602"/>
              <a:gd name="T75" fmla="*/ 544 h 545"/>
              <a:gd name="T76" fmla="*/ 29 w 602"/>
              <a:gd name="T77" fmla="*/ 544 h 545"/>
              <a:gd name="T78" fmla="*/ 0 w 602"/>
              <a:gd name="T79" fmla="*/ 516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02" h="545">
                <a:moveTo>
                  <a:pt x="573" y="544"/>
                </a:moveTo>
                <a:lnTo>
                  <a:pt x="573" y="544"/>
                </a:lnTo>
                <a:cubicBezTo>
                  <a:pt x="523" y="544"/>
                  <a:pt x="523" y="544"/>
                  <a:pt x="523" y="544"/>
                </a:cubicBezTo>
                <a:cubicBezTo>
                  <a:pt x="523" y="318"/>
                  <a:pt x="523" y="318"/>
                  <a:pt x="523" y="318"/>
                </a:cubicBezTo>
                <a:cubicBezTo>
                  <a:pt x="523" y="141"/>
                  <a:pt x="523" y="141"/>
                  <a:pt x="523" y="141"/>
                </a:cubicBezTo>
                <a:cubicBezTo>
                  <a:pt x="573" y="141"/>
                  <a:pt x="573" y="141"/>
                  <a:pt x="573" y="141"/>
                </a:cubicBezTo>
                <a:cubicBezTo>
                  <a:pt x="587" y="141"/>
                  <a:pt x="601" y="148"/>
                  <a:pt x="601" y="170"/>
                </a:cubicBezTo>
                <a:cubicBezTo>
                  <a:pt x="601" y="346"/>
                  <a:pt x="601" y="346"/>
                  <a:pt x="601" y="346"/>
                </a:cubicBezTo>
                <a:cubicBezTo>
                  <a:pt x="601" y="459"/>
                  <a:pt x="601" y="459"/>
                  <a:pt x="601" y="459"/>
                </a:cubicBezTo>
                <a:cubicBezTo>
                  <a:pt x="601" y="516"/>
                  <a:pt x="601" y="516"/>
                  <a:pt x="601" y="516"/>
                </a:cubicBezTo>
                <a:cubicBezTo>
                  <a:pt x="601" y="530"/>
                  <a:pt x="587" y="544"/>
                  <a:pt x="573" y="544"/>
                </a:cubicBezTo>
                <a:close/>
                <a:moveTo>
                  <a:pt x="99" y="544"/>
                </a:moveTo>
                <a:lnTo>
                  <a:pt x="99" y="544"/>
                </a:lnTo>
                <a:cubicBezTo>
                  <a:pt x="99" y="318"/>
                  <a:pt x="99" y="318"/>
                  <a:pt x="99" y="318"/>
                </a:cubicBezTo>
                <a:cubicBezTo>
                  <a:pt x="99" y="311"/>
                  <a:pt x="99" y="311"/>
                  <a:pt x="99" y="311"/>
                </a:cubicBezTo>
                <a:cubicBezTo>
                  <a:pt x="99" y="141"/>
                  <a:pt x="99" y="141"/>
                  <a:pt x="99" y="141"/>
                </a:cubicBezTo>
                <a:cubicBezTo>
                  <a:pt x="156" y="141"/>
                  <a:pt x="156" y="141"/>
                  <a:pt x="156" y="141"/>
                </a:cubicBezTo>
                <a:cubicBezTo>
                  <a:pt x="156" y="64"/>
                  <a:pt x="219" y="0"/>
                  <a:pt x="297" y="0"/>
                </a:cubicBezTo>
                <a:cubicBezTo>
                  <a:pt x="375" y="0"/>
                  <a:pt x="438" y="64"/>
                  <a:pt x="438" y="141"/>
                </a:cubicBezTo>
                <a:cubicBezTo>
                  <a:pt x="495" y="141"/>
                  <a:pt x="495" y="141"/>
                  <a:pt x="495" y="141"/>
                </a:cubicBezTo>
                <a:cubicBezTo>
                  <a:pt x="495" y="318"/>
                  <a:pt x="495" y="318"/>
                  <a:pt x="495" y="318"/>
                </a:cubicBezTo>
                <a:cubicBezTo>
                  <a:pt x="495" y="544"/>
                  <a:pt x="495" y="544"/>
                  <a:pt x="495" y="544"/>
                </a:cubicBezTo>
                <a:lnTo>
                  <a:pt x="99" y="544"/>
                </a:lnTo>
                <a:close/>
                <a:moveTo>
                  <a:pt x="297" y="57"/>
                </a:moveTo>
                <a:lnTo>
                  <a:pt x="297" y="57"/>
                </a:lnTo>
                <a:cubicBezTo>
                  <a:pt x="255" y="57"/>
                  <a:pt x="212" y="92"/>
                  <a:pt x="212" y="141"/>
                </a:cubicBezTo>
                <a:cubicBezTo>
                  <a:pt x="382" y="141"/>
                  <a:pt x="382" y="141"/>
                  <a:pt x="382" y="141"/>
                </a:cubicBezTo>
                <a:cubicBezTo>
                  <a:pt x="382" y="92"/>
                  <a:pt x="347" y="57"/>
                  <a:pt x="297" y="57"/>
                </a:cubicBezTo>
                <a:close/>
                <a:moveTo>
                  <a:pt x="0" y="516"/>
                </a:moveTo>
                <a:lnTo>
                  <a:pt x="0" y="516"/>
                </a:lnTo>
                <a:cubicBezTo>
                  <a:pt x="0" y="459"/>
                  <a:pt x="0" y="459"/>
                  <a:pt x="0" y="459"/>
                </a:cubicBezTo>
                <a:cubicBezTo>
                  <a:pt x="0" y="346"/>
                  <a:pt x="0" y="346"/>
                  <a:pt x="0" y="346"/>
                </a:cubicBezTo>
                <a:cubicBezTo>
                  <a:pt x="0" y="170"/>
                  <a:pt x="0" y="170"/>
                  <a:pt x="0" y="170"/>
                </a:cubicBezTo>
                <a:cubicBezTo>
                  <a:pt x="0" y="148"/>
                  <a:pt x="7" y="141"/>
                  <a:pt x="29" y="141"/>
                </a:cubicBezTo>
                <a:cubicBezTo>
                  <a:pt x="71" y="141"/>
                  <a:pt x="71" y="141"/>
                  <a:pt x="71" y="141"/>
                </a:cubicBezTo>
                <a:cubicBezTo>
                  <a:pt x="71" y="311"/>
                  <a:pt x="71" y="311"/>
                  <a:pt x="71" y="311"/>
                </a:cubicBezTo>
                <a:cubicBezTo>
                  <a:pt x="71" y="318"/>
                  <a:pt x="71" y="318"/>
                  <a:pt x="71" y="318"/>
                </a:cubicBezTo>
                <a:cubicBezTo>
                  <a:pt x="71" y="544"/>
                  <a:pt x="71" y="544"/>
                  <a:pt x="71" y="544"/>
                </a:cubicBezTo>
                <a:cubicBezTo>
                  <a:pt x="29" y="544"/>
                  <a:pt x="29" y="544"/>
                  <a:pt x="29" y="544"/>
                </a:cubicBezTo>
                <a:cubicBezTo>
                  <a:pt x="7" y="544"/>
                  <a:pt x="0" y="530"/>
                  <a:pt x="0" y="516"/>
                </a:cubicBezTo>
                <a:close/>
              </a:path>
            </a:pathLst>
          </a:custGeom>
          <a:solidFill>
            <a:schemeClr val="accent1"/>
          </a:solidFill>
          <a:ln>
            <a:noFill/>
          </a:ln>
          <a:effectLst/>
          <a:extLst/>
        </p:spPr>
        <p:txBody>
          <a:bodyPr wrap="none" anchor="ctr"/>
          <a:lstStyle/>
          <a:p>
            <a:pPr>
              <a:defRPr/>
            </a:pPr>
            <a:endParaRPr lang="en-US" sz="900">
              <a:latin typeface="Arial" panose="020B0604020202020204" pitchFamily="34" charset="0"/>
              <a:cs typeface="Arial" panose="020B0604020202020204" pitchFamily="34" charset="0"/>
            </a:endParaRPr>
          </a:p>
        </p:txBody>
      </p:sp>
      <p:sp>
        <p:nvSpPr>
          <p:cNvPr id="14" name="Freeform 11"/>
          <p:cNvSpPr>
            <a:spLocks/>
          </p:cNvSpPr>
          <p:nvPr/>
        </p:nvSpPr>
        <p:spPr bwMode="auto">
          <a:xfrm>
            <a:off x="8210340" y="4431795"/>
            <a:ext cx="1831599" cy="2426206"/>
          </a:xfrm>
          <a:custGeom>
            <a:avLst/>
            <a:gdLst/>
            <a:ahLst/>
            <a:cxnLst>
              <a:cxn ang="0">
                <a:pos x="885" y="361"/>
              </a:cxn>
              <a:cxn ang="0">
                <a:pos x="840" y="315"/>
              </a:cxn>
              <a:cxn ang="0">
                <a:pos x="379" y="777"/>
              </a:cxn>
              <a:cxn ang="0">
                <a:pos x="379" y="1172"/>
              </a:cxn>
              <a:cxn ang="0">
                <a:pos x="0" y="1172"/>
              </a:cxn>
              <a:cxn ang="0">
                <a:pos x="0" y="620"/>
              </a:cxn>
              <a:cxn ang="0">
                <a:pos x="572" y="49"/>
              </a:cxn>
              <a:cxn ang="0">
                <a:pos x="523" y="0"/>
              </a:cxn>
              <a:cxn ang="0">
                <a:pos x="885" y="0"/>
              </a:cxn>
              <a:cxn ang="0">
                <a:pos x="885" y="361"/>
              </a:cxn>
            </a:cxnLst>
            <a:rect l="0" t="0" r="r" b="b"/>
            <a:pathLst>
              <a:path w="885" h="1172">
                <a:moveTo>
                  <a:pt x="885" y="361"/>
                </a:moveTo>
                <a:lnTo>
                  <a:pt x="840" y="315"/>
                </a:lnTo>
                <a:lnTo>
                  <a:pt x="379" y="777"/>
                </a:lnTo>
                <a:lnTo>
                  <a:pt x="379" y="1172"/>
                </a:lnTo>
                <a:lnTo>
                  <a:pt x="0" y="1172"/>
                </a:lnTo>
                <a:lnTo>
                  <a:pt x="0" y="620"/>
                </a:lnTo>
                <a:lnTo>
                  <a:pt x="572" y="49"/>
                </a:lnTo>
                <a:lnTo>
                  <a:pt x="523" y="0"/>
                </a:lnTo>
                <a:lnTo>
                  <a:pt x="885" y="0"/>
                </a:lnTo>
                <a:lnTo>
                  <a:pt x="885" y="361"/>
                </a:lnTo>
                <a:close/>
              </a:path>
            </a:pathLst>
          </a:custGeom>
          <a:solidFill>
            <a:schemeClr val="accent1"/>
          </a:solidFill>
          <a:ln w="9525">
            <a:noFill/>
            <a:round/>
            <a:headEnd/>
            <a:tailEnd/>
          </a:ln>
          <a:effectLst/>
        </p:spPr>
        <p:txBody>
          <a:bodyPr vert="horz" wrap="square" lIns="45720" tIns="22860" rIns="45720" bIns="22860" numCol="1" anchor="t" anchorCtr="0" compatLnSpc="1">
            <a:prstTxWarp prst="textNoShape">
              <a:avLst/>
            </a:prstTxWarp>
          </a:bodyPr>
          <a:lstStyle/>
          <a:p>
            <a:endParaRPr lang="en-US" sz="900">
              <a:solidFill>
                <a:schemeClr val="bg1"/>
              </a:solidFill>
              <a:latin typeface="Arial" panose="020B0604020202020204" pitchFamily="34" charset="0"/>
              <a:cs typeface="Arial" panose="020B0604020202020204" pitchFamily="34" charset="0"/>
            </a:endParaRPr>
          </a:p>
        </p:txBody>
      </p:sp>
      <p:sp>
        <p:nvSpPr>
          <p:cNvPr id="15" name="Rectangle 60"/>
          <p:cNvSpPr/>
          <p:nvPr/>
        </p:nvSpPr>
        <p:spPr>
          <a:xfrm rot="18900000">
            <a:off x="8374472" y="5040486"/>
            <a:ext cx="1698440" cy="406265"/>
          </a:xfrm>
          <a:prstGeom prst="rect">
            <a:avLst/>
          </a:prstGeom>
          <a:effectLst/>
        </p:spPr>
        <p:txBody>
          <a:bodyPr wrap="square">
            <a:spAutoFit/>
          </a:bodyPr>
          <a:lstStyle/>
          <a:p>
            <a:pPr>
              <a:lnSpc>
                <a:spcPct val="85000"/>
              </a:lnSpc>
            </a:pPr>
            <a:r>
              <a:rPr lang="en-US" sz="2400" dirty="0">
                <a:solidFill>
                  <a:schemeClr val="bg1"/>
                </a:solidFill>
                <a:latin typeface="Arial" panose="020B0604020202020204" pitchFamily="34" charset="0"/>
                <a:cs typeface="Arial" panose="020B0604020202020204" pitchFamily="34" charset="0"/>
              </a:rPr>
              <a:t>Step 01</a:t>
            </a:r>
            <a:endParaRPr lang="en-US" sz="1600" dirty="0">
              <a:solidFill>
                <a:schemeClr val="bg1"/>
              </a:solidFill>
              <a:latin typeface="Arial" panose="020B0604020202020204" pitchFamily="34" charset="0"/>
              <a:cs typeface="Arial" panose="020B0604020202020204" pitchFamily="34" charset="0"/>
            </a:endParaRPr>
          </a:p>
        </p:txBody>
      </p:sp>
      <p:sp>
        <p:nvSpPr>
          <p:cNvPr id="16" name="Freeform 13"/>
          <p:cNvSpPr>
            <a:spLocks/>
          </p:cNvSpPr>
          <p:nvPr/>
        </p:nvSpPr>
        <p:spPr bwMode="auto">
          <a:xfrm>
            <a:off x="7790210" y="3483671"/>
            <a:ext cx="1521159" cy="1569167"/>
          </a:xfrm>
          <a:custGeom>
            <a:avLst/>
            <a:gdLst/>
            <a:ahLst/>
            <a:cxnLst>
              <a:cxn ang="0">
                <a:pos x="316" y="49"/>
              </a:cxn>
              <a:cxn ang="0">
                <a:pos x="711" y="442"/>
              </a:cxn>
              <a:cxn ang="0">
                <a:pos x="686" y="465"/>
              </a:cxn>
              <a:cxn ang="0">
                <a:pos x="735" y="514"/>
              </a:cxn>
              <a:cxn ang="0">
                <a:pos x="493" y="758"/>
              </a:cxn>
              <a:cxn ang="0">
                <a:pos x="49" y="316"/>
              </a:cxn>
              <a:cxn ang="0">
                <a:pos x="0" y="363"/>
              </a:cxn>
              <a:cxn ang="0">
                <a:pos x="0" y="0"/>
              </a:cxn>
              <a:cxn ang="0">
                <a:pos x="364" y="0"/>
              </a:cxn>
              <a:cxn ang="0">
                <a:pos x="316" y="49"/>
              </a:cxn>
            </a:cxnLst>
            <a:rect l="0" t="0" r="r" b="b"/>
            <a:pathLst>
              <a:path w="735" h="758">
                <a:moveTo>
                  <a:pt x="316" y="49"/>
                </a:moveTo>
                <a:lnTo>
                  <a:pt x="711" y="442"/>
                </a:lnTo>
                <a:lnTo>
                  <a:pt x="686" y="465"/>
                </a:lnTo>
                <a:lnTo>
                  <a:pt x="735" y="514"/>
                </a:lnTo>
                <a:lnTo>
                  <a:pt x="493" y="758"/>
                </a:lnTo>
                <a:lnTo>
                  <a:pt x="49" y="316"/>
                </a:lnTo>
                <a:lnTo>
                  <a:pt x="0" y="363"/>
                </a:lnTo>
                <a:lnTo>
                  <a:pt x="0" y="0"/>
                </a:lnTo>
                <a:lnTo>
                  <a:pt x="364" y="0"/>
                </a:lnTo>
                <a:lnTo>
                  <a:pt x="316" y="49"/>
                </a:lnTo>
                <a:close/>
              </a:path>
            </a:pathLst>
          </a:custGeom>
          <a:solidFill>
            <a:schemeClr val="accent2"/>
          </a:solidFill>
          <a:ln w="9525">
            <a:noFill/>
            <a:round/>
            <a:headEnd/>
            <a:tailEnd/>
          </a:ln>
          <a:effectLst/>
        </p:spPr>
        <p:txBody>
          <a:bodyPr vert="horz" wrap="square" lIns="45720" tIns="22860" rIns="45720" bIns="22860" numCol="1" anchor="t" anchorCtr="0" compatLnSpc="1">
            <a:prstTxWarp prst="textNoShape">
              <a:avLst/>
            </a:prstTxWarp>
          </a:bodyPr>
          <a:lstStyle/>
          <a:p>
            <a:endParaRPr lang="en-US" sz="900">
              <a:solidFill>
                <a:schemeClr val="bg1"/>
              </a:solidFill>
              <a:latin typeface="Arial" panose="020B0604020202020204" pitchFamily="34" charset="0"/>
              <a:cs typeface="Arial" panose="020B0604020202020204" pitchFamily="34" charset="0"/>
            </a:endParaRPr>
          </a:p>
        </p:txBody>
      </p:sp>
      <p:sp>
        <p:nvSpPr>
          <p:cNvPr id="17" name="Rectangle 63"/>
          <p:cNvSpPr/>
          <p:nvPr/>
        </p:nvSpPr>
        <p:spPr>
          <a:xfrm rot="2700000">
            <a:off x="7799557" y="4146835"/>
            <a:ext cx="1698883" cy="406265"/>
          </a:xfrm>
          <a:prstGeom prst="rect">
            <a:avLst/>
          </a:prstGeom>
          <a:effectLst/>
        </p:spPr>
        <p:txBody>
          <a:bodyPr wrap="square">
            <a:spAutoFit/>
          </a:bodyPr>
          <a:lstStyle/>
          <a:p>
            <a:pPr>
              <a:lnSpc>
                <a:spcPct val="85000"/>
              </a:lnSpc>
            </a:pPr>
            <a:r>
              <a:rPr lang="en-US" sz="2400" dirty="0">
                <a:solidFill>
                  <a:schemeClr val="bg1"/>
                </a:solidFill>
                <a:latin typeface="Arial" panose="020B0604020202020204" pitchFamily="34" charset="0"/>
                <a:cs typeface="Arial" panose="020B0604020202020204" pitchFamily="34" charset="0"/>
              </a:rPr>
              <a:t>Step 02</a:t>
            </a:r>
            <a:endParaRPr lang="en-US" sz="1600" dirty="0">
              <a:solidFill>
                <a:schemeClr val="bg1"/>
              </a:solidFill>
              <a:latin typeface="Arial" panose="020B0604020202020204" pitchFamily="34" charset="0"/>
              <a:cs typeface="Arial" panose="020B0604020202020204" pitchFamily="34" charset="0"/>
            </a:endParaRPr>
          </a:p>
        </p:txBody>
      </p:sp>
      <p:sp>
        <p:nvSpPr>
          <p:cNvPr id="18" name="Freeform 14"/>
          <p:cNvSpPr>
            <a:spLocks/>
          </p:cNvSpPr>
          <p:nvPr/>
        </p:nvSpPr>
        <p:spPr bwMode="auto">
          <a:xfrm>
            <a:off x="8535267" y="2543827"/>
            <a:ext cx="1506671" cy="1546395"/>
          </a:xfrm>
          <a:custGeom>
            <a:avLst/>
            <a:gdLst/>
            <a:ahLst/>
            <a:cxnLst>
              <a:cxn ang="0">
                <a:pos x="728" y="350"/>
              </a:cxn>
              <a:cxn ang="0">
                <a:pos x="684" y="306"/>
              </a:cxn>
              <a:cxn ang="0">
                <a:pos x="241" y="747"/>
              </a:cxn>
              <a:cxn ang="0">
                <a:pos x="0" y="507"/>
              </a:cxn>
              <a:cxn ang="0">
                <a:pos x="42" y="460"/>
              </a:cxn>
              <a:cxn ang="0">
                <a:pos x="21" y="439"/>
              </a:cxn>
              <a:cxn ang="0">
                <a:pos x="419" y="42"/>
              </a:cxn>
              <a:cxn ang="0">
                <a:pos x="377" y="0"/>
              </a:cxn>
              <a:cxn ang="0">
                <a:pos x="728" y="0"/>
              </a:cxn>
              <a:cxn ang="0">
                <a:pos x="728" y="350"/>
              </a:cxn>
            </a:cxnLst>
            <a:rect l="0" t="0" r="r" b="b"/>
            <a:pathLst>
              <a:path w="728" h="747">
                <a:moveTo>
                  <a:pt x="728" y="350"/>
                </a:moveTo>
                <a:lnTo>
                  <a:pt x="684" y="306"/>
                </a:lnTo>
                <a:lnTo>
                  <a:pt x="241" y="747"/>
                </a:lnTo>
                <a:lnTo>
                  <a:pt x="0" y="507"/>
                </a:lnTo>
                <a:lnTo>
                  <a:pt x="42" y="460"/>
                </a:lnTo>
                <a:lnTo>
                  <a:pt x="21" y="439"/>
                </a:lnTo>
                <a:lnTo>
                  <a:pt x="419" y="42"/>
                </a:lnTo>
                <a:lnTo>
                  <a:pt x="377" y="0"/>
                </a:lnTo>
                <a:lnTo>
                  <a:pt x="728" y="0"/>
                </a:lnTo>
                <a:lnTo>
                  <a:pt x="728" y="350"/>
                </a:lnTo>
                <a:close/>
              </a:path>
            </a:pathLst>
          </a:custGeom>
          <a:solidFill>
            <a:schemeClr val="accent3"/>
          </a:solidFill>
          <a:ln w="9525">
            <a:noFill/>
            <a:round/>
            <a:headEnd/>
            <a:tailEnd/>
          </a:ln>
          <a:effectLst/>
        </p:spPr>
        <p:txBody>
          <a:bodyPr vert="horz" wrap="square" lIns="45720" tIns="22860" rIns="45720" bIns="22860" numCol="1" anchor="t" anchorCtr="0" compatLnSpc="1">
            <a:prstTxWarp prst="textNoShape">
              <a:avLst/>
            </a:prstTxWarp>
          </a:bodyPr>
          <a:lstStyle/>
          <a:p>
            <a:endParaRPr lang="en-US" sz="900">
              <a:solidFill>
                <a:schemeClr val="bg1"/>
              </a:solidFill>
              <a:latin typeface="Arial" panose="020B0604020202020204" pitchFamily="34" charset="0"/>
              <a:cs typeface="Arial" panose="020B0604020202020204" pitchFamily="34" charset="0"/>
            </a:endParaRPr>
          </a:p>
        </p:txBody>
      </p:sp>
      <p:sp>
        <p:nvSpPr>
          <p:cNvPr id="19" name="Rectangle 66"/>
          <p:cNvSpPr/>
          <p:nvPr/>
        </p:nvSpPr>
        <p:spPr>
          <a:xfrm rot="18900000">
            <a:off x="8572194" y="2917942"/>
            <a:ext cx="1698440" cy="406265"/>
          </a:xfrm>
          <a:prstGeom prst="rect">
            <a:avLst/>
          </a:prstGeom>
          <a:effectLst/>
        </p:spPr>
        <p:txBody>
          <a:bodyPr wrap="square">
            <a:spAutoFit/>
          </a:bodyPr>
          <a:lstStyle/>
          <a:p>
            <a:pPr>
              <a:lnSpc>
                <a:spcPct val="85000"/>
              </a:lnSpc>
            </a:pPr>
            <a:r>
              <a:rPr lang="en-US" sz="2400" dirty="0">
                <a:solidFill>
                  <a:schemeClr val="bg1"/>
                </a:solidFill>
                <a:latin typeface="Arial" panose="020B0604020202020204" pitchFamily="34" charset="0"/>
                <a:cs typeface="Arial" panose="020B0604020202020204" pitchFamily="34" charset="0"/>
              </a:rPr>
              <a:t>Step 03</a:t>
            </a:r>
            <a:endParaRPr lang="en-US" sz="1600" dirty="0">
              <a:solidFill>
                <a:schemeClr val="bg1"/>
              </a:solidFill>
              <a:latin typeface="Arial" panose="020B0604020202020204" pitchFamily="34" charset="0"/>
              <a:cs typeface="Arial" panose="020B0604020202020204" pitchFamily="34" charset="0"/>
            </a:endParaRPr>
          </a:p>
        </p:txBody>
      </p:sp>
      <p:sp>
        <p:nvSpPr>
          <p:cNvPr id="20" name="Freeform 12"/>
          <p:cNvSpPr>
            <a:spLocks/>
          </p:cNvSpPr>
          <p:nvPr/>
        </p:nvSpPr>
        <p:spPr bwMode="auto">
          <a:xfrm>
            <a:off x="7794349" y="1585352"/>
            <a:ext cx="1506671" cy="1556747"/>
          </a:xfrm>
          <a:custGeom>
            <a:avLst/>
            <a:gdLst/>
            <a:ahLst/>
            <a:cxnLst>
              <a:cxn ang="0">
                <a:pos x="313" y="41"/>
              </a:cxn>
              <a:cxn ang="0">
                <a:pos x="709" y="437"/>
              </a:cxn>
              <a:cxn ang="0">
                <a:pos x="682" y="463"/>
              </a:cxn>
              <a:cxn ang="0">
                <a:pos x="728" y="509"/>
              </a:cxn>
              <a:cxn ang="0">
                <a:pos x="483" y="752"/>
              </a:cxn>
              <a:cxn ang="0">
                <a:pos x="41" y="312"/>
              </a:cxn>
              <a:cxn ang="0">
                <a:pos x="0" y="352"/>
              </a:cxn>
              <a:cxn ang="0">
                <a:pos x="0" y="0"/>
              </a:cxn>
              <a:cxn ang="0">
                <a:pos x="349" y="0"/>
              </a:cxn>
              <a:cxn ang="0">
                <a:pos x="313" y="41"/>
              </a:cxn>
            </a:cxnLst>
            <a:rect l="0" t="0" r="r" b="b"/>
            <a:pathLst>
              <a:path w="728" h="752">
                <a:moveTo>
                  <a:pt x="313" y="41"/>
                </a:moveTo>
                <a:lnTo>
                  <a:pt x="709" y="437"/>
                </a:lnTo>
                <a:lnTo>
                  <a:pt x="682" y="463"/>
                </a:lnTo>
                <a:lnTo>
                  <a:pt x="728" y="509"/>
                </a:lnTo>
                <a:lnTo>
                  <a:pt x="483" y="752"/>
                </a:lnTo>
                <a:lnTo>
                  <a:pt x="41" y="312"/>
                </a:lnTo>
                <a:lnTo>
                  <a:pt x="0" y="352"/>
                </a:lnTo>
                <a:lnTo>
                  <a:pt x="0" y="0"/>
                </a:lnTo>
                <a:lnTo>
                  <a:pt x="349" y="0"/>
                </a:lnTo>
                <a:lnTo>
                  <a:pt x="313" y="41"/>
                </a:lnTo>
                <a:close/>
              </a:path>
            </a:pathLst>
          </a:custGeom>
          <a:solidFill>
            <a:schemeClr val="accent4"/>
          </a:solidFill>
          <a:ln w="9525">
            <a:noFill/>
            <a:round/>
            <a:headEnd/>
            <a:tailEnd/>
          </a:ln>
          <a:effectLst/>
        </p:spPr>
        <p:txBody>
          <a:bodyPr vert="horz" wrap="square" lIns="45720" tIns="22860" rIns="45720" bIns="22860" numCol="1" anchor="t" anchorCtr="0" compatLnSpc="1">
            <a:prstTxWarp prst="textNoShape">
              <a:avLst/>
            </a:prstTxWarp>
          </a:bodyPr>
          <a:lstStyle/>
          <a:p>
            <a:endParaRPr lang="en-US" sz="900">
              <a:solidFill>
                <a:schemeClr val="bg1"/>
              </a:solidFill>
              <a:latin typeface="Arial" panose="020B0604020202020204" pitchFamily="34" charset="0"/>
              <a:cs typeface="Arial" panose="020B0604020202020204" pitchFamily="34" charset="0"/>
            </a:endParaRPr>
          </a:p>
        </p:txBody>
      </p:sp>
      <p:sp>
        <p:nvSpPr>
          <p:cNvPr id="21" name="Rectangle 69"/>
          <p:cNvSpPr/>
          <p:nvPr/>
        </p:nvSpPr>
        <p:spPr>
          <a:xfrm rot="2700000">
            <a:off x="7811127" y="2287490"/>
            <a:ext cx="1698883" cy="406265"/>
          </a:xfrm>
          <a:prstGeom prst="rect">
            <a:avLst/>
          </a:prstGeom>
          <a:effectLst/>
        </p:spPr>
        <p:txBody>
          <a:bodyPr wrap="square">
            <a:spAutoFit/>
          </a:bodyPr>
          <a:lstStyle/>
          <a:p>
            <a:pPr>
              <a:lnSpc>
                <a:spcPct val="85000"/>
              </a:lnSpc>
            </a:pPr>
            <a:r>
              <a:rPr lang="en-US" sz="2400" dirty="0">
                <a:solidFill>
                  <a:schemeClr val="bg1"/>
                </a:solidFill>
                <a:latin typeface="Arial" panose="020B0604020202020204" pitchFamily="34" charset="0"/>
                <a:cs typeface="Arial" panose="020B0604020202020204" pitchFamily="34" charset="0"/>
              </a:rPr>
              <a:t>Step 04</a:t>
            </a:r>
            <a:endParaRPr lang="en-US" sz="1600" dirty="0">
              <a:solidFill>
                <a:schemeClr val="bg1"/>
              </a:solidFill>
              <a:latin typeface="Arial" panose="020B0604020202020204" pitchFamily="34" charset="0"/>
              <a:cs typeface="Arial" panose="020B0604020202020204" pitchFamily="34" charset="0"/>
            </a:endParaRPr>
          </a:p>
        </p:txBody>
      </p:sp>
      <p:sp>
        <p:nvSpPr>
          <p:cNvPr id="22" name="TextBox 70"/>
          <p:cNvSpPr txBox="1"/>
          <p:nvPr/>
        </p:nvSpPr>
        <p:spPr>
          <a:xfrm>
            <a:off x="2363410" y="3993239"/>
            <a:ext cx="1189749" cy="374461"/>
          </a:xfrm>
          <a:prstGeom prst="rect">
            <a:avLst/>
          </a:prstGeom>
          <a:noFill/>
        </p:spPr>
        <p:txBody>
          <a:bodyPr wrap="none" rtlCol="0">
            <a:spAutoFit/>
          </a:bodyPr>
          <a:lstStyle/>
          <a:p>
            <a:pPr>
              <a:lnSpc>
                <a:spcPts val="2200"/>
              </a:lnSpc>
            </a:pPr>
            <a:r>
              <a:rPr lang="en-US" sz="2200" b="1" dirty="0">
                <a:solidFill>
                  <a:schemeClr val="accent3"/>
                </a:solidFill>
                <a:latin typeface="Arial" panose="020B0604020202020204" pitchFamily="34" charset="0"/>
                <a:cs typeface="Arial" panose="020B0604020202020204" pitchFamily="34" charset="0"/>
              </a:rPr>
              <a:t>Step 03</a:t>
            </a:r>
          </a:p>
        </p:txBody>
      </p:sp>
      <p:sp>
        <p:nvSpPr>
          <p:cNvPr id="23" name="TextBox 71"/>
          <p:cNvSpPr txBox="1"/>
          <p:nvPr/>
        </p:nvSpPr>
        <p:spPr>
          <a:xfrm>
            <a:off x="2322021" y="4281676"/>
            <a:ext cx="4194628" cy="528334"/>
          </a:xfrm>
          <a:prstGeom prst="rect">
            <a:avLst/>
          </a:prstGeom>
          <a:noFill/>
        </p:spPr>
        <p:txBody>
          <a:bodyPr wrap="square" lIns="91422" tIns="45712" rIns="91422" bIns="45712" rtlCol="0">
            <a:spAutoFit/>
          </a:bodyPr>
          <a:lstStyle/>
          <a:p>
            <a:pPr>
              <a:lnSpc>
                <a:spcPts val="1700"/>
              </a:lnSpc>
              <a:defRPr/>
            </a:pPr>
            <a:r>
              <a:rPr lang="en-US" sz="1400" dirty="0">
                <a:solidFill>
                  <a:schemeClr val="tx1">
                    <a:lumMod val="50000"/>
                    <a:lumOff val="50000"/>
                  </a:schemeClr>
                </a:solidFill>
                <a:latin typeface="Arial" panose="020B0604020202020204" pitchFamily="34" charset="0"/>
                <a:cs typeface="Arial" panose="020B0604020202020204" pitchFamily="34" charset="0"/>
              </a:rPr>
              <a:t>Marketing is based on thinking about the business in terms of customer needs and their satisfaction.</a:t>
            </a:r>
          </a:p>
        </p:txBody>
      </p:sp>
      <p:cxnSp>
        <p:nvCxnSpPr>
          <p:cNvPr id="24" name="Straight Connector 72"/>
          <p:cNvCxnSpPr/>
          <p:nvPr/>
        </p:nvCxnSpPr>
        <p:spPr>
          <a:xfrm>
            <a:off x="1662427" y="3826600"/>
            <a:ext cx="4896016" cy="0"/>
          </a:xfrm>
          <a:prstGeom prst="line">
            <a:avLst/>
          </a:prstGeom>
          <a:ln w="12700" cmpd="sng">
            <a:solidFill>
              <a:schemeClr val="bg1">
                <a:lumMod val="85000"/>
              </a:schemeClr>
            </a:solidFill>
            <a:prstDash val="solid"/>
            <a:headEnd type="none"/>
            <a:tailEnd type="none" w="lg" len="lg"/>
          </a:ln>
          <a:effectLst/>
        </p:spPr>
        <p:style>
          <a:lnRef idx="2">
            <a:schemeClr val="accent1"/>
          </a:lnRef>
          <a:fillRef idx="0">
            <a:schemeClr val="accent1"/>
          </a:fillRef>
          <a:effectRef idx="1">
            <a:schemeClr val="accent1"/>
          </a:effectRef>
          <a:fontRef idx="minor">
            <a:schemeClr val="tx1"/>
          </a:fontRef>
        </p:style>
      </p:cxnSp>
      <p:sp>
        <p:nvSpPr>
          <p:cNvPr id="25" name="Freeform 57"/>
          <p:cNvSpPr>
            <a:spLocks noChangeArrowheads="1"/>
          </p:cNvSpPr>
          <p:nvPr/>
        </p:nvSpPr>
        <p:spPr bwMode="auto">
          <a:xfrm>
            <a:off x="1704881" y="4113189"/>
            <a:ext cx="420650" cy="368550"/>
          </a:xfrm>
          <a:custGeom>
            <a:avLst/>
            <a:gdLst>
              <a:gd name="T0" fmla="*/ 587 w 602"/>
              <a:gd name="T1" fmla="*/ 289 h 531"/>
              <a:gd name="T2" fmla="*/ 311 w 602"/>
              <a:gd name="T3" fmla="*/ 403 h 531"/>
              <a:gd name="T4" fmla="*/ 311 w 602"/>
              <a:gd name="T5" fmla="*/ 403 h 531"/>
              <a:gd name="T6" fmla="*/ 304 w 602"/>
              <a:gd name="T7" fmla="*/ 410 h 531"/>
              <a:gd name="T8" fmla="*/ 290 w 602"/>
              <a:gd name="T9" fmla="*/ 403 h 531"/>
              <a:gd name="T10" fmla="*/ 290 w 602"/>
              <a:gd name="T11" fmla="*/ 403 h 531"/>
              <a:gd name="T12" fmla="*/ 15 w 602"/>
              <a:gd name="T13" fmla="*/ 289 h 531"/>
              <a:gd name="T14" fmla="*/ 29 w 602"/>
              <a:gd name="T15" fmla="*/ 240 h 531"/>
              <a:gd name="T16" fmla="*/ 43 w 602"/>
              <a:gd name="T17" fmla="*/ 240 h 531"/>
              <a:gd name="T18" fmla="*/ 43 w 602"/>
              <a:gd name="T19" fmla="*/ 240 h 531"/>
              <a:gd name="T20" fmla="*/ 566 w 602"/>
              <a:gd name="T21" fmla="*/ 240 h 531"/>
              <a:gd name="T22" fmla="*/ 566 w 602"/>
              <a:gd name="T23" fmla="*/ 240 h 531"/>
              <a:gd name="T24" fmla="*/ 573 w 602"/>
              <a:gd name="T25" fmla="*/ 240 h 531"/>
              <a:gd name="T26" fmla="*/ 587 w 602"/>
              <a:gd name="T27" fmla="*/ 289 h 531"/>
              <a:gd name="T28" fmla="*/ 587 w 602"/>
              <a:gd name="T29" fmla="*/ 169 h 531"/>
              <a:gd name="T30" fmla="*/ 311 w 602"/>
              <a:gd name="T31" fmla="*/ 282 h 531"/>
              <a:gd name="T32" fmla="*/ 311 w 602"/>
              <a:gd name="T33" fmla="*/ 282 h 531"/>
              <a:gd name="T34" fmla="*/ 304 w 602"/>
              <a:gd name="T35" fmla="*/ 282 h 531"/>
              <a:gd name="T36" fmla="*/ 290 w 602"/>
              <a:gd name="T37" fmla="*/ 282 h 531"/>
              <a:gd name="T38" fmla="*/ 290 w 602"/>
              <a:gd name="T39" fmla="*/ 282 h 531"/>
              <a:gd name="T40" fmla="*/ 15 w 602"/>
              <a:gd name="T41" fmla="*/ 169 h 531"/>
              <a:gd name="T42" fmla="*/ 15 w 602"/>
              <a:gd name="T43" fmla="*/ 120 h 531"/>
              <a:gd name="T44" fmla="*/ 290 w 602"/>
              <a:gd name="T45" fmla="*/ 7 h 531"/>
              <a:gd name="T46" fmla="*/ 290 w 602"/>
              <a:gd name="T47" fmla="*/ 7 h 531"/>
              <a:gd name="T48" fmla="*/ 304 w 602"/>
              <a:gd name="T49" fmla="*/ 0 h 531"/>
              <a:gd name="T50" fmla="*/ 311 w 602"/>
              <a:gd name="T51" fmla="*/ 7 h 531"/>
              <a:gd name="T52" fmla="*/ 311 w 602"/>
              <a:gd name="T53" fmla="*/ 7 h 531"/>
              <a:gd name="T54" fmla="*/ 587 w 602"/>
              <a:gd name="T55" fmla="*/ 120 h 531"/>
              <a:gd name="T56" fmla="*/ 587 w 602"/>
              <a:gd name="T57" fmla="*/ 169 h 531"/>
              <a:gd name="T58" fmla="*/ 29 w 602"/>
              <a:gd name="T59" fmla="*/ 360 h 531"/>
              <a:gd name="T60" fmla="*/ 43 w 602"/>
              <a:gd name="T61" fmla="*/ 360 h 531"/>
              <a:gd name="T62" fmla="*/ 43 w 602"/>
              <a:gd name="T63" fmla="*/ 360 h 531"/>
              <a:gd name="T64" fmla="*/ 566 w 602"/>
              <a:gd name="T65" fmla="*/ 360 h 531"/>
              <a:gd name="T66" fmla="*/ 566 w 602"/>
              <a:gd name="T67" fmla="*/ 360 h 531"/>
              <a:gd name="T68" fmla="*/ 573 w 602"/>
              <a:gd name="T69" fmla="*/ 360 h 531"/>
              <a:gd name="T70" fmla="*/ 587 w 602"/>
              <a:gd name="T71" fmla="*/ 417 h 531"/>
              <a:gd name="T72" fmla="*/ 311 w 602"/>
              <a:gd name="T73" fmla="*/ 530 h 531"/>
              <a:gd name="T74" fmla="*/ 311 w 602"/>
              <a:gd name="T75" fmla="*/ 530 h 531"/>
              <a:gd name="T76" fmla="*/ 304 w 602"/>
              <a:gd name="T77" fmla="*/ 530 h 531"/>
              <a:gd name="T78" fmla="*/ 290 w 602"/>
              <a:gd name="T79" fmla="*/ 530 h 531"/>
              <a:gd name="T80" fmla="*/ 290 w 602"/>
              <a:gd name="T81" fmla="*/ 530 h 531"/>
              <a:gd name="T82" fmla="*/ 15 w 602"/>
              <a:gd name="T83" fmla="*/ 417 h 531"/>
              <a:gd name="T84" fmla="*/ 29 w 602"/>
              <a:gd name="T85" fmla="*/ 36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02" h="531">
                <a:moveTo>
                  <a:pt x="587" y="289"/>
                </a:moveTo>
                <a:lnTo>
                  <a:pt x="587" y="289"/>
                </a:lnTo>
                <a:lnTo>
                  <a:pt x="587" y="289"/>
                </a:lnTo>
                <a:cubicBezTo>
                  <a:pt x="311" y="403"/>
                  <a:pt x="311" y="403"/>
                  <a:pt x="311" y="403"/>
                </a:cubicBezTo>
                <a:lnTo>
                  <a:pt x="311" y="403"/>
                </a:lnTo>
                <a:lnTo>
                  <a:pt x="311" y="403"/>
                </a:lnTo>
                <a:lnTo>
                  <a:pt x="311" y="403"/>
                </a:lnTo>
                <a:cubicBezTo>
                  <a:pt x="311" y="410"/>
                  <a:pt x="304" y="410"/>
                  <a:pt x="304" y="410"/>
                </a:cubicBezTo>
                <a:cubicBezTo>
                  <a:pt x="297" y="410"/>
                  <a:pt x="297" y="410"/>
                  <a:pt x="290" y="403"/>
                </a:cubicBezTo>
                <a:lnTo>
                  <a:pt x="290" y="403"/>
                </a:lnTo>
                <a:lnTo>
                  <a:pt x="290" y="403"/>
                </a:lnTo>
                <a:lnTo>
                  <a:pt x="290" y="403"/>
                </a:lnTo>
                <a:cubicBezTo>
                  <a:pt x="15" y="289"/>
                  <a:pt x="15" y="289"/>
                  <a:pt x="15" y="289"/>
                </a:cubicBezTo>
                <a:lnTo>
                  <a:pt x="15" y="289"/>
                </a:lnTo>
                <a:cubicBezTo>
                  <a:pt x="7" y="289"/>
                  <a:pt x="0" y="275"/>
                  <a:pt x="0" y="268"/>
                </a:cubicBezTo>
                <a:cubicBezTo>
                  <a:pt x="0" y="247"/>
                  <a:pt x="15" y="240"/>
                  <a:pt x="29" y="240"/>
                </a:cubicBezTo>
                <a:cubicBezTo>
                  <a:pt x="36" y="240"/>
                  <a:pt x="36" y="240"/>
                  <a:pt x="43" y="240"/>
                </a:cubicBezTo>
                <a:lnTo>
                  <a:pt x="43" y="240"/>
                </a:lnTo>
                <a:lnTo>
                  <a:pt x="43" y="240"/>
                </a:lnTo>
                <a:lnTo>
                  <a:pt x="43" y="240"/>
                </a:lnTo>
                <a:cubicBezTo>
                  <a:pt x="304" y="346"/>
                  <a:pt x="304" y="346"/>
                  <a:pt x="304" y="346"/>
                </a:cubicBezTo>
                <a:cubicBezTo>
                  <a:pt x="566" y="240"/>
                  <a:pt x="566" y="240"/>
                  <a:pt x="566" y="240"/>
                </a:cubicBezTo>
                <a:lnTo>
                  <a:pt x="566" y="240"/>
                </a:lnTo>
                <a:lnTo>
                  <a:pt x="566" y="240"/>
                </a:lnTo>
                <a:lnTo>
                  <a:pt x="566" y="240"/>
                </a:lnTo>
                <a:lnTo>
                  <a:pt x="573" y="240"/>
                </a:lnTo>
                <a:cubicBezTo>
                  <a:pt x="594" y="240"/>
                  <a:pt x="601" y="247"/>
                  <a:pt x="601" y="268"/>
                </a:cubicBezTo>
                <a:cubicBezTo>
                  <a:pt x="601" y="275"/>
                  <a:pt x="594" y="289"/>
                  <a:pt x="587" y="289"/>
                </a:cubicBezTo>
                <a:close/>
                <a:moveTo>
                  <a:pt x="587" y="169"/>
                </a:moveTo>
                <a:lnTo>
                  <a:pt x="587" y="169"/>
                </a:lnTo>
                <a:lnTo>
                  <a:pt x="587" y="169"/>
                </a:lnTo>
                <a:cubicBezTo>
                  <a:pt x="311" y="282"/>
                  <a:pt x="311" y="282"/>
                  <a:pt x="311" y="282"/>
                </a:cubicBezTo>
                <a:lnTo>
                  <a:pt x="311" y="282"/>
                </a:lnTo>
                <a:lnTo>
                  <a:pt x="311" y="282"/>
                </a:lnTo>
                <a:lnTo>
                  <a:pt x="311" y="282"/>
                </a:lnTo>
                <a:lnTo>
                  <a:pt x="304" y="282"/>
                </a:lnTo>
                <a:cubicBezTo>
                  <a:pt x="297" y="282"/>
                  <a:pt x="297" y="282"/>
                  <a:pt x="290" y="282"/>
                </a:cubicBezTo>
                <a:lnTo>
                  <a:pt x="290" y="282"/>
                </a:lnTo>
                <a:lnTo>
                  <a:pt x="290" y="282"/>
                </a:lnTo>
                <a:lnTo>
                  <a:pt x="290" y="282"/>
                </a:lnTo>
                <a:cubicBezTo>
                  <a:pt x="15" y="169"/>
                  <a:pt x="15" y="169"/>
                  <a:pt x="15" y="169"/>
                </a:cubicBezTo>
                <a:lnTo>
                  <a:pt x="15" y="169"/>
                </a:lnTo>
                <a:cubicBezTo>
                  <a:pt x="7" y="162"/>
                  <a:pt x="0" y="155"/>
                  <a:pt x="0" y="141"/>
                </a:cubicBezTo>
                <a:cubicBezTo>
                  <a:pt x="0" y="134"/>
                  <a:pt x="7" y="120"/>
                  <a:pt x="15" y="120"/>
                </a:cubicBezTo>
                <a:lnTo>
                  <a:pt x="15" y="120"/>
                </a:lnTo>
                <a:cubicBezTo>
                  <a:pt x="290" y="7"/>
                  <a:pt x="290" y="7"/>
                  <a:pt x="290" y="7"/>
                </a:cubicBezTo>
                <a:lnTo>
                  <a:pt x="290" y="7"/>
                </a:lnTo>
                <a:lnTo>
                  <a:pt x="290" y="7"/>
                </a:lnTo>
                <a:lnTo>
                  <a:pt x="290" y="7"/>
                </a:lnTo>
                <a:cubicBezTo>
                  <a:pt x="297" y="0"/>
                  <a:pt x="297" y="0"/>
                  <a:pt x="304" y="0"/>
                </a:cubicBezTo>
                <a:cubicBezTo>
                  <a:pt x="304" y="0"/>
                  <a:pt x="311" y="0"/>
                  <a:pt x="311" y="7"/>
                </a:cubicBezTo>
                <a:lnTo>
                  <a:pt x="311" y="7"/>
                </a:lnTo>
                <a:lnTo>
                  <a:pt x="311" y="7"/>
                </a:lnTo>
                <a:lnTo>
                  <a:pt x="311" y="7"/>
                </a:lnTo>
                <a:cubicBezTo>
                  <a:pt x="587" y="120"/>
                  <a:pt x="587" y="120"/>
                  <a:pt x="587" y="120"/>
                </a:cubicBezTo>
                <a:lnTo>
                  <a:pt x="587" y="120"/>
                </a:lnTo>
                <a:cubicBezTo>
                  <a:pt x="594" y="120"/>
                  <a:pt x="601" y="134"/>
                  <a:pt x="601" y="141"/>
                </a:cubicBezTo>
                <a:cubicBezTo>
                  <a:pt x="601" y="155"/>
                  <a:pt x="594" y="162"/>
                  <a:pt x="587" y="169"/>
                </a:cubicBezTo>
                <a:close/>
                <a:moveTo>
                  <a:pt x="29" y="360"/>
                </a:moveTo>
                <a:lnTo>
                  <a:pt x="29" y="360"/>
                </a:lnTo>
                <a:cubicBezTo>
                  <a:pt x="36" y="360"/>
                  <a:pt x="36" y="360"/>
                  <a:pt x="43" y="360"/>
                </a:cubicBezTo>
                <a:lnTo>
                  <a:pt x="43" y="360"/>
                </a:lnTo>
                <a:lnTo>
                  <a:pt x="43" y="360"/>
                </a:lnTo>
                <a:lnTo>
                  <a:pt x="43" y="360"/>
                </a:lnTo>
                <a:cubicBezTo>
                  <a:pt x="304" y="473"/>
                  <a:pt x="304" y="473"/>
                  <a:pt x="304" y="473"/>
                </a:cubicBezTo>
                <a:cubicBezTo>
                  <a:pt x="566" y="360"/>
                  <a:pt x="566" y="360"/>
                  <a:pt x="566" y="360"/>
                </a:cubicBezTo>
                <a:lnTo>
                  <a:pt x="566" y="360"/>
                </a:lnTo>
                <a:lnTo>
                  <a:pt x="566" y="360"/>
                </a:lnTo>
                <a:lnTo>
                  <a:pt x="566" y="360"/>
                </a:lnTo>
                <a:lnTo>
                  <a:pt x="573" y="360"/>
                </a:lnTo>
                <a:cubicBezTo>
                  <a:pt x="594" y="360"/>
                  <a:pt x="601" y="374"/>
                  <a:pt x="601" y="388"/>
                </a:cubicBezTo>
                <a:cubicBezTo>
                  <a:pt x="601" y="403"/>
                  <a:pt x="594" y="410"/>
                  <a:pt x="587" y="417"/>
                </a:cubicBezTo>
                <a:lnTo>
                  <a:pt x="587" y="417"/>
                </a:lnTo>
                <a:cubicBezTo>
                  <a:pt x="311" y="530"/>
                  <a:pt x="311" y="530"/>
                  <a:pt x="311" y="530"/>
                </a:cubicBezTo>
                <a:lnTo>
                  <a:pt x="311" y="530"/>
                </a:lnTo>
                <a:lnTo>
                  <a:pt x="311" y="530"/>
                </a:lnTo>
                <a:lnTo>
                  <a:pt x="311" y="530"/>
                </a:lnTo>
                <a:lnTo>
                  <a:pt x="304" y="530"/>
                </a:lnTo>
                <a:cubicBezTo>
                  <a:pt x="297" y="530"/>
                  <a:pt x="297" y="530"/>
                  <a:pt x="290" y="530"/>
                </a:cubicBezTo>
                <a:lnTo>
                  <a:pt x="290" y="530"/>
                </a:lnTo>
                <a:lnTo>
                  <a:pt x="290" y="530"/>
                </a:lnTo>
                <a:lnTo>
                  <a:pt x="290" y="530"/>
                </a:lnTo>
                <a:cubicBezTo>
                  <a:pt x="15" y="417"/>
                  <a:pt x="15" y="417"/>
                  <a:pt x="15" y="417"/>
                </a:cubicBezTo>
                <a:lnTo>
                  <a:pt x="15" y="417"/>
                </a:lnTo>
                <a:cubicBezTo>
                  <a:pt x="7" y="410"/>
                  <a:pt x="0" y="403"/>
                  <a:pt x="0" y="388"/>
                </a:cubicBezTo>
                <a:cubicBezTo>
                  <a:pt x="0" y="374"/>
                  <a:pt x="15" y="360"/>
                  <a:pt x="29" y="360"/>
                </a:cubicBezTo>
                <a:close/>
              </a:path>
            </a:pathLst>
          </a:custGeom>
          <a:solidFill>
            <a:schemeClr val="accent3"/>
          </a:solidFill>
          <a:ln>
            <a:noFill/>
          </a:ln>
          <a:effectLst/>
          <a:extLst/>
        </p:spPr>
        <p:txBody>
          <a:bodyPr wrap="none" anchor="ctr"/>
          <a:lstStyle/>
          <a:p>
            <a:pPr>
              <a:defRPr/>
            </a:pPr>
            <a:endParaRPr lang="en-US" sz="900">
              <a:latin typeface="Arial" panose="020B0604020202020204" pitchFamily="34" charset="0"/>
              <a:cs typeface="Arial" panose="020B0604020202020204" pitchFamily="34" charset="0"/>
            </a:endParaRPr>
          </a:p>
        </p:txBody>
      </p:sp>
      <p:sp>
        <p:nvSpPr>
          <p:cNvPr id="26" name="Freeform 30"/>
          <p:cNvSpPr>
            <a:spLocks noChangeArrowheads="1"/>
          </p:cNvSpPr>
          <p:nvPr/>
        </p:nvSpPr>
        <p:spPr bwMode="auto">
          <a:xfrm>
            <a:off x="1717163" y="5269353"/>
            <a:ext cx="408368" cy="408478"/>
          </a:xfrm>
          <a:custGeom>
            <a:avLst/>
            <a:gdLst>
              <a:gd name="T0" fmla="*/ 473 w 587"/>
              <a:gd name="T1" fmla="*/ 226 h 587"/>
              <a:gd name="T2" fmla="*/ 473 w 587"/>
              <a:gd name="T3" fmla="*/ 226 h 587"/>
              <a:gd name="T4" fmla="*/ 417 w 587"/>
              <a:gd name="T5" fmla="*/ 226 h 587"/>
              <a:gd name="T6" fmla="*/ 417 w 587"/>
              <a:gd name="T7" fmla="*/ 360 h 587"/>
              <a:gd name="T8" fmla="*/ 473 w 587"/>
              <a:gd name="T9" fmla="*/ 360 h 587"/>
              <a:gd name="T10" fmla="*/ 586 w 587"/>
              <a:gd name="T11" fmla="*/ 473 h 587"/>
              <a:gd name="T12" fmla="*/ 473 w 587"/>
              <a:gd name="T13" fmla="*/ 586 h 587"/>
              <a:gd name="T14" fmla="*/ 360 w 587"/>
              <a:gd name="T15" fmla="*/ 473 h 587"/>
              <a:gd name="T16" fmla="*/ 360 w 587"/>
              <a:gd name="T17" fmla="*/ 417 h 587"/>
              <a:gd name="T18" fmla="*/ 226 w 587"/>
              <a:gd name="T19" fmla="*/ 417 h 587"/>
              <a:gd name="T20" fmla="*/ 226 w 587"/>
              <a:gd name="T21" fmla="*/ 473 h 587"/>
              <a:gd name="T22" fmla="*/ 113 w 587"/>
              <a:gd name="T23" fmla="*/ 586 h 587"/>
              <a:gd name="T24" fmla="*/ 0 w 587"/>
              <a:gd name="T25" fmla="*/ 473 h 587"/>
              <a:gd name="T26" fmla="*/ 113 w 587"/>
              <a:gd name="T27" fmla="*/ 360 h 587"/>
              <a:gd name="T28" fmla="*/ 169 w 587"/>
              <a:gd name="T29" fmla="*/ 360 h 587"/>
              <a:gd name="T30" fmla="*/ 169 w 587"/>
              <a:gd name="T31" fmla="*/ 226 h 587"/>
              <a:gd name="T32" fmla="*/ 113 w 587"/>
              <a:gd name="T33" fmla="*/ 226 h 587"/>
              <a:gd name="T34" fmla="*/ 0 w 587"/>
              <a:gd name="T35" fmla="*/ 113 h 587"/>
              <a:gd name="T36" fmla="*/ 113 w 587"/>
              <a:gd name="T37" fmla="*/ 0 h 587"/>
              <a:gd name="T38" fmla="*/ 226 w 587"/>
              <a:gd name="T39" fmla="*/ 113 h 587"/>
              <a:gd name="T40" fmla="*/ 226 w 587"/>
              <a:gd name="T41" fmla="*/ 169 h 587"/>
              <a:gd name="T42" fmla="*/ 360 w 587"/>
              <a:gd name="T43" fmla="*/ 169 h 587"/>
              <a:gd name="T44" fmla="*/ 360 w 587"/>
              <a:gd name="T45" fmla="*/ 113 h 587"/>
              <a:gd name="T46" fmla="*/ 473 w 587"/>
              <a:gd name="T47" fmla="*/ 0 h 587"/>
              <a:gd name="T48" fmla="*/ 586 w 587"/>
              <a:gd name="T49" fmla="*/ 113 h 587"/>
              <a:gd name="T50" fmla="*/ 473 w 587"/>
              <a:gd name="T51" fmla="*/ 226 h 587"/>
              <a:gd name="T52" fmla="*/ 417 w 587"/>
              <a:gd name="T53" fmla="*/ 473 h 587"/>
              <a:gd name="T54" fmla="*/ 417 w 587"/>
              <a:gd name="T55" fmla="*/ 473 h 587"/>
              <a:gd name="T56" fmla="*/ 473 w 587"/>
              <a:gd name="T57" fmla="*/ 530 h 587"/>
              <a:gd name="T58" fmla="*/ 530 w 587"/>
              <a:gd name="T59" fmla="*/ 473 h 587"/>
              <a:gd name="T60" fmla="*/ 480 w 587"/>
              <a:gd name="T61" fmla="*/ 417 h 587"/>
              <a:gd name="T62" fmla="*/ 480 w 587"/>
              <a:gd name="T63" fmla="*/ 417 h 587"/>
              <a:gd name="T64" fmla="*/ 417 w 587"/>
              <a:gd name="T65" fmla="*/ 417 h 587"/>
              <a:gd name="T66" fmla="*/ 417 w 587"/>
              <a:gd name="T67" fmla="*/ 473 h 587"/>
              <a:gd name="T68" fmla="*/ 169 w 587"/>
              <a:gd name="T69" fmla="*/ 113 h 587"/>
              <a:gd name="T70" fmla="*/ 169 w 587"/>
              <a:gd name="T71" fmla="*/ 113 h 587"/>
              <a:gd name="T72" fmla="*/ 113 w 587"/>
              <a:gd name="T73" fmla="*/ 56 h 587"/>
              <a:gd name="T74" fmla="*/ 56 w 587"/>
              <a:gd name="T75" fmla="*/ 113 h 587"/>
              <a:gd name="T76" fmla="*/ 113 w 587"/>
              <a:gd name="T77" fmla="*/ 169 h 587"/>
              <a:gd name="T78" fmla="*/ 169 w 587"/>
              <a:gd name="T79" fmla="*/ 169 h 587"/>
              <a:gd name="T80" fmla="*/ 169 w 587"/>
              <a:gd name="T81" fmla="*/ 113 h 587"/>
              <a:gd name="T82" fmla="*/ 56 w 587"/>
              <a:gd name="T83" fmla="*/ 473 h 587"/>
              <a:gd name="T84" fmla="*/ 56 w 587"/>
              <a:gd name="T85" fmla="*/ 473 h 587"/>
              <a:gd name="T86" fmla="*/ 113 w 587"/>
              <a:gd name="T87" fmla="*/ 530 h 587"/>
              <a:gd name="T88" fmla="*/ 169 w 587"/>
              <a:gd name="T89" fmla="*/ 473 h 587"/>
              <a:gd name="T90" fmla="*/ 169 w 587"/>
              <a:gd name="T91" fmla="*/ 417 h 587"/>
              <a:gd name="T92" fmla="*/ 113 w 587"/>
              <a:gd name="T93" fmla="*/ 417 h 587"/>
              <a:gd name="T94" fmla="*/ 56 w 587"/>
              <a:gd name="T95" fmla="*/ 473 h 587"/>
              <a:gd name="T96" fmla="*/ 360 w 587"/>
              <a:gd name="T97" fmla="*/ 226 h 587"/>
              <a:gd name="T98" fmla="*/ 360 w 587"/>
              <a:gd name="T99" fmla="*/ 226 h 587"/>
              <a:gd name="T100" fmla="*/ 226 w 587"/>
              <a:gd name="T101" fmla="*/ 226 h 587"/>
              <a:gd name="T102" fmla="*/ 226 w 587"/>
              <a:gd name="T103" fmla="*/ 360 h 587"/>
              <a:gd name="T104" fmla="*/ 360 w 587"/>
              <a:gd name="T105" fmla="*/ 360 h 587"/>
              <a:gd name="T106" fmla="*/ 360 w 587"/>
              <a:gd name="T107" fmla="*/ 226 h 587"/>
              <a:gd name="T108" fmla="*/ 473 w 587"/>
              <a:gd name="T109" fmla="*/ 56 h 587"/>
              <a:gd name="T110" fmla="*/ 473 w 587"/>
              <a:gd name="T111" fmla="*/ 56 h 587"/>
              <a:gd name="T112" fmla="*/ 417 w 587"/>
              <a:gd name="T113" fmla="*/ 113 h 587"/>
              <a:gd name="T114" fmla="*/ 417 w 587"/>
              <a:gd name="T115" fmla="*/ 169 h 587"/>
              <a:gd name="T116" fmla="*/ 473 w 587"/>
              <a:gd name="T117" fmla="*/ 169 h 587"/>
              <a:gd name="T118" fmla="*/ 530 w 587"/>
              <a:gd name="T119" fmla="*/ 113 h 587"/>
              <a:gd name="T120" fmla="*/ 473 w 587"/>
              <a:gd name="T121" fmla="*/ 56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87" h="587">
                <a:moveTo>
                  <a:pt x="473" y="226"/>
                </a:moveTo>
                <a:lnTo>
                  <a:pt x="473" y="226"/>
                </a:lnTo>
                <a:cubicBezTo>
                  <a:pt x="417" y="226"/>
                  <a:pt x="417" y="226"/>
                  <a:pt x="417" y="226"/>
                </a:cubicBezTo>
                <a:cubicBezTo>
                  <a:pt x="417" y="360"/>
                  <a:pt x="417" y="360"/>
                  <a:pt x="417" y="360"/>
                </a:cubicBezTo>
                <a:cubicBezTo>
                  <a:pt x="473" y="360"/>
                  <a:pt x="473" y="360"/>
                  <a:pt x="473" y="360"/>
                </a:cubicBezTo>
                <a:cubicBezTo>
                  <a:pt x="537" y="360"/>
                  <a:pt x="586" y="410"/>
                  <a:pt x="586" y="473"/>
                </a:cubicBezTo>
                <a:cubicBezTo>
                  <a:pt x="586" y="537"/>
                  <a:pt x="537" y="586"/>
                  <a:pt x="473" y="586"/>
                </a:cubicBezTo>
                <a:cubicBezTo>
                  <a:pt x="410" y="586"/>
                  <a:pt x="360" y="537"/>
                  <a:pt x="360" y="473"/>
                </a:cubicBezTo>
                <a:cubicBezTo>
                  <a:pt x="360" y="417"/>
                  <a:pt x="360" y="417"/>
                  <a:pt x="360" y="417"/>
                </a:cubicBezTo>
                <a:cubicBezTo>
                  <a:pt x="226" y="417"/>
                  <a:pt x="226" y="417"/>
                  <a:pt x="226" y="417"/>
                </a:cubicBezTo>
                <a:cubicBezTo>
                  <a:pt x="226" y="473"/>
                  <a:pt x="226" y="473"/>
                  <a:pt x="226" y="473"/>
                </a:cubicBezTo>
                <a:cubicBezTo>
                  <a:pt x="226" y="537"/>
                  <a:pt x="176" y="586"/>
                  <a:pt x="113" y="586"/>
                </a:cubicBezTo>
                <a:cubicBezTo>
                  <a:pt x="49" y="586"/>
                  <a:pt x="0" y="537"/>
                  <a:pt x="0" y="473"/>
                </a:cubicBezTo>
                <a:cubicBezTo>
                  <a:pt x="0" y="410"/>
                  <a:pt x="49" y="360"/>
                  <a:pt x="113" y="360"/>
                </a:cubicBezTo>
                <a:cubicBezTo>
                  <a:pt x="169" y="360"/>
                  <a:pt x="169" y="360"/>
                  <a:pt x="169" y="360"/>
                </a:cubicBezTo>
                <a:cubicBezTo>
                  <a:pt x="169" y="226"/>
                  <a:pt x="169" y="226"/>
                  <a:pt x="169" y="226"/>
                </a:cubicBezTo>
                <a:cubicBezTo>
                  <a:pt x="113" y="226"/>
                  <a:pt x="113" y="226"/>
                  <a:pt x="113" y="226"/>
                </a:cubicBezTo>
                <a:cubicBezTo>
                  <a:pt x="49" y="226"/>
                  <a:pt x="0" y="176"/>
                  <a:pt x="0" y="113"/>
                </a:cubicBezTo>
                <a:cubicBezTo>
                  <a:pt x="0" y="49"/>
                  <a:pt x="49" y="0"/>
                  <a:pt x="113" y="0"/>
                </a:cubicBezTo>
                <a:cubicBezTo>
                  <a:pt x="176" y="0"/>
                  <a:pt x="226" y="49"/>
                  <a:pt x="226" y="113"/>
                </a:cubicBezTo>
                <a:cubicBezTo>
                  <a:pt x="226" y="169"/>
                  <a:pt x="226" y="169"/>
                  <a:pt x="226" y="169"/>
                </a:cubicBezTo>
                <a:cubicBezTo>
                  <a:pt x="360" y="169"/>
                  <a:pt x="360" y="169"/>
                  <a:pt x="360" y="169"/>
                </a:cubicBezTo>
                <a:cubicBezTo>
                  <a:pt x="360" y="113"/>
                  <a:pt x="360" y="113"/>
                  <a:pt x="360" y="113"/>
                </a:cubicBezTo>
                <a:cubicBezTo>
                  <a:pt x="360" y="49"/>
                  <a:pt x="410" y="0"/>
                  <a:pt x="473" y="0"/>
                </a:cubicBezTo>
                <a:cubicBezTo>
                  <a:pt x="537" y="0"/>
                  <a:pt x="586" y="49"/>
                  <a:pt x="586" y="113"/>
                </a:cubicBezTo>
                <a:cubicBezTo>
                  <a:pt x="586" y="176"/>
                  <a:pt x="537" y="226"/>
                  <a:pt x="473" y="226"/>
                </a:cubicBezTo>
                <a:close/>
                <a:moveTo>
                  <a:pt x="417" y="473"/>
                </a:moveTo>
                <a:lnTo>
                  <a:pt x="417" y="473"/>
                </a:lnTo>
                <a:cubicBezTo>
                  <a:pt x="417" y="502"/>
                  <a:pt x="445" y="530"/>
                  <a:pt x="473" y="530"/>
                </a:cubicBezTo>
                <a:cubicBezTo>
                  <a:pt x="501" y="530"/>
                  <a:pt x="530" y="502"/>
                  <a:pt x="530" y="473"/>
                </a:cubicBezTo>
                <a:cubicBezTo>
                  <a:pt x="530" y="445"/>
                  <a:pt x="508" y="417"/>
                  <a:pt x="480" y="417"/>
                </a:cubicBezTo>
                <a:lnTo>
                  <a:pt x="480" y="417"/>
                </a:lnTo>
                <a:cubicBezTo>
                  <a:pt x="417" y="417"/>
                  <a:pt x="417" y="417"/>
                  <a:pt x="417" y="417"/>
                </a:cubicBezTo>
                <a:lnTo>
                  <a:pt x="417" y="473"/>
                </a:lnTo>
                <a:close/>
                <a:moveTo>
                  <a:pt x="169" y="113"/>
                </a:moveTo>
                <a:lnTo>
                  <a:pt x="169" y="113"/>
                </a:lnTo>
                <a:cubicBezTo>
                  <a:pt x="169" y="84"/>
                  <a:pt x="148" y="56"/>
                  <a:pt x="113" y="56"/>
                </a:cubicBezTo>
                <a:cubicBezTo>
                  <a:pt x="84" y="56"/>
                  <a:pt x="56" y="84"/>
                  <a:pt x="56" y="113"/>
                </a:cubicBezTo>
                <a:cubicBezTo>
                  <a:pt x="56" y="141"/>
                  <a:pt x="84" y="169"/>
                  <a:pt x="113" y="169"/>
                </a:cubicBezTo>
                <a:cubicBezTo>
                  <a:pt x="169" y="169"/>
                  <a:pt x="169" y="169"/>
                  <a:pt x="169" y="169"/>
                </a:cubicBezTo>
                <a:lnTo>
                  <a:pt x="169" y="113"/>
                </a:lnTo>
                <a:close/>
                <a:moveTo>
                  <a:pt x="56" y="473"/>
                </a:moveTo>
                <a:lnTo>
                  <a:pt x="56" y="473"/>
                </a:lnTo>
                <a:cubicBezTo>
                  <a:pt x="56" y="502"/>
                  <a:pt x="84" y="530"/>
                  <a:pt x="113" y="530"/>
                </a:cubicBezTo>
                <a:cubicBezTo>
                  <a:pt x="148" y="530"/>
                  <a:pt x="169" y="502"/>
                  <a:pt x="169" y="473"/>
                </a:cubicBezTo>
                <a:cubicBezTo>
                  <a:pt x="169" y="417"/>
                  <a:pt x="169" y="417"/>
                  <a:pt x="169" y="417"/>
                </a:cubicBezTo>
                <a:cubicBezTo>
                  <a:pt x="113" y="417"/>
                  <a:pt x="113" y="417"/>
                  <a:pt x="113" y="417"/>
                </a:cubicBezTo>
                <a:cubicBezTo>
                  <a:pt x="84" y="417"/>
                  <a:pt x="56" y="438"/>
                  <a:pt x="56" y="473"/>
                </a:cubicBezTo>
                <a:close/>
                <a:moveTo>
                  <a:pt x="360" y="226"/>
                </a:moveTo>
                <a:lnTo>
                  <a:pt x="360" y="226"/>
                </a:lnTo>
                <a:cubicBezTo>
                  <a:pt x="226" y="226"/>
                  <a:pt x="226" y="226"/>
                  <a:pt x="226" y="226"/>
                </a:cubicBezTo>
                <a:cubicBezTo>
                  <a:pt x="226" y="360"/>
                  <a:pt x="226" y="360"/>
                  <a:pt x="226" y="360"/>
                </a:cubicBezTo>
                <a:cubicBezTo>
                  <a:pt x="360" y="360"/>
                  <a:pt x="360" y="360"/>
                  <a:pt x="360" y="360"/>
                </a:cubicBezTo>
                <a:lnTo>
                  <a:pt x="360" y="226"/>
                </a:lnTo>
                <a:close/>
                <a:moveTo>
                  <a:pt x="473" y="56"/>
                </a:moveTo>
                <a:lnTo>
                  <a:pt x="473" y="56"/>
                </a:lnTo>
                <a:cubicBezTo>
                  <a:pt x="445" y="56"/>
                  <a:pt x="417" y="84"/>
                  <a:pt x="417" y="113"/>
                </a:cubicBezTo>
                <a:cubicBezTo>
                  <a:pt x="417" y="169"/>
                  <a:pt x="417" y="169"/>
                  <a:pt x="417" y="169"/>
                </a:cubicBezTo>
                <a:cubicBezTo>
                  <a:pt x="473" y="169"/>
                  <a:pt x="473" y="169"/>
                  <a:pt x="473" y="169"/>
                </a:cubicBezTo>
                <a:cubicBezTo>
                  <a:pt x="501" y="169"/>
                  <a:pt x="530" y="141"/>
                  <a:pt x="530" y="113"/>
                </a:cubicBezTo>
                <a:cubicBezTo>
                  <a:pt x="530" y="84"/>
                  <a:pt x="501" y="56"/>
                  <a:pt x="473" y="56"/>
                </a:cubicBezTo>
                <a:close/>
              </a:path>
            </a:pathLst>
          </a:custGeom>
          <a:solidFill>
            <a:schemeClr val="accent4"/>
          </a:solidFill>
          <a:ln>
            <a:noFill/>
          </a:ln>
          <a:effectLst/>
          <a:extLst/>
        </p:spPr>
        <p:txBody>
          <a:bodyPr wrap="none" anchor="ctr"/>
          <a:lstStyle/>
          <a:p>
            <a:pPr>
              <a:defRPr/>
            </a:pPr>
            <a:endParaRPr lang="en-US" sz="900">
              <a:latin typeface="Arial" panose="020B0604020202020204" pitchFamily="34" charset="0"/>
              <a:cs typeface="Arial" panose="020B0604020202020204" pitchFamily="34" charset="0"/>
            </a:endParaRPr>
          </a:p>
        </p:txBody>
      </p:sp>
      <p:sp>
        <p:nvSpPr>
          <p:cNvPr id="27" name="文本框 26"/>
          <p:cNvSpPr txBox="1"/>
          <p:nvPr/>
        </p:nvSpPr>
        <p:spPr>
          <a:xfrm>
            <a:off x="4456770" y="293231"/>
            <a:ext cx="3278462" cy="461665"/>
          </a:xfrm>
          <a:prstGeom prst="rect">
            <a:avLst/>
          </a:prstGeom>
          <a:noFill/>
        </p:spPr>
        <p:txBody>
          <a:bodyPr wrap="none" rtlCol="0">
            <a:spAutoFit/>
          </a:bodyPr>
          <a:lstStyle/>
          <a:p>
            <a:pPr algn="ctr" fontAlgn="auto">
              <a:spcBef>
                <a:spcPts val="0"/>
              </a:spcBef>
              <a:spcAft>
                <a:spcPts val="0"/>
              </a:spcAft>
              <a:defRPr/>
            </a:pPr>
            <a:r>
              <a:rPr lang="zh-CN" altLang="en-US" sz="2400" b="1" dirty="0">
                <a:solidFill>
                  <a:schemeClr val="tx2"/>
                </a:solidFill>
                <a:ea typeface="张海山锐线体简" panose="02000000000000000000" pitchFamily="2" charset="-122"/>
                <a:cs typeface="+mn-ea"/>
                <a:sym typeface="+mn-lt"/>
              </a:rPr>
              <a:t>单击这里添加您的标题</a:t>
            </a:r>
          </a:p>
        </p:txBody>
      </p:sp>
    </p:spTree>
    <p:extLst>
      <p:ext uri="{BB962C8B-B14F-4D97-AF65-F5344CB8AC3E}">
        <p14:creationId xmlns:p14="http://schemas.microsoft.com/office/powerpoint/2010/main" val="312619009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p15:prstTrans prst="peelOff"/>
      </p:transition>
    </mc:Choice>
    <mc:Fallback>
      <p:transition spd="slow" advClick="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lock Arc 64"/>
          <p:cNvSpPr>
            <a:spLocks noChangeAspect="1"/>
          </p:cNvSpPr>
          <p:nvPr/>
        </p:nvSpPr>
        <p:spPr>
          <a:xfrm rot="10800000">
            <a:off x="994855" y="1833144"/>
            <a:ext cx="2213784" cy="2297212"/>
          </a:xfrm>
          <a:prstGeom prst="blockArc">
            <a:avLst>
              <a:gd name="adj1" fmla="val 10800000"/>
              <a:gd name="adj2" fmla="val 0"/>
              <a:gd name="adj3" fmla="val 9694"/>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a:endParaRPr lang="en-US" sz="900">
              <a:solidFill>
                <a:schemeClr val="tx1"/>
              </a:solidFill>
              <a:latin typeface="Arial" panose="020B0604020202020204" pitchFamily="34" charset="0"/>
              <a:cs typeface="Arial" panose="020B0604020202020204" pitchFamily="34" charset="0"/>
            </a:endParaRPr>
          </a:p>
        </p:txBody>
      </p:sp>
      <p:sp>
        <p:nvSpPr>
          <p:cNvPr id="5" name="Block Arc 68"/>
          <p:cNvSpPr>
            <a:spLocks noChangeAspect="1"/>
          </p:cNvSpPr>
          <p:nvPr/>
        </p:nvSpPr>
        <p:spPr>
          <a:xfrm>
            <a:off x="2998345" y="1833144"/>
            <a:ext cx="2213784" cy="2297212"/>
          </a:xfrm>
          <a:prstGeom prst="blockArc">
            <a:avLst>
              <a:gd name="adj1" fmla="val 10800000"/>
              <a:gd name="adj2" fmla="val 0"/>
              <a:gd name="adj3" fmla="val 9694"/>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a:endParaRPr lang="en-US" sz="900">
              <a:solidFill>
                <a:schemeClr val="tx1"/>
              </a:solidFill>
              <a:latin typeface="Arial" panose="020B0604020202020204" pitchFamily="34" charset="0"/>
              <a:cs typeface="Arial" panose="020B0604020202020204" pitchFamily="34" charset="0"/>
            </a:endParaRPr>
          </a:p>
        </p:txBody>
      </p:sp>
      <p:sp>
        <p:nvSpPr>
          <p:cNvPr id="6" name="Block Arc 69"/>
          <p:cNvSpPr>
            <a:spLocks noChangeAspect="1"/>
          </p:cNvSpPr>
          <p:nvPr/>
        </p:nvSpPr>
        <p:spPr>
          <a:xfrm rot="10800000">
            <a:off x="5001836" y="1833145"/>
            <a:ext cx="2213784" cy="2297212"/>
          </a:xfrm>
          <a:prstGeom prst="blockArc">
            <a:avLst>
              <a:gd name="adj1" fmla="val 10800000"/>
              <a:gd name="adj2" fmla="val 0"/>
              <a:gd name="adj3" fmla="val 9694"/>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a:endParaRPr lang="en-US" sz="900">
              <a:solidFill>
                <a:schemeClr val="tx1"/>
              </a:solidFill>
              <a:latin typeface="Arial" panose="020B0604020202020204" pitchFamily="34" charset="0"/>
              <a:cs typeface="Arial" panose="020B0604020202020204" pitchFamily="34" charset="0"/>
            </a:endParaRPr>
          </a:p>
        </p:txBody>
      </p:sp>
      <p:sp>
        <p:nvSpPr>
          <p:cNvPr id="7" name="Block Arc 70"/>
          <p:cNvSpPr>
            <a:spLocks noChangeAspect="1"/>
          </p:cNvSpPr>
          <p:nvPr/>
        </p:nvSpPr>
        <p:spPr>
          <a:xfrm>
            <a:off x="7005326" y="1833146"/>
            <a:ext cx="2213784" cy="2297212"/>
          </a:xfrm>
          <a:prstGeom prst="blockArc">
            <a:avLst>
              <a:gd name="adj1" fmla="val 10800000"/>
              <a:gd name="adj2" fmla="val 0"/>
              <a:gd name="adj3" fmla="val 9694"/>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a:endParaRPr lang="en-US" sz="900">
              <a:solidFill>
                <a:schemeClr val="tx1"/>
              </a:solidFill>
              <a:latin typeface="Arial" panose="020B0604020202020204" pitchFamily="34" charset="0"/>
              <a:cs typeface="Arial" panose="020B0604020202020204" pitchFamily="34" charset="0"/>
            </a:endParaRPr>
          </a:p>
        </p:txBody>
      </p:sp>
      <p:sp>
        <p:nvSpPr>
          <p:cNvPr id="8" name="Block Arc 71"/>
          <p:cNvSpPr>
            <a:spLocks noChangeAspect="1"/>
          </p:cNvSpPr>
          <p:nvPr/>
        </p:nvSpPr>
        <p:spPr>
          <a:xfrm>
            <a:off x="994855" y="1833144"/>
            <a:ext cx="2213784" cy="2297212"/>
          </a:xfrm>
          <a:prstGeom prst="blockArc">
            <a:avLst>
              <a:gd name="adj1" fmla="val 10800000"/>
              <a:gd name="adj2" fmla="val 0"/>
              <a:gd name="adj3" fmla="val 9694"/>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a:endParaRPr lang="en-US" sz="900">
              <a:solidFill>
                <a:schemeClr val="tx1"/>
              </a:solidFill>
              <a:latin typeface="Arial" panose="020B0604020202020204" pitchFamily="34" charset="0"/>
              <a:cs typeface="Arial" panose="020B0604020202020204" pitchFamily="34" charset="0"/>
            </a:endParaRPr>
          </a:p>
        </p:txBody>
      </p:sp>
      <p:sp>
        <p:nvSpPr>
          <p:cNvPr id="9" name="Block Arc 72"/>
          <p:cNvSpPr>
            <a:spLocks noChangeAspect="1"/>
          </p:cNvSpPr>
          <p:nvPr/>
        </p:nvSpPr>
        <p:spPr>
          <a:xfrm rot="10800000">
            <a:off x="9008816" y="1833146"/>
            <a:ext cx="2213784" cy="2297212"/>
          </a:xfrm>
          <a:prstGeom prst="blockArc">
            <a:avLst>
              <a:gd name="adj1" fmla="val 10800000"/>
              <a:gd name="adj2" fmla="val 0"/>
              <a:gd name="adj3" fmla="val 9694"/>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a:endParaRPr lang="en-US" sz="900">
              <a:solidFill>
                <a:schemeClr val="tx1"/>
              </a:solidFill>
              <a:latin typeface="Arial" panose="020B0604020202020204" pitchFamily="34" charset="0"/>
              <a:cs typeface="Arial" panose="020B0604020202020204" pitchFamily="34" charset="0"/>
            </a:endParaRPr>
          </a:p>
        </p:txBody>
      </p:sp>
      <p:sp>
        <p:nvSpPr>
          <p:cNvPr id="10" name="Block Arc 73"/>
          <p:cNvSpPr>
            <a:spLocks noChangeAspect="1"/>
          </p:cNvSpPr>
          <p:nvPr/>
        </p:nvSpPr>
        <p:spPr>
          <a:xfrm rot="10800000">
            <a:off x="2998345" y="1833144"/>
            <a:ext cx="2213784" cy="2297212"/>
          </a:xfrm>
          <a:prstGeom prst="blockArc">
            <a:avLst>
              <a:gd name="adj1" fmla="val 10800000"/>
              <a:gd name="adj2" fmla="val 0"/>
              <a:gd name="adj3" fmla="val 9694"/>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a:endParaRPr lang="en-US" sz="900">
              <a:solidFill>
                <a:schemeClr val="tx1"/>
              </a:solidFill>
              <a:latin typeface="Arial" panose="020B0604020202020204" pitchFamily="34" charset="0"/>
              <a:cs typeface="Arial" panose="020B0604020202020204" pitchFamily="34" charset="0"/>
            </a:endParaRPr>
          </a:p>
        </p:txBody>
      </p:sp>
      <p:sp>
        <p:nvSpPr>
          <p:cNvPr id="11" name="Block Arc 74"/>
          <p:cNvSpPr>
            <a:spLocks noChangeAspect="1"/>
          </p:cNvSpPr>
          <p:nvPr/>
        </p:nvSpPr>
        <p:spPr>
          <a:xfrm rot="10800000">
            <a:off x="7005326" y="1833146"/>
            <a:ext cx="2213784" cy="2297212"/>
          </a:xfrm>
          <a:prstGeom prst="blockArc">
            <a:avLst>
              <a:gd name="adj1" fmla="val 10800000"/>
              <a:gd name="adj2" fmla="val 0"/>
              <a:gd name="adj3" fmla="val 9694"/>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a:endParaRPr lang="en-US" sz="900">
              <a:solidFill>
                <a:schemeClr val="tx1"/>
              </a:solidFill>
              <a:latin typeface="Arial" panose="020B0604020202020204" pitchFamily="34" charset="0"/>
              <a:cs typeface="Arial" panose="020B0604020202020204" pitchFamily="34" charset="0"/>
            </a:endParaRPr>
          </a:p>
        </p:txBody>
      </p:sp>
      <p:sp>
        <p:nvSpPr>
          <p:cNvPr id="12" name="Block Arc 75"/>
          <p:cNvSpPr>
            <a:spLocks noChangeAspect="1"/>
          </p:cNvSpPr>
          <p:nvPr/>
        </p:nvSpPr>
        <p:spPr>
          <a:xfrm>
            <a:off x="5001836" y="1833145"/>
            <a:ext cx="2213784" cy="2297212"/>
          </a:xfrm>
          <a:prstGeom prst="blockArc">
            <a:avLst>
              <a:gd name="adj1" fmla="val 10800000"/>
              <a:gd name="adj2" fmla="val 0"/>
              <a:gd name="adj3" fmla="val 9694"/>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a:endParaRPr lang="en-US" sz="900">
              <a:solidFill>
                <a:schemeClr val="tx1"/>
              </a:solidFill>
              <a:latin typeface="Arial" panose="020B0604020202020204" pitchFamily="34" charset="0"/>
              <a:cs typeface="Arial" panose="020B0604020202020204" pitchFamily="34" charset="0"/>
            </a:endParaRPr>
          </a:p>
        </p:txBody>
      </p:sp>
      <p:sp>
        <p:nvSpPr>
          <p:cNvPr id="13" name="Block Arc 76"/>
          <p:cNvSpPr>
            <a:spLocks noChangeAspect="1"/>
          </p:cNvSpPr>
          <p:nvPr/>
        </p:nvSpPr>
        <p:spPr>
          <a:xfrm>
            <a:off x="9008816" y="1833146"/>
            <a:ext cx="2213784" cy="2297212"/>
          </a:xfrm>
          <a:prstGeom prst="blockArc">
            <a:avLst>
              <a:gd name="adj1" fmla="val 10800000"/>
              <a:gd name="adj2" fmla="val 0"/>
              <a:gd name="adj3" fmla="val 9694"/>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a:endParaRPr lang="en-US" sz="900">
              <a:solidFill>
                <a:schemeClr val="tx1"/>
              </a:solidFill>
              <a:latin typeface="Arial" panose="020B0604020202020204" pitchFamily="34" charset="0"/>
              <a:cs typeface="Arial" panose="020B0604020202020204" pitchFamily="34" charset="0"/>
            </a:endParaRPr>
          </a:p>
        </p:txBody>
      </p:sp>
      <p:sp>
        <p:nvSpPr>
          <p:cNvPr id="14" name="TextBox 83"/>
          <p:cNvSpPr txBox="1"/>
          <p:nvPr/>
        </p:nvSpPr>
        <p:spPr>
          <a:xfrm>
            <a:off x="9229497" y="4821815"/>
            <a:ext cx="1785719" cy="738644"/>
          </a:xfrm>
          <a:prstGeom prst="rect">
            <a:avLst/>
          </a:prstGeom>
          <a:noFill/>
        </p:spPr>
        <p:txBody>
          <a:bodyPr wrap="square" lIns="121899" tIns="60950" rIns="121899" bIns="60950" rtlCol="0">
            <a:spAutoFit/>
          </a:bodyPr>
          <a:lstStyle/>
          <a:p>
            <a:pPr algn="ctr">
              <a:lnSpc>
                <a:spcPts val="1600"/>
              </a:lnSpc>
              <a:spcAft>
                <a:spcPts val="1600"/>
              </a:spcAft>
            </a:pPr>
            <a:r>
              <a:rPr lang="en-US" sz="1400">
                <a:solidFill>
                  <a:schemeClr val="tx1">
                    <a:lumMod val="50000"/>
                    <a:lumOff val="50000"/>
                  </a:schemeClr>
                </a:solidFill>
                <a:latin typeface="Arial" panose="020B0604020202020204" pitchFamily="34" charset="0"/>
                <a:ea typeface="Open Sans" panose="020B0606030504020204" pitchFamily="34" charset="0"/>
                <a:cs typeface="Arial" panose="020B0604020202020204" pitchFamily="34" charset="0"/>
              </a:rPr>
              <a:t>Buying and selling a product or premium services</a:t>
            </a:r>
            <a:endParaRPr lang="en-US" sz="1400"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15" name="Rectangle 84"/>
          <p:cNvSpPr/>
          <p:nvPr/>
        </p:nvSpPr>
        <p:spPr>
          <a:xfrm>
            <a:off x="1350283" y="4408320"/>
            <a:ext cx="1502933" cy="400089"/>
          </a:xfrm>
          <a:prstGeom prst="rect">
            <a:avLst/>
          </a:prstGeom>
        </p:spPr>
        <p:txBody>
          <a:bodyPr wrap="none" lIns="121899" tIns="60950" rIns="121899" bIns="60950">
            <a:spAutoFit/>
          </a:bodyPr>
          <a:lstStyle/>
          <a:p>
            <a:pPr algn="ctr"/>
            <a:r>
              <a:rPr lang="en-US" b="1" dirty="0">
                <a:solidFill>
                  <a:schemeClr val="tx1">
                    <a:lumMod val="75000"/>
                    <a:lumOff val="25000"/>
                  </a:schemeClr>
                </a:solidFill>
                <a:latin typeface="Arial" panose="020B0604020202020204" pitchFamily="34" charset="0"/>
                <a:cs typeface="Arial" panose="020B0604020202020204" pitchFamily="34" charset="0"/>
              </a:rPr>
              <a:t>DEVELOPE</a:t>
            </a:r>
          </a:p>
        </p:txBody>
      </p:sp>
      <p:sp>
        <p:nvSpPr>
          <p:cNvPr id="16" name="Rectangle 85"/>
          <p:cNvSpPr/>
          <p:nvPr/>
        </p:nvSpPr>
        <p:spPr>
          <a:xfrm>
            <a:off x="3516221" y="4408320"/>
            <a:ext cx="1178037" cy="400089"/>
          </a:xfrm>
          <a:prstGeom prst="rect">
            <a:avLst/>
          </a:prstGeom>
        </p:spPr>
        <p:txBody>
          <a:bodyPr wrap="none" lIns="121899" tIns="60950" rIns="121899" bIns="60950">
            <a:spAutoFit/>
          </a:bodyPr>
          <a:lstStyle/>
          <a:p>
            <a:pPr algn="ctr"/>
            <a:r>
              <a:rPr lang="en-US" b="1" dirty="0">
                <a:solidFill>
                  <a:schemeClr val="tx1">
                    <a:lumMod val="75000"/>
                    <a:lumOff val="25000"/>
                  </a:schemeClr>
                </a:solidFill>
                <a:latin typeface="Arial" panose="020B0604020202020204" pitchFamily="34" charset="0"/>
                <a:cs typeface="Arial" panose="020B0604020202020204" pitchFamily="34" charset="0"/>
              </a:rPr>
              <a:t>TARGET</a:t>
            </a:r>
          </a:p>
        </p:txBody>
      </p:sp>
      <p:sp>
        <p:nvSpPr>
          <p:cNvPr id="17" name="Rectangle 87"/>
          <p:cNvSpPr/>
          <p:nvPr/>
        </p:nvSpPr>
        <p:spPr>
          <a:xfrm>
            <a:off x="5427792" y="4408320"/>
            <a:ext cx="1361869" cy="400089"/>
          </a:xfrm>
          <a:prstGeom prst="rect">
            <a:avLst/>
          </a:prstGeom>
        </p:spPr>
        <p:txBody>
          <a:bodyPr wrap="none" lIns="121899" tIns="60950" rIns="121899" bIns="60950">
            <a:spAutoFit/>
          </a:bodyPr>
          <a:lstStyle/>
          <a:p>
            <a:pPr algn="ctr"/>
            <a:r>
              <a:rPr lang="en-US" b="1" dirty="0">
                <a:solidFill>
                  <a:schemeClr val="tx1">
                    <a:lumMod val="75000"/>
                    <a:lumOff val="25000"/>
                  </a:schemeClr>
                </a:solidFill>
                <a:latin typeface="Arial" panose="020B0604020202020204" pitchFamily="34" charset="0"/>
                <a:cs typeface="Arial" panose="020B0604020202020204" pitchFamily="34" charset="0"/>
              </a:rPr>
              <a:t>CONTENT</a:t>
            </a:r>
          </a:p>
        </p:txBody>
      </p:sp>
      <p:sp>
        <p:nvSpPr>
          <p:cNvPr id="18" name="Rectangle 88"/>
          <p:cNvSpPr/>
          <p:nvPr/>
        </p:nvSpPr>
        <p:spPr>
          <a:xfrm>
            <a:off x="7455867" y="4408320"/>
            <a:ext cx="1297750" cy="400089"/>
          </a:xfrm>
          <a:prstGeom prst="rect">
            <a:avLst/>
          </a:prstGeom>
        </p:spPr>
        <p:txBody>
          <a:bodyPr wrap="none" lIns="121899" tIns="60950" rIns="121899" bIns="60950">
            <a:spAutoFit/>
          </a:bodyPr>
          <a:lstStyle/>
          <a:p>
            <a:pPr algn="ctr"/>
            <a:r>
              <a:rPr lang="en-US" b="1" dirty="0">
                <a:solidFill>
                  <a:schemeClr val="tx1">
                    <a:lumMod val="75000"/>
                    <a:lumOff val="25000"/>
                  </a:schemeClr>
                </a:solidFill>
                <a:latin typeface="Arial" panose="020B0604020202020204" pitchFamily="34" charset="0"/>
                <a:cs typeface="Arial" panose="020B0604020202020204" pitchFamily="34" charset="0"/>
              </a:rPr>
              <a:t>SENDING</a:t>
            </a:r>
          </a:p>
        </p:txBody>
      </p:sp>
      <p:sp>
        <p:nvSpPr>
          <p:cNvPr id="19" name="Rectangle 89"/>
          <p:cNvSpPr/>
          <p:nvPr/>
        </p:nvSpPr>
        <p:spPr>
          <a:xfrm>
            <a:off x="9412353" y="4408320"/>
            <a:ext cx="1391750" cy="400089"/>
          </a:xfrm>
          <a:prstGeom prst="rect">
            <a:avLst/>
          </a:prstGeom>
        </p:spPr>
        <p:txBody>
          <a:bodyPr wrap="none" lIns="121899" tIns="60950" rIns="121899" bIns="60950">
            <a:spAutoFit/>
          </a:bodyPr>
          <a:lstStyle/>
          <a:p>
            <a:pPr algn="ctr"/>
            <a:r>
              <a:rPr lang="en-US" b="1" dirty="0">
                <a:solidFill>
                  <a:schemeClr val="tx1">
                    <a:lumMod val="75000"/>
                    <a:lumOff val="25000"/>
                  </a:schemeClr>
                </a:solidFill>
                <a:latin typeface="Arial" panose="020B0604020202020204" pitchFamily="34" charset="0"/>
                <a:cs typeface="Arial" panose="020B0604020202020204" pitchFamily="34" charset="0"/>
              </a:rPr>
              <a:t>DELIVERY</a:t>
            </a:r>
          </a:p>
        </p:txBody>
      </p:sp>
      <p:grpSp>
        <p:nvGrpSpPr>
          <p:cNvPr id="20" name="Group 100"/>
          <p:cNvGrpSpPr/>
          <p:nvPr/>
        </p:nvGrpSpPr>
        <p:grpSpPr>
          <a:xfrm>
            <a:off x="1745159" y="2673148"/>
            <a:ext cx="739526" cy="603984"/>
            <a:chOff x="11707403" y="7861444"/>
            <a:chExt cx="953415" cy="778672"/>
          </a:xfrm>
        </p:grpSpPr>
        <p:sp>
          <p:nvSpPr>
            <p:cNvPr id="21" name="Freeform 457"/>
            <p:cNvSpPr>
              <a:spLocks noChangeArrowheads="1"/>
            </p:cNvSpPr>
            <p:nvPr/>
          </p:nvSpPr>
          <p:spPr bwMode="auto">
            <a:xfrm>
              <a:off x="11707403" y="7861444"/>
              <a:ext cx="953415" cy="435420"/>
            </a:xfrm>
            <a:custGeom>
              <a:avLst/>
              <a:gdLst>
                <a:gd name="T0" fmla="*/ 664 w 1324"/>
                <a:gd name="T1" fmla="*/ 0 h 603"/>
                <a:gd name="T2" fmla="*/ 0 w 1324"/>
                <a:gd name="T3" fmla="*/ 301 h 603"/>
                <a:gd name="T4" fmla="*/ 664 w 1324"/>
                <a:gd name="T5" fmla="*/ 602 h 603"/>
                <a:gd name="T6" fmla="*/ 1323 w 1324"/>
                <a:gd name="T7" fmla="*/ 301 h 603"/>
                <a:gd name="T8" fmla="*/ 664 w 1324"/>
                <a:gd name="T9" fmla="*/ 0 h 603"/>
              </a:gdLst>
              <a:ahLst/>
              <a:cxnLst>
                <a:cxn ang="0">
                  <a:pos x="T0" y="T1"/>
                </a:cxn>
                <a:cxn ang="0">
                  <a:pos x="T2" y="T3"/>
                </a:cxn>
                <a:cxn ang="0">
                  <a:pos x="T4" y="T5"/>
                </a:cxn>
                <a:cxn ang="0">
                  <a:pos x="T6" y="T7"/>
                </a:cxn>
                <a:cxn ang="0">
                  <a:pos x="T8" y="T9"/>
                </a:cxn>
              </a:cxnLst>
              <a:rect l="0" t="0" r="r" b="b"/>
              <a:pathLst>
                <a:path w="1324" h="603">
                  <a:moveTo>
                    <a:pt x="664" y="0"/>
                  </a:moveTo>
                  <a:lnTo>
                    <a:pt x="0" y="301"/>
                  </a:lnTo>
                  <a:lnTo>
                    <a:pt x="664" y="602"/>
                  </a:lnTo>
                  <a:lnTo>
                    <a:pt x="1323" y="301"/>
                  </a:lnTo>
                  <a:lnTo>
                    <a:pt x="664" y="0"/>
                  </a:lnTo>
                </a:path>
              </a:pathLst>
            </a:custGeom>
            <a:noFill/>
            <a:ln w="9525" cap="flat">
              <a:solidFill>
                <a:schemeClr val="accent1"/>
              </a:solidFill>
              <a:bevel/>
              <a:headEnd/>
              <a:tailEnd/>
            </a:ln>
            <a:effectLst/>
          </p:spPr>
          <p:txBody>
            <a:bodyPr wrap="none" anchor="ctr"/>
            <a:lstStyle/>
            <a:p>
              <a:endParaRPr lang="en-US" sz="900">
                <a:latin typeface="Arial" panose="020B0604020202020204" pitchFamily="34" charset="0"/>
                <a:cs typeface="Arial" panose="020B0604020202020204" pitchFamily="34" charset="0"/>
              </a:endParaRPr>
            </a:p>
          </p:txBody>
        </p:sp>
        <p:sp>
          <p:nvSpPr>
            <p:cNvPr id="22" name="Freeform 458"/>
            <p:cNvSpPr>
              <a:spLocks noChangeArrowheads="1"/>
            </p:cNvSpPr>
            <p:nvPr/>
          </p:nvSpPr>
          <p:spPr bwMode="auto">
            <a:xfrm>
              <a:off x="11707403" y="8338183"/>
              <a:ext cx="953415" cy="301933"/>
            </a:xfrm>
            <a:custGeom>
              <a:avLst/>
              <a:gdLst>
                <a:gd name="T0" fmla="*/ 1054 w 1324"/>
                <a:gd name="T1" fmla="*/ 0 h 421"/>
                <a:gd name="T2" fmla="*/ 1323 w 1324"/>
                <a:gd name="T3" fmla="*/ 121 h 421"/>
                <a:gd name="T4" fmla="*/ 664 w 1324"/>
                <a:gd name="T5" fmla="*/ 420 h 421"/>
                <a:gd name="T6" fmla="*/ 0 w 1324"/>
                <a:gd name="T7" fmla="*/ 121 h 421"/>
                <a:gd name="T8" fmla="*/ 262 w 1324"/>
                <a:gd name="T9" fmla="*/ 0 h 421"/>
              </a:gdLst>
              <a:ahLst/>
              <a:cxnLst>
                <a:cxn ang="0">
                  <a:pos x="T0" y="T1"/>
                </a:cxn>
                <a:cxn ang="0">
                  <a:pos x="T2" y="T3"/>
                </a:cxn>
                <a:cxn ang="0">
                  <a:pos x="T4" y="T5"/>
                </a:cxn>
                <a:cxn ang="0">
                  <a:pos x="T6" y="T7"/>
                </a:cxn>
                <a:cxn ang="0">
                  <a:pos x="T8" y="T9"/>
                </a:cxn>
              </a:cxnLst>
              <a:rect l="0" t="0" r="r" b="b"/>
              <a:pathLst>
                <a:path w="1324" h="421">
                  <a:moveTo>
                    <a:pt x="1054" y="0"/>
                  </a:moveTo>
                  <a:lnTo>
                    <a:pt x="1323" y="121"/>
                  </a:lnTo>
                  <a:lnTo>
                    <a:pt x="664" y="420"/>
                  </a:lnTo>
                  <a:lnTo>
                    <a:pt x="0" y="121"/>
                  </a:lnTo>
                  <a:lnTo>
                    <a:pt x="262" y="0"/>
                  </a:lnTo>
                </a:path>
              </a:pathLst>
            </a:custGeom>
            <a:noFill/>
            <a:ln w="4680" cap="flat">
              <a:solidFill>
                <a:schemeClr val="accent1"/>
              </a:solidFill>
              <a:round/>
              <a:headEnd/>
              <a:tailEnd/>
            </a:ln>
            <a:effectLst/>
          </p:spPr>
          <p:txBody>
            <a:bodyPr/>
            <a:lstStyle/>
            <a:p>
              <a:endParaRPr lang="en-US" sz="900">
                <a:latin typeface="Arial" panose="020B0604020202020204" pitchFamily="34" charset="0"/>
                <a:cs typeface="Arial" panose="020B0604020202020204" pitchFamily="34" charset="0"/>
              </a:endParaRPr>
            </a:p>
          </p:txBody>
        </p:sp>
        <p:sp>
          <p:nvSpPr>
            <p:cNvPr id="23" name="Freeform 459"/>
            <p:cNvSpPr>
              <a:spLocks noChangeArrowheads="1"/>
            </p:cNvSpPr>
            <p:nvPr/>
          </p:nvSpPr>
          <p:spPr bwMode="auto">
            <a:xfrm>
              <a:off x="11707403" y="8166558"/>
              <a:ext cx="953415" cy="305113"/>
            </a:xfrm>
            <a:custGeom>
              <a:avLst/>
              <a:gdLst>
                <a:gd name="T0" fmla="*/ 1054 w 1324"/>
                <a:gd name="T1" fmla="*/ 0 h 423"/>
                <a:gd name="T2" fmla="*/ 1323 w 1324"/>
                <a:gd name="T3" fmla="*/ 121 h 423"/>
                <a:gd name="T4" fmla="*/ 1054 w 1324"/>
                <a:gd name="T5" fmla="*/ 241 h 423"/>
                <a:gd name="T6" fmla="*/ 664 w 1324"/>
                <a:gd name="T7" fmla="*/ 422 h 423"/>
                <a:gd name="T8" fmla="*/ 262 w 1324"/>
                <a:gd name="T9" fmla="*/ 241 h 423"/>
                <a:gd name="T10" fmla="*/ 0 w 1324"/>
                <a:gd name="T11" fmla="*/ 121 h 423"/>
                <a:gd name="T12" fmla="*/ 262 w 1324"/>
                <a:gd name="T13" fmla="*/ 0 h 423"/>
              </a:gdLst>
              <a:ahLst/>
              <a:cxnLst>
                <a:cxn ang="0">
                  <a:pos x="T0" y="T1"/>
                </a:cxn>
                <a:cxn ang="0">
                  <a:pos x="T2" y="T3"/>
                </a:cxn>
                <a:cxn ang="0">
                  <a:pos x="T4" y="T5"/>
                </a:cxn>
                <a:cxn ang="0">
                  <a:pos x="T6" y="T7"/>
                </a:cxn>
                <a:cxn ang="0">
                  <a:pos x="T8" y="T9"/>
                </a:cxn>
                <a:cxn ang="0">
                  <a:pos x="T10" y="T11"/>
                </a:cxn>
                <a:cxn ang="0">
                  <a:pos x="T12" y="T13"/>
                </a:cxn>
              </a:cxnLst>
              <a:rect l="0" t="0" r="r" b="b"/>
              <a:pathLst>
                <a:path w="1324" h="423">
                  <a:moveTo>
                    <a:pt x="1054" y="0"/>
                  </a:moveTo>
                  <a:lnTo>
                    <a:pt x="1323" y="121"/>
                  </a:lnTo>
                  <a:lnTo>
                    <a:pt x="1054" y="241"/>
                  </a:lnTo>
                  <a:lnTo>
                    <a:pt x="664" y="422"/>
                  </a:lnTo>
                  <a:lnTo>
                    <a:pt x="262" y="241"/>
                  </a:lnTo>
                  <a:lnTo>
                    <a:pt x="0" y="121"/>
                  </a:lnTo>
                  <a:lnTo>
                    <a:pt x="262" y="0"/>
                  </a:lnTo>
                </a:path>
              </a:pathLst>
            </a:custGeom>
            <a:noFill/>
            <a:ln w="4680" cap="flat">
              <a:solidFill>
                <a:schemeClr val="accent1"/>
              </a:solidFill>
              <a:round/>
              <a:headEnd/>
              <a:tailEnd/>
            </a:ln>
            <a:effectLst/>
          </p:spPr>
          <p:txBody>
            <a:bodyPr/>
            <a:lstStyle/>
            <a:p>
              <a:endParaRPr lang="en-US" sz="900">
                <a:latin typeface="Arial" panose="020B0604020202020204" pitchFamily="34" charset="0"/>
                <a:cs typeface="Arial" panose="020B0604020202020204" pitchFamily="34" charset="0"/>
              </a:endParaRPr>
            </a:p>
          </p:txBody>
        </p:sp>
      </p:grpSp>
      <p:grpSp>
        <p:nvGrpSpPr>
          <p:cNvPr id="24" name="Group 104"/>
          <p:cNvGrpSpPr>
            <a:grpSpLocks noChangeAspect="1"/>
          </p:cNvGrpSpPr>
          <p:nvPr/>
        </p:nvGrpSpPr>
        <p:grpSpPr>
          <a:xfrm>
            <a:off x="3706567" y="2477996"/>
            <a:ext cx="808961" cy="811711"/>
            <a:chOff x="1600773" y="3432059"/>
            <a:chExt cx="917567" cy="920686"/>
          </a:xfrm>
        </p:grpSpPr>
        <p:sp>
          <p:nvSpPr>
            <p:cNvPr id="25" name="Freeform 826"/>
            <p:cNvSpPr>
              <a:spLocks noChangeArrowheads="1"/>
            </p:cNvSpPr>
            <p:nvPr/>
          </p:nvSpPr>
          <p:spPr bwMode="auto">
            <a:xfrm>
              <a:off x="1726175" y="3557469"/>
              <a:ext cx="669823" cy="666809"/>
            </a:xfrm>
            <a:custGeom>
              <a:avLst/>
              <a:gdLst>
                <a:gd name="T0" fmla="*/ 481 w 964"/>
                <a:gd name="T1" fmla="*/ 0 h 963"/>
                <a:gd name="T2" fmla="*/ 481 w 964"/>
                <a:gd name="T3" fmla="*/ 0 h 963"/>
                <a:gd name="T4" fmla="*/ 0 w 964"/>
                <a:gd name="T5" fmla="*/ 481 h 963"/>
                <a:gd name="T6" fmla="*/ 481 w 964"/>
                <a:gd name="T7" fmla="*/ 962 h 963"/>
                <a:gd name="T8" fmla="*/ 963 w 964"/>
                <a:gd name="T9" fmla="*/ 481 h 963"/>
                <a:gd name="T10" fmla="*/ 481 w 964"/>
                <a:gd name="T11" fmla="*/ 0 h 963"/>
              </a:gdLst>
              <a:ahLst/>
              <a:cxnLst>
                <a:cxn ang="0">
                  <a:pos x="T0" y="T1"/>
                </a:cxn>
                <a:cxn ang="0">
                  <a:pos x="T2" y="T3"/>
                </a:cxn>
                <a:cxn ang="0">
                  <a:pos x="T4" y="T5"/>
                </a:cxn>
                <a:cxn ang="0">
                  <a:pos x="T6" y="T7"/>
                </a:cxn>
                <a:cxn ang="0">
                  <a:pos x="T8" y="T9"/>
                </a:cxn>
                <a:cxn ang="0">
                  <a:pos x="T10" y="T11"/>
                </a:cxn>
              </a:cxnLst>
              <a:rect l="0" t="0" r="r" b="b"/>
              <a:pathLst>
                <a:path w="964" h="963">
                  <a:moveTo>
                    <a:pt x="481" y="0"/>
                  </a:moveTo>
                  <a:lnTo>
                    <a:pt x="481" y="0"/>
                  </a:lnTo>
                  <a:cubicBezTo>
                    <a:pt x="210" y="0"/>
                    <a:pt x="0" y="221"/>
                    <a:pt x="0" y="481"/>
                  </a:cubicBezTo>
                  <a:cubicBezTo>
                    <a:pt x="0" y="752"/>
                    <a:pt x="210" y="962"/>
                    <a:pt x="481" y="962"/>
                  </a:cubicBezTo>
                  <a:cubicBezTo>
                    <a:pt x="741" y="962"/>
                    <a:pt x="963" y="752"/>
                    <a:pt x="963" y="481"/>
                  </a:cubicBezTo>
                  <a:cubicBezTo>
                    <a:pt x="963" y="221"/>
                    <a:pt x="741" y="0"/>
                    <a:pt x="481" y="0"/>
                  </a:cubicBezTo>
                </a:path>
              </a:pathLst>
            </a:custGeom>
            <a:noFill/>
            <a:ln w="4680" cap="flat">
              <a:solidFill>
                <a:schemeClr val="accent2"/>
              </a:solidFill>
              <a:round/>
              <a:headEnd/>
              <a:tailEnd/>
            </a:ln>
            <a:effectLst/>
          </p:spPr>
          <p:txBody>
            <a:bodyPr wrap="none" anchor="ctr"/>
            <a:lstStyle/>
            <a:p>
              <a:endParaRPr lang="en-US" sz="900">
                <a:latin typeface="Arial" panose="020B0604020202020204" pitchFamily="34" charset="0"/>
                <a:cs typeface="Arial" panose="020B0604020202020204" pitchFamily="34" charset="0"/>
              </a:endParaRPr>
            </a:p>
          </p:txBody>
        </p:sp>
        <p:sp>
          <p:nvSpPr>
            <p:cNvPr id="26" name="Freeform 827"/>
            <p:cNvSpPr>
              <a:spLocks noChangeArrowheads="1"/>
            </p:cNvSpPr>
            <p:nvPr/>
          </p:nvSpPr>
          <p:spPr bwMode="auto">
            <a:xfrm>
              <a:off x="1934156" y="3765463"/>
              <a:ext cx="250802" cy="250818"/>
            </a:xfrm>
            <a:custGeom>
              <a:avLst/>
              <a:gdLst>
                <a:gd name="T0" fmla="*/ 180 w 361"/>
                <a:gd name="T1" fmla="*/ 360 h 361"/>
                <a:gd name="T2" fmla="*/ 180 w 361"/>
                <a:gd name="T3" fmla="*/ 360 h 361"/>
                <a:gd name="T4" fmla="*/ 0 w 361"/>
                <a:gd name="T5" fmla="*/ 180 h 361"/>
                <a:gd name="T6" fmla="*/ 180 w 361"/>
                <a:gd name="T7" fmla="*/ 0 h 361"/>
                <a:gd name="T8" fmla="*/ 360 w 361"/>
                <a:gd name="T9" fmla="*/ 180 h 361"/>
                <a:gd name="T10" fmla="*/ 180 w 361"/>
                <a:gd name="T11" fmla="*/ 360 h 361"/>
              </a:gdLst>
              <a:ahLst/>
              <a:cxnLst>
                <a:cxn ang="0">
                  <a:pos x="T0" y="T1"/>
                </a:cxn>
                <a:cxn ang="0">
                  <a:pos x="T2" y="T3"/>
                </a:cxn>
                <a:cxn ang="0">
                  <a:pos x="T4" y="T5"/>
                </a:cxn>
                <a:cxn ang="0">
                  <a:pos x="T6" y="T7"/>
                </a:cxn>
                <a:cxn ang="0">
                  <a:pos x="T8" y="T9"/>
                </a:cxn>
                <a:cxn ang="0">
                  <a:pos x="T10" y="T11"/>
                </a:cxn>
              </a:cxnLst>
              <a:rect l="0" t="0" r="r" b="b"/>
              <a:pathLst>
                <a:path w="361" h="361">
                  <a:moveTo>
                    <a:pt x="180" y="360"/>
                  </a:moveTo>
                  <a:lnTo>
                    <a:pt x="180" y="360"/>
                  </a:lnTo>
                  <a:cubicBezTo>
                    <a:pt x="80" y="360"/>
                    <a:pt x="0" y="280"/>
                    <a:pt x="0" y="180"/>
                  </a:cubicBezTo>
                  <a:cubicBezTo>
                    <a:pt x="0" y="80"/>
                    <a:pt x="80" y="0"/>
                    <a:pt x="180" y="0"/>
                  </a:cubicBezTo>
                  <a:cubicBezTo>
                    <a:pt x="281" y="0"/>
                    <a:pt x="360" y="80"/>
                    <a:pt x="360" y="180"/>
                  </a:cubicBezTo>
                  <a:cubicBezTo>
                    <a:pt x="360" y="280"/>
                    <a:pt x="281" y="360"/>
                    <a:pt x="180" y="360"/>
                  </a:cubicBezTo>
                </a:path>
              </a:pathLst>
            </a:custGeom>
            <a:noFill/>
            <a:ln w="4680" cap="flat">
              <a:solidFill>
                <a:schemeClr val="accent2"/>
              </a:solidFill>
              <a:round/>
              <a:headEnd/>
              <a:tailEnd/>
            </a:ln>
            <a:effectLst/>
          </p:spPr>
          <p:txBody>
            <a:bodyPr wrap="none" anchor="ctr"/>
            <a:lstStyle/>
            <a:p>
              <a:endParaRPr lang="en-US" sz="900">
                <a:latin typeface="Arial" panose="020B0604020202020204" pitchFamily="34" charset="0"/>
                <a:cs typeface="Arial" panose="020B0604020202020204" pitchFamily="34" charset="0"/>
              </a:endParaRPr>
            </a:p>
          </p:txBody>
        </p:sp>
        <p:sp>
          <p:nvSpPr>
            <p:cNvPr id="27" name="Freeform 828"/>
            <p:cNvSpPr>
              <a:spLocks noChangeArrowheads="1"/>
            </p:cNvSpPr>
            <p:nvPr/>
          </p:nvSpPr>
          <p:spPr bwMode="auto">
            <a:xfrm>
              <a:off x="2059556" y="4016282"/>
              <a:ext cx="3060" cy="336463"/>
            </a:xfrm>
            <a:custGeom>
              <a:avLst/>
              <a:gdLst>
                <a:gd name="T0" fmla="*/ 0 w 1"/>
                <a:gd name="T1" fmla="*/ 482 h 483"/>
                <a:gd name="T2" fmla="*/ 0 w 1"/>
                <a:gd name="T3" fmla="*/ 301 h 483"/>
                <a:gd name="T4" fmla="*/ 0 w 1"/>
                <a:gd name="T5" fmla="*/ 0 h 483"/>
              </a:gdLst>
              <a:ahLst/>
              <a:cxnLst>
                <a:cxn ang="0">
                  <a:pos x="T0" y="T1"/>
                </a:cxn>
                <a:cxn ang="0">
                  <a:pos x="T2" y="T3"/>
                </a:cxn>
                <a:cxn ang="0">
                  <a:pos x="T4" y="T5"/>
                </a:cxn>
              </a:cxnLst>
              <a:rect l="0" t="0" r="r" b="b"/>
              <a:pathLst>
                <a:path w="1" h="483">
                  <a:moveTo>
                    <a:pt x="0" y="482"/>
                  </a:moveTo>
                  <a:lnTo>
                    <a:pt x="0" y="301"/>
                  </a:lnTo>
                  <a:lnTo>
                    <a:pt x="0" y="0"/>
                  </a:lnTo>
                </a:path>
              </a:pathLst>
            </a:custGeom>
            <a:noFill/>
            <a:ln w="4680" cap="flat">
              <a:solidFill>
                <a:schemeClr val="accent2"/>
              </a:solidFill>
              <a:round/>
              <a:headEnd/>
              <a:tailEnd/>
            </a:ln>
            <a:effectLst/>
          </p:spPr>
          <p:txBody>
            <a:bodyPr/>
            <a:lstStyle/>
            <a:p>
              <a:endParaRPr lang="en-US" sz="900">
                <a:latin typeface="Arial" panose="020B0604020202020204" pitchFamily="34" charset="0"/>
                <a:cs typeface="Arial" panose="020B0604020202020204" pitchFamily="34" charset="0"/>
              </a:endParaRPr>
            </a:p>
          </p:txBody>
        </p:sp>
        <p:sp>
          <p:nvSpPr>
            <p:cNvPr id="28" name="Freeform 829"/>
            <p:cNvSpPr>
              <a:spLocks noChangeArrowheads="1"/>
            </p:cNvSpPr>
            <p:nvPr/>
          </p:nvSpPr>
          <p:spPr bwMode="auto">
            <a:xfrm>
              <a:off x="2059556" y="3432059"/>
              <a:ext cx="3060" cy="336463"/>
            </a:xfrm>
            <a:custGeom>
              <a:avLst/>
              <a:gdLst>
                <a:gd name="T0" fmla="*/ 0 w 1"/>
                <a:gd name="T1" fmla="*/ 0 h 483"/>
                <a:gd name="T2" fmla="*/ 0 w 1"/>
                <a:gd name="T3" fmla="*/ 181 h 483"/>
                <a:gd name="T4" fmla="*/ 0 w 1"/>
                <a:gd name="T5" fmla="*/ 482 h 483"/>
              </a:gdLst>
              <a:ahLst/>
              <a:cxnLst>
                <a:cxn ang="0">
                  <a:pos x="T0" y="T1"/>
                </a:cxn>
                <a:cxn ang="0">
                  <a:pos x="T2" y="T3"/>
                </a:cxn>
                <a:cxn ang="0">
                  <a:pos x="T4" y="T5"/>
                </a:cxn>
              </a:cxnLst>
              <a:rect l="0" t="0" r="r" b="b"/>
              <a:pathLst>
                <a:path w="1" h="483">
                  <a:moveTo>
                    <a:pt x="0" y="0"/>
                  </a:moveTo>
                  <a:lnTo>
                    <a:pt x="0" y="181"/>
                  </a:lnTo>
                  <a:lnTo>
                    <a:pt x="0" y="482"/>
                  </a:lnTo>
                </a:path>
              </a:pathLst>
            </a:custGeom>
            <a:noFill/>
            <a:ln w="4680" cap="flat">
              <a:solidFill>
                <a:schemeClr val="accent2"/>
              </a:solidFill>
              <a:round/>
              <a:headEnd/>
              <a:tailEnd/>
            </a:ln>
            <a:effectLst/>
          </p:spPr>
          <p:txBody>
            <a:bodyPr/>
            <a:lstStyle/>
            <a:p>
              <a:endParaRPr lang="en-US" sz="900">
                <a:latin typeface="Arial" panose="020B0604020202020204" pitchFamily="34" charset="0"/>
                <a:cs typeface="Arial" panose="020B0604020202020204" pitchFamily="34" charset="0"/>
              </a:endParaRPr>
            </a:p>
          </p:txBody>
        </p:sp>
        <p:sp>
          <p:nvSpPr>
            <p:cNvPr id="29" name="Freeform 830"/>
            <p:cNvSpPr>
              <a:spLocks noChangeArrowheads="1"/>
            </p:cNvSpPr>
            <p:nvPr/>
          </p:nvSpPr>
          <p:spPr bwMode="auto">
            <a:xfrm>
              <a:off x="1600773" y="3890871"/>
              <a:ext cx="333383" cy="3060"/>
            </a:xfrm>
            <a:custGeom>
              <a:avLst/>
              <a:gdLst>
                <a:gd name="T0" fmla="*/ 0 w 482"/>
                <a:gd name="T1" fmla="*/ 0 h 1"/>
                <a:gd name="T2" fmla="*/ 180 w 482"/>
                <a:gd name="T3" fmla="*/ 0 h 1"/>
                <a:gd name="T4" fmla="*/ 481 w 482"/>
                <a:gd name="T5" fmla="*/ 0 h 1"/>
              </a:gdLst>
              <a:ahLst/>
              <a:cxnLst>
                <a:cxn ang="0">
                  <a:pos x="T0" y="T1"/>
                </a:cxn>
                <a:cxn ang="0">
                  <a:pos x="T2" y="T3"/>
                </a:cxn>
                <a:cxn ang="0">
                  <a:pos x="T4" y="T5"/>
                </a:cxn>
              </a:cxnLst>
              <a:rect l="0" t="0" r="r" b="b"/>
              <a:pathLst>
                <a:path w="482" h="1">
                  <a:moveTo>
                    <a:pt x="0" y="0"/>
                  </a:moveTo>
                  <a:lnTo>
                    <a:pt x="180" y="0"/>
                  </a:lnTo>
                  <a:lnTo>
                    <a:pt x="481" y="0"/>
                  </a:lnTo>
                </a:path>
              </a:pathLst>
            </a:custGeom>
            <a:noFill/>
            <a:ln w="4680" cap="flat">
              <a:solidFill>
                <a:schemeClr val="accent2"/>
              </a:solidFill>
              <a:round/>
              <a:headEnd/>
              <a:tailEnd/>
            </a:ln>
            <a:effectLst/>
          </p:spPr>
          <p:txBody>
            <a:bodyPr/>
            <a:lstStyle/>
            <a:p>
              <a:endParaRPr lang="en-US" sz="900">
                <a:latin typeface="Arial" panose="020B0604020202020204" pitchFamily="34" charset="0"/>
                <a:cs typeface="Arial" panose="020B0604020202020204" pitchFamily="34" charset="0"/>
              </a:endParaRPr>
            </a:p>
          </p:txBody>
        </p:sp>
        <p:sp>
          <p:nvSpPr>
            <p:cNvPr id="30" name="Freeform 831"/>
            <p:cNvSpPr>
              <a:spLocks noChangeArrowheads="1"/>
            </p:cNvSpPr>
            <p:nvPr/>
          </p:nvSpPr>
          <p:spPr bwMode="auto">
            <a:xfrm>
              <a:off x="2181899" y="3890871"/>
              <a:ext cx="336441" cy="3060"/>
            </a:xfrm>
            <a:custGeom>
              <a:avLst/>
              <a:gdLst>
                <a:gd name="T0" fmla="*/ 0 w 483"/>
                <a:gd name="T1" fmla="*/ 0 h 1"/>
                <a:gd name="T2" fmla="*/ 302 w 483"/>
                <a:gd name="T3" fmla="*/ 0 h 1"/>
                <a:gd name="T4" fmla="*/ 482 w 483"/>
                <a:gd name="T5" fmla="*/ 0 h 1"/>
              </a:gdLst>
              <a:ahLst/>
              <a:cxnLst>
                <a:cxn ang="0">
                  <a:pos x="T0" y="T1"/>
                </a:cxn>
                <a:cxn ang="0">
                  <a:pos x="T2" y="T3"/>
                </a:cxn>
                <a:cxn ang="0">
                  <a:pos x="T4" y="T5"/>
                </a:cxn>
              </a:cxnLst>
              <a:rect l="0" t="0" r="r" b="b"/>
              <a:pathLst>
                <a:path w="483" h="1">
                  <a:moveTo>
                    <a:pt x="0" y="0"/>
                  </a:moveTo>
                  <a:lnTo>
                    <a:pt x="302" y="0"/>
                  </a:lnTo>
                  <a:lnTo>
                    <a:pt x="482" y="0"/>
                  </a:lnTo>
                </a:path>
              </a:pathLst>
            </a:custGeom>
            <a:noFill/>
            <a:ln w="4680" cap="flat">
              <a:solidFill>
                <a:schemeClr val="accent2"/>
              </a:solidFill>
              <a:round/>
              <a:headEnd/>
              <a:tailEnd/>
            </a:ln>
            <a:effectLst/>
          </p:spPr>
          <p:txBody>
            <a:bodyPr/>
            <a:lstStyle/>
            <a:p>
              <a:endParaRPr lang="en-US" sz="900">
                <a:latin typeface="Arial" panose="020B0604020202020204" pitchFamily="34" charset="0"/>
                <a:cs typeface="Arial" panose="020B0604020202020204" pitchFamily="34" charset="0"/>
              </a:endParaRPr>
            </a:p>
          </p:txBody>
        </p:sp>
      </p:grpSp>
      <p:grpSp>
        <p:nvGrpSpPr>
          <p:cNvPr id="31" name="Group 111"/>
          <p:cNvGrpSpPr>
            <a:grpSpLocks noChangeAspect="1"/>
          </p:cNvGrpSpPr>
          <p:nvPr/>
        </p:nvGrpSpPr>
        <p:grpSpPr>
          <a:xfrm>
            <a:off x="5746710" y="2613824"/>
            <a:ext cx="703342" cy="703379"/>
            <a:chOff x="17999941" y="1609812"/>
            <a:chExt cx="829472" cy="829526"/>
          </a:xfrm>
        </p:grpSpPr>
        <p:sp>
          <p:nvSpPr>
            <p:cNvPr id="32" name="Line 287"/>
            <p:cNvSpPr>
              <a:spLocks noChangeShapeType="1"/>
            </p:cNvSpPr>
            <p:nvPr/>
          </p:nvSpPr>
          <p:spPr bwMode="auto">
            <a:xfrm flipH="1">
              <a:off x="18692756" y="2003916"/>
              <a:ext cx="136657" cy="130310"/>
            </a:xfrm>
            <a:prstGeom prst="line">
              <a:avLst/>
            </a:prstGeom>
            <a:noFill/>
            <a:ln w="4680" cap="flat">
              <a:solidFill>
                <a:schemeClr val="accent3"/>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900">
                <a:latin typeface="Arial" panose="020B0604020202020204" pitchFamily="34" charset="0"/>
                <a:cs typeface="Arial" panose="020B0604020202020204" pitchFamily="34" charset="0"/>
              </a:endParaRPr>
            </a:p>
          </p:txBody>
        </p:sp>
        <p:sp>
          <p:nvSpPr>
            <p:cNvPr id="33" name="Line 288"/>
            <p:cNvSpPr>
              <a:spLocks noChangeShapeType="1"/>
            </p:cNvSpPr>
            <p:nvPr/>
          </p:nvSpPr>
          <p:spPr bwMode="auto">
            <a:xfrm flipH="1" flipV="1">
              <a:off x="18692756" y="1870429"/>
              <a:ext cx="136657" cy="136666"/>
            </a:xfrm>
            <a:prstGeom prst="line">
              <a:avLst/>
            </a:prstGeom>
            <a:noFill/>
            <a:ln w="4680" cap="flat">
              <a:solidFill>
                <a:schemeClr val="accent3"/>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900">
                <a:latin typeface="Arial" panose="020B0604020202020204" pitchFamily="34" charset="0"/>
                <a:cs typeface="Arial" panose="020B0604020202020204" pitchFamily="34" charset="0"/>
              </a:endParaRPr>
            </a:p>
          </p:txBody>
        </p:sp>
        <p:sp>
          <p:nvSpPr>
            <p:cNvPr id="34" name="Line 289"/>
            <p:cNvSpPr>
              <a:spLocks noChangeShapeType="1"/>
            </p:cNvSpPr>
            <p:nvPr/>
          </p:nvSpPr>
          <p:spPr bwMode="auto">
            <a:xfrm flipV="1">
              <a:off x="18003120" y="1870429"/>
              <a:ext cx="130300" cy="136666"/>
            </a:xfrm>
            <a:prstGeom prst="line">
              <a:avLst/>
            </a:prstGeom>
            <a:noFill/>
            <a:ln w="4680" cap="flat">
              <a:solidFill>
                <a:schemeClr val="accent3"/>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900">
                <a:latin typeface="Arial" panose="020B0604020202020204" pitchFamily="34" charset="0"/>
                <a:cs typeface="Arial" panose="020B0604020202020204" pitchFamily="34" charset="0"/>
              </a:endParaRPr>
            </a:p>
          </p:txBody>
        </p:sp>
        <p:sp>
          <p:nvSpPr>
            <p:cNvPr id="35" name="Line 290"/>
            <p:cNvSpPr>
              <a:spLocks noChangeShapeType="1"/>
            </p:cNvSpPr>
            <p:nvPr/>
          </p:nvSpPr>
          <p:spPr bwMode="auto">
            <a:xfrm>
              <a:off x="18003120" y="2003916"/>
              <a:ext cx="130300" cy="130310"/>
            </a:xfrm>
            <a:prstGeom prst="line">
              <a:avLst/>
            </a:prstGeom>
            <a:noFill/>
            <a:ln w="4680" cap="flat">
              <a:solidFill>
                <a:schemeClr val="accent3"/>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900">
                <a:latin typeface="Arial" panose="020B0604020202020204" pitchFamily="34" charset="0"/>
                <a:cs typeface="Arial" panose="020B0604020202020204" pitchFamily="34" charset="0"/>
              </a:endParaRPr>
            </a:p>
          </p:txBody>
        </p:sp>
        <p:sp>
          <p:nvSpPr>
            <p:cNvPr id="36" name="Line 291"/>
            <p:cNvSpPr>
              <a:spLocks noChangeShapeType="1"/>
            </p:cNvSpPr>
            <p:nvPr/>
          </p:nvSpPr>
          <p:spPr bwMode="auto">
            <a:xfrm flipH="1">
              <a:off x="17999941" y="2003917"/>
              <a:ext cx="829472" cy="3179"/>
            </a:xfrm>
            <a:prstGeom prst="line">
              <a:avLst/>
            </a:prstGeom>
            <a:noFill/>
            <a:ln w="4680" cap="flat">
              <a:solidFill>
                <a:schemeClr val="accent3"/>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900">
                <a:latin typeface="Arial" panose="020B0604020202020204" pitchFamily="34" charset="0"/>
                <a:cs typeface="Arial" panose="020B0604020202020204" pitchFamily="34" charset="0"/>
              </a:endParaRPr>
            </a:p>
          </p:txBody>
        </p:sp>
        <p:sp>
          <p:nvSpPr>
            <p:cNvPr id="37" name="Line 292"/>
            <p:cNvSpPr>
              <a:spLocks noChangeShapeType="1"/>
            </p:cNvSpPr>
            <p:nvPr/>
          </p:nvSpPr>
          <p:spPr bwMode="auto">
            <a:xfrm flipH="1" flipV="1">
              <a:off x="18301857" y="2302672"/>
              <a:ext cx="136655" cy="136666"/>
            </a:xfrm>
            <a:prstGeom prst="line">
              <a:avLst/>
            </a:prstGeom>
            <a:noFill/>
            <a:ln w="4680" cap="flat">
              <a:solidFill>
                <a:schemeClr val="accent3"/>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900">
                <a:latin typeface="Arial" panose="020B0604020202020204" pitchFamily="34" charset="0"/>
                <a:cs typeface="Arial" panose="020B0604020202020204" pitchFamily="34" charset="0"/>
              </a:endParaRPr>
            </a:p>
          </p:txBody>
        </p:sp>
        <p:sp>
          <p:nvSpPr>
            <p:cNvPr id="38" name="Line 293"/>
            <p:cNvSpPr>
              <a:spLocks noChangeShapeType="1"/>
            </p:cNvSpPr>
            <p:nvPr/>
          </p:nvSpPr>
          <p:spPr bwMode="auto">
            <a:xfrm flipV="1">
              <a:off x="18435335" y="2302672"/>
              <a:ext cx="130300" cy="136666"/>
            </a:xfrm>
            <a:prstGeom prst="line">
              <a:avLst/>
            </a:prstGeom>
            <a:noFill/>
            <a:ln w="4680" cap="flat">
              <a:solidFill>
                <a:schemeClr val="accent3"/>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900">
                <a:latin typeface="Arial" panose="020B0604020202020204" pitchFamily="34" charset="0"/>
                <a:cs typeface="Arial" panose="020B0604020202020204" pitchFamily="34" charset="0"/>
              </a:endParaRPr>
            </a:p>
          </p:txBody>
        </p:sp>
        <p:sp>
          <p:nvSpPr>
            <p:cNvPr id="39" name="Line 294"/>
            <p:cNvSpPr>
              <a:spLocks noChangeShapeType="1"/>
            </p:cNvSpPr>
            <p:nvPr/>
          </p:nvSpPr>
          <p:spPr bwMode="auto">
            <a:xfrm>
              <a:off x="18435335" y="1612991"/>
              <a:ext cx="130300" cy="130308"/>
            </a:xfrm>
            <a:prstGeom prst="line">
              <a:avLst/>
            </a:prstGeom>
            <a:noFill/>
            <a:ln w="4680" cap="flat">
              <a:solidFill>
                <a:schemeClr val="accent3"/>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900">
                <a:latin typeface="Arial" panose="020B0604020202020204" pitchFamily="34" charset="0"/>
                <a:cs typeface="Arial" panose="020B0604020202020204" pitchFamily="34" charset="0"/>
              </a:endParaRPr>
            </a:p>
          </p:txBody>
        </p:sp>
        <p:sp>
          <p:nvSpPr>
            <p:cNvPr id="40" name="Line 295"/>
            <p:cNvSpPr>
              <a:spLocks noChangeShapeType="1"/>
            </p:cNvSpPr>
            <p:nvPr/>
          </p:nvSpPr>
          <p:spPr bwMode="auto">
            <a:xfrm flipH="1">
              <a:off x="18301857" y="1612991"/>
              <a:ext cx="136655" cy="130308"/>
            </a:xfrm>
            <a:prstGeom prst="line">
              <a:avLst/>
            </a:prstGeom>
            <a:noFill/>
            <a:ln w="4680" cap="flat">
              <a:solidFill>
                <a:schemeClr val="accent3"/>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900">
                <a:latin typeface="Arial" panose="020B0604020202020204" pitchFamily="34" charset="0"/>
                <a:cs typeface="Arial" panose="020B0604020202020204" pitchFamily="34" charset="0"/>
              </a:endParaRPr>
            </a:p>
          </p:txBody>
        </p:sp>
        <p:sp>
          <p:nvSpPr>
            <p:cNvPr id="41" name="Line 296"/>
            <p:cNvSpPr>
              <a:spLocks noChangeShapeType="1"/>
            </p:cNvSpPr>
            <p:nvPr/>
          </p:nvSpPr>
          <p:spPr bwMode="auto">
            <a:xfrm flipV="1">
              <a:off x="18435335" y="1609812"/>
              <a:ext cx="3177" cy="829526"/>
            </a:xfrm>
            <a:prstGeom prst="line">
              <a:avLst/>
            </a:prstGeom>
            <a:noFill/>
            <a:ln w="4680" cap="flat">
              <a:solidFill>
                <a:schemeClr val="accent3"/>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900">
                <a:latin typeface="Arial" panose="020B0604020202020204" pitchFamily="34" charset="0"/>
                <a:cs typeface="Arial" panose="020B0604020202020204" pitchFamily="34" charset="0"/>
              </a:endParaRPr>
            </a:p>
          </p:txBody>
        </p:sp>
      </p:grpSp>
      <p:grpSp>
        <p:nvGrpSpPr>
          <p:cNvPr id="42" name="Group 122"/>
          <p:cNvGrpSpPr/>
          <p:nvPr/>
        </p:nvGrpSpPr>
        <p:grpSpPr>
          <a:xfrm>
            <a:off x="7809496" y="2606327"/>
            <a:ext cx="646707" cy="640334"/>
            <a:chOff x="15870634" y="5693858"/>
            <a:chExt cx="962967" cy="953477"/>
          </a:xfrm>
        </p:grpSpPr>
        <p:sp>
          <p:nvSpPr>
            <p:cNvPr id="43" name="Freeform 408"/>
            <p:cNvSpPr>
              <a:spLocks noChangeArrowheads="1"/>
            </p:cNvSpPr>
            <p:nvPr/>
          </p:nvSpPr>
          <p:spPr bwMode="auto">
            <a:xfrm>
              <a:off x="15870634" y="5693861"/>
              <a:ext cx="959770" cy="953474"/>
            </a:xfrm>
            <a:custGeom>
              <a:avLst/>
              <a:gdLst>
                <a:gd name="T0" fmla="*/ 1332 w 1333"/>
                <a:gd name="T1" fmla="*/ 0 h 1324"/>
                <a:gd name="T2" fmla="*/ 841 w 1333"/>
                <a:gd name="T3" fmla="*/ 1323 h 1324"/>
                <a:gd name="T4" fmla="*/ 0 w 1333"/>
                <a:gd name="T5" fmla="*/ 479 h 1324"/>
                <a:gd name="T6" fmla="*/ 1332 w 1333"/>
                <a:gd name="T7" fmla="*/ 0 h 1324"/>
              </a:gdLst>
              <a:ahLst/>
              <a:cxnLst>
                <a:cxn ang="0">
                  <a:pos x="T0" y="T1"/>
                </a:cxn>
                <a:cxn ang="0">
                  <a:pos x="T2" y="T3"/>
                </a:cxn>
                <a:cxn ang="0">
                  <a:pos x="T4" y="T5"/>
                </a:cxn>
                <a:cxn ang="0">
                  <a:pos x="T6" y="T7"/>
                </a:cxn>
              </a:cxnLst>
              <a:rect l="0" t="0" r="r" b="b"/>
              <a:pathLst>
                <a:path w="1333" h="1324">
                  <a:moveTo>
                    <a:pt x="1332" y="0"/>
                  </a:moveTo>
                  <a:lnTo>
                    <a:pt x="841" y="1323"/>
                  </a:lnTo>
                  <a:lnTo>
                    <a:pt x="0" y="479"/>
                  </a:lnTo>
                  <a:lnTo>
                    <a:pt x="1332" y="0"/>
                  </a:lnTo>
                </a:path>
              </a:pathLst>
            </a:custGeom>
            <a:noFill/>
            <a:ln w="9525" cap="flat">
              <a:solidFill>
                <a:schemeClr val="accent4"/>
              </a:solidFill>
              <a:bevel/>
              <a:headEnd/>
              <a:tailEnd/>
            </a:ln>
            <a:effectLst/>
          </p:spPr>
          <p:txBody>
            <a:bodyPr wrap="none" anchor="ctr"/>
            <a:lstStyle/>
            <a:p>
              <a:endParaRPr lang="en-US" sz="900">
                <a:latin typeface="Arial" panose="020B0604020202020204" pitchFamily="34" charset="0"/>
                <a:cs typeface="Arial" panose="020B0604020202020204" pitchFamily="34" charset="0"/>
              </a:endParaRPr>
            </a:p>
          </p:txBody>
        </p:sp>
        <p:sp>
          <p:nvSpPr>
            <p:cNvPr id="44" name="Line 409"/>
            <p:cNvSpPr>
              <a:spLocks noChangeShapeType="1"/>
            </p:cNvSpPr>
            <p:nvPr/>
          </p:nvSpPr>
          <p:spPr bwMode="auto">
            <a:xfrm flipH="1">
              <a:off x="16083581" y="5693858"/>
              <a:ext cx="750020" cy="562549"/>
            </a:xfrm>
            <a:prstGeom prst="line">
              <a:avLst/>
            </a:prstGeom>
            <a:noFill/>
            <a:ln w="4680" cap="flat">
              <a:solidFill>
                <a:schemeClr val="accent4"/>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900">
                <a:latin typeface="Arial" panose="020B0604020202020204" pitchFamily="34" charset="0"/>
                <a:cs typeface="Arial" panose="020B0604020202020204" pitchFamily="34" charset="0"/>
              </a:endParaRPr>
            </a:p>
          </p:txBody>
        </p:sp>
        <p:sp>
          <p:nvSpPr>
            <p:cNvPr id="45" name="Line 410"/>
            <p:cNvSpPr>
              <a:spLocks noChangeShapeType="1"/>
            </p:cNvSpPr>
            <p:nvPr/>
          </p:nvSpPr>
          <p:spPr bwMode="auto">
            <a:xfrm>
              <a:off x="16086756" y="6256410"/>
              <a:ext cx="3180" cy="346430"/>
            </a:xfrm>
            <a:prstGeom prst="line">
              <a:avLst/>
            </a:prstGeom>
            <a:noFill/>
            <a:ln w="4680" cap="flat">
              <a:solidFill>
                <a:schemeClr val="accent4"/>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900">
                <a:latin typeface="Arial" panose="020B0604020202020204" pitchFamily="34" charset="0"/>
                <a:cs typeface="Arial" panose="020B0604020202020204" pitchFamily="34" charset="0"/>
              </a:endParaRPr>
            </a:p>
          </p:txBody>
        </p:sp>
        <p:sp>
          <p:nvSpPr>
            <p:cNvPr id="46" name="Line 411"/>
            <p:cNvSpPr>
              <a:spLocks noChangeShapeType="1"/>
            </p:cNvSpPr>
            <p:nvPr/>
          </p:nvSpPr>
          <p:spPr bwMode="auto">
            <a:xfrm flipH="1">
              <a:off x="16083579" y="6412160"/>
              <a:ext cx="165258" cy="193872"/>
            </a:xfrm>
            <a:prstGeom prst="line">
              <a:avLst/>
            </a:prstGeom>
            <a:noFill/>
            <a:ln w="4680" cap="flat">
              <a:solidFill>
                <a:schemeClr val="accent4"/>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900">
                <a:latin typeface="Arial" panose="020B0604020202020204" pitchFamily="34" charset="0"/>
                <a:cs typeface="Arial" panose="020B0604020202020204" pitchFamily="34" charset="0"/>
              </a:endParaRPr>
            </a:p>
          </p:txBody>
        </p:sp>
      </p:grpSp>
      <p:grpSp>
        <p:nvGrpSpPr>
          <p:cNvPr id="47" name="Group 161"/>
          <p:cNvGrpSpPr/>
          <p:nvPr/>
        </p:nvGrpSpPr>
        <p:grpSpPr>
          <a:xfrm>
            <a:off x="9822039" y="2709636"/>
            <a:ext cx="643515" cy="525961"/>
            <a:chOff x="9912203" y="5301904"/>
            <a:chExt cx="849196" cy="694072"/>
          </a:xfrm>
        </p:grpSpPr>
        <p:sp>
          <p:nvSpPr>
            <p:cNvPr id="48" name="Freeform 668"/>
            <p:cNvSpPr>
              <a:spLocks noChangeArrowheads="1"/>
            </p:cNvSpPr>
            <p:nvPr/>
          </p:nvSpPr>
          <p:spPr bwMode="auto">
            <a:xfrm>
              <a:off x="9988375" y="5840798"/>
              <a:ext cx="155170" cy="155178"/>
            </a:xfrm>
            <a:custGeom>
              <a:avLst/>
              <a:gdLst>
                <a:gd name="T0" fmla="*/ 241 w 242"/>
                <a:gd name="T1" fmla="*/ 121 h 241"/>
                <a:gd name="T2" fmla="*/ 241 w 242"/>
                <a:gd name="T3" fmla="*/ 121 h 241"/>
                <a:gd name="T4" fmla="*/ 120 w 242"/>
                <a:gd name="T5" fmla="*/ 0 h 241"/>
                <a:gd name="T6" fmla="*/ 0 w 242"/>
                <a:gd name="T7" fmla="*/ 121 h 241"/>
                <a:gd name="T8" fmla="*/ 120 w 242"/>
                <a:gd name="T9" fmla="*/ 240 h 241"/>
                <a:gd name="T10" fmla="*/ 241 w 242"/>
                <a:gd name="T11" fmla="*/ 121 h 241"/>
              </a:gdLst>
              <a:ahLst/>
              <a:cxnLst>
                <a:cxn ang="0">
                  <a:pos x="T0" y="T1"/>
                </a:cxn>
                <a:cxn ang="0">
                  <a:pos x="T2" y="T3"/>
                </a:cxn>
                <a:cxn ang="0">
                  <a:pos x="T4" y="T5"/>
                </a:cxn>
                <a:cxn ang="0">
                  <a:pos x="T6" y="T7"/>
                </a:cxn>
                <a:cxn ang="0">
                  <a:pos x="T8" y="T9"/>
                </a:cxn>
                <a:cxn ang="0">
                  <a:pos x="T10" y="T11"/>
                </a:cxn>
              </a:cxnLst>
              <a:rect l="0" t="0" r="r" b="b"/>
              <a:pathLst>
                <a:path w="242" h="241">
                  <a:moveTo>
                    <a:pt x="241" y="121"/>
                  </a:moveTo>
                  <a:lnTo>
                    <a:pt x="241" y="121"/>
                  </a:lnTo>
                  <a:cubicBezTo>
                    <a:pt x="241" y="51"/>
                    <a:pt x="191" y="0"/>
                    <a:pt x="120" y="0"/>
                  </a:cubicBezTo>
                  <a:cubicBezTo>
                    <a:pt x="61" y="0"/>
                    <a:pt x="0" y="51"/>
                    <a:pt x="0" y="121"/>
                  </a:cubicBezTo>
                  <a:cubicBezTo>
                    <a:pt x="0" y="181"/>
                    <a:pt x="61" y="240"/>
                    <a:pt x="120" y="240"/>
                  </a:cubicBezTo>
                  <a:cubicBezTo>
                    <a:pt x="191" y="240"/>
                    <a:pt x="241" y="181"/>
                    <a:pt x="241" y="121"/>
                  </a:cubicBezTo>
                </a:path>
              </a:pathLst>
            </a:custGeom>
            <a:noFill/>
            <a:ln w="4680" cap="flat">
              <a:solidFill>
                <a:schemeClr val="accent5"/>
              </a:solidFill>
              <a:round/>
              <a:headEnd/>
              <a:tailEnd/>
            </a:ln>
            <a:effectLst/>
          </p:spPr>
          <p:txBody>
            <a:bodyPr wrap="none" anchor="ctr"/>
            <a:lstStyle/>
            <a:p>
              <a:endParaRPr lang="en-US" sz="900">
                <a:latin typeface="Arial" panose="020B0604020202020204" pitchFamily="34" charset="0"/>
                <a:cs typeface="Arial" panose="020B0604020202020204" pitchFamily="34" charset="0"/>
              </a:endParaRPr>
            </a:p>
          </p:txBody>
        </p:sp>
        <p:sp>
          <p:nvSpPr>
            <p:cNvPr id="49" name="Freeform 669"/>
            <p:cNvSpPr>
              <a:spLocks noChangeArrowheads="1"/>
            </p:cNvSpPr>
            <p:nvPr/>
          </p:nvSpPr>
          <p:spPr bwMode="auto">
            <a:xfrm>
              <a:off x="10524413" y="5840798"/>
              <a:ext cx="155170" cy="155178"/>
            </a:xfrm>
            <a:custGeom>
              <a:avLst/>
              <a:gdLst>
                <a:gd name="T0" fmla="*/ 242 w 243"/>
                <a:gd name="T1" fmla="*/ 121 h 241"/>
                <a:gd name="T2" fmla="*/ 242 w 243"/>
                <a:gd name="T3" fmla="*/ 121 h 241"/>
                <a:gd name="T4" fmla="*/ 121 w 243"/>
                <a:gd name="T5" fmla="*/ 0 h 241"/>
                <a:gd name="T6" fmla="*/ 0 w 243"/>
                <a:gd name="T7" fmla="*/ 121 h 241"/>
                <a:gd name="T8" fmla="*/ 121 w 243"/>
                <a:gd name="T9" fmla="*/ 240 h 241"/>
                <a:gd name="T10" fmla="*/ 242 w 243"/>
                <a:gd name="T11" fmla="*/ 121 h 241"/>
              </a:gdLst>
              <a:ahLst/>
              <a:cxnLst>
                <a:cxn ang="0">
                  <a:pos x="T0" y="T1"/>
                </a:cxn>
                <a:cxn ang="0">
                  <a:pos x="T2" y="T3"/>
                </a:cxn>
                <a:cxn ang="0">
                  <a:pos x="T4" y="T5"/>
                </a:cxn>
                <a:cxn ang="0">
                  <a:pos x="T6" y="T7"/>
                </a:cxn>
                <a:cxn ang="0">
                  <a:pos x="T8" y="T9"/>
                </a:cxn>
                <a:cxn ang="0">
                  <a:pos x="T10" y="T11"/>
                </a:cxn>
              </a:cxnLst>
              <a:rect l="0" t="0" r="r" b="b"/>
              <a:pathLst>
                <a:path w="243" h="241">
                  <a:moveTo>
                    <a:pt x="242" y="121"/>
                  </a:moveTo>
                  <a:lnTo>
                    <a:pt x="242" y="121"/>
                  </a:lnTo>
                  <a:cubicBezTo>
                    <a:pt x="242" y="51"/>
                    <a:pt x="192" y="0"/>
                    <a:pt x="121" y="0"/>
                  </a:cubicBezTo>
                  <a:cubicBezTo>
                    <a:pt x="62" y="0"/>
                    <a:pt x="0" y="51"/>
                    <a:pt x="0" y="121"/>
                  </a:cubicBezTo>
                  <a:cubicBezTo>
                    <a:pt x="0" y="181"/>
                    <a:pt x="62" y="240"/>
                    <a:pt x="121" y="240"/>
                  </a:cubicBezTo>
                  <a:cubicBezTo>
                    <a:pt x="192" y="240"/>
                    <a:pt x="242" y="181"/>
                    <a:pt x="242" y="121"/>
                  </a:cubicBezTo>
                </a:path>
              </a:pathLst>
            </a:custGeom>
            <a:noFill/>
            <a:ln w="4680" cap="flat">
              <a:solidFill>
                <a:schemeClr val="accent5"/>
              </a:solidFill>
              <a:round/>
              <a:headEnd/>
              <a:tailEnd/>
            </a:ln>
            <a:effectLst/>
          </p:spPr>
          <p:txBody>
            <a:bodyPr wrap="none" anchor="ctr"/>
            <a:lstStyle/>
            <a:p>
              <a:endParaRPr lang="en-US" sz="900">
                <a:latin typeface="Arial" panose="020B0604020202020204" pitchFamily="34" charset="0"/>
                <a:cs typeface="Arial" panose="020B0604020202020204" pitchFamily="34" charset="0"/>
              </a:endParaRPr>
            </a:p>
          </p:txBody>
        </p:sp>
        <p:sp>
          <p:nvSpPr>
            <p:cNvPr id="50" name="Freeform 670"/>
            <p:cNvSpPr>
              <a:spLocks noChangeArrowheads="1"/>
            </p:cNvSpPr>
            <p:nvPr/>
          </p:nvSpPr>
          <p:spPr bwMode="auto">
            <a:xfrm>
              <a:off x="9912203" y="5301904"/>
              <a:ext cx="846376" cy="615073"/>
            </a:xfrm>
            <a:custGeom>
              <a:avLst/>
              <a:gdLst>
                <a:gd name="T0" fmla="*/ 119 w 1324"/>
                <a:gd name="T1" fmla="*/ 962 h 963"/>
                <a:gd name="T2" fmla="*/ 0 w 1324"/>
                <a:gd name="T3" fmla="*/ 962 h 963"/>
                <a:gd name="T4" fmla="*/ 0 w 1324"/>
                <a:gd name="T5" fmla="*/ 0 h 963"/>
                <a:gd name="T6" fmla="*/ 901 w 1324"/>
                <a:gd name="T7" fmla="*/ 0 h 963"/>
                <a:gd name="T8" fmla="*/ 901 w 1324"/>
                <a:gd name="T9" fmla="*/ 239 h 963"/>
                <a:gd name="T10" fmla="*/ 1202 w 1324"/>
                <a:gd name="T11" fmla="*/ 239 h 963"/>
                <a:gd name="T12" fmla="*/ 1323 w 1324"/>
                <a:gd name="T13" fmla="*/ 602 h 963"/>
                <a:gd name="T14" fmla="*/ 1323 w 1324"/>
                <a:gd name="T15" fmla="*/ 962 h 963"/>
                <a:gd name="T16" fmla="*/ 1202 w 1324"/>
                <a:gd name="T17" fmla="*/ 962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4" h="963">
                  <a:moveTo>
                    <a:pt x="119" y="962"/>
                  </a:moveTo>
                  <a:lnTo>
                    <a:pt x="0" y="962"/>
                  </a:lnTo>
                  <a:lnTo>
                    <a:pt x="0" y="0"/>
                  </a:lnTo>
                  <a:lnTo>
                    <a:pt x="901" y="0"/>
                  </a:lnTo>
                  <a:lnTo>
                    <a:pt x="901" y="239"/>
                  </a:lnTo>
                  <a:lnTo>
                    <a:pt x="1202" y="239"/>
                  </a:lnTo>
                  <a:lnTo>
                    <a:pt x="1323" y="602"/>
                  </a:lnTo>
                  <a:lnTo>
                    <a:pt x="1323" y="962"/>
                  </a:lnTo>
                  <a:lnTo>
                    <a:pt x="1202" y="962"/>
                  </a:lnTo>
                </a:path>
              </a:pathLst>
            </a:custGeom>
            <a:noFill/>
            <a:ln w="4680" cap="flat">
              <a:solidFill>
                <a:schemeClr val="accent5"/>
              </a:solidFill>
              <a:round/>
              <a:headEnd/>
              <a:tailEnd/>
            </a:ln>
            <a:effectLst/>
          </p:spPr>
          <p:txBody>
            <a:bodyPr/>
            <a:lstStyle/>
            <a:p>
              <a:endParaRPr lang="en-US" sz="900">
                <a:latin typeface="Arial" panose="020B0604020202020204" pitchFamily="34" charset="0"/>
                <a:cs typeface="Arial" panose="020B0604020202020204" pitchFamily="34" charset="0"/>
              </a:endParaRPr>
            </a:p>
          </p:txBody>
        </p:sp>
        <p:sp>
          <p:nvSpPr>
            <p:cNvPr id="51" name="Line 671"/>
            <p:cNvSpPr>
              <a:spLocks noChangeShapeType="1"/>
            </p:cNvSpPr>
            <p:nvPr/>
          </p:nvSpPr>
          <p:spPr bwMode="auto">
            <a:xfrm>
              <a:off x="10140723" y="5916976"/>
              <a:ext cx="383690" cy="2822"/>
            </a:xfrm>
            <a:prstGeom prst="line">
              <a:avLst/>
            </a:prstGeom>
            <a:noFill/>
            <a:ln w="4680" cap="flat">
              <a:solidFill>
                <a:schemeClr val="accent5"/>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900">
                <a:latin typeface="Arial" panose="020B0604020202020204" pitchFamily="34" charset="0"/>
                <a:cs typeface="Arial" panose="020B0604020202020204" pitchFamily="34" charset="0"/>
              </a:endParaRPr>
            </a:p>
          </p:txBody>
        </p:sp>
        <p:sp>
          <p:nvSpPr>
            <p:cNvPr id="52" name="Line 672"/>
            <p:cNvSpPr>
              <a:spLocks noChangeShapeType="1"/>
            </p:cNvSpPr>
            <p:nvPr/>
          </p:nvSpPr>
          <p:spPr bwMode="auto">
            <a:xfrm>
              <a:off x="10487738" y="5454260"/>
              <a:ext cx="2821" cy="462716"/>
            </a:xfrm>
            <a:prstGeom prst="line">
              <a:avLst/>
            </a:prstGeom>
            <a:noFill/>
            <a:ln w="4680" cap="flat">
              <a:solidFill>
                <a:schemeClr val="accent5"/>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900">
                <a:latin typeface="Arial" panose="020B0604020202020204" pitchFamily="34" charset="0"/>
                <a:cs typeface="Arial" panose="020B0604020202020204" pitchFamily="34" charset="0"/>
              </a:endParaRPr>
            </a:p>
          </p:txBody>
        </p:sp>
        <p:sp>
          <p:nvSpPr>
            <p:cNvPr id="53" name="Line 673"/>
            <p:cNvSpPr>
              <a:spLocks noChangeShapeType="1"/>
            </p:cNvSpPr>
            <p:nvPr/>
          </p:nvSpPr>
          <p:spPr bwMode="auto">
            <a:xfrm flipH="1">
              <a:off x="10484916" y="5688441"/>
              <a:ext cx="276483" cy="2821"/>
            </a:xfrm>
            <a:prstGeom prst="line">
              <a:avLst/>
            </a:prstGeom>
            <a:noFill/>
            <a:ln w="4680" cap="flat">
              <a:solidFill>
                <a:schemeClr val="accent5"/>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900">
                <a:latin typeface="Arial" panose="020B0604020202020204" pitchFamily="34" charset="0"/>
                <a:cs typeface="Arial" panose="020B0604020202020204" pitchFamily="34" charset="0"/>
              </a:endParaRPr>
            </a:p>
          </p:txBody>
        </p:sp>
      </p:grpSp>
      <p:sp>
        <p:nvSpPr>
          <p:cNvPr id="54" name="TextBox 173"/>
          <p:cNvSpPr txBox="1"/>
          <p:nvPr/>
        </p:nvSpPr>
        <p:spPr>
          <a:xfrm>
            <a:off x="5214593" y="4821815"/>
            <a:ext cx="1785719" cy="738644"/>
          </a:xfrm>
          <a:prstGeom prst="rect">
            <a:avLst/>
          </a:prstGeom>
          <a:noFill/>
        </p:spPr>
        <p:txBody>
          <a:bodyPr wrap="square" lIns="121899" tIns="60950" rIns="121899" bIns="60950" rtlCol="0">
            <a:spAutoFit/>
          </a:bodyPr>
          <a:lstStyle/>
          <a:p>
            <a:pPr algn="ctr">
              <a:lnSpc>
                <a:spcPts val="1600"/>
              </a:lnSpc>
              <a:spcAft>
                <a:spcPts val="1600"/>
              </a:spcAft>
            </a:pPr>
            <a:r>
              <a:rPr lang="en-US" sz="1400">
                <a:solidFill>
                  <a:schemeClr val="tx1">
                    <a:lumMod val="50000"/>
                    <a:lumOff val="50000"/>
                  </a:schemeClr>
                </a:solidFill>
                <a:latin typeface="Arial" panose="020B0604020202020204" pitchFamily="34" charset="0"/>
                <a:ea typeface="Open Sans" panose="020B0606030504020204" pitchFamily="34" charset="0"/>
                <a:cs typeface="Arial" panose="020B0604020202020204" pitchFamily="34" charset="0"/>
              </a:rPr>
              <a:t>Buying and selling a product or premium services</a:t>
            </a:r>
            <a:endParaRPr lang="en-US" sz="1400"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55" name="TextBox 174"/>
          <p:cNvSpPr txBox="1"/>
          <p:nvPr/>
        </p:nvSpPr>
        <p:spPr>
          <a:xfrm>
            <a:off x="3208640" y="4821815"/>
            <a:ext cx="1785719" cy="738644"/>
          </a:xfrm>
          <a:prstGeom prst="rect">
            <a:avLst/>
          </a:prstGeom>
          <a:noFill/>
        </p:spPr>
        <p:txBody>
          <a:bodyPr wrap="square" lIns="121899" tIns="60950" rIns="121899" bIns="60950" rtlCol="0">
            <a:spAutoFit/>
          </a:bodyPr>
          <a:lstStyle/>
          <a:p>
            <a:pPr algn="ctr">
              <a:lnSpc>
                <a:spcPts val="1600"/>
              </a:lnSpc>
              <a:spcAft>
                <a:spcPts val="1600"/>
              </a:spcAft>
            </a:pPr>
            <a:r>
              <a:rPr lang="en-US" sz="1400">
                <a:solidFill>
                  <a:schemeClr val="tx1">
                    <a:lumMod val="50000"/>
                    <a:lumOff val="50000"/>
                  </a:schemeClr>
                </a:solidFill>
                <a:latin typeface="Arial" panose="020B0604020202020204" pitchFamily="34" charset="0"/>
                <a:ea typeface="Open Sans" panose="020B0606030504020204" pitchFamily="34" charset="0"/>
                <a:cs typeface="Arial" panose="020B0604020202020204" pitchFamily="34" charset="0"/>
              </a:rPr>
              <a:t>Buying and selling a product or premium services</a:t>
            </a:r>
            <a:endParaRPr lang="en-US" sz="1400"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56" name="TextBox 175"/>
          <p:cNvSpPr txBox="1"/>
          <p:nvPr/>
        </p:nvSpPr>
        <p:spPr>
          <a:xfrm>
            <a:off x="1212624" y="4723964"/>
            <a:ext cx="1785719" cy="738644"/>
          </a:xfrm>
          <a:prstGeom prst="rect">
            <a:avLst/>
          </a:prstGeom>
          <a:noFill/>
        </p:spPr>
        <p:txBody>
          <a:bodyPr wrap="square" lIns="121899" tIns="60950" rIns="121899" bIns="60950" rtlCol="0">
            <a:spAutoFit/>
          </a:bodyPr>
          <a:lstStyle/>
          <a:p>
            <a:pPr algn="ctr">
              <a:lnSpc>
                <a:spcPts val="1600"/>
              </a:lnSpc>
              <a:spcAft>
                <a:spcPts val="1600"/>
              </a:spcAft>
            </a:pPr>
            <a:r>
              <a:rPr lang="en-US" sz="1400" dirty="0">
                <a:solidFill>
                  <a:schemeClr val="tx1">
                    <a:lumMod val="50000"/>
                    <a:lumOff val="50000"/>
                  </a:schemeClr>
                </a:solidFill>
                <a:latin typeface="Arial" panose="020B0604020202020204" pitchFamily="34" charset="0"/>
                <a:ea typeface="Open Sans" panose="020B0606030504020204" pitchFamily="34" charset="0"/>
                <a:cs typeface="Arial" panose="020B0604020202020204" pitchFamily="34" charset="0"/>
              </a:rPr>
              <a:t>Buying and selling a product or premium services</a:t>
            </a:r>
            <a:endParaRPr lang="en-US" sz="1400"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57" name="TextBox 176"/>
          <p:cNvSpPr txBox="1"/>
          <p:nvPr/>
        </p:nvSpPr>
        <p:spPr>
          <a:xfrm>
            <a:off x="7210609" y="4821815"/>
            <a:ext cx="1785719" cy="738644"/>
          </a:xfrm>
          <a:prstGeom prst="rect">
            <a:avLst/>
          </a:prstGeom>
          <a:noFill/>
        </p:spPr>
        <p:txBody>
          <a:bodyPr wrap="square" lIns="121899" tIns="60950" rIns="121899" bIns="60950" rtlCol="0">
            <a:spAutoFit/>
          </a:bodyPr>
          <a:lstStyle/>
          <a:p>
            <a:pPr algn="ctr">
              <a:lnSpc>
                <a:spcPts val="1600"/>
              </a:lnSpc>
              <a:spcAft>
                <a:spcPts val="1600"/>
              </a:spcAft>
            </a:pPr>
            <a:r>
              <a:rPr lang="en-US" sz="1400">
                <a:solidFill>
                  <a:schemeClr val="tx1">
                    <a:lumMod val="50000"/>
                    <a:lumOff val="50000"/>
                  </a:schemeClr>
                </a:solidFill>
                <a:latin typeface="Arial" panose="020B0604020202020204" pitchFamily="34" charset="0"/>
                <a:ea typeface="Open Sans" panose="020B0606030504020204" pitchFamily="34" charset="0"/>
                <a:cs typeface="Arial" panose="020B0604020202020204" pitchFamily="34" charset="0"/>
              </a:rPr>
              <a:t>Buying and selling a product or premium services</a:t>
            </a:r>
            <a:endParaRPr lang="en-US" sz="1400"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58" name="文本框 57"/>
          <p:cNvSpPr txBox="1"/>
          <p:nvPr/>
        </p:nvSpPr>
        <p:spPr>
          <a:xfrm>
            <a:off x="4456770" y="293231"/>
            <a:ext cx="3278462" cy="461665"/>
          </a:xfrm>
          <a:prstGeom prst="rect">
            <a:avLst/>
          </a:prstGeom>
          <a:noFill/>
        </p:spPr>
        <p:txBody>
          <a:bodyPr wrap="none" rtlCol="0">
            <a:spAutoFit/>
          </a:bodyPr>
          <a:lstStyle/>
          <a:p>
            <a:pPr algn="ctr" fontAlgn="auto">
              <a:spcBef>
                <a:spcPts val="0"/>
              </a:spcBef>
              <a:spcAft>
                <a:spcPts val="0"/>
              </a:spcAft>
              <a:defRPr/>
            </a:pPr>
            <a:r>
              <a:rPr lang="zh-CN" altLang="en-US" sz="2400" b="1" dirty="0">
                <a:solidFill>
                  <a:schemeClr val="tx2"/>
                </a:solidFill>
                <a:ea typeface="张海山锐线体简" panose="02000000000000000000" pitchFamily="2" charset="-122"/>
                <a:cs typeface="+mn-ea"/>
                <a:sym typeface="+mn-lt"/>
              </a:rPr>
              <a:t>单击这里添加您的标题</a:t>
            </a:r>
          </a:p>
        </p:txBody>
      </p:sp>
    </p:spTree>
    <p:extLst>
      <p:ext uri="{BB962C8B-B14F-4D97-AF65-F5344CB8AC3E}">
        <p14:creationId xmlns:p14="http://schemas.microsoft.com/office/powerpoint/2010/main" val="198343236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p15:prstTrans prst="peelOff"/>
      </p:transition>
    </mc:Choice>
    <mc:Fallback>
      <p:transition spd="slow" advClick="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69"/>
          <p:cNvSpPr>
            <a:spLocks noChangeArrowheads="1"/>
          </p:cNvSpPr>
          <p:nvPr/>
        </p:nvSpPr>
        <p:spPr bwMode="auto">
          <a:xfrm>
            <a:off x="3504566" y="3629371"/>
            <a:ext cx="51358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zh-CN" altLang="en-US" sz="3200" b="1" dirty="0">
                <a:solidFill>
                  <a:schemeClr val="accent1"/>
                </a:solidFill>
                <a:latin typeface="微软雅黑" panose="020B0503020204020204" pitchFamily="34" charset="-122"/>
                <a:ea typeface="微软雅黑" panose="020B0503020204020204" pitchFamily="34" charset="-122"/>
              </a:rPr>
              <a:t>在此处添加文字</a:t>
            </a:r>
            <a:endParaRPr lang="en-US" altLang="zh-CN" sz="3200" b="1" dirty="0">
              <a:solidFill>
                <a:schemeClr val="accent1"/>
              </a:solidFill>
              <a:latin typeface="微软雅黑" pitchFamily="34" charset="-122"/>
              <a:ea typeface="微软雅黑" pitchFamily="34" charset="-122"/>
              <a:sym typeface="微软雅黑" pitchFamily="34" charset="-122"/>
            </a:endParaRPr>
          </a:p>
        </p:txBody>
      </p:sp>
      <p:sp>
        <p:nvSpPr>
          <p:cNvPr id="29" name="矩形 70"/>
          <p:cNvSpPr>
            <a:spLocks noChangeArrowheads="1"/>
          </p:cNvSpPr>
          <p:nvPr/>
        </p:nvSpPr>
        <p:spPr bwMode="auto">
          <a:xfrm>
            <a:off x="1302159" y="4293096"/>
            <a:ext cx="95682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在此处添加文字，在此处在此处添加文字在此处添加</a:t>
            </a:r>
          </a:p>
        </p:txBody>
      </p:sp>
      <p:cxnSp>
        <p:nvCxnSpPr>
          <p:cNvPr id="30" name="直接连接符 29"/>
          <p:cNvCxnSpPr/>
          <p:nvPr/>
        </p:nvCxnSpPr>
        <p:spPr>
          <a:xfrm>
            <a:off x="2353986" y="3937225"/>
            <a:ext cx="1455927" cy="1"/>
          </a:xfrm>
          <a:prstGeom prst="line">
            <a:avLst/>
          </a:prstGeom>
          <a:ln w="95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8315706" y="3937225"/>
            <a:ext cx="1379300" cy="1"/>
          </a:xfrm>
          <a:prstGeom prst="line">
            <a:avLst/>
          </a:prstGeom>
          <a:ln w="952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3926704" y="923197"/>
            <a:ext cx="4325047" cy="2605977"/>
            <a:chOff x="3923819" y="592184"/>
            <a:chExt cx="4326048" cy="2606580"/>
          </a:xfrm>
        </p:grpSpPr>
        <p:sp>
          <p:nvSpPr>
            <p:cNvPr id="34" name="等腰三角形 33"/>
            <p:cNvSpPr/>
            <p:nvPr/>
          </p:nvSpPr>
          <p:spPr>
            <a:xfrm rot="2484028">
              <a:off x="4705566" y="592184"/>
              <a:ext cx="2729112" cy="2606580"/>
            </a:xfrm>
            <a:custGeom>
              <a:avLst/>
              <a:gdLst/>
              <a:ahLst/>
              <a:cxnLst/>
              <a:rect l="l" t="t" r="r" b="b"/>
              <a:pathLst>
                <a:path w="2729112" h="2606580">
                  <a:moveTo>
                    <a:pt x="0" y="1706340"/>
                  </a:moveTo>
                  <a:lnTo>
                    <a:pt x="1935431" y="0"/>
                  </a:lnTo>
                  <a:lnTo>
                    <a:pt x="2729112" y="900240"/>
                  </a:lnTo>
                  <a:lnTo>
                    <a:pt x="2531475" y="1074484"/>
                  </a:lnTo>
                  <a:lnTo>
                    <a:pt x="2658139" y="1269688"/>
                  </a:lnTo>
                  <a:lnTo>
                    <a:pt x="2310063" y="1269688"/>
                  </a:lnTo>
                  <a:lnTo>
                    <a:pt x="793681" y="260658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94"/>
            <p:cNvSpPr txBox="1"/>
            <p:nvPr/>
          </p:nvSpPr>
          <p:spPr>
            <a:xfrm>
              <a:off x="3923819" y="1706374"/>
              <a:ext cx="4326048" cy="479780"/>
            </a:xfrm>
            <a:prstGeom prst="rect">
              <a:avLst/>
            </a:prstGeom>
            <a:noFill/>
          </p:spPr>
          <p:txBody>
            <a:bodyPr wrap="square" lIns="68564" tIns="34283" rIns="68564" bIns="34283" rtlCol="0">
              <a:spAutoFit/>
            </a:bodyPr>
            <a:lstStyle/>
            <a:p>
              <a:pPr algn="ctr"/>
              <a:r>
                <a:rPr lang="en-US" altLang="zh-CN" sz="2667" b="1" dirty="0">
                  <a:solidFill>
                    <a:schemeClr val="bg1"/>
                  </a:solidFill>
                  <a:latin typeface="微软雅黑" pitchFamily="34" charset="-122"/>
                  <a:ea typeface="微软雅黑" pitchFamily="34" charset="-122"/>
                </a:rPr>
                <a:t>Part 02</a:t>
              </a:r>
              <a:endParaRPr lang="zh-CN" altLang="en-US" sz="2667" b="1" dirty="0">
                <a:solidFill>
                  <a:schemeClr val="bg1"/>
                </a:solidFill>
                <a:latin typeface="微软雅黑" pitchFamily="34" charset="-122"/>
                <a:ea typeface="微软雅黑" pitchFamily="34" charset="-122"/>
              </a:endParaRPr>
            </a:p>
          </p:txBody>
        </p:sp>
      </p:grpSp>
      <p:pic>
        <p:nvPicPr>
          <p:cNvPr id="10" name="图片 9" descr="9f799c9917954e995baedae81799454d"/>
          <p:cNvPicPr>
            <a:picLocks noChangeAspect="1"/>
          </p:cNvPicPr>
          <p:nvPr/>
        </p:nvPicPr>
        <p:blipFill>
          <a:blip r:embed="rId3"/>
          <a:stretch>
            <a:fillRect/>
          </a:stretch>
        </p:blipFill>
        <p:spPr>
          <a:xfrm>
            <a:off x="-21273" y="5007611"/>
            <a:ext cx="12230735" cy="1858645"/>
          </a:xfrm>
          <a:prstGeom prst="rect">
            <a:avLst/>
          </a:prstGeom>
        </p:spPr>
      </p:pic>
    </p:spTree>
    <p:extLst>
      <p:ext uri="{BB962C8B-B14F-4D97-AF65-F5344CB8AC3E}">
        <p14:creationId xmlns:p14="http://schemas.microsoft.com/office/powerpoint/2010/main" val="183792176"/>
      </p:ext>
    </p:extLst>
  </p:cSld>
  <p:clrMapOvr>
    <a:masterClrMapping/>
  </p:clrMapOvr>
  <mc:AlternateContent xmlns:mc="http://schemas.openxmlformats.org/markup-compatibility/2006">
    <mc:Choice xmlns:p14="http://schemas.microsoft.com/office/powerpoint/2010/main" Requires="p14">
      <p:transition spd="med" p14:dur="700" advClick="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750"/>
                                        <p:tgtEl>
                                          <p:spTgt spid="38"/>
                                        </p:tgtEl>
                                      </p:cBhvr>
                                    </p:animEffect>
                                    <p:anim calcmode="lin" valueType="num">
                                      <p:cBhvr>
                                        <p:cTn id="8" dur="750" fill="hold"/>
                                        <p:tgtEl>
                                          <p:spTgt spid="38"/>
                                        </p:tgtEl>
                                        <p:attrNameLst>
                                          <p:attrName>ppt_x</p:attrName>
                                        </p:attrNameLst>
                                      </p:cBhvr>
                                      <p:tavLst>
                                        <p:tav tm="0">
                                          <p:val>
                                            <p:strVal val="#ppt_x"/>
                                          </p:val>
                                        </p:tav>
                                        <p:tav tm="100000">
                                          <p:val>
                                            <p:strVal val="#ppt_x"/>
                                          </p:val>
                                        </p:tav>
                                      </p:tavLst>
                                    </p:anim>
                                    <p:anim calcmode="lin" valueType="num">
                                      <p:cBhvr>
                                        <p:cTn id="9" dur="750" fill="hold"/>
                                        <p:tgtEl>
                                          <p:spTgt spid="3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8"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wipe(left)">
                                      <p:cBhvr>
                                        <p:cTn id="13" dur="500"/>
                                        <p:tgtEl>
                                          <p:spTgt spid="30"/>
                                        </p:tgtEl>
                                      </p:cBhvr>
                                    </p:animEffect>
                                  </p:childTnLst>
                                </p:cTn>
                              </p:par>
                              <p:par>
                                <p:cTn id="14" presetID="22" presetClass="entr" presetSubtype="2" fill="hold"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wipe(right)">
                                      <p:cBhvr>
                                        <p:cTn id="16" dur="500"/>
                                        <p:tgtEl>
                                          <p:spTgt spid="31"/>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fltVal val="0"/>
                                          </p:val>
                                        </p:tav>
                                        <p:tav tm="100000">
                                          <p:val>
                                            <p:strVal val="#ppt_w"/>
                                          </p:val>
                                        </p:tav>
                                      </p:tavLst>
                                    </p:anim>
                                    <p:anim calcmode="lin" valueType="num">
                                      <p:cBhvr>
                                        <p:cTn id="20" dur="500" fill="hold"/>
                                        <p:tgtEl>
                                          <p:spTgt spid="28"/>
                                        </p:tgtEl>
                                        <p:attrNameLst>
                                          <p:attrName>ppt_h</p:attrName>
                                        </p:attrNameLst>
                                      </p:cBhvr>
                                      <p:tavLst>
                                        <p:tav tm="0">
                                          <p:val>
                                            <p:fltVal val="0"/>
                                          </p:val>
                                        </p:tav>
                                        <p:tav tm="100000">
                                          <p:val>
                                            <p:strVal val="#ppt_h"/>
                                          </p:val>
                                        </p:tav>
                                      </p:tavLst>
                                    </p:anim>
                                    <p:animEffect transition="in" filter="fade">
                                      <p:cBhvr>
                                        <p:cTn id="21" dur="500"/>
                                        <p:tgtEl>
                                          <p:spTgt spid="28"/>
                                        </p:tgtEl>
                                      </p:cBhvr>
                                    </p:animEffect>
                                  </p:childTnLst>
                                </p:cTn>
                              </p:par>
                            </p:childTnLst>
                          </p:cTn>
                        </p:par>
                        <p:par>
                          <p:cTn id="22" fill="hold">
                            <p:stCondLst>
                              <p:cond delay="1250"/>
                            </p:stCondLst>
                            <p:childTnLst>
                              <p:par>
                                <p:cTn id="23" presetID="31" presetClass="entr" presetSubtype="0"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1000" fill="hold"/>
                                        <p:tgtEl>
                                          <p:spTgt spid="29"/>
                                        </p:tgtEl>
                                        <p:attrNameLst>
                                          <p:attrName>ppt_w</p:attrName>
                                        </p:attrNameLst>
                                      </p:cBhvr>
                                      <p:tavLst>
                                        <p:tav tm="0">
                                          <p:val>
                                            <p:fltVal val="0"/>
                                          </p:val>
                                        </p:tav>
                                        <p:tav tm="100000">
                                          <p:val>
                                            <p:strVal val="#ppt_w"/>
                                          </p:val>
                                        </p:tav>
                                      </p:tavLst>
                                    </p:anim>
                                    <p:anim calcmode="lin" valueType="num">
                                      <p:cBhvr>
                                        <p:cTn id="26" dur="1000" fill="hold"/>
                                        <p:tgtEl>
                                          <p:spTgt spid="29"/>
                                        </p:tgtEl>
                                        <p:attrNameLst>
                                          <p:attrName>ppt_h</p:attrName>
                                        </p:attrNameLst>
                                      </p:cBhvr>
                                      <p:tavLst>
                                        <p:tav tm="0">
                                          <p:val>
                                            <p:fltVal val="0"/>
                                          </p:val>
                                        </p:tav>
                                        <p:tav tm="100000">
                                          <p:val>
                                            <p:strVal val="#ppt_h"/>
                                          </p:val>
                                        </p:tav>
                                      </p:tavLst>
                                    </p:anim>
                                    <p:anim calcmode="lin" valueType="num">
                                      <p:cBhvr>
                                        <p:cTn id="27" dur="1000" fill="hold"/>
                                        <p:tgtEl>
                                          <p:spTgt spid="29"/>
                                        </p:tgtEl>
                                        <p:attrNameLst>
                                          <p:attrName>style.rotation</p:attrName>
                                        </p:attrNameLst>
                                      </p:cBhvr>
                                      <p:tavLst>
                                        <p:tav tm="0">
                                          <p:val>
                                            <p:fltVal val="90"/>
                                          </p:val>
                                        </p:tav>
                                        <p:tav tm="100000">
                                          <p:val>
                                            <p:fltVal val="0"/>
                                          </p:val>
                                        </p:tav>
                                      </p:tavLst>
                                    </p:anim>
                                    <p:animEffect transition="in" filter="fade">
                                      <p:cBhvr>
                                        <p:cTn id="28"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自定义 437">
      <a:dk1>
        <a:sysClr val="windowText" lastClr="000000"/>
      </a:dk1>
      <a:lt1>
        <a:sysClr val="window" lastClr="FFFFFF"/>
      </a:lt1>
      <a:dk2>
        <a:srgbClr val="39302A"/>
      </a:dk2>
      <a:lt2>
        <a:srgbClr val="E5DEDB"/>
      </a:lt2>
      <a:accent1>
        <a:srgbClr val="C00000"/>
      </a:accent1>
      <a:accent2>
        <a:srgbClr val="FFC000"/>
      </a:accent2>
      <a:accent3>
        <a:srgbClr val="C00000"/>
      </a:accent3>
      <a:accent4>
        <a:srgbClr val="FFC000"/>
      </a:accent4>
      <a:accent5>
        <a:srgbClr val="C00000"/>
      </a:accent5>
      <a:accent6>
        <a:srgbClr val="FFC000"/>
      </a:accent6>
      <a:hlink>
        <a:srgbClr val="C00000"/>
      </a:hlink>
      <a:folHlink>
        <a:srgbClr val="FFC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464</TotalTime>
  <Words>2150</Words>
  <Application>Microsoft Office PowerPoint</Application>
  <PresentationFormat>自定义</PresentationFormat>
  <Paragraphs>318</Paragraphs>
  <Slides>27</Slides>
  <Notes>27</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27</vt:i4>
      </vt:variant>
    </vt:vector>
  </HeadingPairs>
  <TitlesOfParts>
    <vt:vector size="43" baseType="lpstr">
      <vt:lpstr>FontAwesome</vt:lpstr>
      <vt:lpstr>Helvetica Neue Light</vt:lpstr>
      <vt:lpstr>Lato Light</vt:lpstr>
      <vt:lpstr>Open Sans</vt:lpstr>
      <vt:lpstr>Open Sans Extrabold</vt:lpstr>
      <vt:lpstr>Rajdhani Semibold</vt:lpstr>
      <vt:lpstr>华文新魏</vt:lpstr>
      <vt:lpstr>宋体</vt:lpstr>
      <vt:lpstr>微软雅黑</vt:lpstr>
      <vt:lpstr>张海山锐线体简</vt:lpstr>
      <vt:lpstr>Arial</vt:lpstr>
      <vt:lpstr>Calibri</vt:lpstr>
      <vt:lpstr>Helvetica</vt:lpstr>
      <vt:lpstr>Segoe UI Light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http://www.deepbbs.org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深度联盟http://www.deepbbs.org</dc:creator>
  <cp:lastModifiedBy>Administrator</cp:lastModifiedBy>
  <cp:revision>102</cp:revision>
  <dcterms:created xsi:type="dcterms:W3CDTF">2015-09-13T11:28:16Z</dcterms:created>
  <dcterms:modified xsi:type="dcterms:W3CDTF">2017-06-25T13:16:40Z</dcterms:modified>
</cp:coreProperties>
</file>