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867"/>
    <a:srgbClr val="3296A8"/>
    <a:srgbClr val="6D8AAB"/>
    <a:srgbClr val="31709C"/>
    <a:srgbClr val="7697B3"/>
    <a:srgbClr val="6FA094"/>
    <a:srgbClr val="94BCB4"/>
    <a:srgbClr val="59503C"/>
    <a:srgbClr val="1FBCE4"/>
    <a:srgbClr val="C026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967" autoAdjust="0"/>
    <p:restoredTop sz="97778" autoAdjust="0"/>
  </p:normalViewPr>
  <p:slideViewPr>
    <p:cSldViewPr snapToGrid="0" showGuides="1">
      <p:cViewPr varScale="1">
        <p:scale>
          <a:sx n="106" d="100"/>
          <a:sy n="106" d="100"/>
        </p:scale>
        <p:origin x="174"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6.74418253628839E-2"/>
          <c:y val="3.3208001604326652E-2"/>
          <c:w val="0.93191683214846865"/>
          <c:h val="0.75679706349847464"/>
        </c:manualLayout>
      </c:layout>
      <c:barChart>
        <c:barDir val="col"/>
        <c:grouping val="clustered"/>
        <c:varyColors val="0"/>
        <c:ser>
          <c:idx val="0"/>
          <c:order val="0"/>
          <c:tx>
            <c:strRef>
              <c:f>Sheet1!$B$1</c:f>
              <c:strCache>
                <c:ptCount val="1"/>
                <c:pt idx="0">
                  <c:v>销量</c:v>
                </c:pt>
              </c:strCache>
            </c:strRef>
          </c:tx>
          <c:spPr>
            <a:solidFill>
              <a:srgbClr val="F26867"/>
            </a:solidFill>
          </c:spPr>
          <c:invertIfNegative val="0"/>
          <c:dPt>
            <c:idx val="0"/>
            <c:invertIfNegative val="0"/>
            <c:bubble3D val="0"/>
            <c:extLst>
              <c:ext xmlns:c16="http://schemas.microsoft.com/office/drawing/2014/chart" uri="{C3380CC4-5D6E-409C-BE32-E72D297353CC}">
                <c16:uniqueId val="{00000000-CC80-4282-9AB7-847A2E1B4FCD}"/>
              </c:ext>
            </c:extLst>
          </c:dPt>
          <c:dPt>
            <c:idx val="1"/>
            <c:invertIfNegative val="0"/>
            <c:bubble3D val="0"/>
            <c:extLst>
              <c:ext xmlns:c16="http://schemas.microsoft.com/office/drawing/2014/chart" uri="{C3380CC4-5D6E-409C-BE32-E72D297353CC}">
                <c16:uniqueId val="{00000001-CC80-4282-9AB7-847A2E1B4FCD}"/>
              </c:ext>
            </c:extLst>
          </c:dPt>
          <c:dPt>
            <c:idx val="2"/>
            <c:invertIfNegative val="0"/>
            <c:bubble3D val="0"/>
            <c:extLst>
              <c:ext xmlns:c16="http://schemas.microsoft.com/office/drawing/2014/chart" uri="{C3380CC4-5D6E-409C-BE32-E72D297353CC}">
                <c16:uniqueId val="{00000002-CC80-4282-9AB7-847A2E1B4FCD}"/>
              </c:ext>
            </c:extLst>
          </c:dPt>
          <c:dPt>
            <c:idx val="3"/>
            <c:invertIfNegative val="0"/>
            <c:bubble3D val="0"/>
            <c:extLst>
              <c:ext xmlns:c16="http://schemas.microsoft.com/office/drawing/2014/chart" uri="{C3380CC4-5D6E-409C-BE32-E72D297353CC}">
                <c16:uniqueId val="{00000003-CC80-4282-9AB7-847A2E1B4FCD}"/>
              </c:ext>
            </c:extLst>
          </c:dPt>
          <c:cat>
            <c:strRef>
              <c:f>Sheet1!$A$2:$A$5</c:f>
              <c:strCache>
                <c:ptCount val="4"/>
                <c:pt idx="0">
                  <c:v>Text1</c:v>
                </c:pt>
                <c:pt idx="1">
                  <c:v>Text2</c:v>
                </c:pt>
                <c:pt idx="2">
                  <c:v>Text3</c:v>
                </c:pt>
                <c:pt idx="3">
                  <c:v>Text4</c:v>
                </c:pt>
              </c:strCache>
            </c:strRef>
          </c:cat>
          <c:val>
            <c:numRef>
              <c:f>Sheet1!$B$2:$B$5</c:f>
              <c:numCache>
                <c:formatCode>General</c:formatCode>
                <c:ptCount val="4"/>
                <c:pt idx="0">
                  <c:v>6.5</c:v>
                </c:pt>
                <c:pt idx="1">
                  <c:v>7.8</c:v>
                </c:pt>
                <c:pt idx="2">
                  <c:v>9.2000000000000011</c:v>
                </c:pt>
                <c:pt idx="3">
                  <c:v>8.9</c:v>
                </c:pt>
              </c:numCache>
            </c:numRef>
          </c:val>
          <c:extLst>
            <c:ext xmlns:c16="http://schemas.microsoft.com/office/drawing/2014/chart" uri="{C3380CC4-5D6E-409C-BE32-E72D297353CC}">
              <c16:uniqueId val="{00000004-CC80-4282-9AB7-847A2E1B4FCD}"/>
            </c:ext>
          </c:extLst>
        </c:ser>
        <c:dLbls>
          <c:showLegendKey val="0"/>
          <c:showVal val="0"/>
          <c:showCatName val="0"/>
          <c:showSerName val="0"/>
          <c:showPercent val="0"/>
          <c:showBubbleSize val="0"/>
        </c:dLbls>
        <c:gapWidth val="22"/>
        <c:overlap val="-3"/>
        <c:axId val="380894592"/>
        <c:axId val="546381824"/>
      </c:barChart>
      <c:catAx>
        <c:axId val="380894592"/>
        <c:scaling>
          <c:orientation val="minMax"/>
        </c:scaling>
        <c:delete val="0"/>
        <c:axPos val="b"/>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546381824"/>
        <c:crosses val="autoZero"/>
        <c:auto val="1"/>
        <c:lblAlgn val="ctr"/>
        <c:lblOffset val="100"/>
        <c:noMultiLvlLbl val="0"/>
      </c:catAx>
      <c:valAx>
        <c:axId val="546381824"/>
        <c:scaling>
          <c:orientation val="minMax"/>
        </c:scaling>
        <c:delete val="0"/>
        <c:axPos val="l"/>
        <c:numFmt formatCode="General" sourceLinked="1"/>
        <c:majorTickMark val="none"/>
        <c:minorTickMark val="none"/>
        <c:tickLblPos val="nextTo"/>
        <c:txPr>
          <a:bodyPr rot="-60000000" vert="horz"/>
          <a:lstStyle/>
          <a:p>
            <a:pPr>
              <a:defRPr>
                <a:solidFill>
                  <a:schemeClr val="bg1">
                    <a:lumMod val="50000"/>
                  </a:schemeClr>
                </a:solidFill>
              </a:defRPr>
            </a:pPr>
            <a:endParaRPr lang="zh-CN"/>
          </a:p>
        </c:txPr>
        <c:crossAx val="380894592"/>
        <c:crosses val="autoZero"/>
        <c:crossBetween val="between"/>
        <c:majorUnit val="2"/>
        <c:minorUnit val="1"/>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580102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77503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3102400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737773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878795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5446358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23738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5385476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755073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88813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1445141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624504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061230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5838207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58136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20105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246952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648123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791251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15.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3.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chart" Target="../charts/chart1.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配件&#10;&#10;已生成高可信度的说明">
            <a:extLst>
              <a:ext uri="{FF2B5EF4-FFF2-40B4-BE49-F238E27FC236}">
                <a16:creationId xmlns:a16="http://schemas.microsoft.com/office/drawing/2014/main" id="{E8C3BE62-48E4-4CE8-A41A-BD25A2D1CE47}"/>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2">
            <a:extLst>
              <a:ext uri="{FF2B5EF4-FFF2-40B4-BE49-F238E27FC236}">
                <a16:creationId xmlns:a16="http://schemas.microsoft.com/office/drawing/2014/main" id="{D73FC8F9-7C9B-4D56-90C0-F2C551AC1991}"/>
              </a:ext>
            </a:extLst>
          </p:cNvPr>
          <p:cNvSpPr txBox="1"/>
          <p:nvPr/>
        </p:nvSpPr>
        <p:spPr>
          <a:xfrm>
            <a:off x="2948439" y="3762054"/>
            <a:ext cx="6307634" cy="446276"/>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250" dirty="0">
                <a:solidFill>
                  <a:srgbClr val="F26867"/>
                </a:solidFill>
                <a:latin typeface="华文中宋" panose="02010600040101010101" pitchFamily="2" charset="-122"/>
                <a:ea typeface="华文中宋" panose="02010600040101010101" pitchFamily="2" charset="-122"/>
              </a:rPr>
              <a:t>●模板显大气  ●内容贴实际  ●个人通用</a:t>
            </a:r>
          </a:p>
        </p:txBody>
      </p:sp>
      <p:sp>
        <p:nvSpPr>
          <p:cNvPr id="6" name="文本框 7">
            <a:extLst>
              <a:ext uri="{FF2B5EF4-FFF2-40B4-BE49-F238E27FC236}">
                <a16:creationId xmlns:a16="http://schemas.microsoft.com/office/drawing/2014/main" id="{D481B365-EDFD-4E8C-94F5-35C0BA096FCD}"/>
              </a:ext>
            </a:extLst>
          </p:cNvPr>
          <p:cNvSpPr txBox="1">
            <a:spLocks noChangeArrowheads="1"/>
          </p:cNvSpPr>
          <p:nvPr/>
        </p:nvSpPr>
        <p:spPr bwMode="auto">
          <a:xfrm>
            <a:off x="3086119" y="2542312"/>
            <a:ext cx="60798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100" dirty="0">
                <a:solidFill>
                  <a:srgbClr val="F26867"/>
                </a:solidFill>
                <a:latin typeface="华文中宋" panose="02010600040101010101" pitchFamily="2" charset="-122"/>
                <a:ea typeface="华文中宋" panose="02010600040101010101" pitchFamily="2" charset="-122"/>
              </a:rPr>
              <a:t>唯美日系文艺</a:t>
            </a:r>
            <a:endParaRPr lang="en-US" altLang="zh-CN" sz="7100" dirty="0">
              <a:solidFill>
                <a:srgbClr val="F26867"/>
              </a:solidFill>
              <a:latin typeface="华文中宋" panose="02010600040101010101" pitchFamily="2" charset="-122"/>
              <a:ea typeface="华文中宋" panose="02010600040101010101" pitchFamily="2" charset="-122"/>
            </a:endParaRPr>
          </a:p>
        </p:txBody>
      </p:sp>
      <p:sp>
        <p:nvSpPr>
          <p:cNvPr id="7" name="TextBox 5">
            <a:extLst>
              <a:ext uri="{FF2B5EF4-FFF2-40B4-BE49-F238E27FC236}">
                <a16:creationId xmlns:a16="http://schemas.microsoft.com/office/drawing/2014/main" id="{84239B82-20D4-40E6-8548-31BA5F4DA2F3}"/>
              </a:ext>
            </a:extLst>
          </p:cNvPr>
          <p:cNvSpPr txBox="1"/>
          <p:nvPr/>
        </p:nvSpPr>
        <p:spPr>
          <a:xfrm>
            <a:off x="3397121" y="4232947"/>
            <a:ext cx="5402098" cy="461665"/>
          </a:xfrm>
          <a:prstGeom prst="rect">
            <a:avLst/>
          </a:prstGeom>
          <a:noFill/>
        </p:spPr>
        <p:txBody>
          <a:bodyPr wrap="square" rtlCol="0">
            <a:spAutoFit/>
          </a:bodyPr>
          <a:lstStyle/>
          <a:p>
            <a:pPr algn="ct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 name="文本框 7">
            <a:extLst>
              <a:ext uri="{FF2B5EF4-FFF2-40B4-BE49-F238E27FC236}">
                <a16:creationId xmlns:a16="http://schemas.microsoft.com/office/drawing/2014/main" id="{670DF713-FBDF-432E-9CC8-D2D5D18B60FD}"/>
              </a:ext>
            </a:extLst>
          </p:cNvPr>
          <p:cNvSpPr txBox="1"/>
          <p:nvPr/>
        </p:nvSpPr>
        <p:spPr>
          <a:xfrm>
            <a:off x="3612699" y="2298702"/>
            <a:ext cx="5089976" cy="561708"/>
          </a:xfrm>
          <a:prstGeom prst="rect">
            <a:avLst/>
          </a:prstGeom>
          <a:noFill/>
        </p:spPr>
        <p:txBody>
          <a:bodyPr wrap="none" rtlCol="0">
            <a:prstTxWarp prst="textArchUp">
              <a:avLst/>
            </a:prstTxWarp>
            <a:spAutoFit/>
          </a:bodyPr>
          <a:lstStyle/>
          <a:p>
            <a:pPr algn="ctr"/>
            <a:r>
              <a:rPr lang="en-US" altLang="zh-CN" sz="7200" dirty="0">
                <a:solidFill>
                  <a:srgbClr val="F26867"/>
                </a:solidFill>
                <a:latin typeface="华文中宋" panose="02010600040101010101" pitchFamily="2" charset="-122"/>
                <a:ea typeface="华文中宋" panose="02010600040101010101" pitchFamily="2" charset="-122"/>
              </a:rPr>
              <a:t>PERSONAL RESUME</a:t>
            </a:r>
            <a:endParaRPr lang="zh-CN" altLang="en-US" sz="7200" dirty="0">
              <a:solidFill>
                <a:srgbClr val="F26867"/>
              </a:solidFill>
              <a:latin typeface="华文中宋" panose="02010600040101010101" pitchFamily="2" charset="-122"/>
              <a:ea typeface="华文中宋" panose="02010600040101010101" pitchFamily="2" charset="-122"/>
            </a:endParaRPr>
          </a:p>
        </p:txBody>
      </p:sp>
      <p:grpSp>
        <p:nvGrpSpPr>
          <p:cNvPr id="10" name="组合 9">
            <a:extLst>
              <a:ext uri="{FF2B5EF4-FFF2-40B4-BE49-F238E27FC236}">
                <a16:creationId xmlns:a16="http://schemas.microsoft.com/office/drawing/2014/main" id="{88E4569A-1EB9-450F-855C-BDAA938A15B3}"/>
              </a:ext>
            </a:extLst>
          </p:cNvPr>
          <p:cNvGrpSpPr/>
          <p:nvPr/>
        </p:nvGrpSpPr>
        <p:grpSpPr>
          <a:xfrm>
            <a:off x="2792411" y="1619967"/>
            <a:ext cx="6630990" cy="3621241"/>
            <a:chOff x="2418675" y="1545658"/>
            <a:chExt cx="7380169" cy="3621241"/>
          </a:xfrm>
        </p:grpSpPr>
        <p:grpSp>
          <p:nvGrpSpPr>
            <p:cNvPr id="11" name="组合 10">
              <a:extLst>
                <a:ext uri="{FF2B5EF4-FFF2-40B4-BE49-F238E27FC236}">
                  <a16:creationId xmlns:a16="http://schemas.microsoft.com/office/drawing/2014/main" id="{1E51375F-9A96-4FF0-A180-AC194360B263}"/>
                </a:ext>
              </a:extLst>
            </p:cNvPr>
            <p:cNvGrpSpPr/>
            <p:nvPr/>
          </p:nvGrpSpPr>
          <p:grpSpPr>
            <a:xfrm flipH="1" flipV="1">
              <a:off x="9270355" y="1545658"/>
              <a:ext cx="528489" cy="376022"/>
              <a:chOff x="2945453" y="2246911"/>
              <a:chExt cx="5437284" cy="3868656"/>
            </a:xfrm>
          </p:grpSpPr>
          <p:cxnSp>
            <p:nvCxnSpPr>
              <p:cNvPr id="22" name="直接连接符 21">
                <a:extLst>
                  <a:ext uri="{FF2B5EF4-FFF2-40B4-BE49-F238E27FC236}">
                    <a16:creationId xmlns:a16="http://schemas.microsoft.com/office/drawing/2014/main" id="{5BBB4F3B-50BC-404B-9544-CE093DEEBE97}"/>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61CE560-31A1-4257-94D5-CE3D674C4A1F}"/>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F6D07A79-1E9F-4D2F-BE30-E170D53618DE}"/>
                </a:ext>
              </a:extLst>
            </p:cNvPr>
            <p:cNvGrpSpPr/>
            <p:nvPr/>
          </p:nvGrpSpPr>
          <p:grpSpPr>
            <a:xfrm>
              <a:off x="2418675" y="4790877"/>
              <a:ext cx="528489" cy="376022"/>
              <a:chOff x="2945453" y="2246911"/>
              <a:chExt cx="5437284" cy="3868656"/>
            </a:xfrm>
          </p:grpSpPr>
          <p:cxnSp>
            <p:nvCxnSpPr>
              <p:cNvPr id="20" name="直接连接符 19">
                <a:extLst>
                  <a:ext uri="{FF2B5EF4-FFF2-40B4-BE49-F238E27FC236}">
                    <a16:creationId xmlns:a16="http://schemas.microsoft.com/office/drawing/2014/main" id="{83B3420D-1380-44F3-9076-8D509A9971CC}"/>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013A4E31-923C-4ED4-A298-B56CBE90DDDE}"/>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8EEBA48C-9694-4D6B-AB45-09833022EA38}"/>
                </a:ext>
              </a:extLst>
            </p:cNvPr>
            <p:cNvGrpSpPr/>
            <p:nvPr/>
          </p:nvGrpSpPr>
          <p:grpSpPr>
            <a:xfrm flipH="1">
              <a:off x="2418675" y="1545658"/>
              <a:ext cx="7380169" cy="3621241"/>
              <a:chOff x="1931365" y="747372"/>
              <a:chExt cx="7380169" cy="3621241"/>
            </a:xfrm>
          </p:grpSpPr>
          <p:grpSp>
            <p:nvGrpSpPr>
              <p:cNvPr id="14" name="组合 13">
                <a:extLst>
                  <a:ext uri="{FF2B5EF4-FFF2-40B4-BE49-F238E27FC236}">
                    <a16:creationId xmlns:a16="http://schemas.microsoft.com/office/drawing/2014/main" id="{846F4C33-5C2F-4BDA-8398-320A8705DF98}"/>
                  </a:ext>
                </a:extLst>
              </p:cNvPr>
              <p:cNvGrpSpPr/>
              <p:nvPr/>
            </p:nvGrpSpPr>
            <p:grpSpPr>
              <a:xfrm flipH="1" flipV="1">
                <a:off x="8783045" y="747372"/>
                <a:ext cx="528489" cy="376022"/>
                <a:chOff x="2945453" y="2246911"/>
                <a:chExt cx="5437284" cy="3868656"/>
              </a:xfrm>
            </p:grpSpPr>
            <p:cxnSp>
              <p:nvCxnSpPr>
                <p:cNvPr id="18" name="直接连接符 17">
                  <a:extLst>
                    <a:ext uri="{FF2B5EF4-FFF2-40B4-BE49-F238E27FC236}">
                      <a16:creationId xmlns:a16="http://schemas.microsoft.com/office/drawing/2014/main" id="{169BFD09-F8A7-49B0-B40E-E57927D8FD74}"/>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1A7DEEFF-17C7-4516-825E-740EDF4F6263}"/>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B7AA66C1-D7E8-44DA-9C71-50DAA0FEB89A}"/>
                  </a:ext>
                </a:extLst>
              </p:cNvPr>
              <p:cNvGrpSpPr/>
              <p:nvPr/>
            </p:nvGrpSpPr>
            <p:grpSpPr>
              <a:xfrm>
                <a:off x="1931365" y="3992591"/>
                <a:ext cx="528489" cy="376022"/>
                <a:chOff x="2945453" y="2246911"/>
                <a:chExt cx="5437284" cy="3868656"/>
              </a:xfrm>
            </p:grpSpPr>
            <p:cxnSp>
              <p:nvCxnSpPr>
                <p:cNvPr id="16" name="直接连接符 15">
                  <a:extLst>
                    <a:ext uri="{FF2B5EF4-FFF2-40B4-BE49-F238E27FC236}">
                      <a16:creationId xmlns:a16="http://schemas.microsoft.com/office/drawing/2014/main" id="{7F19B19D-6427-4D81-B439-EE3E83121909}"/>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80D271C-0BFF-4872-98F5-9840B3335F6E}"/>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pic>
        <p:nvPicPr>
          <p:cNvPr id="25" name="高姗 - 遇见你的时候所有星星都落到我头上">
            <a:hlinkClick r:id="" action="ppaction://media"/>
            <a:extLst>
              <a:ext uri="{FF2B5EF4-FFF2-40B4-BE49-F238E27FC236}">
                <a16:creationId xmlns:a16="http://schemas.microsoft.com/office/drawing/2014/main" id="{E4DACDBD-7F5A-4F1B-8793-6C6B846D977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93763" y="-1409700"/>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barn(inVertical)">
                                          <p:cBhvr>
                                            <p:cTn id="9" dur="750"/>
                                            <p:tgtEl>
                                              <p:spTgt spid="24"/>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750" fill="hold"/>
                                            <p:tgtEl>
                                              <p:spTgt spid="10"/>
                                            </p:tgtEl>
                                            <p:attrNameLst>
                                              <p:attrName>ppt_w</p:attrName>
                                            </p:attrNameLst>
                                          </p:cBhvr>
                                          <p:tavLst>
                                            <p:tav tm="0">
                                              <p:val>
                                                <p:fltVal val="0"/>
                                              </p:val>
                                            </p:tav>
                                            <p:tav tm="100000">
                                              <p:val>
                                                <p:strVal val="#ppt_w"/>
                                              </p:val>
                                            </p:tav>
                                          </p:tavLst>
                                        </p:anim>
                                        <p:anim calcmode="lin" valueType="num">
                                          <p:cBhvr>
                                            <p:cTn id="14" dur="750" fill="hold"/>
                                            <p:tgtEl>
                                              <p:spTgt spid="10"/>
                                            </p:tgtEl>
                                            <p:attrNameLst>
                                              <p:attrName>ppt_h</p:attrName>
                                            </p:attrNameLst>
                                          </p:cBhvr>
                                          <p:tavLst>
                                            <p:tav tm="0">
                                              <p:val>
                                                <p:fltVal val="0"/>
                                              </p:val>
                                            </p:tav>
                                            <p:tav tm="100000">
                                              <p:val>
                                                <p:strVal val="#ppt_h"/>
                                              </p:val>
                                            </p:tav>
                                          </p:tavLst>
                                        </p:anim>
                                        <p:animEffect transition="in" filter="fade">
                                          <p:cBhvr>
                                            <p:cTn id="15" dur="75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250"/>
                                            <p:tgtEl>
                                              <p:spTgt spid="5"/>
                                            </p:tgtEl>
                                          </p:cBhvr>
                                        </p:animEffect>
                                      </p:childTnLst>
                                    </p:cTn>
                                  </p:par>
                                </p:childTnLst>
                              </p:cTn>
                            </p:par>
                            <p:par>
                              <p:cTn id="20" fill="hold">
                                <p:stCondLst>
                                  <p:cond delay="2750"/>
                                </p:stCondLst>
                                <p:childTnLst>
                                  <p:par>
                                    <p:cTn id="21" presetID="2" presetClass="entr" presetSubtype="4" fill="hold" grpId="0" nodeType="afterEffect" p14:presetBounceEnd="33333">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14:bounceEnd="33333">
                                          <p:cBhvr additive="base">
                                            <p:cTn id="23" dur="1250" fill="hold"/>
                                            <p:tgtEl>
                                              <p:spTgt spid="6"/>
                                            </p:tgtEl>
                                            <p:attrNameLst>
                                              <p:attrName>ppt_x</p:attrName>
                                            </p:attrNameLst>
                                          </p:cBhvr>
                                          <p:tavLst>
                                            <p:tav tm="0">
                                              <p:val>
                                                <p:strVal val="#ppt_x"/>
                                              </p:val>
                                            </p:tav>
                                            <p:tav tm="100000">
                                              <p:val>
                                                <p:strVal val="#ppt_x"/>
                                              </p:val>
                                            </p:tav>
                                          </p:tavLst>
                                        </p:anim>
                                        <p:anim calcmode="lin" valueType="num" p14:bounceEnd="33333">
                                          <p:cBhvr additive="base">
                                            <p:cTn id="24" dur="125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250"/>
                                            <p:tgtEl>
                                              <p:spTgt spid="7"/>
                                            </p:tgtEl>
                                          </p:cBhvr>
                                        </p:animEffect>
                                        <p:anim calcmode="lin" valueType="num">
                                          <p:cBhvr>
                                            <p:cTn id="29" dur="1250" fill="hold"/>
                                            <p:tgtEl>
                                              <p:spTgt spid="7"/>
                                            </p:tgtEl>
                                            <p:attrNameLst>
                                              <p:attrName>ppt_x</p:attrName>
                                            </p:attrNameLst>
                                          </p:cBhvr>
                                          <p:tavLst>
                                            <p:tav tm="0">
                                              <p:val>
                                                <p:strVal val="#ppt_x"/>
                                              </p:val>
                                            </p:tav>
                                            <p:tav tm="100000">
                                              <p:val>
                                                <p:strVal val="#ppt_x"/>
                                              </p:val>
                                            </p:tav>
                                          </p:tavLst>
                                        </p:anim>
                                        <p:anim calcmode="lin" valueType="num">
                                          <p:cBhvr>
                                            <p:cTn id="30" dur="125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525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25"/>
                    </p:tgtEl>
                  </p:cMediaNode>
                </p:audio>
              </p:childTnLst>
            </p:cTn>
          </p:par>
        </p:tnLst>
        <p:bldLst>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16" presetClass="entr" presetSubtype="21"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barn(inVertical)">
                                          <p:cBhvr>
                                            <p:cTn id="9" dur="750"/>
                                            <p:tgtEl>
                                              <p:spTgt spid="24"/>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750" fill="hold"/>
                                            <p:tgtEl>
                                              <p:spTgt spid="10"/>
                                            </p:tgtEl>
                                            <p:attrNameLst>
                                              <p:attrName>ppt_w</p:attrName>
                                            </p:attrNameLst>
                                          </p:cBhvr>
                                          <p:tavLst>
                                            <p:tav tm="0">
                                              <p:val>
                                                <p:fltVal val="0"/>
                                              </p:val>
                                            </p:tav>
                                            <p:tav tm="100000">
                                              <p:val>
                                                <p:strVal val="#ppt_w"/>
                                              </p:val>
                                            </p:tav>
                                          </p:tavLst>
                                        </p:anim>
                                        <p:anim calcmode="lin" valueType="num">
                                          <p:cBhvr>
                                            <p:cTn id="14" dur="750" fill="hold"/>
                                            <p:tgtEl>
                                              <p:spTgt spid="10"/>
                                            </p:tgtEl>
                                            <p:attrNameLst>
                                              <p:attrName>ppt_h</p:attrName>
                                            </p:attrNameLst>
                                          </p:cBhvr>
                                          <p:tavLst>
                                            <p:tav tm="0">
                                              <p:val>
                                                <p:fltVal val="0"/>
                                              </p:val>
                                            </p:tav>
                                            <p:tav tm="100000">
                                              <p:val>
                                                <p:strVal val="#ppt_h"/>
                                              </p:val>
                                            </p:tav>
                                          </p:tavLst>
                                        </p:anim>
                                        <p:animEffect transition="in" filter="fade">
                                          <p:cBhvr>
                                            <p:cTn id="15" dur="75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250"/>
                                            <p:tgtEl>
                                              <p:spTgt spid="5"/>
                                            </p:tgtEl>
                                          </p:cBhvr>
                                        </p:animEffect>
                                      </p:childTnLst>
                                    </p:cTn>
                                  </p:par>
                                </p:childTnLst>
                              </p:cTn>
                            </p:par>
                            <p:par>
                              <p:cTn id="20" fill="hold">
                                <p:stCondLst>
                                  <p:cond delay="2750"/>
                                </p:stCondLst>
                                <p:childTnLst>
                                  <p:par>
                                    <p:cTn id="21" presetID="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ppt_x"/>
                                              </p:val>
                                            </p:tav>
                                            <p:tav tm="100000">
                                              <p:val>
                                                <p:strVal val="#ppt_x"/>
                                              </p:val>
                                            </p:tav>
                                          </p:tavLst>
                                        </p:anim>
                                        <p:anim calcmode="lin" valueType="num">
                                          <p:cBhvr additive="base">
                                            <p:cTn id="24" dur="125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250"/>
                                            <p:tgtEl>
                                              <p:spTgt spid="7"/>
                                            </p:tgtEl>
                                          </p:cBhvr>
                                        </p:animEffect>
                                        <p:anim calcmode="lin" valueType="num">
                                          <p:cBhvr>
                                            <p:cTn id="29" dur="1250" fill="hold"/>
                                            <p:tgtEl>
                                              <p:spTgt spid="7"/>
                                            </p:tgtEl>
                                            <p:attrNameLst>
                                              <p:attrName>ppt_x</p:attrName>
                                            </p:attrNameLst>
                                          </p:cBhvr>
                                          <p:tavLst>
                                            <p:tav tm="0">
                                              <p:val>
                                                <p:strVal val="#ppt_x"/>
                                              </p:val>
                                            </p:tav>
                                            <p:tav tm="100000">
                                              <p:val>
                                                <p:strVal val="#ppt_x"/>
                                              </p:val>
                                            </p:tav>
                                          </p:tavLst>
                                        </p:anim>
                                        <p:anim calcmode="lin" valueType="num">
                                          <p:cBhvr>
                                            <p:cTn id="30" dur="125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5250"/>
                                </p:stCondLst>
                                <p:childTnLst>
                                  <p:par>
                                    <p:cTn id="32" presetID="42"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25"/>
                    </p:tgtEl>
                  </p:cMediaNode>
                </p:audio>
              </p:childTnLst>
            </p:cTn>
          </p:par>
        </p:tnLst>
        <p:bldLst>
          <p:bldP spid="5" grpId="0"/>
          <p:bldP spid="6" grpId="0"/>
          <p:bldP spid="7" grpId="0"/>
          <p:bldP spid="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086FD1D2-ECD6-41A0-B093-280F30050617}"/>
              </a:ext>
            </a:extLst>
          </p:cNvPr>
          <p:cNvGrpSpPr/>
          <p:nvPr/>
        </p:nvGrpSpPr>
        <p:grpSpPr>
          <a:xfrm>
            <a:off x="1758957" y="1864332"/>
            <a:ext cx="4657032" cy="4193502"/>
            <a:chOff x="5610301" y="2065631"/>
            <a:chExt cx="4359100" cy="3925228"/>
          </a:xfrm>
          <a:effectLst/>
        </p:grpSpPr>
        <p:sp>
          <p:nvSpPr>
            <p:cNvPr id="6" name="矩形 10">
              <a:extLst>
                <a:ext uri="{FF2B5EF4-FFF2-40B4-BE49-F238E27FC236}">
                  <a16:creationId xmlns:a16="http://schemas.microsoft.com/office/drawing/2014/main" id="{F942AF69-03B1-4573-8B6D-3F189111AAA1}"/>
                </a:ext>
              </a:extLst>
            </p:cNvPr>
            <p:cNvSpPr>
              <a:spLocks noChangeArrowheads="1"/>
            </p:cNvSpPr>
            <p:nvPr/>
          </p:nvSpPr>
          <p:spPr bwMode="auto">
            <a:xfrm>
              <a:off x="5610301" y="2065631"/>
              <a:ext cx="4359100" cy="2939677"/>
            </a:xfrm>
            <a:prstGeom prst="rect">
              <a:avLst/>
            </a:prstGeom>
            <a:blipFill dpi="0" rotWithShape="1">
              <a:blip r:embed="rId3"/>
              <a:srcRect/>
              <a:stretch>
                <a:fillRect/>
              </a:stretch>
            </a:blipFill>
            <a:ln w="7620">
              <a:noFill/>
            </a:ln>
            <a:effectLst/>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圆角矩形 14">
              <a:extLst>
                <a:ext uri="{FF2B5EF4-FFF2-40B4-BE49-F238E27FC236}">
                  <a16:creationId xmlns:a16="http://schemas.microsoft.com/office/drawing/2014/main" id="{49372DE2-DDA5-4A72-9B3A-43776C9A64FB}"/>
                </a:ext>
              </a:extLst>
            </p:cNvPr>
            <p:cNvSpPr/>
            <p:nvPr/>
          </p:nvSpPr>
          <p:spPr bwMode="auto">
            <a:xfrm>
              <a:off x="5610301" y="5049912"/>
              <a:ext cx="4359100" cy="940947"/>
            </a:xfrm>
            <a:prstGeom prst="roundRect">
              <a:avLst>
                <a:gd name="adj" fmla="val 0"/>
              </a:avLst>
            </a:prstGeom>
            <a:solidFill>
              <a:srgbClr val="F26867"/>
            </a:solidFill>
            <a:ln w="7620">
              <a:noFill/>
            </a:ln>
            <a:effectLst/>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9" name="矩形 87">
              <a:extLst>
                <a:ext uri="{FF2B5EF4-FFF2-40B4-BE49-F238E27FC236}">
                  <a16:creationId xmlns:a16="http://schemas.microsoft.com/office/drawing/2014/main" id="{A477A650-9E08-436C-86CE-972FB2559B3C}"/>
                </a:ext>
              </a:extLst>
            </p:cNvPr>
            <p:cNvSpPr>
              <a:spLocks noChangeArrowheads="1"/>
            </p:cNvSpPr>
            <p:nvPr/>
          </p:nvSpPr>
          <p:spPr bwMode="auto">
            <a:xfrm>
              <a:off x="5651022" y="5246481"/>
              <a:ext cx="4277660" cy="584766"/>
            </a:xfrm>
            <a:prstGeom prst="rect">
              <a:avLst/>
            </a:prstGeom>
            <a:noFill/>
            <a:ln w="7620">
              <a:noFill/>
              <a:miter lim="800000"/>
              <a:headEnd/>
              <a:tailEnd/>
            </a:ln>
            <a:effectLst>
              <a:outerShdw blurRad="63500" rotWithShape="0">
                <a:srgbClr val="000000">
                  <a:alpha val="35000"/>
                </a:srgbClr>
              </a:outerShdw>
            </a:effectLst>
          </p:spPr>
          <p:txBody>
            <a:bodyPr lIns="91430" tIns="45716" rIns="91430" bIns="45716">
              <a:spAutoFit/>
            </a:bodyPr>
            <a:lstStyle/>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solidFill>
                  <a:latin typeface="微软雅黑" pitchFamily="34" charset="-122"/>
                  <a:ea typeface="微软雅黑" pitchFamily="34" charset="-122"/>
                </a:rPr>
                <a:t>点击添加文本 点击添加文本</a:t>
              </a:r>
            </a:p>
          </p:txBody>
        </p:sp>
      </p:grpSp>
      <p:sp>
        <p:nvSpPr>
          <p:cNvPr id="10" name="文本框 29">
            <a:extLst>
              <a:ext uri="{FF2B5EF4-FFF2-40B4-BE49-F238E27FC236}">
                <a16:creationId xmlns:a16="http://schemas.microsoft.com/office/drawing/2014/main" id="{A14030DB-1262-43A3-856E-0D38177D80E8}"/>
              </a:ext>
            </a:extLst>
          </p:cNvPr>
          <p:cNvSpPr txBox="1"/>
          <p:nvPr/>
        </p:nvSpPr>
        <p:spPr>
          <a:xfrm>
            <a:off x="6787854" y="2402769"/>
            <a:ext cx="4109061" cy="523220"/>
          </a:xfrm>
          <a:prstGeom prst="rect">
            <a:avLst/>
          </a:prstGeom>
          <a:noFill/>
        </p:spPr>
        <p:txBody>
          <a:bodyPr wrap="square" rtlCol="0">
            <a:spAutoFit/>
          </a:bodyPr>
          <a:lstStyle/>
          <a:p>
            <a:r>
              <a:rPr lang="zh-CN" altLang="en-US" sz="2800" b="1" dirty="0">
                <a:solidFill>
                  <a:srgbClr val="F26867"/>
                </a:solidFill>
                <a:latin typeface="微软雅黑" panose="020B0503020204020204" pitchFamily="34" charset="-122"/>
                <a:ea typeface="微软雅黑" panose="020B0503020204020204" pitchFamily="34" charset="-122"/>
              </a:rPr>
              <a:t>加入你的标题描述</a:t>
            </a:r>
            <a:endParaRPr lang="en-US" altLang="zh-CN" sz="2800" b="1" dirty="0">
              <a:solidFill>
                <a:srgbClr val="F26867"/>
              </a:solidFill>
              <a:latin typeface="微软雅黑" panose="020B0503020204020204" pitchFamily="34" charset="-122"/>
              <a:ea typeface="微软雅黑" panose="020B0503020204020204" pitchFamily="34" charset="-122"/>
            </a:endParaRPr>
          </a:p>
        </p:txBody>
      </p:sp>
      <p:sp>
        <p:nvSpPr>
          <p:cNvPr id="13" name="文本框 30">
            <a:extLst>
              <a:ext uri="{FF2B5EF4-FFF2-40B4-BE49-F238E27FC236}">
                <a16:creationId xmlns:a16="http://schemas.microsoft.com/office/drawing/2014/main" id="{46BA31F3-DF39-45A8-AD45-EE5CA4994896}"/>
              </a:ext>
            </a:extLst>
          </p:cNvPr>
          <p:cNvSpPr txBox="1"/>
          <p:nvPr/>
        </p:nvSpPr>
        <p:spPr>
          <a:xfrm>
            <a:off x="6787854" y="3049100"/>
            <a:ext cx="4109061" cy="2062103"/>
          </a:xfrm>
          <a:prstGeom prst="rect">
            <a:avLst/>
          </a:prstGeom>
          <a:noFill/>
          <a:effectLst/>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33119733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098641AC-D61A-4573-BBC1-D0FC03FC1325}"/>
              </a:ext>
            </a:extLst>
          </p:cNvPr>
          <p:cNvGrpSpPr/>
          <p:nvPr/>
        </p:nvGrpSpPr>
        <p:grpSpPr>
          <a:xfrm>
            <a:off x="1713020" y="2579589"/>
            <a:ext cx="3954462" cy="2940050"/>
            <a:chOff x="1608931" y="2371532"/>
            <a:chExt cx="3954462" cy="2940050"/>
          </a:xfrm>
        </p:grpSpPr>
        <p:sp>
          <p:nvSpPr>
            <p:cNvPr id="6" name="Rectangle 6">
              <a:extLst>
                <a:ext uri="{FF2B5EF4-FFF2-40B4-BE49-F238E27FC236}">
                  <a16:creationId xmlns:a16="http://schemas.microsoft.com/office/drawing/2014/main" id="{792FA023-E7C2-4389-B49F-33D81072582A}"/>
                </a:ext>
              </a:extLst>
            </p:cNvPr>
            <p:cNvSpPr/>
            <p:nvPr/>
          </p:nvSpPr>
          <p:spPr>
            <a:xfrm>
              <a:off x="1608931" y="3892357"/>
              <a:ext cx="1927225" cy="1419225"/>
            </a:xfrm>
            <a:prstGeom prst="rect">
              <a:avLst/>
            </a:prstGeom>
            <a:solidFill>
              <a:srgbClr val="F26867"/>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49">
              <a:extLst>
                <a:ext uri="{FF2B5EF4-FFF2-40B4-BE49-F238E27FC236}">
                  <a16:creationId xmlns:a16="http://schemas.microsoft.com/office/drawing/2014/main" id="{6589FA12-321F-448D-9954-AC4CE2907DF6}"/>
                </a:ext>
              </a:extLst>
            </p:cNvPr>
            <p:cNvGrpSpPr/>
            <p:nvPr/>
          </p:nvGrpSpPr>
          <p:grpSpPr>
            <a:xfrm>
              <a:off x="2271609" y="4250560"/>
              <a:ext cx="582159" cy="583155"/>
              <a:chOff x="5440198" y="4112768"/>
              <a:chExt cx="366057" cy="366675"/>
            </a:xfrm>
            <a:solidFill>
              <a:sysClr val="window" lastClr="FFFFFF"/>
            </a:solidFill>
          </p:grpSpPr>
          <p:sp>
            <p:nvSpPr>
              <p:cNvPr id="27" name="AutoShape 18">
                <a:extLst>
                  <a:ext uri="{FF2B5EF4-FFF2-40B4-BE49-F238E27FC236}">
                    <a16:creationId xmlns:a16="http://schemas.microsoft.com/office/drawing/2014/main" id="{057DDFD3-7EAA-4677-9E67-92B85F693BAA}"/>
                  </a:ext>
                </a:extLst>
              </p:cNvPr>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19">
                <a:extLst>
                  <a:ext uri="{FF2B5EF4-FFF2-40B4-BE49-F238E27FC236}">
                    <a16:creationId xmlns:a16="http://schemas.microsoft.com/office/drawing/2014/main" id="{DB485B92-EFC2-40D4-BDEC-B1B1B68C2265}"/>
                  </a:ext>
                </a:extLst>
              </p:cNvPr>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0">
                <a:extLst>
                  <a:ext uri="{FF2B5EF4-FFF2-40B4-BE49-F238E27FC236}">
                    <a16:creationId xmlns:a16="http://schemas.microsoft.com/office/drawing/2014/main" id="{83624A41-1F53-4564-A528-21ED1A5B373A}"/>
                  </a:ext>
                </a:extLst>
              </p:cNvPr>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21">
                <a:extLst>
                  <a:ext uri="{FF2B5EF4-FFF2-40B4-BE49-F238E27FC236}">
                    <a16:creationId xmlns:a16="http://schemas.microsoft.com/office/drawing/2014/main" id="{00FF3303-1218-4646-A11B-EA01E2AB7AFC}"/>
                  </a:ext>
                </a:extLst>
              </p:cNvPr>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22">
                <a:extLst>
                  <a:ext uri="{FF2B5EF4-FFF2-40B4-BE49-F238E27FC236}">
                    <a16:creationId xmlns:a16="http://schemas.microsoft.com/office/drawing/2014/main" id="{75A18CB5-C435-4091-A654-782DE252AC51}"/>
                  </a:ext>
                </a:extLst>
              </p:cNvPr>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23">
                <a:extLst>
                  <a:ext uri="{FF2B5EF4-FFF2-40B4-BE49-F238E27FC236}">
                    <a16:creationId xmlns:a16="http://schemas.microsoft.com/office/drawing/2014/main" id="{34783BC6-9C13-4D40-A8D8-4B5473D72B18}"/>
                  </a:ext>
                </a:extLst>
              </p:cNvPr>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24">
                <a:extLst>
                  <a:ext uri="{FF2B5EF4-FFF2-40B4-BE49-F238E27FC236}">
                    <a16:creationId xmlns:a16="http://schemas.microsoft.com/office/drawing/2014/main" id="{F15312C1-9D28-47C3-A830-31A12F9094DC}"/>
                  </a:ext>
                </a:extLst>
              </p:cNvPr>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5">
                <a:extLst>
                  <a:ext uri="{FF2B5EF4-FFF2-40B4-BE49-F238E27FC236}">
                    <a16:creationId xmlns:a16="http://schemas.microsoft.com/office/drawing/2014/main" id="{B51AAE10-712D-43F5-B3AE-69393922901C}"/>
                  </a:ext>
                </a:extLst>
              </p:cNvPr>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6">
                <a:extLst>
                  <a:ext uri="{FF2B5EF4-FFF2-40B4-BE49-F238E27FC236}">
                    <a16:creationId xmlns:a16="http://schemas.microsoft.com/office/drawing/2014/main" id="{499CF043-2AA9-4422-89A6-CCEB48E0203A}"/>
                  </a:ext>
                </a:extLst>
              </p:cNvPr>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7">
                <a:extLst>
                  <a:ext uri="{FF2B5EF4-FFF2-40B4-BE49-F238E27FC236}">
                    <a16:creationId xmlns:a16="http://schemas.microsoft.com/office/drawing/2014/main" id="{47F1C5CF-8B3A-43C4-8265-0099DEBE4455}"/>
                  </a:ext>
                </a:extLst>
              </p:cNvPr>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9" name="Rectangle 4">
              <a:extLst>
                <a:ext uri="{FF2B5EF4-FFF2-40B4-BE49-F238E27FC236}">
                  <a16:creationId xmlns:a16="http://schemas.microsoft.com/office/drawing/2014/main" id="{6FB21DD2-FC9A-428E-A4AA-450F89E8B8A4}"/>
                </a:ext>
              </a:extLst>
            </p:cNvPr>
            <p:cNvSpPr/>
            <p:nvPr/>
          </p:nvSpPr>
          <p:spPr>
            <a:xfrm>
              <a:off x="1608931" y="2371532"/>
              <a:ext cx="1927225" cy="1419225"/>
            </a:xfrm>
            <a:prstGeom prst="rect">
              <a:avLst/>
            </a:prstGeom>
            <a:solidFill>
              <a:srgbClr val="F26867"/>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50">
              <a:extLst>
                <a:ext uri="{FF2B5EF4-FFF2-40B4-BE49-F238E27FC236}">
                  <a16:creationId xmlns:a16="http://schemas.microsoft.com/office/drawing/2014/main" id="{57EEACB3-33C0-4A6F-9BD1-F7A3FE3A75CF}"/>
                </a:ext>
              </a:extLst>
            </p:cNvPr>
            <p:cNvGrpSpPr/>
            <p:nvPr/>
          </p:nvGrpSpPr>
          <p:grpSpPr>
            <a:xfrm>
              <a:off x="2246544" y="2805954"/>
              <a:ext cx="632290" cy="632292"/>
              <a:chOff x="6172189" y="2647962"/>
              <a:chExt cx="366049" cy="366052"/>
            </a:xfrm>
            <a:solidFill>
              <a:sysClr val="window" lastClr="FFFFFF"/>
            </a:solidFill>
          </p:grpSpPr>
          <p:sp>
            <p:nvSpPr>
              <p:cNvPr id="23" name="AutoShape 52">
                <a:extLst>
                  <a:ext uri="{FF2B5EF4-FFF2-40B4-BE49-F238E27FC236}">
                    <a16:creationId xmlns:a16="http://schemas.microsoft.com/office/drawing/2014/main" id="{D190F69B-7124-45C1-9589-5A10373015B4}"/>
                  </a:ext>
                </a:extLst>
              </p:cNvPr>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53">
                <a:extLst>
                  <a:ext uri="{FF2B5EF4-FFF2-40B4-BE49-F238E27FC236}">
                    <a16:creationId xmlns:a16="http://schemas.microsoft.com/office/drawing/2014/main" id="{7C668BB8-E614-4B5B-B3C2-07F36E138439}"/>
                  </a:ext>
                </a:extLst>
              </p:cNvPr>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54">
                <a:extLst>
                  <a:ext uri="{FF2B5EF4-FFF2-40B4-BE49-F238E27FC236}">
                    <a16:creationId xmlns:a16="http://schemas.microsoft.com/office/drawing/2014/main" id="{41D2B471-79F4-4603-92EB-77C96DFA5F32}"/>
                  </a:ext>
                </a:extLst>
              </p:cNvPr>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55">
                <a:extLst>
                  <a:ext uri="{FF2B5EF4-FFF2-40B4-BE49-F238E27FC236}">
                    <a16:creationId xmlns:a16="http://schemas.microsoft.com/office/drawing/2014/main" id="{ADE23A0C-4F26-48EB-967A-E9F56FCDC433}"/>
                  </a:ext>
                </a:extLst>
              </p:cNvPr>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Rectangle 5">
              <a:extLst>
                <a:ext uri="{FF2B5EF4-FFF2-40B4-BE49-F238E27FC236}">
                  <a16:creationId xmlns:a16="http://schemas.microsoft.com/office/drawing/2014/main" id="{09B21D01-7DA2-4886-8ABE-CCCF81C3CB66}"/>
                </a:ext>
              </a:extLst>
            </p:cNvPr>
            <p:cNvSpPr/>
            <p:nvPr/>
          </p:nvSpPr>
          <p:spPr>
            <a:xfrm>
              <a:off x="3637756" y="2371532"/>
              <a:ext cx="1925637" cy="1419225"/>
            </a:xfrm>
            <a:prstGeom prst="rect">
              <a:avLst/>
            </a:prstGeom>
            <a:solidFill>
              <a:srgbClr val="F26867"/>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Group 51">
              <a:extLst>
                <a:ext uri="{FF2B5EF4-FFF2-40B4-BE49-F238E27FC236}">
                  <a16:creationId xmlns:a16="http://schemas.microsoft.com/office/drawing/2014/main" id="{F5ED8B05-C9F9-4093-8D65-9369BA7D2376}"/>
                </a:ext>
              </a:extLst>
            </p:cNvPr>
            <p:cNvGrpSpPr/>
            <p:nvPr/>
          </p:nvGrpSpPr>
          <p:grpSpPr>
            <a:xfrm>
              <a:off x="4415910" y="2830933"/>
              <a:ext cx="400051" cy="583154"/>
              <a:chOff x="2519833" y="3383819"/>
              <a:chExt cx="251543" cy="366677"/>
            </a:xfrm>
            <a:solidFill>
              <a:sysClr val="window" lastClr="FFFFFF"/>
            </a:solidFill>
          </p:grpSpPr>
          <p:sp>
            <p:nvSpPr>
              <p:cNvPr id="21" name="AutoShape 113">
                <a:extLst>
                  <a:ext uri="{FF2B5EF4-FFF2-40B4-BE49-F238E27FC236}">
                    <a16:creationId xmlns:a16="http://schemas.microsoft.com/office/drawing/2014/main" id="{D692540F-3B16-4B26-ACBE-93AD4BA1505E}"/>
                  </a:ext>
                </a:extLst>
              </p:cNvPr>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114">
                <a:extLst>
                  <a:ext uri="{FF2B5EF4-FFF2-40B4-BE49-F238E27FC236}">
                    <a16:creationId xmlns:a16="http://schemas.microsoft.com/office/drawing/2014/main" id="{65A0E074-DBE8-4A40-82F4-DB87B0A0B0EA}"/>
                  </a:ext>
                </a:extLst>
              </p:cNvPr>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ectangle 7">
              <a:extLst>
                <a:ext uri="{FF2B5EF4-FFF2-40B4-BE49-F238E27FC236}">
                  <a16:creationId xmlns:a16="http://schemas.microsoft.com/office/drawing/2014/main" id="{D6AC74D1-0285-4703-9D3F-6649E66907D5}"/>
                </a:ext>
              </a:extLst>
            </p:cNvPr>
            <p:cNvSpPr/>
            <p:nvPr/>
          </p:nvSpPr>
          <p:spPr>
            <a:xfrm>
              <a:off x="3637756" y="3892357"/>
              <a:ext cx="1925637" cy="1419225"/>
            </a:xfrm>
            <a:prstGeom prst="rect">
              <a:avLst/>
            </a:prstGeom>
            <a:solidFill>
              <a:srgbClr val="F26867"/>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Group 52">
              <a:extLst>
                <a:ext uri="{FF2B5EF4-FFF2-40B4-BE49-F238E27FC236}">
                  <a16:creationId xmlns:a16="http://schemas.microsoft.com/office/drawing/2014/main" id="{A228B8AC-C63F-4CAF-945B-F7D5C5784F8D}"/>
                </a:ext>
              </a:extLst>
            </p:cNvPr>
            <p:cNvGrpSpPr/>
            <p:nvPr/>
          </p:nvGrpSpPr>
          <p:grpSpPr>
            <a:xfrm>
              <a:off x="4305579" y="4250639"/>
              <a:ext cx="509516" cy="582159"/>
              <a:chOff x="288485" y="2651705"/>
              <a:chExt cx="320374" cy="366050"/>
            </a:xfrm>
            <a:solidFill>
              <a:sysClr val="window" lastClr="FFFFFF"/>
            </a:solidFill>
          </p:grpSpPr>
          <p:sp>
            <p:nvSpPr>
              <p:cNvPr id="17" name="AutoShape 131">
                <a:extLst>
                  <a:ext uri="{FF2B5EF4-FFF2-40B4-BE49-F238E27FC236}">
                    <a16:creationId xmlns:a16="http://schemas.microsoft.com/office/drawing/2014/main" id="{8719042D-B875-4C1D-8045-D8B2E598B44B}"/>
                  </a:ext>
                </a:extLst>
              </p:cNvPr>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32">
                <a:extLst>
                  <a:ext uri="{FF2B5EF4-FFF2-40B4-BE49-F238E27FC236}">
                    <a16:creationId xmlns:a16="http://schemas.microsoft.com/office/drawing/2014/main" id="{00097928-AE0F-4177-9BD3-8D1F287624EB}"/>
                  </a:ext>
                </a:extLst>
              </p:cNvPr>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9" name="AutoShape 133">
                <a:extLst>
                  <a:ext uri="{FF2B5EF4-FFF2-40B4-BE49-F238E27FC236}">
                    <a16:creationId xmlns:a16="http://schemas.microsoft.com/office/drawing/2014/main" id="{832AA518-CD3B-447C-8A7D-799E02D57853}"/>
                  </a:ext>
                </a:extLst>
              </p:cNvPr>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34">
                <a:extLst>
                  <a:ext uri="{FF2B5EF4-FFF2-40B4-BE49-F238E27FC236}">
                    <a16:creationId xmlns:a16="http://schemas.microsoft.com/office/drawing/2014/main" id="{58591829-36B6-40A4-9A0C-D9B14887EB51}"/>
                  </a:ext>
                </a:extLst>
              </p:cNvPr>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7" name="TextBox 54">
            <a:extLst>
              <a:ext uri="{FF2B5EF4-FFF2-40B4-BE49-F238E27FC236}">
                <a16:creationId xmlns:a16="http://schemas.microsoft.com/office/drawing/2014/main" id="{5B06BC78-A391-4BDA-BAF8-DB847CD21023}"/>
              </a:ext>
            </a:extLst>
          </p:cNvPr>
          <p:cNvSpPr txBox="1"/>
          <p:nvPr/>
        </p:nvSpPr>
        <p:spPr>
          <a:xfrm>
            <a:off x="6335305" y="2635409"/>
            <a:ext cx="553631" cy="604117"/>
          </a:xfrm>
          <a:prstGeom prst="rect">
            <a:avLst/>
          </a:prstGeom>
          <a:noFill/>
        </p:spPr>
        <p:txBody>
          <a:bodyPr wrap="square" lIns="49634" tIns="24817" rIns="49634" bIns="24817" rtlCol="0">
            <a:spAutoFit/>
          </a:bodyPr>
          <a:lstStyle/>
          <a:p>
            <a:r>
              <a:rPr lang="id-ID" sz="3600" dirty="0">
                <a:solidFill>
                  <a:schemeClr val="bg1">
                    <a:lumMod val="50000"/>
                  </a:schemeClr>
                </a:solidFill>
                <a:latin typeface="+mj-lt"/>
              </a:rPr>
              <a:t>1</a:t>
            </a:r>
            <a:r>
              <a:rPr lang="en-US" sz="3600" dirty="0">
                <a:solidFill>
                  <a:schemeClr val="bg1">
                    <a:lumMod val="50000"/>
                  </a:schemeClr>
                </a:solidFill>
                <a:latin typeface="+mj-lt"/>
              </a:rPr>
              <a:t>.</a:t>
            </a:r>
            <a:endParaRPr lang="id-ID" sz="3600" dirty="0">
              <a:solidFill>
                <a:schemeClr val="bg1">
                  <a:lumMod val="50000"/>
                </a:schemeClr>
              </a:solidFill>
              <a:latin typeface="+mj-lt"/>
            </a:endParaRPr>
          </a:p>
        </p:txBody>
      </p:sp>
      <p:sp>
        <p:nvSpPr>
          <p:cNvPr id="38" name="Rectangle 19">
            <a:extLst>
              <a:ext uri="{FF2B5EF4-FFF2-40B4-BE49-F238E27FC236}">
                <a16:creationId xmlns:a16="http://schemas.microsoft.com/office/drawing/2014/main" id="{8D653EC1-F670-42F1-9FDD-A76A4D07B2D0}"/>
              </a:ext>
            </a:extLst>
          </p:cNvPr>
          <p:cNvSpPr/>
          <p:nvPr/>
        </p:nvSpPr>
        <p:spPr>
          <a:xfrm>
            <a:off x="6816394" y="2717834"/>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39" name="TextBox 56">
            <a:extLst>
              <a:ext uri="{FF2B5EF4-FFF2-40B4-BE49-F238E27FC236}">
                <a16:creationId xmlns:a16="http://schemas.microsoft.com/office/drawing/2014/main" id="{20B210BD-AED5-441D-BB3A-E458BC366538}"/>
              </a:ext>
            </a:extLst>
          </p:cNvPr>
          <p:cNvSpPr txBox="1"/>
          <p:nvPr/>
        </p:nvSpPr>
        <p:spPr>
          <a:xfrm>
            <a:off x="6335305" y="3330767"/>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2.</a:t>
            </a:r>
            <a:endParaRPr lang="id-ID" sz="3600" dirty="0">
              <a:solidFill>
                <a:schemeClr val="bg1">
                  <a:lumMod val="50000"/>
                </a:schemeClr>
              </a:solidFill>
              <a:latin typeface="+mj-lt"/>
            </a:endParaRPr>
          </a:p>
        </p:txBody>
      </p:sp>
      <p:sp>
        <p:nvSpPr>
          <p:cNvPr id="40" name="Rectangle 19">
            <a:extLst>
              <a:ext uri="{FF2B5EF4-FFF2-40B4-BE49-F238E27FC236}">
                <a16:creationId xmlns:a16="http://schemas.microsoft.com/office/drawing/2014/main" id="{792E7126-8F70-41D8-82DC-DD9555188339}"/>
              </a:ext>
            </a:extLst>
          </p:cNvPr>
          <p:cNvSpPr/>
          <p:nvPr/>
        </p:nvSpPr>
        <p:spPr>
          <a:xfrm>
            <a:off x="6816394" y="3413194"/>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sp>
        <p:nvSpPr>
          <p:cNvPr id="41" name="TextBox 58">
            <a:extLst>
              <a:ext uri="{FF2B5EF4-FFF2-40B4-BE49-F238E27FC236}">
                <a16:creationId xmlns:a16="http://schemas.microsoft.com/office/drawing/2014/main" id="{3150B2E8-1D90-4809-B226-93BBD340FCD0}"/>
              </a:ext>
            </a:extLst>
          </p:cNvPr>
          <p:cNvSpPr txBox="1"/>
          <p:nvPr/>
        </p:nvSpPr>
        <p:spPr>
          <a:xfrm>
            <a:off x="6335305" y="4082698"/>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3.</a:t>
            </a:r>
            <a:endParaRPr lang="id-ID" sz="3600" dirty="0">
              <a:solidFill>
                <a:schemeClr val="bg1">
                  <a:lumMod val="50000"/>
                </a:schemeClr>
              </a:solidFill>
              <a:latin typeface="+mj-lt"/>
            </a:endParaRPr>
          </a:p>
        </p:txBody>
      </p:sp>
      <p:sp>
        <p:nvSpPr>
          <p:cNvPr id="42" name="Rectangle 19">
            <a:extLst>
              <a:ext uri="{FF2B5EF4-FFF2-40B4-BE49-F238E27FC236}">
                <a16:creationId xmlns:a16="http://schemas.microsoft.com/office/drawing/2014/main" id="{820BA625-B0AC-4A83-87AC-6572F23E2A6E}"/>
              </a:ext>
            </a:extLst>
          </p:cNvPr>
          <p:cNvSpPr/>
          <p:nvPr/>
        </p:nvSpPr>
        <p:spPr>
          <a:xfrm>
            <a:off x="6816394" y="4165124"/>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43" name="直接连接符 42">
            <a:extLst>
              <a:ext uri="{FF2B5EF4-FFF2-40B4-BE49-F238E27FC236}">
                <a16:creationId xmlns:a16="http://schemas.microsoft.com/office/drawing/2014/main" id="{F4F68D79-6BD1-4A19-BE84-42E6FCD91684}"/>
              </a:ext>
            </a:extLst>
          </p:cNvPr>
          <p:cNvCxnSpPr/>
          <p:nvPr/>
        </p:nvCxnSpPr>
        <p:spPr>
          <a:xfrm>
            <a:off x="6482685" y="3336056"/>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6F40321B-A4A9-4C4A-9EEE-73A79F40D2A8}"/>
              </a:ext>
            </a:extLst>
          </p:cNvPr>
          <p:cNvCxnSpPr/>
          <p:nvPr/>
        </p:nvCxnSpPr>
        <p:spPr>
          <a:xfrm>
            <a:off x="6482685" y="4023680"/>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sp>
        <p:nvSpPr>
          <p:cNvPr id="45" name="TextBox 58">
            <a:extLst>
              <a:ext uri="{FF2B5EF4-FFF2-40B4-BE49-F238E27FC236}">
                <a16:creationId xmlns:a16="http://schemas.microsoft.com/office/drawing/2014/main" id="{EB101B8F-A16B-46FC-9A22-1E38448E4A78}"/>
              </a:ext>
            </a:extLst>
          </p:cNvPr>
          <p:cNvSpPr txBox="1"/>
          <p:nvPr/>
        </p:nvSpPr>
        <p:spPr>
          <a:xfrm>
            <a:off x="6335305" y="4850149"/>
            <a:ext cx="553631" cy="604117"/>
          </a:xfrm>
          <a:prstGeom prst="rect">
            <a:avLst/>
          </a:prstGeom>
          <a:noFill/>
        </p:spPr>
        <p:txBody>
          <a:bodyPr wrap="square" lIns="49634" tIns="24817" rIns="49634" bIns="24817" rtlCol="0">
            <a:spAutoFit/>
          </a:bodyPr>
          <a:lstStyle/>
          <a:p>
            <a:r>
              <a:rPr lang="en-US" sz="3600" dirty="0">
                <a:solidFill>
                  <a:schemeClr val="bg1">
                    <a:lumMod val="50000"/>
                  </a:schemeClr>
                </a:solidFill>
                <a:latin typeface="+mj-lt"/>
              </a:rPr>
              <a:t>4.</a:t>
            </a:r>
            <a:endParaRPr lang="id-ID" sz="3600" dirty="0">
              <a:solidFill>
                <a:schemeClr val="bg1">
                  <a:lumMod val="50000"/>
                </a:schemeClr>
              </a:solidFill>
              <a:latin typeface="+mj-lt"/>
            </a:endParaRPr>
          </a:p>
        </p:txBody>
      </p:sp>
      <p:sp>
        <p:nvSpPr>
          <p:cNvPr id="46" name="Rectangle 19">
            <a:extLst>
              <a:ext uri="{FF2B5EF4-FFF2-40B4-BE49-F238E27FC236}">
                <a16:creationId xmlns:a16="http://schemas.microsoft.com/office/drawing/2014/main" id="{3F1E95E3-22E9-4757-95CC-37C7C360016F}"/>
              </a:ext>
            </a:extLst>
          </p:cNvPr>
          <p:cNvSpPr/>
          <p:nvPr/>
        </p:nvSpPr>
        <p:spPr>
          <a:xfrm>
            <a:off x="6816394" y="4954877"/>
            <a:ext cx="3925109" cy="465617"/>
          </a:xfrm>
          <a:prstGeom prst="rect">
            <a:avLst/>
          </a:prstGeom>
        </p:spPr>
        <p:txBody>
          <a:bodyPr wrap="square" lIns="49634" tIns="24817" rIns="49634" bIns="24817">
            <a:spAutoFit/>
          </a:bodyPr>
          <a:lstStyle/>
          <a:p>
            <a:pPr>
              <a:lnSpc>
                <a:spcPct val="150000"/>
              </a:lnSpc>
            </a:pPr>
            <a:r>
              <a:rPr lang="zh-CN" altLang="en-US" sz="9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50000"/>
                </a:schemeClr>
              </a:solidFill>
              <a:latin typeface="微软雅黑" pitchFamily="34" charset="-122"/>
              <a:ea typeface="微软雅黑" pitchFamily="34" charset="-122"/>
            </a:endParaRPr>
          </a:p>
        </p:txBody>
      </p:sp>
      <p:cxnSp>
        <p:nvCxnSpPr>
          <p:cNvPr id="47" name="直接连接符 46">
            <a:extLst>
              <a:ext uri="{FF2B5EF4-FFF2-40B4-BE49-F238E27FC236}">
                <a16:creationId xmlns:a16="http://schemas.microsoft.com/office/drawing/2014/main" id="{46D0624C-13C5-48E0-A026-A6E2B5D49F24}"/>
              </a:ext>
            </a:extLst>
          </p:cNvPr>
          <p:cNvCxnSpPr/>
          <p:nvPr/>
        </p:nvCxnSpPr>
        <p:spPr>
          <a:xfrm>
            <a:off x="6482685" y="4791131"/>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063182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randombar(horizontal)">
                                      <p:cBhvr>
                                        <p:cTn id="16" dur="250"/>
                                        <p:tgtEl>
                                          <p:spTgt spid="37"/>
                                        </p:tgtEl>
                                      </p:cBhvr>
                                    </p:animEffect>
                                  </p:childTnLst>
                                </p:cTn>
                              </p:par>
                            </p:childTnLst>
                          </p:cTn>
                        </p:par>
                        <p:par>
                          <p:cTn id="17" fill="hold">
                            <p:stCondLst>
                              <p:cond delay="1250"/>
                            </p:stCondLst>
                            <p:childTnLst>
                              <p:par>
                                <p:cTn id="18" presetID="12" presetClass="entr" presetSubtype="4" fill="hold" grpId="0" nodeType="afterEffect">
                                  <p:stCondLst>
                                    <p:cond delay="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250"/>
                                        <p:tgtEl>
                                          <p:spTgt spid="38"/>
                                        </p:tgtEl>
                                        <p:attrNameLst>
                                          <p:attrName>ppt_y</p:attrName>
                                        </p:attrNameLst>
                                      </p:cBhvr>
                                      <p:tavLst>
                                        <p:tav tm="0">
                                          <p:val>
                                            <p:strVal val="#ppt_y+#ppt_h*1.125000"/>
                                          </p:val>
                                        </p:tav>
                                        <p:tav tm="100000">
                                          <p:val>
                                            <p:strVal val="#ppt_y"/>
                                          </p:val>
                                        </p:tav>
                                      </p:tavLst>
                                    </p:anim>
                                    <p:animEffect transition="in" filter="wipe(up)">
                                      <p:cBhvr>
                                        <p:cTn id="21" dur="250"/>
                                        <p:tgtEl>
                                          <p:spTgt spid="38"/>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250"/>
                                        <p:tgtEl>
                                          <p:spTgt spid="43"/>
                                        </p:tgtEl>
                                        <p:attrNameLst>
                                          <p:attrName>ppt_y</p:attrName>
                                        </p:attrNameLst>
                                      </p:cBhvr>
                                      <p:tavLst>
                                        <p:tav tm="0">
                                          <p:val>
                                            <p:strVal val="#ppt_y+#ppt_h*1.125000"/>
                                          </p:val>
                                        </p:tav>
                                        <p:tav tm="100000">
                                          <p:val>
                                            <p:strVal val="#ppt_y"/>
                                          </p:val>
                                        </p:tav>
                                      </p:tavLst>
                                    </p:anim>
                                    <p:animEffect transition="in" filter="wipe(up)">
                                      <p:cBhvr>
                                        <p:cTn id="26" dur="250"/>
                                        <p:tgtEl>
                                          <p:spTgt spid="43"/>
                                        </p:tgtEl>
                                      </p:cBhvr>
                                    </p:animEffect>
                                  </p:childTnLst>
                                </p:cTn>
                              </p:par>
                            </p:childTnLst>
                          </p:cTn>
                        </p:par>
                        <p:par>
                          <p:cTn id="27" fill="hold">
                            <p:stCondLst>
                              <p:cond delay="1750"/>
                            </p:stCondLst>
                            <p:childTnLst>
                              <p:par>
                                <p:cTn id="28" presetID="14" presetClass="entr" presetSubtype="10"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randombar(horizontal)">
                                      <p:cBhvr>
                                        <p:cTn id="30" dur="250"/>
                                        <p:tgtEl>
                                          <p:spTgt spid="39"/>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250"/>
                                        <p:tgtEl>
                                          <p:spTgt spid="40"/>
                                        </p:tgtEl>
                                        <p:attrNameLst>
                                          <p:attrName>ppt_y</p:attrName>
                                        </p:attrNameLst>
                                      </p:cBhvr>
                                      <p:tavLst>
                                        <p:tav tm="0">
                                          <p:val>
                                            <p:strVal val="#ppt_y+#ppt_h*1.125000"/>
                                          </p:val>
                                        </p:tav>
                                        <p:tav tm="100000">
                                          <p:val>
                                            <p:strVal val="#ppt_y"/>
                                          </p:val>
                                        </p:tav>
                                      </p:tavLst>
                                    </p:anim>
                                    <p:animEffect transition="in" filter="wipe(up)">
                                      <p:cBhvr>
                                        <p:cTn id="35" dur="250"/>
                                        <p:tgtEl>
                                          <p:spTgt spid="40"/>
                                        </p:tgtEl>
                                      </p:cBhvr>
                                    </p:animEffect>
                                  </p:childTnLst>
                                </p:cTn>
                              </p:par>
                            </p:childTnLst>
                          </p:cTn>
                        </p:par>
                        <p:par>
                          <p:cTn id="36" fill="hold">
                            <p:stCondLst>
                              <p:cond delay="2250"/>
                            </p:stCondLst>
                            <p:childTnLst>
                              <p:par>
                                <p:cTn id="37" presetID="12" presetClass="entr" presetSubtype="4"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additive="base">
                                        <p:cTn id="39" dur="250"/>
                                        <p:tgtEl>
                                          <p:spTgt spid="44"/>
                                        </p:tgtEl>
                                        <p:attrNameLst>
                                          <p:attrName>ppt_y</p:attrName>
                                        </p:attrNameLst>
                                      </p:cBhvr>
                                      <p:tavLst>
                                        <p:tav tm="0">
                                          <p:val>
                                            <p:strVal val="#ppt_y+#ppt_h*1.125000"/>
                                          </p:val>
                                        </p:tav>
                                        <p:tav tm="100000">
                                          <p:val>
                                            <p:strVal val="#ppt_y"/>
                                          </p:val>
                                        </p:tav>
                                      </p:tavLst>
                                    </p:anim>
                                    <p:animEffect transition="in" filter="wipe(up)">
                                      <p:cBhvr>
                                        <p:cTn id="40" dur="250"/>
                                        <p:tgtEl>
                                          <p:spTgt spid="44"/>
                                        </p:tgtEl>
                                      </p:cBhvr>
                                    </p:animEffect>
                                  </p:childTnLst>
                                </p:cTn>
                              </p:par>
                            </p:childTnLst>
                          </p:cTn>
                        </p:par>
                        <p:par>
                          <p:cTn id="41" fill="hold">
                            <p:stCondLst>
                              <p:cond delay="2500"/>
                            </p:stCondLst>
                            <p:childTnLst>
                              <p:par>
                                <p:cTn id="42" presetID="14" presetClass="entr" presetSubtype="1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randombar(horizontal)">
                                      <p:cBhvr>
                                        <p:cTn id="44" dur="250"/>
                                        <p:tgtEl>
                                          <p:spTgt spid="41"/>
                                        </p:tgtEl>
                                      </p:cBhvr>
                                    </p:animEffect>
                                  </p:childTnLst>
                                </p:cTn>
                              </p:par>
                            </p:childTnLst>
                          </p:cTn>
                        </p:par>
                        <p:par>
                          <p:cTn id="45" fill="hold">
                            <p:stCondLst>
                              <p:cond delay="2750"/>
                            </p:stCondLst>
                            <p:childTnLst>
                              <p:par>
                                <p:cTn id="46" presetID="12" presetClass="entr" presetSubtype="4"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250"/>
                                        <p:tgtEl>
                                          <p:spTgt spid="42"/>
                                        </p:tgtEl>
                                        <p:attrNameLst>
                                          <p:attrName>ppt_y</p:attrName>
                                        </p:attrNameLst>
                                      </p:cBhvr>
                                      <p:tavLst>
                                        <p:tav tm="0">
                                          <p:val>
                                            <p:strVal val="#ppt_y+#ppt_h*1.125000"/>
                                          </p:val>
                                        </p:tav>
                                        <p:tav tm="100000">
                                          <p:val>
                                            <p:strVal val="#ppt_y"/>
                                          </p:val>
                                        </p:tav>
                                      </p:tavLst>
                                    </p:anim>
                                    <p:animEffect transition="in" filter="wipe(up)">
                                      <p:cBhvr>
                                        <p:cTn id="49" dur="250"/>
                                        <p:tgtEl>
                                          <p:spTgt spid="42"/>
                                        </p:tgtEl>
                                      </p:cBhvr>
                                    </p:animEffect>
                                  </p:childTnLst>
                                </p:cTn>
                              </p:par>
                            </p:childTnLst>
                          </p:cTn>
                        </p:par>
                        <p:par>
                          <p:cTn id="50" fill="hold">
                            <p:stCondLst>
                              <p:cond delay="3000"/>
                            </p:stCondLst>
                            <p:childTnLst>
                              <p:par>
                                <p:cTn id="51" presetID="12" presetClass="entr" presetSubtype="4" fill="hold" nodeType="after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250"/>
                                        <p:tgtEl>
                                          <p:spTgt spid="47"/>
                                        </p:tgtEl>
                                        <p:attrNameLst>
                                          <p:attrName>ppt_y</p:attrName>
                                        </p:attrNameLst>
                                      </p:cBhvr>
                                      <p:tavLst>
                                        <p:tav tm="0">
                                          <p:val>
                                            <p:strVal val="#ppt_y+#ppt_h*1.125000"/>
                                          </p:val>
                                        </p:tav>
                                        <p:tav tm="100000">
                                          <p:val>
                                            <p:strVal val="#ppt_y"/>
                                          </p:val>
                                        </p:tav>
                                      </p:tavLst>
                                    </p:anim>
                                    <p:animEffect transition="in" filter="wipe(up)">
                                      <p:cBhvr>
                                        <p:cTn id="54" dur="250"/>
                                        <p:tgtEl>
                                          <p:spTgt spid="47"/>
                                        </p:tgtEl>
                                      </p:cBhvr>
                                    </p:animEffect>
                                  </p:childTnLst>
                                </p:cTn>
                              </p:par>
                            </p:childTnLst>
                          </p:cTn>
                        </p:par>
                        <p:par>
                          <p:cTn id="55" fill="hold">
                            <p:stCondLst>
                              <p:cond delay="3250"/>
                            </p:stCondLst>
                            <p:childTnLst>
                              <p:par>
                                <p:cTn id="56" presetID="14" presetClass="entr" presetSubtype="1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randombar(horizontal)">
                                      <p:cBhvr>
                                        <p:cTn id="58" dur="250"/>
                                        <p:tgtEl>
                                          <p:spTgt spid="45"/>
                                        </p:tgtEl>
                                      </p:cBhvr>
                                    </p:animEffect>
                                  </p:childTnLst>
                                </p:cTn>
                              </p:par>
                            </p:childTnLst>
                          </p:cTn>
                        </p:par>
                        <p:par>
                          <p:cTn id="59" fill="hold">
                            <p:stCondLst>
                              <p:cond delay="3500"/>
                            </p:stCondLst>
                            <p:childTnLst>
                              <p:par>
                                <p:cTn id="60" presetID="12" presetClass="entr" presetSubtype="4"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250"/>
                                        <p:tgtEl>
                                          <p:spTgt spid="46"/>
                                        </p:tgtEl>
                                        <p:attrNameLst>
                                          <p:attrName>ppt_y</p:attrName>
                                        </p:attrNameLst>
                                      </p:cBhvr>
                                      <p:tavLst>
                                        <p:tav tm="0">
                                          <p:val>
                                            <p:strVal val="#ppt_y+#ppt_h*1.125000"/>
                                          </p:val>
                                        </p:tav>
                                        <p:tav tm="100000">
                                          <p:val>
                                            <p:strVal val="#ppt_y"/>
                                          </p:val>
                                        </p:tav>
                                      </p:tavLst>
                                    </p:anim>
                                    <p:animEffect transition="in" filter="wipe(up)">
                                      <p:cBhvr>
                                        <p:cTn id="63" dur="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grpSp>
      <p:grpSp>
        <p:nvGrpSpPr>
          <p:cNvPr id="5" name="组合 4">
            <a:extLst>
              <a:ext uri="{FF2B5EF4-FFF2-40B4-BE49-F238E27FC236}">
                <a16:creationId xmlns:a16="http://schemas.microsoft.com/office/drawing/2014/main" id="{6E2BF926-8402-4561-9894-0892562C7807}"/>
              </a:ext>
            </a:extLst>
          </p:cNvPr>
          <p:cNvGrpSpPr/>
          <p:nvPr/>
        </p:nvGrpSpPr>
        <p:grpSpPr>
          <a:xfrm>
            <a:off x="1683722" y="5213990"/>
            <a:ext cx="9136845" cy="608277"/>
            <a:chOff x="1378753" y="3838444"/>
            <a:chExt cx="6603800" cy="439642"/>
          </a:xfrm>
        </p:grpSpPr>
        <p:sp>
          <p:nvSpPr>
            <p:cNvPr id="6" name="矩形 7">
              <a:extLst>
                <a:ext uri="{FF2B5EF4-FFF2-40B4-BE49-F238E27FC236}">
                  <a16:creationId xmlns:a16="http://schemas.microsoft.com/office/drawing/2014/main" id="{F47D4C0F-5EC6-4038-A458-C8F1835DE6EE}"/>
                </a:ext>
              </a:extLst>
            </p:cNvPr>
            <p:cNvSpPr/>
            <p:nvPr/>
          </p:nvSpPr>
          <p:spPr>
            <a:xfrm>
              <a:off x="1378753" y="3838444"/>
              <a:ext cx="6603800" cy="11995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solidFill>
              <a:srgbClr val="0DA785"/>
            </a:solidFill>
            <a:ln w="38100" cap="sq">
              <a:solidFill>
                <a:srgbClr val="F26867"/>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9" rIns="0" bIns="45729" anchor="b"/>
            <a:lstStyle/>
            <a:p>
              <a:pPr algn="just" fontAlgn="auto">
                <a:lnSpc>
                  <a:spcPct val="120000"/>
                </a:lnSpc>
                <a:spcBef>
                  <a:spcPts val="0"/>
                </a:spcBef>
                <a:spcAft>
                  <a:spcPts val="0"/>
                </a:spcAft>
                <a:defRPr/>
              </a:pPr>
              <a:endParaRPr lang="zh-CN" altLang="en-US" sz="2000" dirty="0">
                <a:solidFill>
                  <a:srgbClr val="4D4D4D"/>
                </a:solidFill>
                <a:latin typeface="Impact" panose="020B0806030902050204" pitchFamily="34" charset="0"/>
                <a:ea typeface="微软雅黑" panose="020B0503020204020204" pitchFamily="34" charset="-122"/>
              </a:endParaRPr>
            </a:p>
          </p:txBody>
        </p:sp>
        <p:sp>
          <p:nvSpPr>
            <p:cNvPr id="7" name="矩形 6">
              <a:extLst>
                <a:ext uri="{FF2B5EF4-FFF2-40B4-BE49-F238E27FC236}">
                  <a16:creationId xmlns:a16="http://schemas.microsoft.com/office/drawing/2014/main" id="{4A21AC53-2AE0-4E7A-9752-27EEC886AC81}"/>
                </a:ext>
              </a:extLst>
            </p:cNvPr>
            <p:cNvSpPr/>
            <p:nvPr/>
          </p:nvSpPr>
          <p:spPr>
            <a:xfrm>
              <a:off x="1691974" y="3960435"/>
              <a:ext cx="5927892" cy="317651"/>
            </a:xfrm>
            <a:prstGeom prst="rect">
              <a:avLst/>
            </a:prstGeom>
            <a:ln>
              <a:noFill/>
            </a:ln>
          </p:spPr>
          <p:txBody>
            <a:bodyPr wrap="square" lIns="68594" tIns="34297" rIns="68594" bIns="34297">
              <a:spAutoFit/>
            </a:bodyPr>
            <a:lstStyle/>
            <a:p>
              <a:pPr>
                <a:lnSpc>
                  <a:spcPts val="1500"/>
                </a:lnSpc>
                <a:spcBef>
                  <a:spcPts val="840"/>
                </a:spcBef>
                <a:spcAft>
                  <a:spcPts val="84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id="{ED32B3DB-7514-4C8E-A0D4-37DD61835ABD}"/>
              </a:ext>
            </a:extLst>
          </p:cNvPr>
          <p:cNvGrpSpPr/>
          <p:nvPr/>
        </p:nvGrpSpPr>
        <p:grpSpPr>
          <a:xfrm>
            <a:off x="2188066" y="2062279"/>
            <a:ext cx="4360257" cy="2944251"/>
            <a:chOff x="5216600" y="2152377"/>
            <a:chExt cx="4249737" cy="2869624"/>
          </a:xfrm>
        </p:grpSpPr>
        <p:sp>
          <p:nvSpPr>
            <p:cNvPr id="10" name="Freeform 5">
              <a:extLst>
                <a:ext uri="{FF2B5EF4-FFF2-40B4-BE49-F238E27FC236}">
                  <a16:creationId xmlns:a16="http://schemas.microsoft.com/office/drawing/2014/main" id="{3D81285A-F26F-42A0-A423-9663CE8A8D1D}"/>
                </a:ext>
              </a:extLst>
            </p:cNvPr>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F26867"/>
            </a:solidFill>
            <a:ln>
              <a:noFill/>
            </a:ln>
          </p:spPr>
          <p:txBody>
            <a:bodyPr/>
            <a:lstStyle/>
            <a:p>
              <a:endParaRPr lang="zh-CN" altLang="en-US">
                <a:solidFill>
                  <a:schemeClr val="bg1">
                    <a:lumMod val="50000"/>
                  </a:schemeClr>
                </a:solidFill>
              </a:endParaRPr>
            </a:p>
          </p:txBody>
        </p:sp>
        <p:sp>
          <p:nvSpPr>
            <p:cNvPr id="13" name="Freeform 6">
              <a:extLst>
                <a:ext uri="{FF2B5EF4-FFF2-40B4-BE49-F238E27FC236}">
                  <a16:creationId xmlns:a16="http://schemas.microsoft.com/office/drawing/2014/main" id="{741BA0F6-3ABB-4C6B-994D-E0D49E659885}"/>
                </a:ext>
              </a:extLst>
            </p:cNvPr>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F26867"/>
            </a:solidFill>
            <a:ln>
              <a:noFill/>
            </a:ln>
          </p:spPr>
          <p:txBody>
            <a:bodyPr/>
            <a:lstStyle/>
            <a:p>
              <a:endParaRPr lang="zh-CN" altLang="en-US">
                <a:solidFill>
                  <a:schemeClr val="bg1">
                    <a:lumMod val="50000"/>
                  </a:schemeClr>
                </a:solidFill>
              </a:endParaRPr>
            </a:p>
          </p:txBody>
        </p:sp>
        <p:sp>
          <p:nvSpPr>
            <p:cNvPr id="14" name="Freeform 7">
              <a:extLst>
                <a:ext uri="{FF2B5EF4-FFF2-40B4-BE49-F238E27FC236}">
                  <a16:creationId xmlns:a16="http://schemas.microsoft.com/office/drawing/2014/main" id="{2602A89C-4D48-4635-BA5F-F3F3D3943DCE}"/>
                </a:ext>
              </a:extLst>
            </p:cNvPr>
            <p:cNvSpPr>
              <a:spLocks noChangeArrowheads="1"/>
            </p:cNvSpPr>
            <p:nvPr/>
          </p:nvSpPr>
          <p:spPr bwMode="auto">
            <a:xfrm>
              <a:off x="5216600"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F26867"/>
            </a:solidFill>
            <a:ln>
              <a:noFill/>
            </a:ln>
            <a:extLst/>
          </p:spPr>
          <p:txBody>
            <a:bodyPr/>
            <a:lstStyle/>
            <a:p>
              <a:endParaRPr lang="zh-CN" altLang="en-US">
                <a:solidFill>
                  <a:schemeClr val="bg1">
                    <a:lumMod val="50000"/>
                  </a:schemeClr>
                </a:solidFill>
              </a:endParaRPr>
            </a:p>
          </p:txBody>
        </p:sp>
        <p:sp>
          <p:nvSpPr>
            <p:cNvPr id="15" name="Freeform 8">
              <a:extLst>
                <a:ext uri="{FF2B5EF4-FFF2-40B4-BE49-F238E27FC236}">
                  <a16:creationId xmlns:a16="http://schemas.microsoft.com/office/drawing/2014/main" id="{A0481474-B9C8-4984-B02D-D401711E8361}"/>
                </a:ext>
              </a:extLst>
            </p:cNvPr>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F26867"/>
            </a:solidFill>
            <a:ln>
              <a:noFill/>
            </a:ln>
          </p:spPr>
          <p:txBody>
            <a:bodyPr/>
            <a:lstStyle/>
            <a:p>
              <a:endParaRPr lang="zh-CN" altLang="en-US">
                <a:solidFill>
                  <a:schemeClr val="bg1">
                    <a:lumMod val="50000"/>
                  </a:schemeClr>
                </a:solidFill>
              </a:endParaRPr>
            </a:p>
          </p:txBody>
        </p:sp>
        <p:sp>
          <p:nvSpPr>
            <p:cNvPr id="16" name="Freeform 9">
              <a:extLst>
                <a:ext uri="{FF2B5EF4-FFF2-40B4-BE49-F238E27FC236}">
                  <a16:creationId xmlns:a16="http://schemas.microsoft.com/office/drawing/2014/main" id="{B9403113-C75F-46D6-B6FB-EA31244722D8}"/>
                </a:ext>
              </a:extLst>
            </p:cNvPr>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F26867"/>
            </a:solidFill>
            <a:ln>
              <a:noFill/>
            </a:ln>
          </p:spPr>
          <p:txBody>
            <a:bodyPr/>
            <a:lstStyle/>
            <a:p>
              <a:endParaRPr lang="zh-CN" altLang="en-US">
                <a:solidFill>
                  <a:schemeClr val="bg1">
                    <a:lumMod val="50000"/>
                  </a:schemeClr>
                </a:solidFill>
              </a:endParaRPr>
            </a:p>
          </p:txBody>
        </p:sp>
        <p:sp>
          <p:nvSpPr>
            <p:cNvPr id="17" name="TextBox 282">
              <a:extLst>
                <a:ext uri="{FF2B5EF4-FFF2-40B4-BE49-F238E27FC236}">
                  <a16:creationId xmlns:a16="http://schemas.microsoft.com/office/drawing/2014/main" id="{5351A228-CDA4-4363-A3B3-0F2AE2849096}"/>
                </a:ext>
              </a:extLst>
            </p:cNvPr>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8" name="TextBox 283">
              <a:extLst>
                <a:ext uri="{FF2B5EF4-FFF2-40B4-BE49-F238E27FC236}">
                  <a16:creationId xmlns:a16="http://schemas.microsoft.com/office/drawing/2014/main" id="{822443FC-4901-4349-905E-212B1910EBAD}"/>
                </a:ext>
              </a:extLst>
            </p:cNvPr>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9" name="TextBox 285">
              <a:extLst>
                <a:ext uri="{FF2B5EF4-FFF2-40B4-BE49-F238E27FC236}">
                  <a16:creationId xmlns:a16="http://schemas.microsoft.com/office/drawing/2014/main" id="{4BBC4C1F-4C7A-498B-98DB-20C4B1D6B3ED}"/>
                </a:ext>
              </a:extLst>
            </p:cNvPr>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0" name="TextBox 286">
              <a:extLst>
                <a:ext uri="{FF2B5EF4-FFF2-40B4-BE49-F238E27FC236}">
                  <a16:creationId xmlns:a16="http://schemas.microsoft.com/office/drawing/2014/main" id="{8611A01B-73F3-492F-9F18-A76B4E9388AF}"/>
                </a:ext>
              </a:extLst>
            </p:cNvPr>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lumMod val="50000"/>
                    </a:schemeClr>
                  </a:solidFill>
                  <a:latin typeface="微软雅黑" pitchFamily="34" charset="-122"/>
                  <a:ea typeface="微软雅黑" pitchFamily="34" charset="-122"/>
                  <a:sym typeface="Arial" pitchFamily="34" charset="0"/>
                </a:rPr>
                <a:t>标题</a:t>
              </a:r>
            </a:p>
          </p:txBody>
        </p:sp>
        <p:sp>
          <p:nvSpPr>
            <p:cNvPr id="21" name="TextBox 287">
              <a:extLst>
                <a:ext uri="{FF2B5EF4-FFF2-40B4-BE49-F238E27FC236}">
                  <a16:creationId xmlns:a16="http://schemas.microsoft.com/office/drawing/2014/main" id="{C7D0658E-9B46-48E8-9170-965205260D69}"/>
                </a:ext>
              </a:extLst>
            </p:cNvPr>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2" name="TextBox 288">
              <a:extLst>
                <a:ext uri="{FF2B5EF4-FFF2-40B4-BE49-F238E27FC236}">
                  <a16:creationId xmlns:a16="http://schemas.microsoft.com/office/drawing/2014/main" id="{402727B4-03F4-4357-9497-74AC9B174E3D}"/>
                </a:ext>
              </a:extLst>
            </p:cNvPr>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23" name="TextBox 289">
              <a:extLst>
                <a:ext uri="{FF2B5EF4-FFF2-40B4-BE49-F238E27FC236}">
                  <a16:creationId xmlns:a16="http://schemas.microsoft.com/office/drawing/2014/main" id="{18FD7B55-6299-4808-AB76-D4B183FB0567}"/>
                </a:ext>
              </a:extLst>
            </p:cNvPr>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4" name="TextBox 290">
              <a:extLst>
                <a:ext uri="{FF2B5EF4-FFF2-40B4-BE49-F238E27FC236}">
                  <a16:creationId xmlns:a16="http://schemas.microsoft.com/office/drawing/2014/main" id="{627D69FE-152A-485E-B9DE-3859F5858A80}"/>
                </a:ext>
              </a:extLst>
            </p:cNvPr>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5" name="TextBox 291">
              <a:extLst>
                <a:ext uri="{FF2B5EF4-FFF2-40B4-BE49-F238E27FC236}">
                  <a16:creationId xmlns:a16="http://schemas.microsoft.com/office/drawing/2014/main" id="{B1332776-F5DE-4A44-B4D5-5829300B8AF4}"/>
                </a:ext>
              </a:extLst>
            </p:cNvPr>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26" name="TextBox 292">
              <a:extLst>
                <a:ext uri="{FF2B5EF4-FFF2-40B4-BE49-F238E27FC236}">
                  <a16:creationId xmlns:a16="http://schemas.microsoft.com/office/drawing/2014/main" id="{00C264E5-9F81-422F-8E51-CB3D74A395AE}"/>
                </a:ext>
              </a:extLst>
            </p:cNvPr>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grpSp>
      <p:grpSp>
        <p:nvGrpSpPr>
          <p:cNvPr id="27" name="组合 26">
            <a:extLst>
              <a:ext uri="{FF2B5EF4-FFF2-40B4-BE49-F238E27FC236}">
                <a16:creationId xmlns:a16="http://schemas.microsoft.com/office/drawing/2014/main" id="{C9E51414-D8A8-493C-8991-1F8D5DB2816A}"/>
              </a:ext>
            </a:extLst>
          </p:cNvPr>
          <p:cNvGrpSpPr/>
          <p:nvPr/>
        </p:nvGrpSpPr>
        <p:grpSpPr>
          <a:xfrm>
            <a:off x="7206341" y="2283636"/>
            <a:ext cx="3461978" cy="2618143"/>
            <a:chOff x="7147155" y="1175632"/>
            <a:chExt cx="3810244" cy="2881523"/>
          </a:xfrm>
        </p:grpSpPr>
        <p:sp>
          <p:nvSpPr>
            <p:cNvPr id="28" name="Rounded Rectangle 88">
              <a:extLst>
                <a:ext uri="{FF2B5EF4-FFF2-40B4-BE49-F238E27FC236}">
                  <a16:creationId xmlns:a16="http://schemas.microsoft.com/office/drawing/2014/main" id="{73E3BB9B-F7A3-427E-A347-912718722BD0}"/>
                </a:ext>
              </a:extLst>
            </p:cNvPr>
            <p:cNvSpPr/>
            <p:nvPr/>
          </p:nvSpPr>
          <p:spPr>
            <a:xfrm>
              <a:off x="7147155" y="3360018"/>
              <a:ext cx="67594" cy="676987"/>
            </a:xfrm>
            <a:prstGeom prst="round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29" name="TextBox 89">
              <a:extLst>
                <a:ext uri="{FF2B5EF4-FFF2-40B4-BE49-F238E27FC236}">
                  <a16:creationId xmlns:a16="http://schemas.microsoft.com/office/drawing/2014/main" id="{FD2CA137-D4CD-4C32-8F74-838AE63CFC51}"/>
                </a:ext>
              </a:extLst>
            </p:cNvPr>
            <p:cNvSpPr txBox="1"/>
            <p:nvPr/>
          </p:nvSpPr>
          <p:spPr>
            <a:xfrm>
              <a:off x="7433670" y="3345806"/>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ounded Rectangle 94">
              <a:extLst>
                <a:ext uri="{FF2B5EF4-FFF2-40B4-BE49-F238E27FC236}">
                  <a16:creationId xmlns:a16="http://schemas.microsoft.com/office/drawing/2014/main" id="{C70075D2-D79D-42DC-A3E9-BE403D97D549}"/>
                </a:ext>
              </a:extLst>
            </p:cNvPr>
            <p:cNvSpPr/>
            <p:nvPr/>
          </p:nvSpPr>
          <p:spPr>
            <a:xfrm>
              <a:off x="7147155" y="2283262"/>
              <a:ext cx="67594" cy="676987"/>
            </a:xfrm>
            <a:prstGeom prst="round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31" name="TextBox 95">
              <a:extLst>
                <a:ext uri="{FF2B5EF4-FFF2-40B4-BE49-F238E27FC236}">
                  <a16:creationId xmlns:a16="http://schemas.microsoft.com/office/drawing/2014/main" id="{6CB1AE43-A86C-49DE-84D9-15FE6F089142}"/>
                </a:ext>
              </a:extLst>
            </p:cNvPr>
            <p:cNvSpPr txBox="1"/>
            <p:nvPr/>
          </p:nvSpPr>
          <p:spPr>
            <a:xfrm>
              <a:off x="7433670" y="2269053"/>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2" name="Rounded Rectangle 97">
              <a:extLst>
                <a:ext uri="{FF2B5EF4-FFF2-40B4-BE49-F238E27FC236}">
                  <a16:creationId xmlns:a16="http://schemas.microsoft.com/office/drawing/2014/main" id="{7F7C0097-B3B3-489E-8E05-3C9CB51A2FF0}"/>
                </a:ext>
              </a:extLst>
            </p:cNvPr>
            <p:cNvSpPr/>
            <p:nvPr/>
          </p:nvSpPr>
          <p:spPr>
            <a:xfrm>
              <a:off x="7147155" y="1189843"/>
              <a:ext cx="67594" cy="676987"/>
            </a:xfrm>
            <a:prstGeom prst="round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65000"/>
                  </a:schemeClr>
                </a:solidFill>
                <a:latin typeface="Lato Light" charset="0"/>
              </a:endParaRPr>
            </a:p>
          </p:txBody>
        </p:sp>
        <p:sp>
          <p:nvSpPr>
            <p:cNvPr id="33" name="TextBox 98">
              <a:extLst>
                <a:ext uri="{FF2B5EF4-FFF2-40B4-BE49-F238E27FC236}">
                  <a16:creationId xmlns:a16="http://schemas.microsoft.com/office/drawing/2014/main" id="{4AB0AF09-4B6B-451C-8C9F-5678C972F724}"/>
                </a:ext>
              </a:extLst>
            </p:cNvPr>
            <p:cNvSpPr txBox="1"/>
            <p:nvPr/>
          </p:nvSpPr>
          <p:spPr>
            <a:xfrm>
              <a:off x="7433670" y="1175632"/>
              <a:ext cx="3523729" cy="711349"/>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7517581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grpSp>
      <p:sp>
        <p:nvSpPr>
          <p:cNvPr id="5" name="TextBox 51">
            <a:extLst>
              <a:ext uri="{FF2B5EF4-FFF2-40B4-BE49-F238E27FC236}">
                <a16:creationId xmlns:a16="http://schemas.microsoft.com/office/drawing/2014/main" id="{4923A5BE-565F-4BD6-83AD-C84CBA0E900F}"/>
              </a:ext>
            </a:extLst>
          </p:cNvPr>
          <p:cNvSpPr txBox="1"/>
          <p:nvPr/>
        </p:nvSpPr>
        <p:spPr>
          <a:xfrm>
            <a:off x="4291917" y="4500574"/>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bg1">
                    <a:lumMod val="50000"/>
                  </a:schemeClr>
                </a:solidFill>
              </a:rPr>
              <a:t>点击添加</a:t>
            </a:r>
            <a:endParaRPr lang="en-US" altLang="zh-CN" sz="1800" dirty="0">
              <a:solidFill>
                <a:schemeClr val="bg1">
                  <a:lumMod val="50000"/>
                </a:schemeClr>
              </a:solidFill>
            </a:endParaRPr>
          </a:p>
          <a:p>
            <a:r>
              <a:rPr lang="zh-CN" altLang="en-US" sz="1800" dirty="0">
                <a:solidFill>
                  <a:schemeClr val="bg1">
                    <a:lumMod val="50000"/>
                  </a:schemeClr>
                </a:solidFill>
              </a:rPr>
              <a:t>文字</a:t>
            </a:r>
          </a:p>
        </p:txBody>
      </p:sp>
      <p:sp>
        <p:nvSpPr>
          <p:cNvPr id="6" name="TextBox 52">
            <a:extLst>
              <a:ext uri="{FF2B5EF4-FFF2-40B4-BE49-F238E27FC236}">
                <a16:creationId xmlns:a16="http://schemas.microsoft.com/office/drawing/2014/main" id="{7D92EF6B-AE33-4E20-84AA-B404A76FEDC9}"/>
              </a:ext>
            </a:extLst>
          </p:cNvPr>
          <p:cNvSpPr txBox="1"/>
          <p:nvPr/>
        </p:nvSpPr>
        <p:spPr>
          <a:xfrm>
            <a:off x="5756403" y="3012960"/>
            <a:ext cx="1592055" cy="923330"/>
          </a:xfrm>
          <a:prstGeom prst="rect">
            <a:avLst/>
          </a:prstGeom>
          <a:noFill/>
        </p:spPr>
        <p:txBody>
          <a:bodyPr wrap="square" rtlCol="0" anchor="ctr">
            <a:spAutoFit/>
          </a:bodyPr>
          <a:lstStyle/>
          <a:p>
            <a:pPr algn="ctr"/>
            <a:r>
              <a:rPr lang="zh-CN" altLang="en-US" sz="1800" dirty="0">
                <a:solidFill>
                  <a:schemeClr val="bg1">
                    <a:lumMod val="50000"/>
                  </a:schemeClr>
                </a:solidFill>
                <a:latin typeface="微软雅黑" pitchFamily="34" charset="-122"/>
                <a:ea typeface="微软雅黑" pitchFamily="34" charset="-122"/>
              </a:rPr>
              <a:t>点击添加</a:t>
            </a:r>
            <a:endParaRPr lang="en-US" altLang="zh-CN" sz="1800" dirty="0">
              <a:solidFill>
                <a:schemeClr val="bg1">
                  <a:lumMod val="50000"/>
                </a:schemeClr>
              </a:solidFill>
              <a:latin typeface="微软雅黑" pitchFamily="34" charset="-122"/>
              <a:ea typeface="微软雅黑" pitchFamily="34" charset="-122"/>
            </a:endParaRPr>
          </a:p>
          <a:p>
            <a:pPr algn="ctr"/>
            <a:r>
              <a:rPr lang="zh-CN" altLang="en-US" sz="1800" dirty="0">
                <a:solidFill>
                  <a:schemeClr val="bg1">
                    <a:lumMod val="50000"/>
                  </a:schemeClr>
                </a:solidFill>
                <a:latin typeface="微软雅黑" pitchFamily="34" charset="-122"/>
                <a:ea typeface="微软雅黑" pitchFamily="34" charset="-122"/>
              </a:rPr>
              <a:t>文字点击添加</a:t>
            </a:r>
            <a:endParaRPr lang="en-US" altLang="zh-CN" sz="1800" dirty="0">
              <a:solidFill>
                <a:schemeClr val="bg1">
                  <a:lumMod val="50000"/>
                </a:schemeClr>
              </a:solidFill>
              <a:latin typeface="微软雅黑" pitchFamily="34" charset="-122"/>
              <a:ea typeface="微软雅黑" pitchFamily="34" charset="-122"/>
            </a:endParaRPr>
          </a:p>
          <a:p>
            <a:pPr algn="ctr"/>
            <a:r>
              <a:rPr lang="zh-CN" altLang="en-US" sz="1800" dirty="0">
                <a:solidFill>
                  <a:schemeClr val="bg1">
                    <a:lumMod val="50000"/>
                  </a:schemeClr>
                </a:solidFill>
                <a:latin typeface="微软雅黑" pitchFamily="34" charset="-122"/>
                <a:ea typeface="微软雅黑" pitchFamily="34" charset="-122"/>
              </a:rPr>
              <a:t>文字</a:t>
            </a:r>
          </a:p>
        </p:txBody>
      </p:sp>
      <p:sp>
        <p:nvSpPr>
          <p:cNvPr id="7" name="TextBox 53">
            <a:extLst>
              <a:ext uri="{FF2B5EF4-FFF2-40B4-BE49-F238E27FC236}">
                <a16:creationId xmlns:a16="http://schemas.microsoft.com/office/drawing/2014/main" id="{69B11E18-CDDA-47A9-8B1E-986A9455A303}"/>
              </a:ext>
            </a:extLst>
          </p:cNvPr>
          <p:cNvSpPr txBox="1"/>
          <p:nvPr/>
        </p:nvSpPr>
        <p:spPr>
          <a:xfrm>
            <a:off x="7736319" y="4266687"/>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bg1">
                    <a:lumMod val="50000"/>
                  </a:schemeClr>
                </a:solidFill>
              </a:rPr>
              <a:t>点击添加</a:t>
            </a:r>
            <a:endParaRPr lang="en-US" altLang="zh-CN" sz="1800" dirty="0">
              <a:solidFill>
                <a:schemeClr val="bg1">
                  <a:lumMod val="50000"/>
                </a:schemeClr>
              </a:solidFill>
            </a:endParaRPr>
          </a:p>
          <a:p>
            <a:r>
              <a:rPr lang="zh-CN" altLang="en-US" sz="1800" dirty="0">
                <a:solidFill>
                  <a:schemeClr val="bg1">
                    <a:lumMod val="50000"/>
                  </a:schemeClr>
                </a:solidFill>
              </a:rPr>
              <a:t>文字</a:t>
            </a:r>
          </a:p>
        </p:txBody>
      </p:sp>
      <p:sp>
        <p:nvSpPr>
          <p:cNvPr id="9" name="TextBox 54">
            <a:extLst>
              <a:ext uri="{FF2B5EF4-FFF2-40B4-BE49-F238E27FC236}">
                <a16:creationId xmlns:a16="http://schemas.microsoft.com/office/drawing/2014/main" id="{428D3658-CB94-4766-AA76-56A86FCDCAE3}"/>
              </a:ext>
            </a:extLst>
          </p:cNvPr>
          <p:cNvSpPr txBox="1"/>
          <p:nvPr/>
        </p:nvSpPr>
        <p:spPr>
          <a:xfrm>
            <a:off x="9179091" y="3185199"/>
            <a:ext cx="1592055" cy="646331"/>
          </a:xfrm>
          <a:prstGeom prst="rect">
            <a:avLst/>
          </a:prstGeom>
          <a:noFill/>
        </p:spPr>
        <p:txBody>
          <a:bodyPr wrap="square" rtlCol="0" anchor="ctr">
            <a:spAutoFit/>
          </a:bodyPr>
          <a:lstStyle/>
          <a:p>
            <a:pPr algn="ctr"/>
            <a:r>
              <a:rPr lang="zh-CN" altLang="en-US" sz="1800" dirty="0">
                <a:solidFill>
                  <a:schemeClr val="bg1">
                    <a:lumMod val="50000"/>
                  </a:schemeClr>
                </a:solidFill>
                <a:latin typeface="微软雅黑" pitchFamily="34" charset="-122"/>
                <a:ea typeface="微软雅黑" pitchFamily="34" charset="-122"/>
              </a:rPr>
              <a:t>点击添加</a:t>
            </a:r>
            <a:endParaRPr lang="en-US" altLang="zh-CN" sz="1800" dirty="0">
              <a:solidFill>
                <a:schemeClr val="bg1">
                  <a:lumMod val="50000"/>
                </a:schemeClr>
              </a:solidFill>
              <a:latin typeface="微软雅黑" pitchFamily="34" charset="-122"/>
              <a:ea typeface="微软雅黑" pitchFamily="34" charset="-122"/>
            </a:endParaRPr>
          </a:p>
          <a:p>
            <a:pPr algn="ctr"/>
            <a:r>
              <a:rPr lang="zh-CN" altLang="en-US" sz="1800" dirty="0">
                <a:solidFill>
                  <a:schemeClr val="bg1">
                    <a:lumMod val="50000"/>
                  </a:schemeClr>
                </a:solidFill>
                <a:latin typeface="微软雅黑" pitchFamily="34" charset="-122"/>
                <a:ea typeface="微软雅黑" pitchFamily="34" charset="-122"/>
              </a:rPr>
              <a:t>文字点击</a:t>
            </a:r>
          </a:p>
        </p:txBody>
      </p:sp>
      <p:sp>
        <p:nvSpPr>
          <p:cNvPr id="10" name="矩形 9">
            <a:extLst>
              <a:ext uri="{FF2B5EF4-FFF2-40B4-BE49-F238E27FC236}">
                <a16:creationId xmlns:a16="http://schemas.microsoft.com/office/drawing/2014/main" id="{E5902AEC-52DA-4FA1-8D59-35A38AFB136E}"/>
              </a:ext>
            </a:extLst>
          </p:cNvPr>
          <p:cNvSpPr/>
          <p:nvPr/>
        </p:nvSpPr>
        <p:spPr>
          <a:xfrm>
            <a:off x="1256259" y="2313490"/>
            <a:ext cx="2592288" cy="4001095"/>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itchFamily="34" charset="-122"/>
                <a:ea typeface="微软雅黑" pitchFamily="34" charset="-122"/>
              </a:rPr>
              <a:t>点击添加小标题</a:t>
            </a:r>
            <a:endParaRPr lang="en-US" altLang="zh-CN" sz="2000" b="1" dirty="0">
              <a:solidFill>
                <a:schemeClr val="bg1">
                  <a:lumMod val="50000"/>
                </a:schemeClr>
              </a:solidFill>
              <a:latin typeface="微软雅黑" pitchFamily="34" charset="-122"/>
              <a:ea typeface="微软雅黑"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更换</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Freeform 4">
            <a:extLst>
              <a:ext uri="{FF2B5EF4-FFF2-40B4-BE49-F238E27FC236}">
                <a16:creationId xmlns:a16="http://schemas.microsoft.com/office/drawing/2014/main" id="{4E939245-CBBE-450E-953C-2E6EF3A46E94}"/>
              </a:ext>
            </a:extLst>
          </p:cNvPr>
          <p:cNvSpPr>
            <a:spLocks/>
          </p:cNvSpPr>
          <p:nvPr/>
        </p:nvSpPr>
        <p:spPr bwMode="auto">
          <a:xfrm>
            <a:off x="5375999" y="2320730"/>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26867"/>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4" name="Freeform 6">
            <a:extLst>
              <a:ext uri="{FF2B5EF4-FFF2-40B4-BE49-F238E27FC236}">
                <a16:creationId xmlns:a16="http://schemas.microsoft.com/office/drawing/2014/main" id="{F187305B-8B38-446F-80C0-0642B4E2F8EF}"/>
              </a:ext>
            </a:extLst>
          </p:cNvPr>
          <p:cNvSpPr>
            <a:spLocks/>
          </p:cNvSpPr>
          <p:nvPr/>
        </p:nvSpPr>
        <p:spPr bwMode="auto">
          <a:xfrm>
            <a:off x="7365983" y="3590879"/>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26867"/>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5" name="Freeform 8">
            <a:extLst>
              <a:ext uri="{FF2B5EF4-FFF2-40B4-BE49-F238E27FC236}">
                <a16:creationId xmlns:a16="http://schemas.microsoft.com/office/drawing/2014/main" id="{AC037238-0737-4D9D-9D41-D9200595692B}"/>
              </a:ext>
            </a:extLst>
          </p:cNvPr>
          <p:cNvSpPr>
            <a:spLocks/>
          </p:cNvSpPr>
          <p:nvPr/>
        </p:nvSpPr>
        <p:spPr bwMode="auto">
          <a:xfrm>
            <a:off x="3837862" y="3768932"/>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F26867"/>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Freeform 6">
            <a:extLst>
              <a:ext uri="{FF2B5EF4-FFF2-40B4-BE49-F238E27FC236}">
                <a16:creationId xmlns:a16="http://schemas.microsoft.com/office/drawing/2014/main" id="{AA694446-2CF0-43DD-8E38-1C9AD6CA5B99}"/>
              </a:ext>
            </a:extLst>
          </p:cNvPr>
          <p:cNvSpPr>
            <a:spLocks/>
          </p:cNvSpPr>
          <p:nvPr/>
        </p:nvSpPr>
        <p:spPr bwMode="auto">
          <a:xfrm>
            <a:off x="8851374" y="2394119"/>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26867"/>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Tree>
    <p:extLst>
      <p:ext uri="{BB962C8B-B14F-4D97-AF65-F5344CB8AC3E}">
        <p14:creationId xmlns:p14="http://schemas.microsoft.com/office/powerpoint/2010/main" val="10938165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1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1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1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1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3" grpId="0" animBg="1"/>
      <p:bldP spid="13" grpId="1" animBg="1"/>
      <p:bldP spid="14" grpId="0" animBg="1"/>
      <p:bldP spid="14" grpId="1" animBg="1"/>
      <p:bldP spid="15" grpId="0" animBg="1"/>
      <p:bldP spid="15" grpId="1" animBg="1"/>
      <p:bldP spid="16" grpId="0" animBg="1"/>
      <p:bldP spid="1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配件&#10;&#10;已生成高可信度的说明">
            <a:extLst>
              <a:ext uri="{FF2B5EF4-FFF2-40B4-BE49-F238E27FC236}">
                <a16:creationId xmlns:a16="http://schemas.microsoft.com/office/drawing/2014/main" id="{95B87D7B-70B9-4453-AC3E-F4C7F9EEEB7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55D7463-CEA0-4F59-BCBF-483C31AB3C54}"/>
              </a:ext>
            </a:extLst>
          </p:cNvPr>
          <p:cNvGrpSpPr/>
          <p:nvPr/>
        </p:nvGrpSpPr>
        <p:grpSpPr>
          <a:xfrm>
            <a:off x="2894012" y="1887976"/>
            <a:ext cx="6427788" cy="3085224"/>
            <a:chOff x="2418675" y="1545658"/>
            <a:chExt cx="7380169" cy="3621241"/>
          </a:xfrm>
        </p:grpSpPr>
        <p:grpSp>
          <p:nvGrpSpPr>
            <p:cNvPr id="13" name="组合 12">
              <a:extLst>
                <a:ext uri="{FF2B5EF4-FFF2-40B4-BE49-F238E27FC236}">
                  <a16:creationId xmlns:a16="http://schemas.microsoft.com/office/drawing/2014/main" id="{501B1A07-E266-4CE9-A66E-6E2A88697E64}"/>
                </a:ext>
              </a:extLst>
            </p:cNvPr>
            <p:cNvGrpSpPr/>
            <p:nvPr/>
          </p:nvGrpSpPr>
          <p:grpSpPr>
            <a:xfrm flipH="1" flipV="1">
              <a:off x="9270355" y="1545658"/>
              <a:ext cx="528489" cy="376022"/>
              <a:chOff x="2945453" y="2246911"/>
              <a:chExt cx="5437284" cy="3868656"/>
            </a:xfrm>
          </p:grpSpPr>
          <p:cxnSp>
            <p:nvCxnSpPr>
              <p:cNvPr id="25" name="直接连接符 24">
                <a:extLst>
                  <a:ext uri="{FF2B5EF4-FFF2-40B4-BE49-F238E27FC236}">
                    <a16:creationId xmlns:a16="http://schemas.microsoft.com/office/drawing/2014/main" id="{F1AD231F-6AEE-4467-8B1C-69A60290D2CE}"/>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934499B-3BE6-492B-BF6B-A60C669B2FB6}"/>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5E4A614-84BD-41EE-94F4-B858D52F717C}"/>
                </a:ext>
              </a:extLst>
            </p:cNvPr>
            <p:cNvGrpSpPr/>
            <p:nvPr/>
          </p:nvGrpSpPr>
          <p:grpSpPr>
            <a:xfrm>
              <a:off x="2418675" y="4790877"/>
              <a:ext cx="528489" cy="376022"/>
              <a:chOff x="2945453" y="2246911"/>
              <a:chExt cx="5437284" cy="3868656"/>
            </a:xfrm>
          </p:grpSpPr>
          <p:cxnSp>
            <p:nvCxnSpPr>
              <p:cNvPr id="23" name="直接连接符 22">
                <a:extLst>
                  <a:ext uri="{FF2B5EF4-FFF2-40B4-BE49-F238E27FC236}">
                    <a16:creationId xmlns:a16="http://schemas.microsoft.com/office/drawing/2014/main" id="{18AE7EA6-B72E-4AA7-9B87-CEA60574FE8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C2E2CCA-6F10-44B9-A1D2-948615725FF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382EA8CC-1553-4E6F-B6D9-87C86FFCCFB6}"/>
                </a:ext>
              </a:extLst>
            </p:cNvPr>
            <p:cNvGrpSpPr/>
            <p:nvPr/>
          </p:nvGrpSpPr>
          <p:grpSpPr>
            <a:xfrm flipH="1">
              <a:off x="2418675" y="1545658"/>
              <a:ext cx="7380169" cy="3621241"/>
              <a:chOff x="1931365" y="747372"/>
              <a:chExt cx="7380169" cy="3621241"/>
            </a:xfrm>
          </p:grpSpPr>
          <p:grpSp>
            <p:nvGrpSpPr>
              <p:cNvPr id="16" name="组合 15">
                <a:extLst>
                  <a:ext uri="{FF2B5EF4-FFF2-40B4-BE49-F238E27FC236}">
                    <a16:creationId xmlns:a16="http://schemas.microsoft.com/office/drawing/2014/main" id="{E44877C4-FD60-4752-8106-2D551D2483BC}"/>
                  </a:ext>
                </a:extLst>
              </p:cNvPr>
              <p:cNvGrpSpPr/>
              <p:nvPr/>
            </p:nvGrpSpPr>
            <p:grpSpPr>
              <a:xfrm flipH="1" flipV="1">
                <a:off x="8783045" y="747372"/>
                <a:ext cx="528489" cy="376022"/>
                <a:chOff x="2945453" y="2246911"/>
                <a:chExt cx="5437284" cy="3868656"/>
              </a:xfrm>
            </p:grpSpPr>
            <p:cxnSp>
              <p:nvCxnSpPr>
                <p:cNvPr id="21" name="直接连接符 20">
                  <a:extLst>
                    <a:ext uri="{FF2B5EF4-FFF2-40B4-BE49-F238E27FC236}">
                      <a16:creationId xmlns:a16="http://schemas.microsoft.com/office/drawing/2014/main" id="{421F0F81-9C67-4824-BCB4-FB08FD3F1AB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2121AEF-D2C2-4901-839E-2F5DFF17ABA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14885ADF-2B04-4453-96AB-F80A851342FE}"/>
                  </a:ext>
                </a:extLst>
              </p:cNvPr>
              <p:cNvGrpSpPr/>
              <p:nvPr/>
            </p:nvGrpSpPr>
            <p:grpSpPr>
              <a:xfrm>
                <a:off x="1931365" y="3992591"/>
                <a:ext cx="528489" cy="376022"/>
                <a:chOff x="2945453" y="2246911"/>
                <a:chExt cx="5437284" cy="3868656"/>
              </a:xfrm>
            </p:grpSpPr>
            <p:cxnSp>
              <p:nvCxnSpPr>
                <p:cNvPr id="19" name="直接连接符 18">
                  <a:extLst>
                    <a:ext uri="{FF2B5EF4-FFF2-40B4-BE49-F238E27FC236}">
                      <a16:creationId xmlns:a16="http://schemas.microsoft.com/office/drawing/2014/main" id="{47BB5436-F961-44C5-B598-CF14A015C290}"/>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14D46B6-E5BE-4011-BCF5-D3CFC5171DA8}"/>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
        <p:nvSpPr>
          <p:cNvPr id="27" name="矩形 26">
            <a:extLst>
              <a:ext uri="{FF2B5EF4-FFF2-40B4-BE49-F238E27FC236}">
                <a16:creationId xmlns:a16="http://schemas.microsoft.com/office/drawing/2014/main" id="{E5FC4A67-A093-44CE-8B8E-EF1B8E7F2D64}"/>
              </a:ext>
            </a:extLst>
          </p:cNvPr>
          <p:cNvSpPr/>
          <p:nvPr/>
        </p:nvSpPr>
        <p:spPr>
          <a:xfrm>
            <a:off x="3652175" y="2377396"/>
            <a:ext cx="1015663" cy="1929375"/>
          </a:xfrm>
          <a:prstGeom prst="rect">
            <a:avLst/>
          </a:prstGeom>
        </p:spPr>
        <p:txBody>
          <a:bodyPr vert="eaVert" wrap="none">
            <a:spAutoFit/>
          </a:bodyPr>
          <a:lstStyle/>
          <a:p>
            <a:pPr algn="ctr"/>
            <a:r>
              <a:rPr lang="zh-CN" altLang="en-US" sz="3600" dirty="0">
                <a:solidFill>
                  <a:srgbClr val="F26867"/>
                </a:solidFill>
                <a:latin typeface="华文中宋" panose="02010600040101010101" pitchFamily="2" charset="-122"/>
                <a:ea typeface="华文中宋" panose="02010600040101010101" pitchFamily="2" charset="-122"/>
              </a:rPr>
              <a:t>第三章</a:t>
            </a:r>
            <a:endParaRPr lang="en-US" altLang="zh-CN" sz="3600" dirty="0">
              <a:solidFill>
                <a:srgbClr val="F26867"/>
              </a:solidFill>
              <a:latin typeface="华文中宋" panose="02010600040101010101" pitchFamily="2" charset="-122"/>
              <a:ea typeface="华文中宋" panose="02010600040101010101" pitchFamily="2" charset="-122"/>
            </a:endParaRPr>
          </a:p>
          <a:p>
            <a:pPr algn="ctr"/>
            <a:r>
              <a:rPr lang="en-US" altLang="zh-CN" dirty="0">
                <a:solidFill>
                  <a:srgbClr val="F26867"/>
                </a:solidFill>
                <a:latin typeface="华文中宋" panose="02010600040101010101" pitchFamily="2" charset="-122"/>
                <a:ea typeface="华文中宋" panose="02010600040101010101" pitchFamily="2" charset="-122"/>
              </a:rPr>
              <a:t>DIRECTORY</a:t>
            </a:r>
            <a:endParaRPr lang="zh-CN" altLang="en-US" dirty="0">
              <a:solidFill>
                <a:srgbClr val="F26867"/>
              </a:solidFill>
              <a:latin typeface="华文中宋" panose="02010600040101010101" pitchFamily="2" charset="-122"/>
              <a:ea typeface="华文中宋" panose="02010600040101010101" pitchFamily="2" charset="-122"/>
            </a:endParaRPr>
          </a:p>
        </p:txBody>
      </p:sp>
      <p:grpSp>
        <p:nvGrpSpPr>
          <p:cNvPr id="41" name="组合 40">
            <a:extLst>
              <a:ext uri="{FF2B5EF4-FFF2-40B4-BE49-F238E27FC236}">
                <a16:creationId xmlns:a16="http://schemas.microsoft.com/office/drawing/2014/main" id="{A3376752-8737-496E-B7D9-D4F2DA25D609}"/>
              </a:ext>
            </a:extLst>
          </p:cNvPr>
          <p:cNvGrpSpPr/>
          <p:nvPr/>
        </p:nvGrpSpPr>
        <p:grpSpPr>
          <a:xfrm>
            <a:off x="4810914" y="2744818"/>
            <a:ext cx="3877985" cy="1194529"/>
            <a:chOff x="5235445" y="2591943"/>
            <a:chExt cx="3877985" cy="1194529"/>
          </a:xfrm>
        </p:grpSpPr>
        <p:sp>
          <p:nvSpPr>
            <p:cNvPr id="42" name="矩形 41">
              <a:extLst>
                <a:ext uri="{FF2B5EF4-FFF2-40B4-BE49-F238E27FC236}">
                  <a16:creationId xmlns:a16="http://schemas.microsoft.com/office/drawing/2014/main" id="{EAE27F76-4F64-4B9C-AE88-73EC70FE78F1}"/>
                </a:ext>
              </a:extLst>
            </p:cNvPr>
            <p:cNvSpPr/>
            <p:nvPr/>
          </p:nvSpPr>
          <p:spPr>
            <a:xfrm>
              <a:off x="5235445" y="2591943"/>
              <a:ext cx="3877985" cy="830997"/>
            </a:xfrm>
            <a:prstGeom prst="rect">
              <a:avLst/>
            </a:prstGeom>
          </p:spPr>
          <p:txBody>
            <a:bodyPr wrap="none">
              <a:spAutoFit/>
            </a:bodyPr>
            <a:lstStyle/>
            <a:p>
              <a:r>
                <a:rPr kumimoji="1" lang="zh-CN" altLang="en-US" sz="4800" dirty="0">
                  <a:solidFill>
                    <a:srgbClr val="F26867"/>
                  </a:solidFill>
                  <a:latin typeface="华文中宋" panose="02010600040101010101" pitchFamily="2" charset="-122"/>
                  <a:ea typeface="华文中宋" panose="02010600040101010101" pitchFamily="2" charset="-122"/>
                </a:rPr>
                <a:t>成功项目展示</a:t>
              </a:r>
            </a:p>
          </p:txBody>
        </p:sp>
        <p:sp>
          <p:nvSpPr>
            <p:cNvPr id="43" name="矩形 42">
              <a:extLst>
                <a:ext uri="{FF2B5EF4-FFF2-40B4-BE49-F238E27FC236}">
                  <a16:creationId xmlns:a16="http://schemas.microsoft.com/office/drawing/2014/main" id="{8E29BD09-02D0-4066-B2F3-2F3BFC7FE320}"/>
                </a:ext>
              </a:extLst>
            </p:cNvPr>
            <p:cNvSpPr/>
            <p:nvPr/>
          </p:nvSpPr>
          <p:spPr>
            <a:xfrm>
              <a:off x="5235445" y="3334040"/>
              <a:ext cx="3877984"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1389627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矩形 10">
            <a:extLst>
              <a:ext uri="{FF2B5EF4-FFF2-40B4-BE49-F238E27FC236}">
                <a16:creationId xmlns:a16="http://schemas.microsoft.com/office/drawing/2014/main" id="{15A66DD7-E27C-4AC1-965F-2ACB13BBB135}"/>
              </a:ext>
            </a:extLst>
          </p:cNvPr>
          <p:cNvSpPr>
            <a:spLocks noChangeArrowheads="1"/>
          </p:cNvSpPr>
          <p:nvPr/>
        </p:nvSpPr>
        <p:spPr bwMode="auto">
          <a:xfrm>
            <a:off x="1694906" y="2100965"/>
            <a:ext cx="5239174" cy="3936978"/>
          </a:xfrm>
          <a:prstGeom prst="rect">
            <a:avLst/>
          </a:prstGeom>
          <a:blipFill dpi="0" rotWithShape="1">
            <a:blip r:embed="rId3"/>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6" name="矩形 11">
            <a:extLst>
              <a:ext uri="{FF2B5EF4-FFF2-40B4-BE49-F238E27FC236}">
                <a16:creationId xmlns:a16="http://schemas.microsoft.com/office/drawing/2014/main" id="{26EC2568-D702-4F17-8CB4-1DD2B4F9D987}"/>
              </a:ext>
            </a:extLst>
          </p:cNvPr>
          <p:cNvSpPr>
            <a:spLocks noChangeArrowheads="1"/>
          </p:cNvSpPr>
          <p:nvPr/>
        </p:nvSpPr>
        <p:spPr bwMode="auto">
          <a:xfrm>
            <a:off x="7541275" y="2747841"/>
            <a:ext cx="3059170" cy="359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spcBef>
                <a:spcPct val="20000"/>
              </a:spcBef>
            </a:pP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3">
            <a:extLst>
              <a:ext uri="{FF2B5EF4-FFF2-40B4-BE49-F238E27FC236}">
                <a16:creationId xmlns:a16="http://schemas.microsoft.com/office/drawing/2014/main" id="{6672C2A0-290E-4251-AACF-4EBEEE5FFCA5}"/>
              </a:ext>
            </a:extLst>
          </p:cNvPr>
          <p:cNvSpPr txBox="1">
            <a:spLocks noChangeArrowheads="1"/>
          </p:cNvSpPr>
          <p:nvPr/>
        </p:nvSpPr>
        <p:spPr bwMode="auto">
          <a:xfrm>
            <a:off x="7574326" y="2191238"/>
            <a:ext cx="19141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b="1" dirty="0">
                <a:solidFill>
                  <a:srgbClr val="F26867"/>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F26867"/>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659832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grpSp>
        <p:nvGrpSpPr>
          <p:cNvPr id="5" name="组合 4">
            <a:extLst>
              <a:ext uri="{FF2B5EF4-FFF2-40B4-BE49-F238E27FC236}">
                <a16:creationId xmlns:a16="http://schemas.microsoft.com/office/drawing/2014/main" id="{0252343B-C2BD-4B2B-9C77-607B18F2B3FC}"/>
              </a:ext>
            </a:extLst>
          </p:cNvPr>
          <p:cNvGrpSpPr/>
          <p:nvPr/>
        </p:nvGrpSpPr>
        <p:grpSpPr>
          <a:xfrm rot="18900000">
            <a:off x="4055605" y="2084989"/>
            <a:ext cx="3751966" cy="3751966"/>
            <a:chOff x="4682550" y="2463961"/>
            <a:chExt cx="2994022" cy="2994022"/>
          </a:xfrm>
          <a:solidFill>
            <a:srgbClr val="F26867"/>
          </a:solidFill>
        </p:grpSpPr>
        <p:sp>
          <p:nvSpPr>
            <p:cNvPr id="6" name="Freeform 5">
              <a:extLst>
                <a:ext uri="{FF2B5EF4-FFF2-40B4-BE49-F238E27FC236}">
                  <a16:creationId xmlns:a16="http://schemas.microsoft.com/office/drawing/2014/main" id="{177A6089-C691-4173-9BED-193EC8C676BD}"/>
                </a:ext>
              </a:extLst>
            </p:cNvPr>
            <p:cNvSpPr>
              <a:spLocks noEditPoints="1"/>
            </p:cNvSpPr>
            <p:nvPr/>
          </p:nvSpPr>
          <p:spPr bwMode="auto">
            <a:xfrm>
              <a:off x="5648803" y="3454710"/>
              <a:ext cx="1056072" cy="1039742"/>
            </a:xfrm>
            <a:custGeom>
              <a:avLst/>
              <a:gdLst>
                <a:gd name="T0" fmla="*/ 0 w 206"/>
                <a:gd name="T1" fmla="*/ 200 h 203"/>
                <a:gd name="T2" fmla="*/ 19 w 206"/>
                <a:gd name="T3" fmla="*/ 166 h 203"/>
                <a:gd name="T4" fmla="*/ 65 w 206"/>
                <a:gd name="T5" fmla="*/ 82 h 203"/>
                <a:gd name="T6" fmla="*/ 78 w 206"/>
                <a:gd name="T7" fmla="*/ 66 h 203"/>
                <a:gd name="T8" fmla="*/ 206 w 206"/>
                <a:gd name="T9" fmla="*/ 0 h 203"/>
                <a:gd name="T10" fmla="*/ 186 w 206"/>
                <a:gd name="T11" fmla="*/ 37 h 203"/>
                <a:gd name="T12" fmla="*/ 131 w 206"/>
                <a:gd name="T13" fmla="*/ 131 h 203"/>
                <a:gd name="T14" fmla="*/ 39 w 206"/>
                <a:gd name="T15" fmla="*/ 185 h 203"/>
                <a:gd name="T16" fmla="*/ 4 w 206"/>
                <a:gd name="T17" fmla="*/ 203 h 203"/>
                <a:gd name="T18" fmla="*/ 0 w 206"/>
                <a:gd name="T19" fmla="*/ 200 h 203"/>
                <a:gd name="T20" fmla="*/ 104 w 206"/>
                <a:gd name="T21" fmla="*/ 126 h 203"/>
                <a:gd name="T22" fmla="*/ 128 w 206"/>
                <a:gd name="T23" fmla="*/ 99 h 203"/>
                <a:gd name="T24" fmla="*/ 101 w 206"/>
                <a:gd name="T25" fmla="*/ 76 h 203"/>
                <a:gd name="T26" fmla="*/ 78 w 206"/>
                <a:gd name="T27" fmla="*/ 101 h 203"/>
                <a:gd name="T28" fmla="*/ 104 w 206"/>
                <a:gd name="T29" fmla="*/ 12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6" h="203">
                  <a:moveTo>
                    <a:pt x="0" y="200"/>
                  </a:moveTo>
                  <a:cubicBezTo>
                    <a:pt x="6" y="189"/>
                    <a:pt x="13" y="177"/>
                    <a:pt x="19" y="166"/>
                  </a:cubicBezTo>
                  <a:cubicBezTo>
                    <a:pt x="34" y="138"/>
                    <a:pt x="49" y="110"/>
                    <a:pt x="65" y="82"/>
                  </a:cubicBezTo>
                  <a:cubicBezTo>
                    <a:pt x="68" y="76"/>
                    <a:pt x="73" y="69"/>
                    <a:pt x="78" y="66"/>
                  </a:cubicBezTo>
                  <a:cubicBezTo>
                    <a:pt x="119" y="43"/>
                    <a:pt x="161" y="21"/>
                    <a:pt x="206" y="0"/>
                  </a:cubicBezTo>
                  <a:cubicBezTo>
                    <a:pt x="199" y="13"/>
                    <a:pt x="193" y="25"/>
                    <a:pt x="186" y="37"/>
                  </a:cubicBezTo>
                  <a:cubicBezTo>
                    <a:pt x="168" y="69"/>
                    <a:pt x="156" y="106"/>
                    <a:pt x="131" y="131"/>
                  </a:cubicBezTo>
                  <a:cubicBezTo>
                    <a:pt x="107" y="156"/>
                    <a:pt x="70" y="168"/>
                    <a:pt x="39" y="185"/>
                  </a:cubicBezTo>
                  <a:cubicBezTo>
                    <a:pt x="27" y="191"/>
                    <a:pt x="15" y="197"/>
                    <a:pt x="4" y="203"/>
                  </a:cubicBezTo>
                  <a:cubicBezTo>
                    <a:pt x="2" y="202"/>
                    <a:pt x="1" y="201"/>
                    <a:pt x="0" y="200"/>
                  </a:cubicBezTo>
                  <a:close/>
                  <a:moveTo>
                    <a:pt x="104" y="126"/>
                  </a:moveTo>
                  <a:cubicBezTo>
                    <a:pt x="118" y="125"/>
                    <a:pt x="128" y="114"/>
                    <a:pt x="128" y="99"/>
                  </a:cubicBezTo>
                  <a:cubicBezTo>
                    <a:pt x="127" y="85"/>
                    <a:pt x="115" y="74"/>
                    <a:pt x="101" y="76"/>
                  </a:cubicBezTo>
                  <a:cubicBezTo>
                    <a:pt x="86" y="77"/>
                    <a:pt x="78" y="86"/>
                    <a:pt x="78" y="101"/>
                  </a:cubicBezTo>
                  <a:cubicBezTo>
                    <a:pt x="78" y="115"/>
                    <a:pt x="90" y="126"/>
                    <a:pt x="104" y="1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Freeform 7">
              <a:extLst>
                <a:ext uri="{FF2B5EF4-FFF2-40B4-BE49-F238E27FC236}">
                  <a16:creationId xmlns:a16="http://schemas.microsoft.com/office/drawing/2014/main" id="{DB486C4D-B5FC-4653-A5D9-2EB5332E352A}"/>
                </a:ext>
              </a:extLst>
            </p:cNvPr>
            <p:cNvSpPr>
              <a:spLocks/>
            </p:cNvSpPr>
            <p:nvPr/>
          </p:nvSpPr>
          <p:spPr bwMode="auto">
            <a:xfrm>
              <a:off x="6552453" y="4431850"/>
              <a:ext cx="775724" cy="718564"/>
            </a:xfrm>
            <a:custGeom>
              <a:avLst/>
              <a:gdLst>
                <a:gd name="T0" fmla="*/ 0 w 151"/>
                <a:gd name="T1" fmla="*/ 140 h 140"/>
                <a:gd name="T2" fmla="*/ 151 w 151"/>
                <a:gd name="T3" fmla="*/ 0 h 140"/>
                <a:gd name="T4" fmla="*/ 0 w 151"/>
                <a:gd name="T5" fmla="*/ 140 h 140"/>
              </a:gdLst>
              <a:ahLst/>
              <a:cxnLst>
                <a:cxn ang="0">
                  <a:pos x="T0" y="T1"/>
                </a:cxn>
                <a:cxn ang="0">
                  <a:pos x="T2" y="T3"/>
                </a:cxn>
                <a:cxn ang="0">
                  <a:pos x="T4" y="T5"/>
                </a:cxn>
              </a:cxnLst>
              <a:rect l="0" t="0" r="r" b="b"/>
              <a:pathLst>
                <a:path w="151" h="140">
                  <a:moveTo>
                    <a:pt x="0" y="140"/>
                  </a:moveTo>
                  <a:cubicBezTo>
                    <a:pt x="73" y="118"/>
                    <a:pt x="126" y="72"/>
                    <a:pt x="151" y="0"/>
                  </a:cubicBezTo>
                  <a:cubicBezTo>
                    <a:pt x="125" y="66"/>
                    <a:pt x="69" y="118"/>
                    <a:pt x="0" y="14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9" name="Freeform 8">
              <a:extLst>
                <a:ext uri="{FF2B5EF4-FFF2-40B4-BE49-F238E27FC236}">
                  <a16:creationId xmlns:a16="http://schemas.microsoft.com/office/drawing/2014/main" id="{FBD5E0DE-453D-414C-A61E-587E608F50C9}"/>
                </a:ext>
              </a:extLst>
            </p:cNvPr>
            <p:cNvSpPr>
              <a:spLocks/>
            </p:cNvSpPr>
            <p:nvPr/>
          </p:nvSpPr>
          <p:spPr bwMode="auto">
            <a:xfrm>
              <a:off x="5869271" y="5172189"/>
              <a:ext cx="601527" cy="285794"/>
            </a:xfrm>
            <a:custGeom>
              <a:avLst/>
              <a:gdLst>
                <a:gd name="T0" fmla="*/ 0 w 117"/>
                <a:gd name="T1" fmla="*/ 0 h 56"/>
                <a:gd name="T2" fmla="*/ 57 w 117"/>
                <a:gd name="T3" fmla="*/ 54 h 56"/>
                <a:gd name="T4" fmla="*/ 62 w 117"/>
                <a:gd name="T5" fmla="*/ 56 h 56"/>
                <a:gd name="T6" fmla="*/ 76 w 117"/>
                <a:gd name="T7" fmla="*/ 33 h 56"/>
                <a:gd name="T8" fmla="*/ 117 w 117"/>
                <a:gd name="T9" fmla="*/ 1 h 56"/>
                <a:gd name="T10" fmla="*/ 60 w 117"/>
                <a:gd name="T11" fmla="*/ 7 h 56"/>
                <a:gd name="T12" fmla="*/ 0 w 117"/>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17" h="56">
                  <a:moveTo>
                    <a:pt x="0" y="0"/>
                  </a:moveTo>
                  <a:cubicBezTo>
                    <a:pt x="26" y="10"/>
                    <a:pt x="46" y="25"/>
                    <a:pt x="57" y="54"/>
                  </a:cubicBezTo>
                  <a:cubicBezTo>
                    <a:pt x="57" y="55"/>
                    <a:pt x="59" y="55"/>
                    <a:pt x="62" y="56"/>
                  </a:cubicBezTo>
                  <a:cubicBezTo>
                    <a:pt x="66" y="49"/>
                    <a:pt x="72" y="42"/>
                    <a:pt x="76" y="33"/>
                  </a:cubicBezTo>
                  <a:cubicBezTo>
                    <a:pt x="83" y="14"/>
                    <a:pt x="97" y="6"/>
                    <a:pt x="117" y="1"/>
                  </a:cubicBezTo>
                  <a:cubicBezTo>
                    <a:pt x="99" y="5"/>
                    <a:pt x="80" y="7"/>
                    <a:pt x="60" y="7"/>
                  </a:cubicBezTo>
                  <a:cubicBezTo>
                    <a:pt x="39" y="7"/>
                    <a:pt x="19" y="5"/>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Freeform 9">
              <a:extLst>
                <a:ext uri="{FF2B5EF4-FFF2-40B4-BE49-F238E27FC236}">
                  <a16:creationId xmlns:a16="http://schemas.microsoft.com/office/drawing/2014/main" id="{710BC635-20BF-43D3-84D8-0AD44DC4C6E2}"/>
                </a:ext>
              </a:extLst>
            </p:cNvPr>
            <p:cNvSpPr>
              <a:spLocks/>
            </p:cNvSpPr>
            <p:nvPr/>
          </p:nvSpPr>
          <p:spPr bwMode="auto">
            <a:xfrm>
              <a:off x="4682550" y="3612576"/>
              <a:ext cx="302125" cy="650520"/>
            </a:xfrm>
            <a:custGeom>
              <a:avLst/>
              <a:gdLst>
                <a:gd name="T0" fmla="*/ 59 w 59"/>
                <a:gd name="T1" fmla="*/ 0 h 127"/>
                <a:gd name="T2" fmla="*/ 1 w 59"/>
                <a:gd name="T3" fmla="*/ 68 h 127"/>
                <a:gd name="T4" fmla="*/ 0 w 59"/>
                <a:gd name="T5" fmla="*/ 71 h 127"/>
                <a:gd name="T6" fmla="*/ 18 w 59"/>
                <a:gd name="T7" fmla="*/ 82 h 127"/>
                <a:gd name="T8" fmla="*/ 56 w 59"/>
                <a:gd name="T9" fmla="*/ 127 h 127"/>
                <a:gd name="T10" fmla="*/ 49 w 59"/>
                <a:gd name="T11" fmla="*/ 70 h 127"/>
                <a:gd name="T12" fmla="*/ 59 w 59"/>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59" h="127">
                  <a:moveTo>
                    <a:pt x="59" y="0"/>
                  </a:moveTo>
                  <a:cubicBezTo>
                    <a:pt x="48" y="30"/>
                    <a:pt x="35" y="56"/>
                    <a:pt x="1" y="68"/>
                  </a:cubicBezTo>
                  <a:cubicBezTo>
                    <a:pt x="1" y="68"/>
                    <a:pt x="1" y="69"/>
                    <a:pt x="0" y="71"/>
                  </a:cubicBezTo>
                  <a:cubicBezTo>
                    <a:pt x="6" y="75"/>
                    <a:pt x="12" y="79"/>
                    <a:pt x="18" y="82"/>
                  </a:cubicBezTo>
                  <a:cubicBezTo>
                    <a:pt x="39" y="91"/>
                    <a:pt x="49" y="105"/>
                    <a:pt x="56" y="127"/>
                  </a:cubicBezTo>
                  <a:cubicBezTo>
                    <a:pt x="52" y="108"/>
                    <a:pt x="49" y="89"/>
                    <a:pt x="49" y="70"/>
                  </a:cubicBezTo>
                  <a:cubicBezTo>
                    <a:pt x="49" y="46"/>
                    <a:pt x="53" y="22"/>
                    <a:pt x="5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Freeform 10">
              <a:extLst>
                <a:ext uri="{FF2B5EF4-FFF2-40B4-BE49-F238E27FC236}">
                  <a16:creationId xmlns:a16="http://schemas.microsoft.com/office/drawing/2014/main" id="{B3F04155-84FF-4E16-B6AC-E88C6AA70E69}"/>
                </a:ext>
              </a:extLst>
            </p:cNvPr>
            <p:cNvSpPr>
              <a:spLocks/>
            </p:cNvSpPr>
            <p:nvPr/>
          </p:nvSpPr>
          <p:spPr bwMode="auto">
            <a:xfrm>
              <a:off x="5022780" y="4418240"/>
              <a:ext cx="666851" cy="691346"/>
            </a:xfrm>
            <a:custGeom>
              <a:avLst/>
              <a:gdLst>
                <a:gd name="T0" fmla="*/ 0 w 130"/>
                <a:gd name="T1" fmla="*/ 0 h 135"/>
                <a:gd name="T2" fmla="*/ 130 w 130"/>
                <a:gd name="T3" fmla="*/ 135 h 135"/>
                <a:gd name="T4" fmla="*/ 0 w 130"/>
                <a:gd name="T5" fmla="*/ 0 h 135"/>
              </a:gdLst>
              <a:ahLst/>
              <a:cxnLst>
                <a:cxn ang="0">
                  <a:pos x="T0" y="T1"/>
                </a:cxn>
                <a:cxn ang="0">
                  <a:pos x="T2" y="T3"/>
                </a:cxn>
                <a:cxn ang="0">
                  <a:pos x="T4" y="T5"/>
                </a:cxn>
              </a:cxnLst>
              <a:rect l="0" t="0" r="r" b="b"/>
              <a:pathLst>
                <a:path w="130" h="135">
                  <a:moveTo>
                    <a:pt x="0" y="0"/>
                  </a:moveTo>
                  <a:cubicBezTo>
                    <a:pt x="23" y="64"/>
                    <a:pt x="65" y="112"/>
                    <a:pt x="130" y="135"/>
                  </a:cubicBezTo>
                  <a:cubicBezTo>
                    <a:pt x="71" y="110"/>
                    <a:pt x="23" y="6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4" name="Freeform 11">
              <a:extLst>
                <a:ext uri="{FF2B5EF4-FFF2-40B4-BE49-F238E27FC236}">
                  <a16:creationId xmlns:a16="http://schemas.microsoft.com/office/drawing/2014/main" id="{5402C9C9-1D8A-40A1-8BDE-B250900330AB}"/>
                </a:ext>
              </a:extLst>
            </p:cNvPr>
            <p:cNvSpPr>
              <a:spLocks/>
            </p:cNvSpPr>
            <p:nvPr/>
          </p:nvSpPr>
          <p:spPr bwMode="auto">
            <a:xfrm>
              <a:off x="4971065" y="4263096"/>
              <a:ext cx="51715" cy="155146"/>
            </a:xfrm>
            <a:custGeom>
              <a:avLst/>
              <a:gdLst>
                <a:gd name="T0" fmla="*/ 0 w 10"/>
                <a:gd name="T1" fmla="*/ 0 h 30"/>
                <a:gd name="T2" fmla="*/ 10 w 10"/>
                <a:gd name="T3" fmla="*/ 30 h 30"/>
                <a:gd name="T4" fmla="*/ 1 w 10"/>
                <a:gd name="T5" fmla="*/ 5 h 30"/>
                <a:gd name="T6" fmla="*/ 0 w 10"/>
                <a:gd name="T7" fmla="*/ 0 h 30"/>
              </a:gdLst>
              <a:ahLst/>
              <a:cxnLst>
                <a:cxn ang="0">
                  <a:pos x="T0" y="T1"/>
                </a:cxn>
                <a:cxn ang="0">
                  <a:pos x="T2" y="T3"/>
                </a:cxn>
                <a:cxn ang="0">
                  <a:pos x="T4" y="T5"/>
                </a:cxn>
                <a:cxn ang="0">
                  <a:pos x="T6" y="T7"/>
                </a:cxn>
              </a:cxnLst>
              <a:rect l="0" t="0" r="r" b="b"/>
              <a:pathLst>
                <a:path w="10" h="30">
                  <a:moveTo>
                    <a:pt x="0" y="0"/>
                  </a:moveTo>
                  <a:cubicBezTo>
                    <a:pt x="3" y="10"/>
                    <a:pt x="6" y="20"/>
                    <a:pt x="10" y="30"/>
                  </a:cubicBezTo>
                  <a:cubicBezTo>
                    <a:pt x="7" y="22"/>
                    <a:pt x="4" y="13"/>
                    <a:pt x="1" y="5"/>
                  </a:cubicBezTo>
                  <a:cubicBezTo>
                    <a:pt x="1" y="3"/>
                    <a:pt x="1" y="1"/>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Freeform 12">
              <a:extLst>
                <a:ext uri="{FF2B5EF4-FFF2-40B4-BE49-F238E27FC236}">
                  <a16:creationId xmlns:a16="http://schemas.microsoft.com/office/drawing/2014/main" id="{F924EBF6-D7C4-42EC-9553-A64D01478C19}"/>
                </a:ext>
              </a:extLst>
            </p:cNvPr>
            <p:cNvSpPr>
              <a:spLocks/>
            </p:cNvSpPr>
            <p:nvPr/>
          </p:nvSpPr>
          <p:spPr bwMode="auto">
            <a:xfrm>
              <a:off x="4984675" y="3457432"/>
              <a:ext cx="62603" cy="155146"/>
            </a:xfrm>
            <a:custGeom>
              <a:avLst/>
              <a:gdLst>
                <a:gd name="T0" fmla="*/ 12 w 12"/>
                <a:gd name="T1" fmla="*/ 0 h 30"/>
                <a:gd name="T2" fmla="*/ 0 w 12"/>
                <a:gd name="T3" fmla="*/ 30 h 30"/>
                <a:gd name="T4" fmla="*/ 7 w 12"/>
                <a:gd name="T5" fmla="*/ 12 h 30"/>
                <a:gd name="T6" fmla="*/ 12 w 12"/>
                <a:gd name="T7" fmla="*/ 0 h 30"/>
              </a:gdLst>
              <a:ahLst/>
              <a:cxnLst>
                <a:cxn ang="0">
                  <a:pos x="T0" y="T1"/>
                </a:cxn>
                <a:cxn ang="0">
                  <a:pos x="T2" y="T3"/>
                </a:cxn>
                <a:cxn ang="0">
                  <a:pos x="T4" y="T5"/>
                </a:cxn>
                <a:cxn ang="0">
                  <a:pos x="T6" y="T7"/>
                </a:cxn>
              </a:cxnLst>
              <a:rect l="0" t="0" r="r" b="b"/>
              <a:pathLst>
                <a:path w="12" h="30">
                  <a:moveTo>
                    <a:pt x="12" y="0"/>
                  </a:moveTo>
                  <a:cubicBezTo>
                    <a:pt x="7" y="10"/>
                    <a:pt x="4" y="20"/>
                    <a:pt x="0" y="30"/>
                  </a:cubicBezTo>
                  <a:cubicBezTo>
                    <a:pt x="3" y="24"/>
                    <a:pt x="5" y="18"/>
                    <a:pt x="7" y="12"/>
                  </a:cubicBezTo>
                  <a:cubicBezTo>
                    <a:pt x="9" y="8"/>
                    <a:pt x="10" y="4"/>
                    <a:pt x="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6" name="Freeform 13">
              <a:extLst>
                <a:ext uri="{FF2B5EF4-FFF2-40B4-BE49-F238E27FC236}">
                  <a16:creationId xmlns:a16="http://schemas.microsoft.com/office/drawing/2014/main" id="{03E31C00-2FFB-4579-8A9F-E13287B25D1D}"/>
                </a:ext>
              </a:extLst>
            </p:cNvPr>
            <p:cNvSpPr>
              <a:spLocks/>
            </p:cNvSpPr>
            <p:nvPr/>
          </p:nvSpPr>
          <p:spPr bwMode="auto">
            <a:xfrm>
              <a:off x="7328175" y="4290314"/>
              <a:ext cx="46272" cy="141536"/>
            </a:xfrm>
            <a:custGeom>
              <a:avLst/>
              <a:gdLst>
                <a:gd name="T0" fmla="*/ 0 w 9"/>
                <a:gd name="T1" fmla="*/ 28 h 28"/>
                <a:gd name="T2" fmla="*/ 9 w 9"/>
                <a:gd name="T3" fmla="*/ 0 h 28"/>
                <a:gd name="T4" fmla="*/ 4 w 9"/>
                <a:gd name="T5" fmla="*/ 17 h 28"/>
                <a:gd name="T6" fmla="*/ 0 w 9"/>
                <a:gd name="T7" fmla="*/ 28 h 28"/>
              </a:gdLst>
              <a:ahLst/>
              <a:cxnLst>
                <a:cxn ang="0">
                  <a:pos x="T0" y="T1"/>
                </a:cxn>
                <a:cxn ang="0">
                  <a:pos x="T2" y="T3"/>
                </a:cxn>
                <a:cxn ang="0">
                  <a:pos x="T4" y="T5"/>
                </a:cxn>
                <a:cxn ang="0">
                  <a:pos x="T6" y="T7"/>
                </a:cxn>
              </a:cxnLst>
              <a:rect l="0" t="0" r="r" b="b"/>
              <a:pathLst>
                <a:path w="9" h="28">
                  <a:moveTo>
                    <a:pt x="0" y="28"/>
                  </a:moveTo>
                  <a:cubicBezTo>
                    <a:pt x="4" y="19"/>
                    <a:pt x="7" y="10"/>
                    <a:pt x="9" y="0"/>
                  </a:cubicBezTo>
                  <a:cubicBezTo>
                    <a:pt x="7" y="6"/>
                    <a:pt x="6" y="11"/>
                    <a:pt x="4" y="17"/>
                  </a:cubicBezTo>
                  <a:cubicBezTo>
                    <a:pt x="3" y="21"/>
                    <a:pt x="1" y="24"/>
                    <a:pt x="0" y="2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14">
              <a:extLst>
                <a:ext uri="{FF2B5EF4-FFF2-40B4-BE49-F238E27FC236}">
                  <a16:creationId xmlns:a16="http://schemas.microsoft.com/office/drawing/2014/main" id="{236A475D-1713-4193-908C-C92F1CCD4A15}"/>
                </a:ext>
              </a:extLst>
            </p:cNvPr>
            <p:cNvSpPr>
              <a:spLocks/>
            </p:cNvSpPr>
            <p:nvPr/>
          </p:nvSpPr>
          <p:spPr bwMode="auto">
            <a:xfrm>
              <a:off x="5689629" y="5109586"/>
              <a:ext cx="179641" cy="62603"/>
            </a:xfrm>
            <a:custGeom>
              <a:avLst/>
              <a:gdLst>
                <a:gd name="T0" fmla="*/ 0 w 35"/>
                <a:gd name="T1" fmla="*/ 0 h 12"/>
                <a:gd name="T2" fmla="*/ 35 w 35"/>
                <a:gd name="T3" fmla="*/ 12 h 12"/>
                <a:gd name="T4" fmla="*/ 14 w 35"/>
                <a:gd name="T5" fmla="*/ 5 h 12"/>
                <a:gd name="T6" fmla="*/ 0 w 35"/>
                <a:gd name="T7" fmla="*/ 0 h 12"/>
              </a:gdLst>
              <a:ahLst/>
              <a:cxnLst>
                <a:cxn ang="0">
                  <a:pos x="T0" y="T1"/>
                </a:cxn>
                <a:cxn ang="0">
                  <a:pos x="T2" y="T3"/>
                </a:cxn>
                <a:cxn ang="0">
                  <a:pos x="T4" y="T5"/>
                </a:cxn>
                <a:cxn ang="0">
                  <a:pos x="T6" y="T7"/>
                </a:cxn>
              </a:cxnLst>
              <a:rect l="0" t="0" r="r" b="b"/>
              <a:pathLst>
                <a:path w="35" h="12">
                  <a:moveTo>
                    <a:pt x="0" y="0"/>
                  </a:moveTo>
                  <a:cubicBezTo>
                    <a:pt x="12" y="5"/>
                    <a:pt x="23" y="9"/>
                    <a:pt x="35" y="12"/>
                  </a:cubicBezTo>
                  <a:cubicBezTo>
                    <a:pt x="29" y="9"/>
                    <a:pt x="21" y="7"/>
                    <a:pt x="14" y="5"/>
                  </a:cubicBezTo>
                  <a:cubicBezTo>
                    <a:pt x="9" y="3"/>
                    <a:pt x="5" y="2"/>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15">
              <a:extLst>
                <a:ext uri="{FF2B5EF4-FFF2-40B4-BE49-F238E27FC236}">
                  <a16:creationId xmlns:a16="http://schemas.microsoft.com/office/drawing/2014/main" id="{90EF42E0-FC10-4552-A676-A0DA67E811C9}"/>
                </a:ext>
              </a:extLst>
            </p:cNvPr>
            <p:cNvSpPr>
              <a:spLocks/>
            </p:cNvSpPr>
            <p:nvPr/>
          </p:nvSpPr>
          <p:spPr bwMode="auto">
            <a:xfrm>
              <a:off x="6470797" y="5150414"/>
              <a:ext cx="81655" cy="27218"/>
            </a:xfrm>
            <a:custGeom>
              <a:avLst/>
              <a:gdLst>
                <a:gd name="T0" fmla="*/ 0 w 16"/>
                <a:gd name="T1" fmla="*/ 5 h 5"/>
                <a:gd name="T2" fmla="*/ 16 w 16"/>
                <a:gd name="T3" fmla="*/ 0 h 5"/>
                <a:gd name="T4" fmla="*/ 1 w 16"/>
                <a:gd name="T5" fmla="*/ 4 h 5"/>
                <a:gd name="T6" fmla="*/ 0 w 16"/>
                <a:gd name="T7" fmla="*/ 5 h 5"/>
              </a:gdLst>
              <a:ahLst/>
              <a:cxnLst>
                <a:cxn ang="0">
                  <a:pos x="T0" y="T1"/>
                </a:cxn>
                <a:cxn ang="0">
                  <a:pos x="T2" y="T3"/>
                </a:cxn>
                <a:cxn ang="0">
                  <a:pos x="T4" y="T5"/>
                </a:cxn>
                <a:cxn ang="0">
                  <a:pos x="T6" y="T7"/>
                </a:cxn>
              </a:cxnLst>
              <a:rect l="0" t="0" r="r" b="b"/>
              <a:pathLst>
                <a:path w="16" h="5">
                  <a:moveTo>
                    <a:pt x="0" y="5"/>
                  </a:moveTo>
                  <a:cubicBezTo>
                    <a:pt x="6" y="3"/>
                    <a:pt x="11" y="2"/>
                    <a:pt x="16" y="0"/>
                  </a:cubicBezTo>
                  <a:cubicBezTo>
                    <a:pt x="11" y="2"/>
                    <a:pt x="6" y="3"/>
                    <a:pt x="1" y="4"/>
                  </a:cubicBezTo>
                  <a:cubicBezTo>
                    <a:pt x="1" y="4"/>
                    <a:pt x="0" y="5"/>
                    <a:pt x="0" y="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Freeform 16">
              <a:extLst>
                <a:ext uri="{FF2B5EF4-FFF2-40B4-BE49-F238E27FC236}">
                  <a16:creationId xmlns:a16="http://schemas.microsoft.com/office/drawing/2014/main" id="{C879E905-32E5-4B6D-A50B-D59F77C747E0}"/>
                </a:ext>
              </a:extLst>
            </p:cNvPr>
            <p:cNvSpPr>
              <a:spLocks/>
            </p:cNvSpPr>
            <p:nvPr/>
          </p:nvSpPr>
          <p:spPr bwMode="auto">
            <a:xfrm>
              <a:off x="5817557" y="2463961"/>
              <a:ext cx="729452" cy="323899"/>
            </a:xfrm>
            <a:custGeom>
              <a:avLst/>
              <a:gdLst>
                <a:gd name="T0" fmla="*/ 116 w 142"/>
                <a:gd name="T1" fmla="*/ 55 h 63"/>
                <a:gd name="T2" fmla="*/ 93 w 142"/>
                <a:gd name="T3" fmla="*/ 38 h 63"/>
                <a:gd name="T4" fmla="*/ 70 w 142"/>
                <a:gd name="T5" fmla="*/ 0 h 63"/>
                <a:gd name="T6" fmla="*/ 55 w 142"/>
                <a:gd name="T7" fmla="*/ 26 h 63"/>
                <a:gd name="T8" fmla="*/ 12 w 142"/>
                <a:gd name="T9" fmla="*/ 59 h 63"/>
                <a:gd name="T10" fmla="*/ 0 w 142"/>
                <a:gd name="T11" fmla="*/ 62 h 63"/>
                <a:gd name="T12" fmla="*/ 0 w 142"/>
                <a:gd name="T13" fmla="*/ 62 h 63"/>
                <a:gd name="T14" fmla="*/ 70 w 142"/>
                <a:gd name="T15" fmla="*/ 52 h 63"/>
                <a:gd name="T16" fmla="*/ 141 w 142"/>
                <a:gd name="T17" fmla="*/ 63 h 63"/>
                <a:gd name="T18" fmla="*/ 142 w 142"/>
                <a:gd name="T19" fmla="*/ 62 h 63"/>
                <a:gd name="T20" fmla="*/ 116 w 142"/>
                <a:gd name="T21" fmla="*/ 5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63">
                  <a:moveTo>
                    <a:pt x="116" y="55"/>
                  </a:moveTo>
                  <a:cubicBezTo>
                    <a:pt x="107" y="53"/>
                    <a:pt x="99" y="45"/>
                    <a:pt x="93" y="38"/>
                  </a:cubicBezTo>
                  <a:cubicBezTo>
                    <a:pt x="85" y="27"/>
                    <a:pt x="78" y="14"/>
                    <a:pt x="70" y="0"/>
                  </a:cubicBezTo>
                  <a:cubicBezTo>
                    <a:pt x="63" y="11"/>
                    <a:pt x="58" y="18"/>
                    <a:pt x="55" y="26"/>
                  </a:cubicBezTo>
                  <a:cubicBezTo>
                    <a:pt x="47" y="46"/>
                    <a:pt x="32" y="54"/>
                    <a:pt x="12" y="59"/>
                  </a:cubicBezTo>
                  <a:cubicBezTo>
                    <a:pt x="8" y="60"/>
                    <a:pt x="4" y="61"/>
                    <a:pt x="0" y="62"/>
                  </a:cubicBezTo>
                  <a:cubicBezTo>
                    <a:pt x="0" y="62"/>
                    <a:pt x="0" y="62"/>
                    <a:pt x="0" y="62"/>
                  </a:cubicBezTo>
                  <a:cubicBezTo>
                    <a:pt x="22" y="56"/>
                    <a:pt x="46" y="52"/>
                    <a:pt x="70" y="52"/>
                  </a:cubicBezTo>
                  <a:cubicBezTo>
                    <a:pt x="95" y="52"/>
                    <a:pt x="119" y="56"/>
                    <a:pt x="141" y="63"/>
                  </a:cubicBezTo>
                  <a:cubicBezTo>
                    <a:pt x="142" y="62"/>
                    <a:pt x="142" y="62"/>
                    <a:pt x="142" y="62"/>
                  </a:cubicBezTo>
                  <a:cubicBezTo>
                    <a:pt x="133" y="60"/>
                    <a:pt x="125" y="57"/>
                    <a:pt x="116" y="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17">
              <a:extLst>
                <a:ext uri="{FF2B5EF4-FFF2-40B4-BE49-F238E27FC236}">
                  <a16:creationId xmlns:a16="http://schemas.microsoft.com/office/drawing/2014/main" id="{7DF5ADF8-6687-49E6-9EED-1F7187905BB7}"/>
                </a:ext>
              </a:extLst>
            </p:cNvPr>
            <p:cNvSpPr>
              <a:spLocks/>
            </p:cNvSpPr>
            <p:nvPr/>
          </p:nvSpPr>
          <p:spPr bwMode="auto">
            <a:xfrm>
              <a:off x="5047276" y="2782416"/>
              <a:ext cx="770281" cy="675016"/>
            </a:xfrm>
            <a:custGeom>
              <a:avLst/>
              <a:gdLst>
                <a:gd name="T0" fmla="*/ 0 w 150"/>
                <a:gd name="T1" fmla="*/ 132 h 132"/>
                <a:gd name="T2" fmla="*/ 150 w 150"/>
                <a:gd name="T3" fmla="*/ 0 h 132"/>
                <a:gd name="T4" fmla="*/ 150 w 150"/>
                <a:gd name="T5" fmla="*/ 0 h 132"/>
                <a:gd name="T6" fmla="*/ 0 w 150"/>
                <a:gd name="T7" fmla="*/ 132 h 132"/>
              </a:gdLst>
              <a:ahLst/>
              <a:cxnLst>
                <a:cxn ang="0">
                  <a:pos x="T0" y="T1"/>
                </a:cxn>
                <a:cxn ang="0">
                  <a:pos x="T2" y="T3"/>
                </a:cxn>
                <a:cxn ang="0">
                  <a:pos x="T4" y="T5"/>
                </a:cxn>
                <a:cxn ang="0">
                  <a:pos x="T6" y="T7"/>
                </a:cxn>
              </a:cxnLst>
              <a:rect l="0" t="0" r="r" b="b"/>
              <a:pathLst>
                <a:path w="150" h="132">
                  <a:moveTo>
                    <a:pt x="0" y="132"/>
                  </a:moveTo>
                  <a:cubicBezTo>
                    <a:pt x="29" y="69"/>
                    <a:pt x="83" y="20"/>
                    <a:pt x="150" y="0"/>
                  </a:cubicBezTo>
                  <a:cubicBezTo>
                    <a:pt x="150" y="0"/>
                    <a:pt x="150" y="0"/>
                    <a:pt x="150" y="0"/>
                  </a:cubicBezTo>
                  <a:cubicBezTo>
                    <a:pt x="80" y="20"/>
                    <a:pt x="28" y="65"/>
                    <a:pt x="0" y="13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18">
              <a:extLst>
                <a:ext uri="{FF2B5EF4-FFF2-40B4-BE49-F238E27FC236}">
                  <a16:creationId xmlns:a16="http://schemas.microsoft.com/office/drawing/2014/main" id="{1A933281-C44A-4CEF-9D2D-2A442F990502}"/>
                </a:ext>
              </a:extLst>
            </p:cNvPr>
            <p:cNvSpPr>
              <a:spLocks/>
            </p:cNvSpPr>
            <p:nvPr/>
          </p:nvSpPr>
          <p:spPr bwMode="auto">
            <a:xfrm>
              <a:off x="6541565" y="2782416"/>
              <a:ext cx="846492" cy="900929"/>
            </a:xfrm>
            <a:custGeom>
              <a:avLst/>
              <a:gdLst>
                <a:gd name="T0" fmla="*/ 1 w 165"/>
                <a:gd name="T1" fmla="*/ 0 h 176"/>
                <a:gd name="T2" fmla="*/ 0 w 165"/>
                <a:gd name="T3" fmla="*/ 1 h 176"/>
                <a:gd name="T4" fmla="*/ 164 w 165"/>
                <a:gd name="T5" fmla="*/ 176 h 176"/>
                <a:gd name="T6" fmla="*/ 165 w 165"/>
                <a:gd name="T7" fmla="*/ 175 h 176"/>
                <a:gd name="T8" fmla="*/ 1 w 165"/>
                <a:gd name="T9" fmla="*/ 0 h 176"/>
              </a:gdLst>
              <a:ahLst/>
              <a:cxnLst>
                <a:cxn ang="0">
                  <a:pos x="T0" y="T1"/>
                </a:cxn>
                <a:cxn ang="0">
                  <a:pos x="T2" y="T3"/>
                </a:cxn>
                <a:cxn ang="0">
                  <a:pos x="T4" y="T5"/>
                </a:cxn>
                <a:cxn ang="0">
                  <a:pos x="T6" y="T7"/>
                </a:cxn>
                <a:cxn ang="0">
                  <a:pos x="T8" y="T9"/>
                </a:cxn>
              </a:cxnLst>
              <a:rect l="0" t="0" r="r" b="b"/>
              <a:pathLst>
                <a:path w="165" h="176">
                  <a:moveTo>
                    <a:pt x="1" y="0"/>
                  </a:moveTo>
                  <a:cubicBezTo>
                    <a:pt x="0" y="1"/>
                    <a:pt x="0" y="1"/>
                    <a:pt x="0" y="1"/>
                  </a:cubicBezTo>
                  <a:cubicBezTo>
                    <a:pt x="81" y="26"/>
                    <a:pt x="144" y="92"/>
                    <a:pt x="164" y="176"/>
                  </a:cubicBezTo>
                  <a:cubicBezTo>
                    <a:pt x="165" y="175"/>
                    <a:pt x="165" y="175"/>
                    <a:pt x="165" y="175"/>
                  </a:cubicBezTo>
                  <a:cubicBezTo>
                    <a:pt x="140" y="86"/>
                    <a:pt x="86" y="28"/>
                    <a:pt x="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19">
              <a:extLst>
                <a:ext uri="{FF2B5EF4-FFF2-40B4-BE49-F238E27FC236}">
                  <a16:creationId xmlns:a16="http://schemas.microsoft.com/office/drawing/2014/main" id="{25BA9BA2-75F8-4E44-804C-3D840C32E98D}"/>
                </a:ext>
              </a:extLst>
            </p:cNvPr>
            <p:cNvSpPr>
              <a:spLocks/>
            </p:cNvSpPr>
            <p:nvPr/>
          </p:nvSpPr>
          <p:spPr bwMode="auto">
            <a:xfrm>
              <a:off x="7374447" y="3677900"/>
              <a:ext cx="302125" cy="612414"/>
            </a:xfrm>
            <a:custGeom>
              <a:avLst/>
              <a:gdLst>
                <a:gd name="T0" fmla="*/ 24 w 59"/>
                <a:gd name="T1" fmla="*/ 34 h 119"/>
                <a:gd name="T2" fmla="*/ 5 w 59"/>
                <a:gd name="T3" fmla="*/ 9 h 119"/>
                <a:gd name="T4" fmla="*/ 3 w 59"/>
                <a:gd name="T5" fmla="*/ 0 h 119"/>
                <a:gd name="T6" fmla="*/ 2 w 59"/>
                <a:gd name="T7" fmla="*/ 1 h 119"/>
                <a:gd name="T8" fmla="*/ 9 w 59"/>
                <a:gd name="T9" fmla="*/ 57 h 119"/>
                <a:gd name="T10" fmla="*/ 0 w 59"/>
                <a:gd name="T11" fmla="*/ 119 h 119"/>
                <a:gd name="T12" fmla="*/ 55 w 59"/>
                <a:gd name="T13" fmla="*/ 60 h 119"/>
                <a:gd name="T14" fmla="*/ 59 w 59"/>
                <a:gd name="T15" fmla="*/ 55 h 119"/>
                <a:gd name="T16" fmla="*/ 24 w 59"/>
                <a:gd name="T17" fmla="*/ 3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19">
                  <a:moveTo>
                    <a:pt x="24" y="34"/>
                  </a:moveTo>
                  <a:cubicBezTo>
                    <a:pt x="16" y="28"/>
                    <a:pt x="8" y="18"/>
                    <a:pt x="5" y="9"/>
                  </a:cubicBezTo>
                  <a:cubicBezTo>
                    <a:pt x="5" y="6"/>
                    <a:pt x="4" y="3"/>
                    <a:pt x="3" y="0"/>
                  </a:cubicBezTo>
                  <a:cubicBezTo>
                    <a:pt x="2" y="1"/>
                    <a:pt x="2" y="1"/>
                    <a:pt x="2" y="1"/>
                  </a:cubicBezTo>
                  <a:cubicBezTo>
                    <a:pt x="6" y="19"/>
                    <a:pt x="9" y="37"/>
                    <a:pt x="9" y="57"/>
                  </a:cubicBezTo>
                  <a:cubicBezTo>
                    <a:pt x="9" y="78"/>
                    <a:pt x="6" y="99"/>
                    <a:pt x="0" y="119"/>
                  </a:cubicBezTo>
                  <a:cubicBezTo>
                    <a:pt x="11" y="92"/>
                    <a:pt x="25" y="71"/>
                    <a:pt x="55" y="60"/>
                  </a:cubicBezTo>
                  <a:cubicBezTo>
                    <a:pt x="56" y="60"/>
                    <a:pt x="57" y="58"/>
                    <a:pt x="59" y="55"/>
                  </a:cubicBezTo>
                  <a:cubicBezTo>
                    <a:pt x="47" y="48"/>
                    <a:pt x="34" y="42"/>
                    <a:pt x="24" y="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2B229E0E-19EA-49A0-AB3A-63F9FDEA1DC4}"/>
              </a:ext>
            </a:extLst>
          </p:cNvPr>
          <p:cNvGrpSpPr/>
          <p:nvPr/>
        </p:nvGrpSpPr>
        <p:grpSpPr>
          <a:xfrm>
            <a:off x="506905" y="2462103"/>
            <a:ext cx="3667591" cy="1169551"/>
            <a:chOff x="196939" y="2462103"/>
            <a:chExt cx="3667591" cy="1169551"/>
          </a:xfrm>
        </p:grpSpPr>
        <p:sp>
          <p:nvSpPr>
            <p:cNvPr id="24" name="矩形 23">
              <a:extLst>
                <a:ext uri="{FF2B5EF4-FFF2-40B4-BE49-F238E27FC236}">
                  <a16:creationId xmlns:a16="http://schemas.microsoft.com/office/drawing/2014/main" id="{7D294BFA-0B9A-446D-BB15-806BE5C53A71}"/>
                </a:ext>
              </a:extLst>
            </p:cNvPr>
            <p:cNvSpPr/>
            <p:nvPr/>
          </p:nvSpPr>
          <p:spPr>
            <a:xfrm>
              <a:off x="196939" y="2462103"/>
              <a:ext cx="2973573" cy="1169551"/>
            </a:xfrm>
            <a:prstGeom prst="rect">
              <a:avLst/>
            </a:prstGeom>
          </p:spPr>
          <p:txBody>
            <a:bodyPr wrap="square">
              <a:spAutoFit/>
            </a:bodyPr>
            <a:lstStyle/>
            <a:p>
              <a:pPr lvl="0" algn="r"/>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文本框 42">
              <a:extLst>
                <a:ext uri="{FF2B5EF4-FFF2-40B4-BE49-F238E27FC236}">
                  <a16:creationId xmlns:a16="http://schemas.microsoft.com/office/drawing/2014/main" id="{FDECC3F2-1E64-4217-B7C1-2913B3FD8951}"/>
                </a:ext>
              </a:extLst>
            </p:cNvPr>
            <p:cNvSpPr txBox="1"/>
            <p:nvPr/>
          </p:nvSpPr>
          <p:spPr>
            <a:xfrm>
              <a:off x="3138049" y="2625738"/>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1093091F-DBA1-4AA0-A3A0-3DE06FB87290}"/>
              </a:ext>
            </a:extLst>
          </p:cNvPr>
          <p:cNvGrpSpPr/>
          <p:nvPr/>
        </p:nvGrpSpPr>
        <p:grpSpPr>
          <a:xfrm>
            <a:off x="7646064" y="2485240"/>
            <a:ext cx="3605706" cy="1169551"/>
            <a:chOff x="8219501" y="2609226"/>
            <a:chExt cx="3605706" cy="1169551"/>
          </a:xfrm>
        </p:grpSpPr>
        <p:sp>
          <p:nvSpPr>
            <p:cNvPr id="27" name="矩形 26">
              <a:extLst>
                <a:ext uri="{FF2B5EF4-FFF2-40B4-BE49-F238E27FC236}">
                  <a16:creationId xmlns:a16="http://schemas.microsoft.com/office/drawing/2014/main" id="{C0F4612A-CDFE-4D25-AAE3-E684F3143EC4}"/>
                </a:ext>
              </a:extLst>
            </p:cNvPr>
            <p:cNvSpPr/>
            <p:nvPr/>
          </p:nvSpPr>
          <p:spPr>
            <a:xfrm>
              <a:off x="9109939" y="2609226"/>
              <a:ext cx="2715268" cy="1169551"/>
            </a:xfrm>
            <a:prstGeom prst="rect">
              <a:avLst/>
            </a:prstGeom>
          </p:spPr>
          <p:txBody>
            <a:bodyPr wrap="square">
              <a:spAutoFit/>
            </a:bodyPr>
            <a:lstStyle/>
            <a:p>
              <a:r>
                <a:rPr lang="zh-CN" altLang="en-US" sz="1400" b="1" dirty="0">
                  <a:solidFill>
                    <a:schemeClr val="bg1">
                      <a:lumMod val="50000"/>
                    </a:schemeClr>
                  </a:solidFill>
                  <a:latin typeface="微软雅黑" pitchFamily="34" charset="-122"/>
                  <a:ea typeface="微软雅黑" pitchFamily="34" charset="-122"/>
                </a:rPr>
                <a:t>加入标题描述</a:t>
              </a:r>
              <a:endParaRPr lang="en-US" altLang="zh-CN" sz="1400" b="1" dirty="0">
                <a:solidFill>
                  <a:schemeClr val="bg1">
                    <a:lumMod val="50000"/>
                  </a:schemeClr>
                </a:solidFill>
                <a:latin typeface="微软雅黑" pitchFamily="34" charset="-122"/>
                <a:ea typeface="微软雅黑"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文本框 47">
              <a:extLst>
                <a:ext uri="{FF2B5EF4-FFF2-40B4-BE49-F238E27FC236}">
                  <a16:creationId xmlns:a16="http://schemas.microsoft.com/office/drawing/2014/main" id="{EB974E48-869F-4ADE-BD8D-A535CDE14C78}"/>
                </a:ext>
              </a:extLst>
            </p:cNvPr>
            <p:cNvSpPr txBox="1"/>
            <p:nvPr/>
          </p:nvSpPr>
          <p:spPr>
            <a:xfrm>
              <a:off x="8219501" y="2624704"/>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16C83C50-2AE0-4514-9D37-3E0693F05AB1}"/>
              </a:ext>
            </a:extLst>
          </p:cNvPr>
          <p:cNvGrpSpPr/>
          <p:nvPr/>
        </p:nvGrpSpPr>
        <p:grpSpPr>
          <a:xfrm>
            <a:off x="852667" y="4614584"/>
            <a:ext cx="3321829" cy="1169551"/>
            <a:chOff x="542701" y="4614584"/>
            <a:chExt cx="3321829" cy="1169551"/>
          </a:xfrm>
        </p:grpSpPr>
        <p:sp>
          <p:nvSpPr>
            <p:cNvPr id="30" name="矩形 29">
              <a:extLst>
                <a:ext uri="{FF2B5EF4-FFF2-40B4-BE49-F238E27FC236}">
                  <a16:creationId xmlns:a16="http://schemas.microsoft.com/office/drawing/2014/main" id="{418005A8-440C-47DA-8AE8-C2BF504DADB6}"/>
                </a:ext>
              </a:extLst>
            </p:cNvPr>
            <p:cNvSpPr/>
            <p:nvPr/>
          </p:nvSpPr>
          <p:spPr>
            <a:xfrm>
              <a:off x="542701" y="4614584"/>
              <a:ext cx="2744078" cy="1169551"/>
            </a:xfrm>
            <a:prstGeom prst="rect">
              <a:avLst/>
            </a:prstGeom>
          </p:spPr>
          <p:txBody>
            <a:bodyPr wrap="square">
              <a:spAutoFit/>
            </a:bodyPr>
            <a:lstStyle/>
            <a:p>
              <a:pPr algn="r"/>
              <a:r>
                <a:rPr lang="zh-CN" altLang="en-US" sz="1400" b="1" dirty="0">
                  <a:solidFill>
                    <a:schemeClr val="bg1">
                      <a:lumMod val="50000"/>
                    </a:schemeClr>
                  </a:solidFill>
                  <a:latin typeface="微软雅黑" pitchFamily="34" charset="-122"/>
                  <a:ea typeface="微软雅黑" pitchFamily="34" charset="-122"/>
                </a:rPr>
                <a:t>加入标题描述</a:t>
              </a:r>
              <a:endParaRPr lang="en-US" altLang="zh-CN" sz="1400" b="1" dirty="0">
                <a:solidFill>
                  <a:schemeClr val="bg1">
                    <a:lumMod val="50000"/>
                  </a:schemeClr>
                </a:solidFill>
                <a:latin typeface="微软雅黑" pitchFamily="34" charset="-122"/>
                <a:ea typeface="微软雅黑" pitchFamily="34" charset="-122"/>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1" name="文本框 52">
              <a:extLst>
                <a:ext uri="{FF2B5EF4-FFF2-40B4-BE49-F238E27FC236}">
                  <a16:creationId xmlns:a16="http://schemas.microsoft.com/office/drawing/2014/main" id="{9487DF80-48D9-4A15-8F9F-55C34C86EDCB}"/>
                </a:ext>
              </a:extLst>
            </p:cNvPr>
            <p:cNvSpPr txBox="1"/>
            <p:nvPr/>
          </p:nvSpPr>
          <p:spPr>
            <a:xfrm>
              <a:off x="3138049"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EA535C54-3F82-4758-ACEE-93729228212A}"/>
              </a:ext>
            </a:extLst>
          </p:cNvPr>
          <p:cNvGrpSpPr/>
          <p:nvPr/>
        </p:nvGrpSpPr>
        <p:grpSpPr>
          <a:xfrm>
            <a:off x="7646064" y="4587070"/>
            <a:ext cx="3970912" cy="1169551"/>
            <a:chOff x="8219501" y="4711056"/>
            <a:chExt cx="3970912" cy="1169551"/>
          </a:xfrm>
        </p:grpSpPr>
        <p:sp>
          <p:nvSpPr>
            <p:cNvPr id="33" name="矩形 32">
              <a:extLst>
                <a:ext uri="{FF2B5EF4-FFF2-40B4-BE49-F238E27FC236}">
                  <a16:creationId xmlns:a16="http://schemas.microsoft.com/office/drawing/2014/main" id="{A0E813C3-DA5F-4EBD-A439-F84E050724EC}"/>
                </a:ext>
              </a:extLst>
            </p:cNvPr>
            <p:cNvSpPr/>
            <p:nvPr/>
          </p:nvSpPr>
          <p:spPr>
            <a:xfrm>
              <a:off x="9109939" y="4711056"/>
              <a:ext cx="3080474" cy="1169551"/>
            </a:xfrm>
            <a:prstGeom prst="rect">
              <a:avLst/>
            </a:prstGeom>
          </p:spPr>
          <p:txBody>
            <a:bodyPr wrap="square">
              <a:spAutoFit/>
            </a:bodyPr>
            <a:lstStyle/>
            <a:p>
              <a:pPr lvl="0"/>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4" name="文本框 57">
              <a:extLst>
                <a:ext uri="{FF2B5EF4-FFF2-40B4-BE49-F238E27FC236}">
                  <a16:creationId xmlns:a16="http://schemas.microsoft.com/office/drawing/2014/main" id="{E3AC3CA5-619B-48B6-96EA-3BC22CD92C43}"/>
                </a:ext>
              </a:extLst>
            </p:cNvPr>
            <p:cNvSpPr txBox="1"/>
            <p:nvPr/>
          </p:nvSpPr>
          <p:spPr>
            <a:xfrm>
              <a:off x="8219501" y="4728932"/>
              <a:ext cx="726481" cy="646331"/>
            </a:xfrm>
            <a:prstGeom prst="rect">
              <a:avLst/>
            </a:prstGeom>
            <a:noFill/>
          </p:spPr>
          <p:txBody>
            <a:bodyPr wrap="none" rtlCol="0">
              <a:spAutoFit/>
            </a:bodyPr>
            <a:lstStyle/>
            <a:p>
              <a:r>
                <a:rPr lang="en-US" altLang="zh-CN" sz="3600" i="1"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3600" i="1"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001894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50" fill="hold"/>
                                        <p:tgtEl>
                                          <p:spTgt spid="5"/>
                                        </p:tgtEl>
                                        <p:attrNameLst>
                                          <p:attrName>r</p:attrName>
                                        </p:attrNameLst>
                                      </p:cBhvr>
                                    </p:animRot>
                                  </p:childTnLst>
                                </p:cTn>
                              </p:par>
                            </p:childTnLst>
                          </p:cTn>
                        </p:par>
                        <p:par>
                          <p:cTn id="11" fill="hold">
                            <p:stCondLst>
                              <p:cond delay="750"/>
                            </p:stCondLst>
                            <p:childTnLst>
                              <p:par>
                                <p:cTn id="12" presetID="10"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250"/>
                                        <p:tgtEl>
                                          <p:spTgt spid="2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250"/>
                                        <p:tgtEl>
                                          <p:spTgt spid="26"/>
                                        </p:tgtEl>
                                      </p:cBhvr>
                                    </p:animEffect>
                                  </p:childTnLst>
                                </p:cTn>
                              </p:par>
                            </p:childTnLst>
                          </p:cTn>
                        </p:par>
                        <p:par>
                          <p:cTn id="19" fill="hold">
                            <p:stCondLst>
                              <p:cond delay="1250"/>
                            </p:stCondLst>
                            <p:childTnLst>
                              <p:par>
                                <p:cTn id="20" presetID="10" presetClass="entr" presetSubtype="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250"/>
                                        <p:tgtEl>
                                          <p:spTgt spid="29"/>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箭头1">
            <a:extLst>
              <a:ext uri="{FF2B5EF4-FFF2-40B4-BE49-F238E27FC236}">
                <a16:creationId xmlns:a16="http://schemas.microsoft.com/office/drawing/2014/main" id="{718C19FD-78F1-4085-842A-980BD4B99B90}"/>
              </a:ext>
            </a:extLst>
          </p:cNvPr>
          <p:cNvSpPr>
            <a:spLocks noChangeArrowheads="1"/>
          </p:cNvSpPr>
          <p:nvPr/>
        </p:nvSpPr>
        <p:spPr bwMode="ltGray">
          <a:xfrm>
            <a:off x="2243590" y="2618347"/>
            <a:ext cx="2184400" cy="3303587"/>
          </a:xfrm>
          <a:prstGeom prst="flowChartOffpageConnector">
            <a:avLst/>
          </a:prstGeom>
          <a:noFill/>
          <a:ln w="3175" cap="flat" cmpd="sng" algn="ctr">
            <a:solidFill>
              <a:srgbClr val="F26867"/>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dirty="0">
                <a:solidFill>
                  <a:schemeClr val="bg1">
                    <a:lumMod val="50000"/>
                  </a:schemeClr>
                </a:solidFill>
                <a:latin typeface="微软雅黑" pitchFamily="34" charset="-122"/>
                <a:ea typeface="微软雅黑" pitchFamily="34" charset="-122"/>
              </a:rPr>
              <a:t>点击添加文字</a:t>
            </a:r>
            <a:endParaRPr lang="en-US" altLang="zh-CN" sz="1600" kern="0" dirty="0">
              <a:solidFill>
                <a:schemeClr val="bg1">
                  <a:lumMod val="50000"/>
                </a:schemeClr>
              </a:solidFill>
              <a:latin typeface="微软雅黑" pitchFamily="34" charset="-122"/>
              <a:ea typeface="微软雅黑" pitchFamily="34" charset="-122"/>
            </a:endParaRPr>
          </a:p>
        </p:txBody>
      </p:sp>
      <p:sp>
        <p:nvSpPr>
          <p:cNvPr id="6" name="椭圆1">
            <a:extLst>
              <a:ext uri="{FF2B5EF4-FFF2-40B4-BE49-F238E27FC236}">
                <a16:creationId xmlns:a16="http://schemas.microsoft.com/office/drawing/2014/main" id="{8EDF2A3B-F41E-4C72-AA05-F96E033A2FE1}"/>
              </a:ext>
            </a:extLst>
          </p:cNvPr>
          <p:cNvSpPr>
            <a:spLocks noChangeArrowheads="1"/>
          </p:cNvSpPr>
          <p:nvPr/>
        </p:nvSpPr>
        <p:spPr bwMode="gray">
          <a:xfrm>
            <a:off x="2411865" y="2308784"/>
            <a:ext cx="1828800" cy="565150"/>
          </a:xfrm>
          <a:prstGeom prst="ellipse">
            <a:avLst/>
          </a:prstGeom>
          <a:solidFill>
            <a:srgbClr val="F26867"/>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1</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7" name="箭头2">
            <a:extLst>
              <a:ext uri="{FF2B5EF4-FFF2-40B4-BE49-F238E27FC236}">
                <a16:creationId xmlns:a16="http://schemas.microsoft.com/office/drawing/2014/main" id="{5166BA5B-D02B-4B5D-8FE6-AF445A3A5E0E}"/>
              </a:ext>
            </a:extLst>
          </p:cNvPr>
          <p:cNvSpPr>
            <a:spLocks noChangeArrowheads="1"/>
          </p:cNvSpPr>
          <p:nvPr/>
        </p:nvSpPr>
        <p:spPr bwMode="ltGray">
          <a:xfrm>
            <a:off x="4859790" y="2611997"/>
            <a:ext cx="2259013" cy="3284537"/>
          </a:xfrm>
          <a:prstGeom prst="flowChartOffpageConnector">
            <a:avLst/>
          </a:prstGeom>
          <a:noFill/>
          <a:ln w="3175" cap="flat" cmpd="sng" algn="ctr">
            <a:solidFill>
              <a:srgbClr val="F26867"/>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9" name="椭圆2">
            <a:extLst>
              <a:ext uri="{FF2B5EF4-FFF2-40B4-BE49-F238E27FC236}">
                <a16:creationId xmlns:a16="http://schemas.microsoft.com/office/drawing/2014/main" id="{D42CE854-01BE-4CFA-A552-B06565A872F4}"/>
              </a:ext>
            </a:extLst>
          </p:cNvPr>
          <p:cNvSpPr>
            <a:spLocks noChangeArrowheads="1"/>
          </p:cNvSpPr>
          <p:nvPr/>
        </p:nvSpPr>
        <p:spPr bwMode="gray">
          <a:xfrm>
            <a:off x="5031240" y="2308784"/>
            <a:ext cx="1831975" cy="565150"/>
          </a:xfrm>
          <a:prstGeom prst="ellipse">
            <a:avLst/>
          </a:prstGeom>
          <a:solidFill>
            <a:srgbClr val="F26867"/>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2</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0" name="箭头3">
            <a:extLst>
              <a:ext uri="{FF2B5EF4-FFF2-40B4-BE49-F238E27FC236}">
                <a16:creationId xmlns:a16="http://schemas.microsoft.com/office/drawing/2014/main" id="{A9E56091-DC3F-4290-821C-E2725B210311}"/>
              </a:ext>
            </a:extLst>
          </p:cNvPr>
          <p:cNvSpPr>
            <a:spLocks noChangeArrowheads="1"/>
          </p:cNvSpPr>
          <p:nvPr/>
        </p:nvSpPr>
        <p:spPr bwMode="ltGray">
          <a:xfrm>
            <a:off x="7491865" y="2611997"/>
            <a:ext cx="2193925" cy="3303587"/>
          </a:xfrm>
          <a:prstGeom prst="flowChartOffpageConnector">
            <a:avLst/>
          </a:prstGeom>
          <a:noFill/>
          <a:ln w="3175" cap="flat" cmpd="sng" algn="ctr">
            <a:solidFill>
              <a:srgbClr val="F26867"/>
            </a:solidFill>
            <a:prstDash val="solid"/>
          </a:ln>
          <a:effectLst/>
        </p:spPr>
        <p:txBody>
          <a:bodyPr anchor="ctr"/>
          <a:lstStyle/>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lumMod val="50000"/>
                  </a:schemeClr>
                </a:solidFill>
                <a:latin typeface="微软雅黑" pitchFamily="34" charset="-122"/>
                <a:ea typeface="微软雅黑" pitchFamily="34" charset="-122"/>
              </a:rPr>
              <a:t>点击添加文字</a:t>
            </a:r>
            <a:endParaRPr lang="en-US" altLang="zh-CN" sz="1600" kern="0">
              <a:solidFill>
                <a:schemeClr val="bg1">
                  <a:lumMod val="50000"/>
                </a:schemeClr>
              </a:solidFill>
              <a:latin typeface="微软雅黑" pitchFamily="34" charset="-122"/>
              <a:ea typeface="微软雅黑" pitchFamily="34" charset="-122"/>
            </a:endParaRPr>
          </a:p>
        </p:txBody>
      </p:sp>
      <p:sp>
        <p:nvSpPr>
          <p:cNvPr id="13" name="椭圆3">
            <a:extLst>
              <a:ext uri="{FF2B5EF4-FFF2-40B4-BE49-F238E27FC236}">
                <a16:creationId xmlns:a16="http://schemas.microsoft.com/office/drawing/2014/main" id="{43BD3025-9A60-4F4C-9DF3-4EB4EAA1F3EA}"/>
              </a:ext>
            </a:extLst>
          </p:cNvPr>
          <p:cNvSpPr>
            <a:spLocks noChangeArrowheads="1"/>
          </p:cNvSpPr>
          <p:nvPr/>
        </p:nvSpPr>
        <p:spPr bwMode="gray">
          <a:xfrm>
            <a:off x="7653790" y="2308784"/>
            <a:ext cx="1828800" cy="565150"/>
          </a:xfrm>
          <a:prstGeom prst="ellipse">
            <a:avLst/>
          </a:prstGeom>
          <a:solidFill>
            <a:srgbClr val="F26867"/>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3</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0744169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strVal val="#ppt_w*0.70"/>
                                              </p:val>
                                            </p:tav>
                                            <p:tav tm="100000">
                                              <p:val>
                                                <p:strVal val="#ppt_w"/>
                                              </p:val>
                                            </p:tav>
                                          </p:tavLst>
                                        </p:anim>
                                        <p:anim calcmode="lin" valueType="num">
                                          <p:cBhvr>
                                            <p:cTn id="12" dur="750" fill="hold"/>
                                            <p:tgtEl>
                                              <p:spTgt spid="6"/>
                                            </p:tgtEl>
                                            <p:attrNameLst>
                                              <p:attrName>ppt_h</p:attrName>
                                            </p:attrNameLst>
                                          </p:cBhvr>
                                          <p:tavLst>
                                            <p:tav tm="0">
                                              <p:val>
                                                <p:strVal val="#ppt_h"/>
                                              </p:val>
                                            </p:tav>
                                            <p:tav tm="100000">
                                              <p:val>
                                                <p:strVal val="#ppt_h"/>
                                              </p:val>
                                            </p:tav>
                                          </p:tavLst>
                                        </p:anim>
                                        <p:animEffect transition="in" filter="fade">
                                          <p:cBhvr>
                                            <p:cTn id="13" dur="750"/>
                                            <p:tgtEl>
                                              <p:spTgt spid="6"/>
                                            </p:tgtEl>
                                          </p:cBhvr>
                                        </p:animEffect>
                                      </p:childTnLst>
                                    </p:cTn>
                                  </p:par>
                                </p:childTnLst>
                              </p:cTn>
                            </p:par>
                            <p:par>
                              <p:cTn id="14" fill="hold">
                                <p:stCondLst>
                                  <p:cond delay="125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0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5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ppt_w*0.70"/>
                                              </p:val>
                                            </p:tav>
                                            <p:tav tm="100000">
                                              <p:val>
                                                <p:strVal val="#ppt_w"/>
                                              </p:val>
                                            </p:tav>
                                          </p:tavLst>
                                        </p:anim>
                                        <p:anim calcmode="lin" valueType="num">
                                          <p:cBhvr>
                                            <p:cTn id="23" dur="750" fill="hold"/>
                                            <p:tgtEl>
                                              <p:spTgt spid="9"/>
                                            </p:tgtEl>
                                            <p:attrNameLst>
                                              <p:attrName>ppt_h</p:attrName>
                                            </p:attrNameLst>
                                          </p:cBhvr>
                                          <p:tavLst>
                                            <p:tav tm="0">
                                              <p:val>
                                                <p:strVal val="#ppt_h"/>
                                              </p:val>
                                            </p:tav>
                                            <p:tav tm="100000">
                                              <p:val>
                                                <p:strVal val="#ppt_h"/>
                                              </p:val>
                                            </p:tav>
                                          </p:tavLst>
                                        </p:anim>
                                        <p:animEffect transition="in" filter="fade">
                                          <p:cBhvr>
                                            <p:cTn id="24" dur="750"/>
                                            <p:tgtEl>
                                              <p:spTgt spid="9"/>
                                            </p:tgtEl>
                                          </p:cBhvr>
                                        </p:animEffect>
                                      </p:childTnLst>
                                    </p:cTn>
                                  </p:par>
                                </p:childTnLst>
                              </p:cTn>
                            </p:par>
                            <p:par>
                              <p:cTn id="25" fill="hold">
                                <p:stCondLst>
                                  <p:cond delay="2500"/>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50000">
                                          <p:cBhvr additive="base">
                                            <p:cTn id="28"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750" fill="hold"/>
                                            <p:tgtEl>
                                              <p:spTgt spid="13"/>
                                            </p:tgtEl>
                                            <p:attrNameLst>
                                              <p:attrName>ppt_w</p:attrName>
                                            </p:attrNameLst>
                                          </p:cBhvr>
                                          <p:tavLst>
                                            <p:tav tm="0">
                                              <p:val>
                                                <p:strVal val="#ppt_w*0.70"/>
                                              </p:val>
                                            </p:tav>
                                            <p:tav tm="100000">
                                              <p:val>
                                                <p:strVal val="#ppt_w"/>
                                              </p:val>
                                            </p:tav>
                                          </p:tavLst>
                                        </p:anim>
                                        <p:anim calcmode="lin" valueType="num">
                                          <p:cBhvr>
                                            <p:cTn id="34" dur="750" fill="hold"/>
                                            <p:tgtEl>
                                              <p:spTgt spid="13"/>
                                            </p:tgtEl>
                                            <p:attrNameLst>
                                              <p:attrName>ppt_h</p:attrName>
                                            </p:attrNameLst>
                                          </p:cBhvr>
                                          <p:tavLst>
                                            <p:tav tm="0">
                                              <p:val>
                                                <p:strVal val="#ppt_h"/>
                                              </p:val>
                                            </p:tav>
                                            <p:tav tm="100000">
                                              <p:val>
                                                <p:strVal val="#ppt_h"/>
                                              </p:val>
                                            </p:tav>
                                          </p:tavLst>
                                        </p:anim>
                                        <p:animEffect transition="in" filter="fade">
                                          <p:cBhvr>
                                            <p:cTn id="35" dur="750"/>
                                            <p:tgtEl>
                                              <p:spTgt spid="13"/>
                                            </p:tgtEl>
                                          </p:cBhvr>
                                        </p:animEffect>
                                      </p:childTnLst>
                                    </p:cTn>
                                  </p:par>
                                </p:childTnLst>
                              </p:cTn>
                            </p:par>
                            <p:par>
                              <p:cTn id="36" fill="hold">
                                <p:stCondLst>
                                  <p:cond delay="3750"/>
                                </p:stCondLst>
                                <p:childTnLst>
                                  <p:par>
                                    <p:cTn id="37" presetID="2" presetClass="entr" presetSubtype="1" fill="hold" grpId="0" nodeType="afterEffect" p14:presetBounceEnd="50000">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14:bounceEnd="50000">
                                          <p:cBhvr additive="base">
                                            <p:cTn id="39"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strVal val="#ppt_w*0.70"/>
                                              </p:val>
                                            </p:tav>
                                            <p:tav tm="100000">
                                              <p:val>
                                                <p:strVal val="#ppt_w"/>
                                              </p:val>
                                            </p:tav>
                                          </p:tavLst>
                                        </p:anim>
                                        <p:anim calcmode="lin" valueType="num">
                                          <p:cBhvr>
                                            <p:cTn id="12" dur="750" fill="hold"/>
                                            <p:tgtEl>
                                              <p:spTgt spid="6"/>
                                            </p:tgtEl>
                                            <p:attrNameLst>
                                              <p:attrName>ppt_h</p:attrName>
                                            </p:attrNameLst>
                                          </p:cBhvr>
                                          <p:tavLst>
                                            <p:tav tm="0">
                                              <p:val>
                                                <p:strVal val="#ppt_h"/>
                                              </p:val>
                                            </p:tav>
                                            <p:tav tm="100000">
                                              <p:val>
                                                <p:strVal val="#ppt_h"/>
                                              </p:val>
                                            </p:tav>
                                          </p:tavLst>
                                        </p:anim>
                                        <p:animEffect transition="in" filter="fade">
                                          <p:cBhvr>
                                            <p:cTn id="13" dur="750"/>
                                            <p:tgtEl>
                                              <p:spTgt spid="6"/>
                                            </p:tgtEl>
                                          </p:cBhvr>
                                        </p:animEffect>
                                      </p:childTnLst>
                                    </p:cTn>
                                  </p:par>
                                </p:childTnLst>
                              </p:cTn>
                            </p:par>
                            <p:par>
                              <p:cTn id="14" fill="hold">
                                <p:stCondLst>
                                  <p:cond delay="1250"/>
                                </p:stCondLst>
                                <p:childTnLst>
                                  <p:par>
                                    <p:cTn id="15" presetID="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55"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strVal val="#ppt_w*0.70"/>
                                              </p:val>
                                            </p:tav>
                                            <p:tav tm="100000">
                                              <p:val>
                                                <p:strVal val="#ppt_w"/>
                                              </p:val>
                                            </p:tav>
                                          </p:tavLst>
                                        </p:anim>
                                        <p:anim calcmode="lin" valueType="num">
                                          <p:cBhvr>
                                            <p:cTn id="23" dur="750" fill="hold"/>
                                            <p:tgtEl>
                                              <p:spTgt spid="9"/>
                                            </p:tgtEl>
                                            <p:attrNameLst>
                                              <p:attrName>ppt_h</p:attrName>
                                            </p:attrNameLst>
                                          </p:cBhvr>
                                          <p:tavLst>
                                            <p:tav tm="0">
                                              <p:val>
                                                <p:strVal val="#ppt_h"/>
                                              </p:val>
                                            </p:tav>
                                            <p:tav tm="100000">
                                              <p:val>
                                                <p:strVal val="#ppt_h"/>
                                              </p:val>
                                            </p:tav>
                                          </p:tavLst>
                                        </p:anim>
                                        <p:animEffect transition="in" filter="fade">
                                          <p:cBhvr>
                                            <p:cTn id="24" dur="750"/>
                                            <p:tgtEl>
                                              <p:spTgt spid="9"/>
                                            </p:tgtEl>
                                          </p:cBhvr>
                                        </p:animEffect>
                                      </p:childTnLst>
                                    </p:cTn>
                                  </p:par>
                                </p:childTnLst>
                              </p:cTn>
                            </p:par>
                            <p:par>
                              <p:cTn id="25" fill="hold">
                                <p:stCondLst>
                                  <p:cond delay="2500"/>
                                </p:stCondLst>
                                <p:childTnLst>
                                  <p:par>
                                    <p:cTn id="26" presetID="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5" presetClass="entr" presetSubtype="0"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750" fill="hold"/>
                                            <p:tgtEl>
                                              <p:spTgt spid="13"/>
                                            </p:tgtEl>
                                            <p:attrNameLst>
                                              <p:attrName>ppt_w</p:attrName>
                                            </p:attrNameLst>
                                          </p:cBhvr>
                                          <p:tavLst>
                                            <p:tav tm="0">
                                              <p:val>
                                                <p:strVal val="#ppt_w*0.70"/>
                                              </p:val>
                                            </p:tav>
                                            <p:tav tm="100000">
                                              <p:val>
                                                <p:strVal val="#ppt_w"/>
                                              </p:val>
                                            </p:tav>
                                          </p:tavLst>
                                        </p:anim>
                                        <p:anim calcmode="lin" valueType="num">
                                          <p:cBhvr>
                                            <p:cTn id="34" dur="750" fill="hold"/>
                                            <p:tgtEl>
                                              <p:spTgt spid="13"/>
                                            </p:tgtEl>
                                            <p:attrNameLst>
                                              <p:attrName>ppt_h</p:attrName>
                                            </p:attrNameLst>
                                          </p:cBhvr>
                                          <p:tavLst>
                                            <p:tav tm="0">
                                              <p:val>
                                                <p:strVal val="#ppt_h"/>
                                              </p:val>
                                            </p:tav>
                                            <p:tav tm="100000">
                                              <p:val>
                                                <p:strVal val="#ppt_h"/>
                                              </p:val>
                                            </p:tav>
                                          </p:tavLst>
                                        </p:anim>
                                        <p:animEffect transition="in" filter="fade">
                                          <p:cBhvr>
                                            <p:cTn id="35" dur="750"/>
                                            <p:tgtEl>
                                              <p:spTgt spid="13"/>
                                            </p:tgtEl>
                                          </p:cBhvr>
                                        </p:animEffect>
                                      </p:childTnLst>
                                    </p:cTn>
                                  </p:par>
                                </p:childTnLst>
                              </p:cTn>
                            </p:par>
                            <p:par>
                              <p:cTn id="36" fill="hold">
                                <p:stCondLst>
                                  <p:cond delay="3750"/>
                                </p:stCondLst>
                                <p:childTnLst>
                                  <p:par>
                                    <p:cTn id="37" presetID="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grpSp>
      <p:sp>
        <p:nvSpPr>
          <p:cNvPr id="5" name="Oval 4">
            <a:extLst>
              <a:ext uri="{FF2B5EF4-FFF2-40B4-BE49-F238E27FC236}">
                <a16:creationId xmlns:a16="http://schemas.microsoft.com/office/drawing/2014/main" id="{C25F8415-A023-42DD-AE26-D9A6F2ECEC8D}"/>
              </a:ext>
            </a:extLst>
          </p:cNvPr>
          <p:cNvSpPr/>
          <p:nvPr/>
        </p:nvSpPr>
        <p:spPr>
          <a:xfrm>
            <a:off x="8417978" y="2225227"/>
            <a:ext cx="1846261" cy="1846741"/>
          </a:xfrm>
          <a:prstGeom prst="ellipse">
            <a:avLst/>
          </a:prstGeom>
          <a:solidFill>
            <a:srgbClr val="F268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6" name="TextBox 9">
            <a:extLst>
              <a:ext uri="{FF2B5EF4-FFF2-40B4-BE49-F238E27FC236}">
                <a16:creationId xmlns:a16="http://schemas.microsoft.com/office/drawing/2014/main" id="{A4907BB4-A650-46DC-B78A-CCE27E87DF53}"/>
              </a:ext>
            </a:extLst>
          </p:cNvPr>
          <p:cNvSpPr txBox="1"/>
          <p:nvPr/>
        </p:nvSpPr>
        <p:spPr>
          <a:xfrm>
            <a:off x="8879476" y="4258589"/>
            <a:ext cx="1005404" cy="338554"/>
          </a:xfrm>
          <a:prstGeom prst="rect">
            <a:avLst/>
          </a:prstGeom>
          <a:noFill/>
        </p:spPr>
        <p:txBody>
          <a:bodyPr wrap="none" rtlCol="0" anchor="ctr" anchorCtr="0">
            <a:spAutoFit/>
          </a:bodyPr>
          <a:lstStyle/>
          <a:p>
            <a:pPr algn="ct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7" name="Oval 12">
            <a:extLst>
              <a:ext uri="{FF2B5EF4-FFF2-40B4-BE49-F238E27FC236}">
                <a16:creationId xmlns:a16="http://schemas.microsoft.com/office/drawing/2014/main" id="{05BDC58D-840C-4ED5-BF2F-54E03A35ADDC}"/>
              </a:ext>
            </a:extLst>
          </p:cNvPr>
          <p:cNvSpPr/>
          <p:nvPr/>
        </p:nvSpPr>
        <p:spPr>
          <a:xfrm>
            <a:off x="1857737" y="2225227"/>
            <a:ext cx="1846261" cy="1846741"/>
          </a:xfrm>
          <a:prstGeom prst="ellipse">
            <a:avLst/>
          </a:prstGeom>
          <a:solidFill>
            <a:srgbClr val="F268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9" name="Shape 2525">
            <a:extLst>
              <a:ext uri="{FF2B5EF4-FFF2-40B4-BE49-F238E27FC236}">
                <a16:creationId xmlns:a16="http://schemas.microsoft.com/office/drawing/2014/main" id="{09EEFFE2-7801-4597-9FDB-9F00D1173519}"/>
              </a:ext>
            </a:extLst>
          </p:cNvPr>
          <p:cNvSpPr/>
          <p:nvPr/>
        </p:nvSpPr>
        <p:spPr>
          <a:xfrm>
            <a:off x="2449439" y="2818148"/>
            <a:ext cx="669038" cy="669038"/>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chemeClr val="bg1"/>
              </a:solidFill>
              <a:latin typeface="Lato Light" charset="0"/>
              <a:ea typeface="Lato Light" charset="0"/>
              <a:cs typeface="Lato Light" charset="0"/>
            </a:endParaRPr>
          </a:p>
        </p:txBody>
      </p:sp>
      <p:sp>
        <p:nvSpPr>
          <p:cNvPr id="10" name="TextBox 15">
            <a:extLst>
              <a:ext uri="{FF2B5EF4-FFF2-40B4-BE49-F238E27FC236}">
                <a16:creationId xmlns:a16="http://schemas.microsoft.com/office/drawing/2014/main" id="{17090F22-171A-452E-9E20-3DB7676F88F9}"/>
              </a:ext>
            </a:extLst>
          </p:cNvPr>
          <p:cNvSpPr txBox="1"/>
          <p:nvPr/>
        </p:nvSpPr>
        <p:spPr>
          <a:xfrm>
            <a:off x="2288269" y="4258589"/>
            <a:ext cx="1005403" cy="338554"/>
          </a:xfrm>
          <a:prstGeom prst="rect">
            <a:avLst/>
          </a:prstGeom>
          <a:noFill/>
        </p:spPr>
        <p:txBody>
          <a:bodyPr wrap="none" rtlCol="0" anchor="ctr" anchorCtr="0">
            <a:spAutoFit/>
          </a:bodyPr>
          <a:lstStyle/>
          <a:p>
            <a:pPr algn="ctr"/>
            <a:r>
              <a:rPr lang="zh-CN" altLang="en-US" sz="1600" b="1" dirty="0">
                <a:solidFill>
                  <a:schemeClr val="bg1">
                    <a:lumMod val="50000"/>
                  </a:schemeClr>
                </a:solidFill>
                <a:latin typeface="Lato Bold" charset="0"/>
                <a:ea typeface="Lato Bold" charset="0"/>
                <a:cs typeface="Lato Bold" charset="0"/>
              </a:rPr>
              <a:t>加入标题</a:t>
            </a:r>
            <a:endParaRPr lang="en-US" sz="1600" b="1" dirty="0">
              <a:solidFill>
                <a:schemeClr val="bg1">
                  <a:lumMod val="50000"/>
                </a:schemeClr>
              </a:solidFill>
              <a:latin typeface="Lato Bold" charset="0"/>
              <a:ea typeface="Lato Bold" charset="0"/>
              <a:cs typeface="Lato Bold" charset="0"/>
            </a:endParaRPr>
          </a:p>
        </p:txBody>
      </p:sp>
      <p:sp>
        <p:nvSpPr>
          <p:cNvPr id="13" name="Oval 16">
            <a:extLst>
              <a:ext uri="{FF2B5EF4-FFF2-40B4-BE49-F238E27FC236}">
                <a16:creationId xmlns:a16="http://schemas.microsoft.com/office/drawing/2014/main" id="{5EDB33B4-5DCD-45BB-B8EB-AF93BCA3A379}"/>
              </a:ext>
            </a:extLst>
          </p:cNvPr>
          <p:cNvSpPr/>
          <p:nvPr/>
        </p:nvSpPr>
        <p:spPr>
          <a:xfrm>
            <a:off x="5140444" y="2225227"/>
            <a:ext cx="1846261" cy="1846741"/>
          </a:xfrm>
          <a:prstGeom prst="ellipse">
            <a:avLst/>
          </a:prstGeom>
          <a:solidFill>
            <a:srgbClr val="F268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latin typeface="Lato Light" charset="0"/>
            </a:endParaRPr>
          </a:p>
        </p:txBody>
      </p:sp>
      <p:sp>
        <p:nvSpPr>
          <p:cNvPr id="14" name="Shape 2550">
            <a:extLst>
              <a:ext uri="{FF2B5EF4-FFF2-40B4-BE49-F238E27FC236}">
                <a16:creationId xmlns:a16="http://schemas.microsoft.com/office/drawing/2014/main" id="{3CFD52F4-EC73-4113-9096-A0EED822AA48}"/>
              </a:ext>
            </a:extLst>
          </p:cNvPr>
          <p:cNvSpPr/>
          <p:nvPr/>
        </p:nvSpPr>
        <p:spPr>
          <a:xfrm>
            <a:off x="5747425" y="2820338"/>
            <a:ext cx="669038" cy="669038"/>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Light" charset="0"/>
              <a:ea typeface="Lato Light" charset="0"/>
              <a:cs typeface="Lato Light" charset="0"/>
            </a:endParaRPr>
          </a:p>
        </p:txBody>
      </p:sp>
      <p:sp>
        <p:nvSpPr>
          <p:cNvPr id="15" name="TextBox 19">
            <a:extLst>
              <a:ext uri="{FF2B5EF4-FFF2-40B4-BE49-F238E27FC236}">
                <a16:creationId xmlns:a16="http://schemas.microsoft.com/office/drawing/2014/main" id="{D696807D-D92B-45C1-A552-4B0EA25930F4}"/>
              </a:ext>
            </a:extLst>
          </p:cNvPr>
          <p:cNvSpPr txBox="1"/>
          <p:nvPr/>
        </p:nvSpPr>
        <p:spPr>
          <a:xfrm>
            <a:off x="5601943" y="4258589"/>
            <a:ext cx="1005404" cy="338554"/>
          </a:xfrm>
          <a:prstGeom prst="rect">
            <a:avLst/>
          </a:prstGeom>
          <a:noFill/>
        </p:spPr>
        <p:txBody>
          <a:bodyPr wrap="none" rtlCol="0" anchor="ctr" anchorCtr="0">
            <a:spAutoFit/>
          </a:bodyPr>
          <a:lstStyle/>
          <a:p>
            <a:pPr algn="ct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16" name="Subtitle 2">
            <a:extLst>
              <a:ext uri="{FF2B5EF4-FFF2-40B4-BE49-F238E27FC236}">
                <a16:creationId xmlns:a16="http://schemas.microsoft.com/office/drawing/2014/main" id="{C662F82C-5BCD-4B4E-B03F-AA38BFCD6407}"/>
              </a:ext>
            </a:extLst>
          </p:cNvPr>
          <p:cNvSpPr txBox="1">
            <a:spLocks/>
          </p:cNvSpPr>
          <p:nvPr/>
        </p:nvSpPr>
        <p:spPr>
          <a:xfrm>
            <a:off x="7977289" y="4664889"/>
            <a:ext cx="2809778" cy="16240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Subtitle 2">
            <a:extLst>
              <a:ext uri="{FF2B5EF4-FFF2-40B4-BE49-F238E27FC236}">
                <a16:creationId xmlns:a16="http://schemas.microsoft.com/office/drawing/2014/main" id="{E9D11E13-07DC-42CC-A829-4ACE0F3B855E}"/>
              </a:ext>
            </a:extLst>
          </p:cNvPr>
          <p:cNvSpPr txBox="1">
            <a:spLocks/>
          </p:cNvSpPr>
          <p:nvPr/>
        </p:nvSpPr>
        <p:spPr>
          <a:xfrm>
            <a:off x="1375978" y="4664889"/>
            <a:ext cx="2809778" cy="16240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Subtitle 2">
            <a:extLst>
              <a:ext uri="{FF2B5EF4-FFF2-40B4-BE49-F238E27FC236}">
                <a16:creationId xmlns:a16="http://schemas.microsoft.com/office/drawing/2014/main" id="{471D0927-9F49-4697-90F7-737956DA721C}"/>
              </a:ext>
            </a:extLst>
          </p:cNvPr>
          <p:cNvSpPr txBox="1">
            <a:spLocks/>
          </p:cNvSpPr>
          <p:nvPr/>
        </p:nvSpPr>
        <p:spPr>
          <a:xfrm>
            <a:off x="4684259" y="4664889"/>
            <a:ext cx="2809778" cy="162406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Shape 2633">
            <a:extLst>
              <a:ext uri="{FF2B5EF4-FFF2-40B4-BE49-F238E27FC236}">
                <a16:creationId xmlns:a16="http://schemas.microsoft.com/office/drawing/2014/main" id="{B86AAE52-F85D-4F3D-9526-9FA9318E5B9B}"/>
              </a:ext>
            </a:extLst>
          </p:cNvPr>
          <p:cNvSpPr/>
          <p:nvPr/>
        </p:nvSpPr>
        <p:spPr>
          <a:xfrm>
            <a:off x="8999989" y="2829299"/>
            <a:ext cx="682238" cy="68224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bg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latin typeface="Lato Regular" charset="0"/>
              <a:ea typeface="Lato Regular" charset="0"/>
              <a:cs typeface="Lato Regular" charset="0"/>
            </a:endParaRPr>
          </a:p>
        </p:txBody>
      </p:sp>
    </p:spTree>
    <p:extLst>
      <p:ext uri="{BB962C8B-B14F-4D97-AF65-F5344CB8AC3E}">
        <p14:creationId xmlns:p14="http://schemas.microsoft.com/office/powerpoint/2010/main" val="292728285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250"/>
                                        <p:tgtEl>
                                          <p:spTgt spid="6"/>
                                        </p:tgtEl>
                                      </p:cBhvr>
                                    </p:animEffect>
                                    <p:anim calcmode="lin" valueType="num">
                                      <p:cBhvr>
                                        <p:cTn id="30" dur="250" fill="hold"/>
                                        <p:tgtEl>
                                          <p:spTgt spid="6"/>
                                        </p:tgtEl>
                                        <p:attrNameLst>
                                          <p:attrName>ppt_x</p:attrName>
                                        </p:attrNameLst>
                                      </p:cBhvr>
                                      <p:tavLst>
                                        <p:tav tm="0">
                                          <p:val>
                                            <p:strVal val="#ppt_x"/>
                                          </p:val>
                                        </p:tav>
                                        <p:tav tm="100000">
                                          <p:val>
                                            <p:strVal val="#ppt_x"/>
                                          </p:val>
                                        </p:tav>
                                      </p:tavLst>
                                    </p:anim>
                                    <p:anim calcmode="lin" valueType="num">
                                      <p:cBhvr>
                                        <p:cTn id="31" dur="25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50"/>
                                        <p:tgtEl>
                                          <p:spTgt spid="9"/>
                                        </p:tgtEl>
                                      </p:cBhvr>
                                    </p:animEffect>
                                    <p:anim calcmode="lin" valueType="num">
                                      <p:cBhvr>
                                        <p:cTn id="36" dur="250" fill="hold"/>
                                        <p:tgtEl>
                                          <p:spTgt spid="9"/>
                                        </p:tgtEl>
                                        <p:attrNameLst>
                                          <p:attrName>ppt_x</p:attrName>
                                        </p:attrNameLst>
                                      </p:cBhvr>
                                      <p:tavLst>
                                        <p:tav tm="0">
                                          <p:val>
                                            <p:strVal val="#ppt_x"/>
                                          </p:val>
                                        </p:tav>
                                        <p:tav tm="100000">
                                          <p:val>
                                            <p:strVal val="#ppt_x"/>
                                          </p:val>
                                        </p:tav>
                                      </p:tavLst>
                                    </p:anim>
                                    <p:anim calcmode="lin" valueType="num">
                                      <p:cBhvr>
                                        <p:cTn id="37" dur="25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250"/>
                                        <p:tgtEl>
                                          <p:spTgt spid="10"/>
                                        </p:tgtEl>
                                      </p:cBhvr>
                                    </p:animEffect>
                                    <p:anim calcmode="lin" valueType="num">
                                      <p:cBhvr>
                                        <p:cTn id="42" dur="250" fill="hold"/>
                                        <p:tgtEl>
                                          <p:spTgt spid="10"/>
                                        </p:tgtEl>
                                        <p:attrNameLst>
                                          <p:attrName>ppt_x</p:attrName>
                                        </p:attrNameLst>
                                      </p:cBhvr>
                                      <p:tavLst>
                                        <p:tav tm="0">
                                          <p:val>
                                            <p:strVal val="#ppt_x"/>
                                          </p:val>
                                        </p:tav>
                                        <p:tav tm="100000">
                                          <p:val>
                                            <p:strVal val="#ppt_x"/>
                                          </p:val>
                                        </p:tav>
                                      </p:tavLst>
                                    </p:anim>
                                    <p:anim calcmode="lin" valueType="num">
                                      <p:cBhvr>
                                        <p:cTn id="43" dur="25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animBg="1"/>
      <p:bldP spid="10" grpId="0"/>
      <p:bldP spid="13" grpId="0" animBg="1"/>
      <p:bldP spid="14" grpId="0" animBg="1"/>
      <p:bldP spid="15" grpId="0"/>
      <p:bldP spid="16" grpId="0"/>
      <p:bldP spid="17" grpId="0"/>
      <p:bldP spid="18" grpId="0"/>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配件&#10;&#10;已生成高可信度的说明">
            <a:extLst>
              <a:ext uri="{FF2B5EF4-FFF2-40B4-BE49-F238E27FC236}">
                <a16:creationId xmlns:a16="http://schemas.microsoft.com/office/drawing/2014/main" id="{95B87D7B-70B9-4453-AC3E-F4C7F9EEEB7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55D7463-CEA0-4F59-BCBF-483C31AB3C54}"/>
              </a:ext>
            </a:extLst>
          </p:cNvPr>
          <p:cNvGrpSpPr/>
          <p:nvPr/>
        </p:nvGrpSpPr>
        <p:grpSpPr>
          <a:xfrm>
            <a:off x="2894012" y="1887976"/>
            <a:ext cx="6427788" cy="3085224"/>
            <a:chOff x="2418675" y="1545658"/>
            <a:chExt cx="7380169" cy="3621241"/>
          </a:xfrm>
        </p:grpSpPr>
        <p:grpSp>
          <p:nvGrpSpPr>
            <p:cNvPr id="13" name="组合 12">
              <a:extLst>
                <a:ext uri="{FF2B5EF4-FFF2-40B4-BE49-F238E27FC236}">
                  <a16:creationId xmlns:a16="http://schemas.microsoft.com/office/drawing/2014/main" id="{501B1A07-E266-4CE9-A66E-6E2A88697E64}"/>
                </a:ext>
              </a:extLst>
            </p:cNvPr>
            <p:cNvGrpSpPr/>
            <p:nvPr/>
          </p:nvGrpSpPr>
          <p:grpSpPr>
            <a:xfrm flipH="1" flipV="1">
              <a:off x="9270355" y="1545658"/>
              <a:ext cx="528489" cy="376022"/>
              <a:chOff x="2945453" y="2246911"/>
              <a:chExt cx="5437284" cy="3868656"/>
            </a:xfrm>
          </p:grpSpPr>
          <p:cxnSp>
            <p:nvCxnSpPr>
              <p:cNvPr id="25" name="直接连接符 24">
                <a:extLst>
                  <a:ext uri="{FF2B5EF4-FFF2-40B4-BE49-F238E27FC236}">
                    <a16:creationId xmlns:a16="http://schemas.microsoft.com/office/drawing/2014/main" id="{F1AD231F-6AEE-4467-8B1C-69A60290D2CE}"/>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934499B-3BE6-492B-BF6B-A60C669B2FB6}"/>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5E4A614-84BD-41EE-94F4-B858D52F717C}"/>
                </a:ext>
              </a:extLst>
            </p:cNvPr>
            <p:cNvGrpSpPr/>
            <p:nvPr/>
          </p:nvGrpSpPr>
          <p:grpSpPr>
            <a:xfrm>
              <a:off x="2418675" y="4790877"/>
              <a:ext cx="528489" cy="376022"/>
              <a:chOff x="2945453" y="2246911"/>
              <a:chExt cx="5437284" cy="3868656"/>
            </a:xfrm>
          </p:grpSpPr>
          <p:cxnSp>
            <p:nvCxnSpPr>
              <p:cNvPr id="23" name="直接连接符 22">
                <a:extLst>
                  <a:ext uri="{FF2B5EF4-FFF2-40B4-BE49-F238E27FC236}">
                    <a16:creationId xmlns:a16="http://schemas.microsoft.com/office/drawing/2014/main" id="{18AE7EA6-B72E-4AA7-9B87-CEA60574FE8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C2E2CCA-6F10-44B9-A1D2-948615725FF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382EA8CC-1553-4E6F-B6D9-87C86FFCCFB6}"/>
                </a:ext>
              </a:extLst>
            </p:cNvPr>
            <p:cNvGrpSpPr/>
            <p:nvPr/>
          </p:nvGrpSpPr>
          <p:grpSpPr>
            <a:xfrm flipH="1">
              <a:off x="2418675" y="1545658"/>
              <a:ext cx="7380169" cy="3621241"/>
              <a:chOff x="1931365" y="747372"/>
              <a:chExt cx="7380169" cy="3621241"/>
            </a:xfrm>
          </p:grpSpPr>
          <p:grpSp>
            <p:nvGrpSpPr>
              <p:cNvPr id="16" name="组合 15">
                <a:extLst>
                  <a:ext uri="{FF2B5EF4-FFF2-40B4-BE49-F238E27FC236}">
                    <a16:creationId xmlns:a16="http://schemas.microsoft.com/office/drawing/2014/main" id="{E44877C4-FD60-4752-8106-2D551D2483BC}"/>
                  </a:ext>
                </a:extLst>
              </p:cNvPr>
              <p:cNvGrpSpPr/>
              <p:nvPr/>
            </p:nvGrpSpPr>
            <p:grpSpPr>
              <a:xfrm flipH="1" flipV="1">
                <a:off x="8783045" y="747372"/>
                <a:ext cx="528489" cy="376022"/>
                <a:chOff x="2945453" y="2246911"/>
                <a:chExt cx="5437284" cy="3868656"/>
              </a:xfrm>
            </p:grpSpPr>
            <p:cxnSp>
              <p:nvCxnSpPr>
                <p:cNvPr id="21" name="直接连接符 20">
                  <a:extLst>
                    <a:ext uri="{FF2B5EF4-FFF2-40B4-BE49-F238E27FC236}">
                      <a16:creationId xmlns:a16="http://schemas.microsoft.com/office/drawing/2014/main" id="{421F0F81-9C67-4824-BCB4-FB08FD3F1AB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2121AEF-D2C2-4901-839E-2F5DFF17ABA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14885ADF-2B04-4453-96AB-F80A851342FE}"/>
                  </a:ext>
                </a:extLst>
              </p:cNvPr>
              <p:cNvGrpSpPr/>
              <p:nvPr/>
            </p:nvGrpSpPr>
            <p:grpSpPr>
              <a:xfrm>
                <a:off x="1931365" y="3992591"/>
                <a:ext cx="528489" cy="376022"/>
                <a:chOff x="2945453" y="2246911"/>
                <a:chExt cx="5437284" cy="3868656"/>
              </a:xfrm>
            </p:grpSpPr>
            <p:cxnSp>
              <p:nvCxnSpPr>
                <p:cNvPr id="19" name="直接连接符 18">
                  <a:extLst>
                    <a:ext uri="{FF2B5EF4-FFF2-40B4-BE49-F238E27FC236}">
                      <a16:creationId xmlns:a16="http://schemas.microsoft.com/office/drawing/2014/main" id="{47BB5436-F961-44C5-B598-CF14A015C290}"/>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14D46B6-E5BE-4011-BCF5-D3CFC5171DA8}"/>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
        <p:nvSpPr>
          <p:cNvPr id="27" name="矩形 26">
            <a:extLst>
              <a:ext uri="{FF2B5EF4-FFF2-40B4-BE49-F238E27FC236}">
                <a16:creationId xmlns:a16="http://schemas.microsoft.com/office/drawing/2014/main" id="{E5FC4A67-A093-44CE-8B8E-EF1B8E7F2D64}"/>
              </a:ext>
            </a:extLst>
          </p:cNvPr>
          <p:cNvSpPr/>
          <p:nvPr/>
        </p:nvSpPr>
        <p:spPr>
          <a:xfrm>
            <a:off x="3652175" y="2377396"/>
            <a:ext cx="1015663" cy="1929375"/>
          </a:xfrm>
          <a:prstGeom prst="rect">
            <a:avLst/>
          </a:prstGeom>
        </p:spPr>
        <p:txBody>
          <a:bodyPr vert="eaVert" wrap="none">
            <a:spAutoFit/>
          </a:bodyPr>
          <a:lstStyle/>
          <a:p>
            <a:pPr algn="ctr"/>
            <a:r>
              <a:rPr lang="zh-CN" altLang="en-US" sz="3600" dirty="0">
                <a:solidFill>
                  <a:srgbClr val="F26867"/>
                </a:solidFill>
                <a:latin typeface="华文中宋" panose="02010600040101010101" pitchFamily="2" charset="-122"/>
                <a:ea typeface="华文中宋" panose="02010600040101010101" pitchFamily="2" charset="-122"/>
              </a:rPr>
              <a:t>第四章</a:t>
            </a:r>
            <a:endParaRPr lang="en-US" altLang="zh-CN" sz="3600" dirty="0">
              <a:solidFill>
                <a:srgbClr val="F26867"/>
              </a:solidFill>
              <a:latin typeface="华文中宋" panose="02010600040101010101" pitchFamily="2" charset="-122"/>
              <a:ea typeface="华文中宋" panose="02010600040101010101" pitchFamily="2" charset="-122"/>
            </a:endParaRPr>
          </a:p>
          <a:p>
            <a:pPr algn="ctr"/>
            <a:r>
              <a:rPr lang="en-US" altLang="zh-CN" dirty="0">
                <a:solidFill>
                  <a:srgbClr val="F26867"/>
                </a:solidFill>
                <a:latin typeface="华文中宋" panose="02010600040101010101" pitchFamily="2" charset="-122"/>
                <a:ea typeface="华文中宋" panose="02010600040101010101" pitchFamily="2" charset="-122"/>
              </a:rPr>
              <a:t>DIRECTORY</a:t>
            </a:r>
            <a:endParaRPr lang="zh-CN" altLang="en-US" dirty="0">
              <a:solidFill>
                <a:srgbClr val="F26867"/>
              </a:solidFill>
              <a:latin typeface="华文中宋" panose="02010600040101010101" pitchFamily="2" charset="-122"/>
              <a:ea typeface="华文中宋" panose="02010600040101010101" pitchFamily="2" charset="-122"/>
            </a:endParaRPr>
          </a:p>
        </p:txBody>
      </p:sp>
      <p:grpSp>
        <p:nvGrpSpPr>
          <p:cNvPr id="41" name="组合 40">
            <a:extLst>
              <a:ext uri="{FF2B5EF4-FFF2-40B4-BE49-F238E27FC236}">
                <a16:creationId xmlns:a16="http://schemas.microsoft.com/office/drawing/2014/main" id="{A3376752-8737-496E-B7D9-D4F2DA25D609}"/>
              </a:ext>
            </a:extLst>
          </p:cNvPr>
          <p:cNvGrpSpPr/>
          <p:nvPr/>
        </p:nvGrpSpPr>
        <p:grpSpPr>
          <a:xfrm>
            <a:off x="4810914" y="2744818"/>
            <a:ext cx="3877985" cy="1194529"/>
            <a:chOff x="5235445" y="2591943"/>
            <a:chExt cx="3877985" cy="1194529"/>
          </a:xfrm>
        </p:grpSpPr>
        <p:sp>
          <p:nvSpPr>
            <p:cNvPr id="42" name="矩形 41">
              <a:extLst>
                <a:ext uri="{FF2B5EF4-FFF2-40B4-BE49-F238E27FC236}">
                  <a16:creationId xmlns:a16="http://schemas.microsoft.com/office/drawing/2014/main" id="{EAE27F76-4F64-4B9C-AE88-73EC70FE78F1}"/>
                </a:ext>
              </a:extLst>
            </p:cNvPr>
            <p:cNvSpPr/>
            <p:nvPr/>
          </p:nvSpPr>
          <p:spPr>
            <a:xfrm>
              <a:off x="5235445" y="2591943"/>
              <a:ext cx="3877985" cy="830997"/>
            </a:xfrm>
            <a:prstGeom prst="rect">
              <a:avLst/>
            </a:prstGeom>
          </p:spPr>
          <p:txBody>
            <a:bodyPr wrap="none">
              <a:spAutoFit/>
            </a:bodyPr>
            <a:lstStyle/>
            <a:p>
              <a:r>
                <a:rPr kumimoji="1" lang="zh-CN" altLang="en-US" sz="4800" dirty="0">
                  <a:solidFill>
                    <a:srgbClr val="F26867"/>
                  </a:solidFill>
                  <a:latin typeface="华文中宋" panose="02010600040101010101" pitchFamily="2" charset="-122"/>
                  <a:ea typeface="华文中宋" panose="02010600040101010101" pitchFamily="2" charset="-122"/>
                </a:rPr>
                <a:t>明年工作计划</a:t>
              </a:r>
            </a:p>
          </p:txBody>
        </p:sp>
        <p:sp>
          <p:nvSpPr>
            <p:cNvPr id="43" name="矩形 42">
              <a:extLst>
                <a:ext uri="{FF2B5EF4-FFF2-40B4-BE49-F238E27FC236}">
                  <a16:creationId xmlns:a16="http://schemas.microsoft.com/office/drawing/2014/main" id="{8E29BD09-02D0-4066-B2F3-2F3BFC7FE320}"/>
                </a:ext>
              </a:extLst>
            </p:cNvPr>
            <p:cNvSpPr/>
            <p:nvPr/>
          </p:nvSpPr>
          <p:spPr>
            <a:xfrm>
              <a:off x="5235445" y="3334040"/>
              <a:ext cx="3877984"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3859612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图片包含 配件&#10;&#10;已生成高可信度的说明">
            <a:extLst>
              <a:ext uri="{FF2B5EF4-FFF2-40B4-BE49-F238E27FC236}">
                <a16:creationId xmlns:a16="http://schemas.microsoft.com/office/drawing/2014/main" id="{3B0EA34B-7F45-448A-84FE-C75D6C89B75F}"/>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6" name="矩形 35">
            <a:extLst>
              <a:ext uri="{FF2B5EF4-FFF2-40B4-BE49-F238E27FC236}">
                <a16:creationId xmlns:a16="http://schemas.microsoft.com/office/drawing/2014/main" id="{93BB5C5B-5FD5-4D2C-98FC-A6C3408BFBB4}"/>
              </a:ext>
            </a:extLst>
          </p:cNvPr>
          <p:cNvSpPr/>
          <p:nvPr/>
        </p:nvSpPr>
        <p:spPr>
          <a:xfrm>
            <a:off x="3575975" y="2377396"/>
            <a:ext cx="1015663" cy="1929374"/>
          </a:xfrm>
          <a:prstGeom prst="rect">
            <a:avLst/>
          </a:prstGeom>
        </p:spPr>
        <p:txBody>
          <a:bodyPr vert="eaVert" wrap="none">
            <a:spAutoFit/>
          </a:bodyPr>
          <a:lstStyle/>
          <a:p>
            <a:pPr algn="ctr"/>
            <a:r>
              <a:rPr lang="zh-CN" altLang="en-US" sz="3600" dirty="0">
                <a:solidFill>
                  <a:srgbClr val="F26867"/>
                </a:solidFill>
                <a:latin typeface="华文中宋" panose="02010600040101010101" pitchFamily="2" charset="-122"/>
                <a:ea typeface="华文中宋" panose="02010600040101010101" pitchFamily="2" charset="-122"/>
              </a:rPr>
              <a:t>主目录</a:t>
            </a:r>
            <a:endParaRPr lang="en-US" altLang="zh-CN" sz="3600" dirty="0">
              <a:solidFill>
                <a:srgbClr val="F26867"/>
              </a:solidFill>
              <a:latin typeface="华文中宋" panose="02010600040101010101" pitchFamily="2" charset="-122"/>
              <a:ea typeface="华文中宋" panose="02010600040101010101" pitchFamily="2" charset="-122"/>
            </a:endParaRPr>
          </a:p>
          <a:p>
            <a:pPr algn="ctr"/>
            <a:r>
              <a:rPr lang="en-US" altLang="zh-CN" dirty="0">
                <a:solidFill>
                  <a:srgbClr val="F26867"/>
                </a:solidFill>
                <a:latin typeface="华文中宋" panose="02010600040101010101" pitchFamily="2" charset="-122"/>
                <a:ea typeface="华文中宋" panose="02010600040101010101" pitchFamily="2" charset="-122"/>
              </a:rPr>
              <a:t>DIRECTORY</a:t>
            </a:r>
            <a:endParaRPr lang="zh-CN" altLang="en-US" dirty="0">
              <a:solidFill>
                <a:srgbClr val="F26867"/>
              </a:solidFill>
              <a:latin typeface="华文中宋" panose="02010600040101010101" pitchFamily="2" charset="-122"/>
              <a:ea typeface="华文中宋" panose="02010600040101010101" pitchFamily="2" charset="-122"/>
            </a:endParaRPr>
          </a:p>
        </p:txBody>
      </p:sp>
      <p:grpSp>
        <p:nvGrpSpPr>
          <p:cNvPr id="37" name="组合 36">
            <a:extLst>
              <a:ext uri="{FF2B5EF4-FFF2-40B4-BE49-F238E27FC236}">
                <a16:creationId xmlns:a16="http://schemas.microsoft.com/office/drawing/2014/main" id="{BF332284-2D1D-4365-9275-FAA7259A0DA0}"/>
              </a:ext>
            </a:extLst>
          </p:cNvPr>
          <p:cNvGrpSpPr/>
          <p:nvPr/>
        </p:nvGrpSpPr>
        <p:grpSpPr>
          <a:xfrm>
            <a:off x="4815708" y="1861649"/>
            <a:ext cx="3662464" cy="3047951"/>
            <a:chOff x="4973536" y="2123304"/>
            <a:chExt cx="3662464" cy="3047951"/>
          </a:xfrm>
        </p:grpSpPr>
        <p:sp>
          <p:nvSpPr>
            <p:cNvPr id="38" name="圆角矩形 52">
              <a:extLst>
                <a:ext uri="{FF2B5EF4-FFF2-40B4-BE49-F238E27FC236}">
                  <a16:creationId xmlns:a16="http://schemas.microsoft.com/office/drawing/2014/main" id="{9465B5F5-5876-4666-BB6D-67962A34BAFD}"/>
                </a:ext>
              </a:extLst>
            </p:cNvPr>
            <p:cNvSpPr/>
            <p:nvPr/>
          </p:nvSpPr>
          <p:spPr>
            <a:xfrm>
              <a:off x="5661929" y="2176999"/>
              <a:ext cx="2959557" cy="442091"/>
            </a:xfrm>
            <a:prstGeom prst="roundRect">
              <a:avLst/>
            </a:prstGeom>
            <a:noFill/>
            <a:ln>
              <a:solidFill>
                <a:srgbClr val="F2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26867"/>
                </a:solidFill>
                <a:latin typeface="华文中宋" panose="02010600040101010101" pitchFamily="2" charset="-122"/>
                <a:ea typeface="华文中宋" panose="02010600040101010101" pitchFamily="2" charset="-122"/>
              </a:endParaRPr>
            </a:p>
          </p:txBody>
        </p:sp>
        <p:sp>
          <p:nvSpPr>
            <p:cNvPr id="39" name="椭圆 38">
              <a:extLst>
                <a:ext uri="{FF2B5EF4-FFF2-40B4-BE49-F238E27FC236}">
                  <a16:creationId xmlns:a16="http://schemas.microsoft.com/office/drawing/2014/main" id="{E84026AF-2434-4AD5-94A5-369C346347FB}"/>
                </a:ext>
              </a:extLst>
            </p:cNvPr>
            <p:cNvSpPr/>
            <p:nvPr/>
          </p:nvSpPr>
          <p:spPr>
            <a:xfrm>
              <a:off x="4973536" y="2123304"/>
              <a:ext cx="549482" cy="549482"/>
            </a:xfrm>
            <a:prstGeom prst="ellipse">
              <a:avLst/>
            </a:prstGeom>
            <a:noFill/>
            <a:ln w="38100">
              <a:solidFill>
                <a:srgbClr val="F2686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26867"/>
                  </a:solidFill>
                  <a:latin typeface="华文中宋" panose="02010600040101010101" pitchFamily="2" charset="-122"/>
                  <a:ea typeface="华文中宋" panose="02010600040101010101" pitchFamily="2" charset="-122"/>
                </a:rPr>
                <a:t>1</a:t>
              </a:r>
            </a:p>
          </p:txBody>
        </p:sp>
        <p:sp>
          <p:nvSpPr>
            <p:cNvPr id="40" name="文本框 39">
              <a:extLst>
                <a:ext uri="{FF2B5EF4-FFF2-40B4-BE49-F238E27FC236}">
                  <a16:creationId xmlns:a16="http://schemas.microsoft.com/office/drawing/2014/main" id="{38596A90-1703-460C-84FD-A576CB6C0626}"/>
                </a:ext>
              </a:extLst>
            </p:cNvPr>
            <p:cNvSpPr txBox="1"/>
            <p:nvPr/>
          </p:nvSpPr>
          <p:spPr>
            <a:xfrm>
              <a:off x="6176938" y="2224758"/>
              <a:ext cx="1723549" cy="400110"/>
            </a:xfrm>
            <a:prstGeom prst="rect">
              <a:avLst/>
            </a:prstGeom>
            <a:noFill/>
          </p:spPr>
          <p:txBody>
            <a:bodyPr wrap="none" rtlCol="0">
              <a:spAutoFit/>
            </a:bodyPr>
            <a:lstStyle/>
            <a:p>
              <a:r>
                <a:rPr lang="zh-CN" altLang="en-US" sz="2000" dirty="0">
                  <a:solidFill>
                    <a:srgbClr val="F26867"/>
                  </a:solidFill>
                  <a:latin typeface="华文中宋" panose="02010600040101010101" pitchFamily="2" charset="-122"/>
                  <a:ea typeface="华文中宋" panose="02010600040101010101" pitchFamily="2" charset="-122"/>
                </a:rPr>
                <a:t>年度工作概述</a:t>
              </a:r>
            </a:p>
          </p:txBody>
        </p:sp>
        <p:sp>
          <p:nvSpPr>
            <p:cNvPr id="41" name="圆角矩形 52">
              <a:extLst>
                <a:ext uri="{FF2B5EF4-FFF2-40B4-BE49-F238E27FC236}">
                  <a16:creationId xmlns:a16="http://schemas.microsoft.com/office/drawing/2014/main" id="{700EC639-7F5B-4087-BC43-9A7446985AE0}"/>
                </a:ext>
              </a:extLst>
            </p:cNvPr>
            <p:cNvSpPr/>
            <p:nvPr/>
          </p:nvSpPr>
          <p:spPr>
            <a:xfrm>
              <a:off x="5676443" y="3014055"/>
              <a:ext cx="2959557" cy="442091"/>
            </a:xfrm>
            <a:prstGeom prst="roundRect">
              <a:avLst/>
            </a:prstGeom>
            <a:noFill/>
            <a:ln>
              <a:solidFill>
                <a:srgbClr val="F2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26867"/>
                </a:solidFill>
                <a:latin typeface="华文中宋" panose="02010600040101010101" pitchFamily="2" charset="-122"/>
                <a:ea typeface="华文中宋" panose="02010600040101010101" pitchFamily="2" charset="-122"/>
              </a:endParaRPr>
            </a:p>
          </p:txBody>
        </p:sp>
        <p:sp>
          <p:nvSpPr>
            <p:cNvPr id="42" name="椭圆 41">
              <a:extLst>
                <a:ext uri="{FF2B5EF4-FFF2-40B4-BE49-F238E27FC236}">
                  <a16:creationId xmlns:a16="http://schemas.microsoft.com/office/drawing/2014/main" id="{2DDFB583-BDAD-4D0D-985D-BBE3DB5535F4}"/>
                </a:ext>
              </a:extLst>
            </p:cNvPr>
            <p:cNvSpPr/>
            <p:nvPr/>
          </p:nvSpPr>
          <p:spPr>
            <a:xfrm>
              <a:off x="4988050" y="2960360"/>
              <a:ext cx="549482" cy="549482"/>
            </a:xfrm>
            <a:prstGeom prst="ellipse">
              <a:avLst/>
            </a:prstGeom>
            <a:noFill/>
            <a:ln w="38100">
              <a:solidFill>
                <a:srgbClr val="F2686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26867"/>
                  </a:solidFill>
                  <a:latin typeface="华文中宋" panose="02010600040101010101" pitchFamily="2" charset="-122"/>
                  <a:ea typeface="华文中宋" panose="02010600040101010101" pitchFamily="2" charset="-122"/>
                </a:rPr>
                <a:t>2</a:t>
              </a:r>
            </a:p>
          </p:txBody>
        </p:sp>
        <p:sp>
          <p:nvSpPr>
            <p:cNvPr id="43" name="文本框 42">
              <a:extLst>
                <a:ext uri="{FF2B5EF4-FFF2-40B4-BE49-F238E27FC236}">
                  <a16:creationId xmlns:a16="http://schemas.microsoft.com/office/drawing/2014/main" id="{EA8C6DD1-518C-4125-A5D7-CD453351FF92}"/>
                </a:ext>
              </a:extLst>
            </p:cNvPr>
            <p:cNvSpPr txBox="1"/>
            <p:nvPr/>
          </p:nvSpPr>
          <p:spPr>
            <a:xfrm>
              <a:off x="6191452" y="3061814"/>
              <a:ext cx="1723549" cy="400110"/>
            </a:xfrm>
            <a:prstGeom prst="rect">
              <a:avLst/>
            </a:prstGeom>
            <a:noFill/>
          </p:spPr>
          <p:txBody>
            <a:bodyPr wrap="none" rtlCol="0">
              <a:spAutoFit/>
            </a:bodyPr>
            <a:lstStyle/>
            <a:p>
              <a:r>
                <a:rPr lang="zh-CN" altLang="en-US" sz="2000" dirty="0">
                  <a:solidFill>
                    <a:srgbClr val="F26867"/>
                  </a:solidFill>
                  <a:latin typeface="华文中宋" panose="02010600040101010101" pitchFamily="2" charset="-122"/>
                  <a:ea typeface="华文中宋" panose="02010600040101010101" pitchFamily="2" charset="-122"/>
                </a:rPr>
                <a:t>工作完成情况</a:t>
              </a:r>
            </a:p>
          </p:txBody>
        </p:sp>
        <p:sp>
          <p:nvSpPr>
            <p:cNvPr id="44" name="圆角矩形 52">
              <a:extLst>
                <a:ext uri="{FF2B5EF4-FFF2-40B4-BE49-F238E27FC236}">
                  <a16:creationId xmlns:a16="http://schemas.microsoft.com/office/drawing/2014/main" id="{2D16029C-CF06-4694-88B2-0E6352C55AFE}"/>
                </a:ext>
              </a:extLst>
            </p:cNvPr>
            <p:cNvSpPr/>
            <p:nvPr/>
          </p:nvSpPr>
          <p:spPr>
            <a:xfrm>
              <a:off x="5661929" y="3851111"/>
              <a:ext cx="2959557" cy="442091"/>
            </a:xfrm>
            <a:prstGeom prst="roundRect">
              <a:avLst/>
            </a:prstGeom>
            <a:noFill/>
            <a:ln>
              <a:solidFill>
                <a:srgbClr val="F2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26867"/>
                </a:solidFill>
                <a:latin typeface="华文中宋" panose="02010600040101010101" pitchFamily="2" charset="-122"/>
                <a:ea typeface="华文中宋" panose="02010600040101010101" pitchFamily="2" charset="-122"/>
              </a:endParaRPr>
            </a:p>
          </p:txBody>
        </p:sp>
        <p:sp>
          <p:nvSpPr>
            <p:cNvPr id="45" name="椭圆 44">
              <a:extLst>
                <a:ext uri="{FF2B5EF4-FFF2-40B4-BE49-F238E27FC236}">
                  <a16:creationId xmlns:a16="http://schemas.microsoft.com/office/drawing/2014/main" id="{F5C82D92-B6B4-4801-A3F6-FDED1C34470A}"/>
                </a:ext>
              </a:extLst>
            </p:cNvPr>
            <p:cNvSpPr/>
            <p:nvPr/>
          </p:nvSpPr>
          <p:spPr>
            <a:xfrm>
              <a:off x="4973536" y="3797416"/>
              <a:ext cx="549482" cy="549482"/>
            </a:xfrm>
            <a:prstGeom prst="ellipse">
              <a:avLst/>
            </a:prstGeom>
            <a:noFill/>
            <a:ln w="38100">
              <a:solidFill>
                <a:srgbClr val="F2686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26867"/>
                  </a:solidFill>
                  <a:latin typeface="华文中宋" panose="02010600040101010101" pitchFamily="2" charset="-122"/>
                  <a:ea typeface="华文中宋" panose="02010600040101010101" pitchFamily="2" charset="-122"/>
                </a:rPr>
                <a:t>3</a:t>
              </a:r>
            </a:p>
          </p:txBody>
        </p:sp>
        <p:sp>
          <p:nvSpPr>
            <p:cNvPr id="46" name="文本框 45">
              <a:extLst>
                <a:ext uri="{FF2B5EF4-FFF2-40B4-BE49-F238E27FC236}">
                  <a16:creationId xmlns:a16="http://schemas.microsoft.com/office/drawing/2014/main" id="{6993B6B4-5D00-42D8-B3E4-5B293309F858}"/>
                </a:ext>
              </a:extLst>
            </p:cNvPr>
            <p:cNvSpPr txBox="1"/>
            <p:nvPr/>
          </p:nvSpPr>
          <p:spPr>
            <a:xfrm>
              <a:off x="6176938" y="3898870"/>
              <a:ext cx="1723549" cy="400110"/>
            </a:xfrm>
            <a:prstGeom prst="rect">
              <a:avLst/>
            </a:prstGeom>
            <a:noFill/>
          </p:spPr>
          <p:txBody>
            <a:bodyPr wrap="none" rtlCol="0">
              <a:spAutoFit/>
            </a:bodyPr>
            <a:lstStyle/>
            <a:p>
              <a:r>
                <a:rPr lang="zh-CN" altLang="en-US" sz="2000" dirty="0">
                  <a:solidFill>
                    <a:srgbClr val="F26867"/>
                  </a:solidFill>
                  <a:latin typeface="华文中宋" panose="02010600040101010101" pitchFamily="2" charset="-122"/>
                  <a:ea typeface="华文中宋" panose="02010600040101010101" pitchFamily="2" charset="-122"/>
                </a:rPr>
                <a:t>成功项目展示</a:t>
              </a:r>
            </a:p>
          </p:txBody>
        </p:sp>
        <p:sp>
          <p:nvSpPr>
            <p:cNvPr id="47" name="圆角矩形 52">
              <a:extLst>
                <a:ext uri="{FF2B5EF4-FFF2-40B4-BE49-F238E27FC236}">
                  <a16:creationId xmlns:a16="http://schemas.microsoft.com/office/drawing/2014/main" id="{06F0598E-5EAB-4028-8541-7F8B8C2EDE73}"/>
                </a:ext>
              </a:extLst>
            </p:cNvPr>
            <p:cNvSpPr/>
            <p:nvPr/>
          </p:nvSpPr>
          <p:spPr>
            <a:xfrm>
              <a:off x="5676443" y="4675468"/>
              <a:ext cx="2959557" cy="442091"/>
            </a:xfrm>
            <a:prstGeom prst="roundRect">
              <a:avLst/>
            </a:prstGeom>
            <a:noFill/>
            <a:ln>
              <a:solidFill>
                <a:srgbClr val="F268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26867"/>
                </a:solidFill>
                <a:latin typeface="华文中宋" panose="02010600040101010101" pitchFamily="2" charset="-122"/>
                <a:ea typeface="华文中宋" panose="02010600040101010101" pitchFamily="2" charset="-122"/>
              </a:endParaRPr>
            </a:p>
          </p:txBody>
        </p:sp>
        <p:sp>
          <p:nvSpPr>
            <p:cNvPr id="48" name="椭圆 47">
              <a:extLst>
                <a:ext uri="{FF2B5EF4-FFF2-40B4-BE49-F238E27FC236}">
                  <a16:creationId xmlns:a16="http://schemas.microsoft.com/office/drawing/2014/main" id="{19FC39A6-0479-4D90-8853-1907F403A707}"/>
                </a:ext>
              </a:extLst>
            </p:cNvPr>
            <p:cNvSpPr/>
            <p:nvPr/>
          </p:nvSpPr>
          <p:spPr>
            <a:xfrm>
              <a:off x="4988050" y="4621773"/>
              <a:ext cx="549482" cy="549482"/>
            </a:xfrm>
            <a:prstGeom prst="ellipse">
              <a:avLst/>
            </a:prstGeom>
            <a:noFill/>
            <a:ln w="38100">
              <a:solidFill>
                <a:srgbClr val="F2686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26867"/>
                  </a:solidFill>
                  <a:latin typeface="华文中宋" panose="02010600040101010101" pitchFamily="2" charset="-122"/>
                  <a:ea typeface="华文中宋" panose="02010600040101010101" pitchFamily="2" charset="-122"/>
                </a:rPr>
                <a:t>4</a:t>
              </a:r>
            </a:p>
          </p:txBody>
        </p:sp>
        <p:sp>
          <p:nvSpPr>
            <p:cNvPr id="49" name="文本框 48">
              <a:extLst>
                <a:ext uri="{FF2B5EF4-FFF2-40B4-BE49-F238E27FC236}">
                  <a16:creationId xmlns:a16="http://schemas.microsoft.com/office/drawing/2014/main" id="{79A125FB-8D84-4C4C-A6DD-43327D2C0345}"/>
                </a:ext>
              </a:extLst>
            </p:cNvPr>
            <p:cNvSpPr txBox="1"/>
            <p:nvPr/>
          </p:nvSpPr>
          <p:spPr>
            <a:xfrm>
              <a:off x="6191452" y="4723227"/>
              <a:ext cx="1723549" cy="400110"/>
            </a:xfrm>
            <a:prstGeom prst="rect">
              <a:avLst/>
            </a:prstGeom>
            <a:noFill/>
          </p:spPr>
          <p:txBody>
            <a:bodyPr wrap="none" rtlCol="0">
              <a:spAutoFit/>
            </a:bodyPr>
            <a:lstStyle/>
            <a:p>
              <a:r>
                <a:rPr lang="zh-CN" altLang="en-US" sz="2000" dirty="0">
                  <a:solidFill>
                    <a:srgbClr val="F26867"/>
                  </a:solidFill>
                  <a:latin typeface="华文中宋" panose="02010600040101010101" pitchFamily="2" charset="-122"/>
                  <a:ea typeface="华文中宋" panose="02010600040101010101" pitchFamily="2" charset="-122"/>
                </a:rPr>
                <a:t>明年工作计划</a:t>
              </a:r>
            </a:p>
          </p:txBody>
        </p:sp>
      </p:grpSp>
      <p:grpSp>
        <p:nvGrpSpPr>
          <p:cNvPr id="50" name="组合 49">
            <a:extLst>
              <a:ext uri="{FF2B5EF4-FFF2-40B4-BE49-F238E27FC236}">
                <a16:creationId xmlns:a16="http://schemas.microsoft.com/office/drawing/2014/main" id="{6E7B0F3F-24B7-4577-8B50-90C31A53E144}"/>
              </a:ext>
            </a:extLst>
          </p:cNvPr>
          <p:cNvGrpSpPr/>
          <p:nvPr/>
        </p:nvGrpSpPr>
        <p:grpSpPr>
          <a:xfrm>
            <a:off x="2772229" y="1436914"/>
            <a:ext cx="6671354" cy="3987348"/>
            <a:chOff x="2418675" y="1545658"/>
            <a:chExt cx="7380169" cy="3621241"/>
          </a:xfrm>
        </p:grpSpPr>
        <p:grpSp>
          <p:nvGrpSpPr>
            <p:cNvPr id="51" name="组合 50">
              <a:extLst>
                <a:ext uri="{FF2B5EF4-FFF2-40B4-BE49-F238E27FC236}">
                  <a16:creationId xmlns:a16="http://schemas.microsoft.com/office/drawing/2014/main" id="{7D07C24B-E960-4747-ADCE-88E86C2A5947}"/>
                </a:ext>
              </a:extLst>
            </p:cNvPr>
            <p:cNvGrpSpPr/>
            <p:nvPr/>
          </p:nvGrpSpPr>
          <p:grpSpPr>
            <a:xfrm flipH="1" flipV="1">
              <a:off x="9270355" y="1545658"/>
              <a:ext cx="528489" cy="376022"/>
              <a:chOff x="2945453" y="2246911"/>
              <a:chExt cx="5437284" cy="3868656"/>
            </a:xfrm>
          </p:grpSpPr>
          <p:cxnSp>
            <p:nvCxnSpPr>
              <p:cNvPr id="62" name="直接连接符 61">
                <a:extLst>
                  <a:ext uri="{FF2B5EF4-FFF2-40B4-BE49-F238E27FC236}">
                    <a16:creationId xmlns:a16="http://schemas.microsoft.com/office/drawing/2014/main" id="{B593560E-F66D-4541-84CB-284B45D6003C}"/>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F4A34514-158D-4ADB-8605-E405B4BF2A8F}"/>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9477A663-E28A-4630-A94D-29739993F2A9}"/>
                </a:ext>
              </a:extLst>
            </p:cNvPr>
            <p:cNvGrpSpPr/>
            <p:nvPr/>
          </p:nvGrpSpPr>
          <p:grpSpPr>
            <a:xfrm>
              <a:off x="2418675" y="4790877"/>
              <a:ext cx="528489" cy="376022"/>
              <a:chOff x="2945453" y="2246911"/>
              <a:chExt cx="5437284" cy="3868656"/>
            </a:xfrm>
          </p:grpSpPr>
          <p:cxnSp>
            <p:nvCxnSpPr>
              <p:cNvPr id="60" name="直接连接符 59">
                <a:extLst>
                  <a:ext uri="{FF2B5EF4-FFF2-40B4-BE49-F238E27FC236}">
                    <a16:creationId xmlns:a16="http://schemas.microsoft.com/office/drawing/2014/main" id="{8952EF1F-70A8-4085-AFC7-1C04F47D3DBD}"/>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579AFBB3-AFCB-4C97-8A6B-489CF0129612}"/>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E079C152-C1B9-4763-95EE-6A9A0E854A00}"/>
                </a:ext>
              </a:extLst>
            </p:cNvPr>
            <p:cNvGrpSpPr/>
            <p:nvPr/>
          </p:nvGrpSpPr>
          <p:grpSpPr>
            <a:xfrm flipH="1">
              <a:off x="2418675" y="1545658"/>
              <a:ext cx="7380169" cy="3621241"/>
              <a:chOff x="1931365" y="747372"/>
              <a:chExt cx="7380169" cy="3621241"/>
            </a:xfrm>
          </p:grpSpPr>
          <p:grpSp>
            <p:nvGrpSpPr>
              <p:cNvPr id="54" name="组合 53">
                <a:extLst>
                  <a:ext uri="{FF2B5EF4-FFF2-40B4-BE49-F238E27FC236}">
                    <a16:creationId xmlns:a16="http://schemas.microsoft.com/office/drawing/2014/main" id="{7BE4D814-1448-4232-96B9-3AD11B28DAF2}"/>
                  </a:ext>
                </a:extLst>
              </p:cNvPr>
              <p:cNvGrpSpPr/>
              <p:nvPr/>
            </p:nvGrpSpPr>
            <p:grpSpPr>
              <a:xfrm flipH="1" flipV="1">
                <a:off x="8783045" y="747372"/>
                <a:ext cx="528489" cy="376022"/>
                <a:chOff x="2945453" y="2246911"/>
                <a:chExt cx="5437284" cy="3868656"/>
              </a:xfrm>
            </p:grpSpPr>
            <p:cxnSp>
              <p:nvCxnSpPr>
                <p:cNvPr id="58" name="直接连接符 57">
                  <a:extLst>
                    <a:ext uri="{FF2B5EF4-FFF2-40B4-BE49-F238E27FC236}">
                      <a16:creationId xmlns:a16="http://schemas.microsoft.com/office/drawing/2014/main" id="{E6B8C561-F469-4E1A-BA64-4FB65FBF316E}"/>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53B7A43-3657-4B5A-86AA-1355C19762C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BC8A46A2-A5E9-4D97-8C9A-6AF293392E92}"/>
                  </a:ext>
                </a:extLst>
              </p:cNvPr>
              <p:cNvGrpSpPr/>
              <p:nvPr/>
            </p:nvGrpSpPr>
            <p:grpSpPr>
              <a:xfrm>
                <a:off x="1931365" y="3992591"/>
                <a:ext cx="528489" cy="376022"/>
                <a:chOff x="2945453" y="2246911"/>
                <a:chExt cx="5437284" cy="3868656"/>
              </a:xfrm>
            </p:grpSpPr>
            <p:cxnSp>
              <p:nvCxnSpPr>
                <p:cNvPr id="56" name="直接连接符 55">
                  <a:extLst>
                    <a:ext uri="{FF2B5EF4-FFF2-40B4-BE49-F238E27FC236}">
                      <a16:creationId xmlns:a16="http://schemas.microsoft.com/office/drawing/2014/main" id="{962F02AF-B721-4D4C-95B7-A21CBDC1AEA3}"/>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062E9869-259F-490E-95BD-CF41312FE3BB}"/>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750"/>
                                        <p:tgtEl>
                                          <p:spTgt spid="35"/>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750" fill="hold"/>
                                        <p:tgtEl>
                                          <p:spTgt spid="50"/>
                                        </p:tgtEl>
                                        <p:attrNameLst>
                                          <p:attrName>ppt_w</p:attrName>
                                        </p:attrNameLst>
                                      </p:cBhvr>
                                      <p:tavLst>
                                        <p:tav tm="0">
                                          <p:val>
                                            <p:fltVal val="0"/>
                                          </p:val>
                                        </p:tav>
                                        <p:tav tm="100000">
                                          <p:val>
                                            <p:strVal val="#ppt_w"/>
                                          </p:val>
                                        </p:tav>
                                      </p:tavLst>
                                    </p:anim>
                                    <p:anim calcmode="lin" valueType="num">
                                      <p:cBhvr>
                                        <p:cTn id="12" dur="750" fill="hold"/>
                                        <p:tgtEl>
                                          <p:spTgt spid="50"/>
                                        </p:tgtEl>
                                        <p:attrNameLst>
                                          <p:attrName>ppt_h</p:attrName>
                                        </p:attrNameLst>
                                      </p:cBhvr>
                                      <p:tavLst>
                                        <p:tav tm="0">
                                          <p:val>
                                            <p:fltVal val="0"/>
                                          </p:val>
                                        </p:tav>
                                        <p:tav tm="100000">
                                          <p:val>
                                            <p:strVal val="#ppt_h"/>
                                          </p:val>
                                        </p:tav>
                                      </p:tavLst>
                                    </p:anim>
                                    <p:animEffect transition="in" filter="fade">
                                      <p:cBhvr>
                                        <p:cTn id="13" dur="750"/>
                                        <p:tgtEl>
                                          <p:spTgt spid="50"/>
                                        </p:tgtEl>
                                      </p:cBhvr>
                                    </p:animEffect>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1000" fill="hold"/>
                                        <p:tgtEl>
                                          <p:spTgt spid="37"/>
                                        </p:tgtEl>
                                        <p:attrNameLst>
                                          <p:attrName>ppt_x</p:attrName>
                                        </p:attrNameLst>
                                      </p:cBhvr>
                                      <p:tavLst>
                                        <p:tav tm="0">
                                          <p:val>
                                            <p:strVal val="1+#ppt_w/2"/>
                                          </p:val>
                                        </p:tav>
                                        <p:tav tm="100000">
                                          <p:val>
                                            <p:strVal val="#ppt_x"/>
                                          </p:val>
                                        </p:tav>
                                      </p:tavLst>
                                    </p:anim>
                                    <p:anim calcmode="lin" valueType="num">
                                      <p:cBhvr additive="base">
                                        <p:cTn id="23"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301EA363-10E2-4995-8333-2EE67EBC4C73}"/>
              </a:ext>
            </a:extLst>
          </p:cNvPr>
          <p:cNvGrpSpPr/>
          <p:nvPr/>
        </p:nvGrpSpPr>
        <p:grpSpPr>
          <a:xfrm>
            <a:off x="1493433" y="1934897"/>
            <a:ext cx="9494866" cy="4109432"/>
            <a:chOff x="581206" y="1703635"/>
            <a:chExt cx="11239644" cy="4864585"/>
          </a:xfrm>
        </p:grpSpPr>
        <p:grpSp>
          <p:nvGrpSpPr>
            <p:cNvPr id="6" name="组合 5">
              <a:extLst>
                <a:ext uri="{FF2B5EF4-FFF2-40B4-BE49-F238E27FC236}">
                  <a16:creationId xmlns:a16="http://schemas.microsoft.com/office/drawing/2014/main" id="{7340B7A2-82FF-42FE-A045-8CA5794474C9}"/>
                </a:ext>
              </a:extLst>
            </p:cNvPr>
            <p:cNvGrpSpPr/>
            <p:nvPr/>
          </p:nvGrpSpPr>
          <p:grpSpPr>
            <a:xfrm>
              <a:off x="798937" y="4718084"/>
              <a:ext cx="10521329" cy="906174"/>
              <a:chOff x="785324" y="4137513"/>
              <a:chExt cx="10521329" cy="906174"/>
            </a:xfrm>
          </p:grpSpPr>
          <p:sp>
            <p:nvSpPr>
              <p:cNvPr id="14" name="Rectangle 24">
                <a:extLst>
                  <a:ext uri="{FF2B5EF4-FFF2-40B4-BE49-F238E27FC236}">
                    <a16:creationId xmlns:a16="http://schemas.microsoft.com/office/drawing/2014/main" id="{3635C16C-F7FA-4D53-B815-5320FEF4E577}"/>
                  </a:ext>
                </a:extLst>
              </p:cNvPr>
              <p:cNvSpPr>
                <a:spLocks noChangeArrowheads="1"/>
              </p:cNvSpPr>
              <p:nvPr/>
            </p:nvSpPr>
            <p:spPr bwMode="auto">
              <a:xfrm>
                <a:off x="1977397" y="4155065"/>
                <a:ext cx="3835360" cy="87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椭圆 14">
                <a:extLst>
                  <a:ext uri="{FF2B5EF4-FFF2-40B4-BE49-F238E27FC236}">
                    <a16:creationId xmlns:a16="http://schemas.microsoft.com/office/drawing/2014/main" id="{6DA0C0A9-3D6D-4A6D-BF60-8FA2A51C1FA4}"/>
                  </a:ext>
                </a:extLst>
              </p:cNvPr>
              <p:cNvSpPr/>
              <p:nvPr/>
            </p:nvSpPr>
            <p:spPr>
              <a:xfrm>
                <a:off x="785324" y="4288731"/>
                <a:ext cx="725609" cy="725833"/>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01</a:t>
                </a:r>
                <a:endParaRPr lang="zh-CN" altLang="en-US" sz="1600" dirty="0"/>
              </a:p>
            </p:txBody>
          </p:sp>
          <p:sp>
            <p:nvSpPr>
              <p:cNvPr id="16" name="Rectangle 24">
                <a:extLst>
                  <a:ext uri="{FF2B5EF4-FFF2-40B4-BE49-F238E27FC236}">
                    <a16:creationId xmlns:a16="http://schemas.microsoft.com/office/drawing/2014/main" id="{FB202D7E-9382-4624-B76F-43ABB5FA7A1D}"/>
                  </a:ext>
                </a:extLst>
              </p:cNvPr>
              <p:cNvSpPr>
                <a:spLocks noChangeArrowheads="1"/>
              </p:cNvSpPr>
              <p:nvPr/>
            </p:nvSpPr>
            <p:spPr bwMode="auto">
              <a:xfrm>
                <a:off x="7471293" y="4137513"/>
                <a:ext cx="3835360" cy="90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椭圆 16">
                <a:extLst>
                  <a:ext uri="{FF2B5EF4-FFF2-40B4-BE49-F238E27FC236}">
                    <a16:creationId xmlns:a16="http://schemas.microsoft.com/office/drawing/2014/main" id="{8DE6D1F2-80A9-4AF2-99C5-8A84E89825C3}"/>
                  </a:ext>
                </a:extLst>
              </p:cNvPr>
              <p:cNvSpPr/>
              <p:nvPr/>
            </p:nvSpPr>
            <p:spPr>
              <a:xfrm>
                <a:off x="6279220" y="4271179"/>
                <a:ext cx="725609" cy="725833"/>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600" dirty="0"/>
                  <a:t>02</a:t>
                </a:r>
                <a:endParaRPr lang="zh-CN" altLang="en-US" sz="1600" dirty="0"/>
              </a:p>
            </p:txBody>
          </p:sp>
        </p:grpSp>
        <p:sp>
          <p:nvSpPr>
            <p:cNvPr id="7" name="矩形 6">
              <a:extLst>
                <a:ext uri="{FF2B5EF4-FFF2-40B4-BE49-F238E27FC236}">
                  <a16:creationId xmlns:a16="http://schemas.microsoft.com/office/drawing/2014/main" id="{B2E4FC08-9ED1-4425-92BC-ABDE171C7230}"/>
                </a:ext>
              </a:extLst>
            </p:cNvPr>
            <p:cNvSpPr/>
            <p:nvPr/>
          </p:nvSpPr>
          <p:spPr>
            <a:xfrm>
              <a:off x="798937" y="1735048"/>
              <a:ext cx="5027433" cy="274173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8">
              <a:extLst>
                <a:ext uri="{FF2B5EF4-FFF2-40B4-BE49-F238E27FC236}">
                  <a16:creationId xmlns:a16="http://schemas.microsoft.com/office/drawing/2014/main" id="{B6DF2685-BAAA-45C5-9A97-25EA8619851C}"/>
                </a:ext>
              </a:extLst>
            </p:cNvPr>
            <p:cNvSpPr/>
            <p:nvPr/>
          </p:nvSpPr>
          <p:spPr>
            <a:xfrm>
              <a:off x="6292833" y="1703635"/>
              <a:ext cx="5027433" cy="2741730"/>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cxnSp>
          <p:nvCxnSpPr>
            <p:cNvPr id="10" name="Conector recto 60">
              <a:extLst>
                <a:ext uri="{FF2B5EF4-FFF2-40B4-BE49-F238E27FC236}">
                  <a16:creationId xmlns:a16="http://schemas.microsoft.com/office/drawing/2014/main" id="{13B2ADBA-B001-4903-A4E6-1AE4A21B00EA}"/>
                </a:ext>
              </a:extLst>
            </p:cNvPr>
            <p:cNvCxnSpPr>
              <a:cxnSpLocks/>
            </p:cNvCxnSpPr>
            <p:nvPr/>
          </p:nvCxnSpPr>
          <p:spPr>
            <a:xfrm>
              <a:off x="609873" y="5854351"/>
              <a:ext cx="11034775"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sp>
          <p:nvSpPr>
            <p:cNvPr id="13" name="文本框 5">
              <a:extLst>
                <a:ext uri="{FF2B5EF4-FFF2-40B4-BE49-F238E27FC236}">
                  <a16:creationId xmlns:a16="http://schemas.microsoft.com/office/drawing/2014/main" id="{FF5E2A1A-A152-473D-961E-1500965EBA47}"/>
                </a:ext>
              </a:extLst>
            </p:cNvPr>
            <p:cNvSpPr txBox="1"/>
            <p:nvPr/>
          </p:nvSpPr>
          <p:spPr>
            <a:xfrm>
              <a:off x="581206" y="5948872"/>
              <a:ext cx="11239644" cy="619348"/>
            </a:xfrm>
            <a:prstGeom prst="rect">
              <a:avLst/>
            </a:prstGeom>
            <a:noFill/>
          </p:spPr>
          <p:txBody>
            <a:bodyPr wrap="square" lIns="91424" tIns="45712" rIns="91424" bIns="45712"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4677818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0AC77CA9-7226-4EDC-9B27-B0CAFD15F750}"/>
              </a:ext>
            </a:extLst>
          </p:cNvPr>
          <p:cNvGrpSpPr/>
          <p:nvPr/>
        </p:nvGrpSpPr>
        <p:grpSpPr>
          <a:xfrm>
            <a:off x="769436" y="2220169"/>
            <a:ext cx="10738624" cy="4046262"/>
            <a:chOff x="858644" y="2338098"/>
            <a:chExt cx="10738624" cy="4046262"/>
          </a:xfrm>
        </p:grpSpPr>
        <p:sp>
          <p:nvSpPr>
            <p:cNvPr id="6" name="矩形 5">
              <a:extLst>
                <a:ext uri="{FF2B5EF4-FFF2-40B4-BE49-F238E27FC236}">
                  <a16:creationId xmlns:a16="http://schemas.microsoft.com/office/drawing/2014/main" id="{787CE416-60CB-4AFA-9805-C1B7668BCCBA}"/>
                </a:ext>
              </a:extLst>
            </p:cNvPr>
            <p:cNvSpPr/>
            <p:nvPr/>
          </p:nvSpPr>
          <p:spPr>
            <a:xfrm>
              <a:off x="858644" y="3178098"/>
              <a:ext cx="10738624" cy="156117"/>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E44C5061-F85D-459A-AB79-0E5C78E8CE45}"/>
                </a:ext>
              </a:extLst>
            </p:cNvPr>
            <p:cNvGrpSpPr/>
            <p:nvPr/>
          </p:nvGrpSpPr>
          <p:grpSpPr>
            <a:xfrm>
              <a:off x="1774024" y="2338098"/>
              <a:ext cx="8701102" cy="4046262"/>
              <a:chOff x="2296328" y="2232810"/>
              <a:chExt cx="7715140" cy="3587763"/>
            </a:xfrm>
          </p:grpSpPr>
          <p:grpSp>
            <p:nvGrpSpPr>
              <p:cNvPr id="9" name="组合 8">
                <a:extLst>
                  <a:ext uri="{FF2B5EF4-FFF2-40B4-BE49-F238E27FC236}">
                    <a16:creationId xmlns:a16="http://schemas.microsoft.com/office/drawing/2014/main" id="{A16CAF83-8EB4-492C-907A-03F68C4DE7A9}"/>
                  </a:ext>
                </a:extLst>
              </p:cNvPr>
              <p:cNvGrpSpPr/>
              <p:nvPr/>
            </p:nvGrpSpPr>
            <p:grpSpPr>
              <a:xfrm>
                <a:off x="2702987" y="2232810"/>
                <a:ext cx="6880950" cy="2300906"/>
                <a:chOff x="2702987" y="2232810"/>
                <a:chExt cx="6880950" cy="2300906"/>
              </a:xfrm>
            </p:grpSpPr>
            <p:sp>
              <p:nvSpPr>
                <p:cNvPr id="15" name="椭圆 14">
                  <a:extLst>
                    <a:ext uri="{FF2B5EF4-FFF2-40B4-BE49-F238E27FC236}">
                      <a16:creationId xmlns:a16="http://schemas.microsoft.com/office/drawing/2014/main" id="{067D0F82-5A0E-43F6-B4EB-42D7A621A7CA}"/>
                    </a:ext>
                  </a:extLst>
                </p:cNvPr>
                <p:cNvSpPr/>
                <p:nvPr/>
              </p:nvSpPr>
              <p:spPr>
                <a:xfrm>
                  <a:off x="2702987" y="2232810"/>
                  <a:ext cx="1706880" cy="170688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6" name="组合 15">
                  <a:extLst>
                    <a:ext uri="{FF2B5EF4-FFF2-40B4-BE49-F238E27FC236}">
                      <a16:creationId xmlns:a16="http://schemas.microsoft.com/office/drawing/2014/main" id="{79B79917-17EA-4139-9340-A8AA7ABA98C7}"/>
                    </a:ext>
                  </a:extLst>
                </p:cNvPr>
                <p:cNvGrpSpPr/>
                <p:nvPr/>
              </p:nvGrpSpPr>
              <p:grpSpPr>
                <a:xfrm>
                  <a:off x="3300839" y="2674875"/>
                  <a:ext cx="560641" cy="691319"/>
                  <a:chOff x="1876426" y="3554414"/>
                  <a:chExt cx="211137" cy="260350"/>
                </a:xfrm>
                <a:solidFill>
                  <a:schemeClr val="bg1"/>
                </a:solidFill>
              </p:grpSpPr>
              <p:sp>
                <p:nvSpPr>
                  <p:cNvPr id="27" name="Freeform 174">
                    <a:extLst>
                      <a:ext uri="{FF2B5EF4-FFF2-40B4-BE49-F238E27FC236}">
                        <a16:creationId xmlns:a16="http://schemas.microsoft.com/office/drawing/2014/main" id="{304A0D1F-8C36-49A4-9415-0E9CD2CDA756}"/>
                      </a:ext>
                    </a:extLst>
                  </p:cNvPr>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175">
                    <a:extLst>
                      <a:ext uri="{FF2B5EF4-FFF2-40B4-BE49-F238E27FC236}">
                        <a16:creationId xmlns:a16="http://schemas.microsoft.com/office/drawing/2014/main" id="{BEDFD1DB-55A1-48A7-B940-5E078C0A90A9}"/>
                      </a:ext>
                    </a:extLst>
                  </p:cNvPr>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 name="文本框 16">
                  <a:extLst>
                    <a:ext uri="{FF2B5EF4-FFF2-40B4-BE49-F238E27FC236}">
                      <a16:creationId xmlns:a16="http://schemas.microsoft.com/office/drawing/2014/main" id="{15DC56A2-8398-4E67-A5A4-B82C81DDFE51}"/>
                    </a:ext>
                  </a:extLst>
                </p:cNvPr>
                <p:cNvSpPr txBox="1"/>
                <p:nvPr/>
              </p:nvSpPr>
              <p:spPr>
                <a:xfrm>
                  <a:off x="2931947" y="4133606"/>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18" name="椭圆 17">
                  <a:extLst>
                    <a:ext uri="{FF2B5EF4-FFF2-40B4-BE49-F238E27FC236}">
                      <a16:creationId xmlns:a16="http://schemas.microsoft.com/office/drawing/2014/main" id="{FAEE308B-3F37-441F-A911-12DAD0A41A4B}"/>
                    </a:ext>
                  </a:extLst>
                </p:cNvPr>
                <p:cNvSpPr/>
                <p:nvPr/>
              </p:nvSpPr>
              <p:spPr>
                <a:xfrm>
                  <a:off x="5290022" y="2232810"/>
                  <a:ext cx="1706880" cy="170688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文本框 18">
                  <a:extLst>
                    <a:ext uri="{FF2B5EF4-FFF2-40B4-BE49-F238E27FC236}">
                      <a16:creationId xmlns:a16="http://schemas.microsoft.com/office/drawing/2014/main" id="{8F234A4F-C1F4-4B02-A8A6-968B95810BE8}"/>
                    </a:ext>
                  </a:extLst>
                </p:cNvPr>
                <p:cNvSpPr txBox="1"/>
                <p:nvPr/>
              </p:nvSpPr>
              <p:spPr>
                <a:xfrm>
                  <a:off x="5518982" y="4133606"/>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sp>
              <p:nvSpPr>
                <p:cNvPr id="20" name="Freeform 367">
                  <a:extLst>
                    <a:ext uri="{FF2B5EF4-FFF2-40B4-BE49-F238E27FC236}">
                      <a16:creationId xmlns:a16="http://schemas.microsoft.com/office/drawing/2014/main" id="{D410EA99-837D-438D-A5EC-C0A45709B0A1}"/>
                    </a:ext>
                  </a:extLst>
                </p:cNvPr>
                <p:cNvSpPr>
                  <a:spLocks noEditPoints="1"/>
                </p:cNvSpPr>
                <p:nvPr/>
              </p:nvSpPr>
              <p:spPr bwMode="auto">
                <a:xfrm>
                  <a:off x="5895073" y="2771387"/>
                  <a:ext cx="558316" cy="594807"/>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椭圆 20">
                  <a:extLst>
                    <a:ext uri="{FF2B5EF4-FFF2-40B4-BE49-F238E27FC236}">
                      <a16:creationId xmlns:a16="http://schemas.microsoft.com/office/drawing/2014/main" id="{4B18138A-C365-475D-8C18-95EE5D9E25FE}"/>
                    </a:ext>
                  </a:extLst>
                </p:cNvPr>
                <p:cNvSpPr/>
                <p:nvPr/>
              </p:nvSpPr>
              <p:spPr>
                <a:xfrm>
                  <a:off x="7877057" y="2232810"/>
                  <a:ext cx="1706880" cy="170688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a:extLst>
                    <a:ext uri="{FF2B5EF4-FFF2-40B4-BE49-F238E27FC236}">
                      <a16:creationId xmlns:a16="http://schemas.microsoft.com/office/drawing/2014/main" id="{A73D5943-A620-4E40-8637-FE70EB2B7BD1}"/>
                    </a:ext>
                  </a:extLst>
                </p:cNvPr>
                <p:cNvSpPr txBox="1"/>
                <p:nvPr/>
              </p:nvSpPr>
              <p:spPr>
                <a:xfrm>
                  <a:off x="8106017" y="4133606"/>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您的标题</a:t>
                  </a:r>
                </a:p>
              </p:txBody>
            </p:sp>
            <p:grpSp>
              <p:nvGrpSpPr>
                <p:cNvPr id="23" name="组合 22">
                  <a:extLst>
                    <a:ext uri="{FF2B5EF4-FFF2-40B4-BE49-F238E27FC236}">
                      <a16:creationId xmlns:a16="http://schemas.microsoft.com/office/drawing/2014/main" id="{0B687AD2-E297-4EEE-A490-B7FC27CD7D26}"/>
                    </a:ext>
                  </a:extLst>
                </p:cNvPr>
                <p:cNvGrpSpPr/>
                <p:nvPr/>
              </p:nvGrpSpPr>
              <p:grpSpPr>
                <a:xfrm>
                  <a:off x="8443412" y="2779472"/>
                  <a:ext cx="594850" cy="613555"/>
                  <a:chOff x="9117013" y="5110164"/>
                  <a:chExt cx="252413" cy="260350"/>
                </a:xfrm>
                <a:solidFill>
                  <a:schemeClr val="bg1"/>
                </a:solidFill>
              </p:grpSpPr>
              <p:sp>
                <p:nvSpPr>
                  <p:cNvPr id="24" name="Freeform 378">
                    <a:extLst>
                      <a:ext uri="{FF2B5EF4-FFF2-40B4-BE49-F238E27FC236}">
                        <a16:creationId xmlns:a16="http://schemas.microsoft.com/office/drawing/2014/main" id="{CA835956-8688-4670-816B-12623E6A2E9C}"/>
                      </a:ext>
                    </a:extLst>
                  </p:cNvPr>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379">
                    <a:extLst>
                      <a:ext uri="{FF2B5EF4-FFF2-40B4-BE49-F238E27FC236}">
                        <a16:creationId xmlns:a16="http://schemas.microsoft.com/office/drawing/2014/main" id="{5CBFB522-6182-4620-A5D1-EC2ED206ECD9}"/>
                      </a:ext>
                    </a:extLst>
                  </p:cNvPr>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80">
                    <a:extLst>
                      <a:ext uri="{FF2B5EF4-FFF2-40B4-BE49-F238E27FC236}">
                        <a16:creationId xmlns:a16="http://schemas.microsoft.com/office/drawing/2014/main" id="{ED1A0AA4-1B9D-4348-9765-28349AE59F81}"/>
                      </a:ext>
                    </a:extLst>
                  </p:cNvPr>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10" name="텍스트 개체 틀 2">
                <a:extLst>
                  <a:ext uri="{FF2B5EF4-FFF2-40B4-BE49-F238E27FC236}">
                    <a16:creationId xmlns:a16="http://schemas.microsoft.com/office/drawing/2014/main" id="{D47AE58C-C7C3-49D5-AC00-B46F9ABCD50E}"/>
                  </a:ext>
                </a:extLst>
              </p:cNvPr>
              <p:cNvSpPr txBox="1">
                <a:spLocks/>
              </p:cNvSpPr>
              <p:nvPr/>
            </p:nvSpPr>
            <p:spPr>
              <a:xfrm>
                <a:off x="2296328" y="4562018"/>
                <a:ext cx="2541070"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텍스트 개체 틀 2">
                <a:extLst>
                  <a:ext uri="{FF2B5EF4-FFF2-40B4-BE49-F238E27FC236}">
                    <a16:creationId xmlns:a16="http://schemas.microsoft.com/office/drawing/2014/main" id="{FAF484DD-3E9D-4126-9DAA-711440FF2EA9}"/>
                  </a:ext>
                </a:extLst>
              </p:cNvPr>
              <p:cNvSpPr txBox="1">
                <a:spLocks/>
              </p:cNvSpPr>
              <p:nvPr/>
            </p:nvSpPr>
            <p:spPr>
              <a:xfrm>
                <a:off x="4896547" y="4546347"/>
                <a:ext cx="2541070"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텍스트 개체 틀 2">
                <a:extLst>
                  <a:ext uri="{FF2B5EF4-FFF2-40B4-BE49-F238E27FC236}">
                    <a16:creationId xmlns:a16="http://schemas.microsoft.com/office/drawing/2014/main" id="{BB5A7F54-2616-4F92-86B9-861D7FE777BB}"/>
                  </a:ext>
                </a:extLst>
              </p:cNvPr>
              <p:cNvSpPr txBox="1">
                <a:spLocks/>
              </p:cNvSpPr>
              <p:nvPr/>
            </p:nvSpPr>
            <p:spPr>
              <a:xfrm>
                <a:off x="7470398" y="4546347"/>
                <a:ext cx="2541070"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spTree>
    <p:extLst>
      <p:ext uri="{BB962C8B-B14F-4D97-AF65-F5344CB8AC3E}">
        <p14:creationId xmlns:p14="http://schemas.microsoft.com/office/powerpoint/2010/main" val="29858762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sp>
        <p:nvSpPr>
          <p:cNvPr id="5" name="椭圆 4">
            <a:extLst>
              <a:ext uri="{FF2B5EF4-FFF2-40B4-BE49-F238E27FC236}">
                <a16:creationId xmlns:a16="http://schemas.microsoft.com/office/drawing/2014/main" id="{748C12DD-EB69-481D-9DC4-F56A954C398B}"/>
              </a:ext>
            </a:extLst>
          </p:cNvPr>
          <p:cNvSpPr/>
          <p:nvPr/>
        </p:nvSpPr>
        <p:spPr>
          <a:xfrm>
            <a:off x="930502" y="3438070"/>
            <a:ext cx="482600" cy="48260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id="{C0E07BB3-26A0-4AE5-84FC-B761D7F59282}"/>
              </a:ext>
            </a:extLst>
          </p:cNvPr>
          <p:cNvSpPr/>
          <p:nvPr/>
        </p:nvSpPr>
        <p:spPr>
          <a:xfrm>
            <a:off x="2876777" y="2955470"/>
            <a:ext cx="482600" cy="48260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id="{C87FFC89-608F-485C-9B32-642B01D39897}"/>
              </a:ext>
            </a:extLst>
          </p:cNvPr>
          <p:cNvSpPr/>
          <p:nvPr/>
        </p:nvSpPr>
        <p:spPr>
          <a:xfrm>
            <a:off x="4823052" y="2345870"/>
            <a:ext cx="482600" cy="48260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E065F6F6-6365-4576-8300-2707130259BB}"/>
              </a:ext>
            </a:extLst>
          </p:cNvPr>
          <p:cNvSpPr/>
          <p:nvPr/>
        </p:nvSpPr>
        <p:spPr>
          <a:xfrm>
            <a:off x="6770914" y="3438070"/>
            <a:ext cx="482600" cy="48260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0" name="组合 1">
            <a:extLst>
              <a:ext uri="{FF2B5EF4-FFF2-40B4-BE49-F238E27FC236}">
                <a16:creationId xmlns:a16="http://schemas.microsoft.com/office/drawing/2014/main" id="{91F98E26-0C9F-45D2-B2A2-A9E01A4DD11F}"/>
              </a:ext>
            </a:extLst>
          </p:cNvPr>
          <p:cNvGrpSpPr>
            <a:grpSpLocks/>
          </p:cNvGrpSpPr>
          <p:nvPr/>
        </p:nvGrpSpPr>
        <p:grpSpPr bwMode="auto">
          <a:xfrm>
            <a:off x="930502" y="2828470"/>
            <a:ext cx="10512425" cy="2451100"/>
            <a:chOff x="839788" y="2336800"/>
            <a:chExt cx="10512425" cy="2451100"/>
          </a:xfrm>
        </p:grpSpPr>
        <p:cxnSp>
          <p:nvCxnSpPr>
            <p:cNvPr id="13" name="直接连接符 12">
              <a:extLst>
                <a:ext uri="{FF2B5EF4-FFF2-40B4-BE49-F238E27FC236}">
                  <a16:creationId xmlns:a16="http://schemas.microsoft.com/office/drawing/2014/main" id="{6A43BDF3-731A-4CC4-A999-7B225D882BB4}"/>
                </a:ext>
              </a:extLst>
            </p:cNvPr>
            <p:cNvCxnSpPr/>
            <p:nvPr/>
          </p:nvCxnSpPr>
          <p:spPr>
            <a:xfrm>
              <a:off x="839788" y="4787900"/>
              <a:ext cx="10512425"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EFC62EF-54CB-4EDE-8A5D-33CAD2086350}"/>
                </a:ext>
              </a:extLst>
            </p:cNvPr>
            <p:cNvCxnSpPr/>
            <p:nvPr/>
          </p:nvCxnSpPr>
          <p:spPr>
            <a:xfrm>
              <a:off x="1081088" y="3429000"/>
              <a:ext cx="0" cy="13589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AD65811-C420-4AC8-8C88-526D8BC9B344}"/>
                </a:ext>
              </a:extLst>
            </p:cNvPr>
            <p:cNvCxnSpPr/>
            <p:nvPr/>
          </p:nvCxnSpPr>
          <p:spPr>
            <a:xfrm>
              <a:off x="3027363" y="2946400"/>
              <a:ext cx="0" cy="18415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BBBFD2A-F5D2-43BF-AC8F-C06252BA31C3}"/>
                </a:ext>
              </a:extLst>
            </p:cNvPr>
            <p:cNvCxnSpPr/>
            <p:nvPr/>
          </p:nvCxnSpPr>
          <p:spPr>
            <a:xfrm>
              <a:off x="4973638" y="2336800"/>
              <a:ext cx="0" cy="2451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71BAFB96-BD95-4729-8820-2A8088EC7EC0}"/>
                </a:ext>
              </a:extLst>
            </p:cNvPr>
            <p:cNvCxnSpPr/>
            <p:nvPr/>
          </p:nvCxnSpPr>
          <p:spPr>
            <a:xfrm>
              <a:off x="6921500" y="3429000"/>
              <a:ext cx="0" cy="13589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E052F5D-7A07-4FDA-A5BD-249BD3B9BBC7}"/>
                </a:ext>
              </a:extLst>
            </p:cNvPr>
            <p:cNvCxnSpPr/>
            <p:nvPr/>
          </p:nvCxnSpPr>
          <p:spPr>
            <a:xfrm>
              <a:off x="8867775" y="2946400"/>
              <a:ext cx="0" cy="18415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 name="椭圆 18">
            <a:extLst>
              <a:ext uri="{FF2B5EF4-FFF2-40B4-BE49-F238E27FC236}">
                <a16:creationId xmlns:a16="http://schemas.microsoft.com/office/drawing/2014/main" id="{E20E4522-6E73-4FEE-AF6C-7BD472FAD3C5}"/>
              </a:ext>
            </a:extLst>
          </p:cNvPr>
          <p:cNvSpPr/>
          <p:nvPr/>
        </p:nvSpPr>
        <p:spPr>
          <a:xfrm>
            <a:off x="8717189" y="2955470"/>
            <a:ext cx="482600" cy="482600"/>
          </a:xfrm>
          <a:prstGeom prst="ellipse">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latin typeface="微软雅黑" panose="020B0503020204020204" pitchFamily="34" charset="-122"/>
                <a:ea typeface="微软雅黑" panose="020B0503020204020204" pitchFamily="34" charset="-122"/>
              </a:rPr>
              <a:t>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矩形 15">
            <a:extLst>
              <a:ext uri="{FF2B5EF4-FFF2-40B4-BE49-F238E27FC236}">
                <a16:creationId xmlns:a16="http://schemas.microsoft.com/office/drawing/2014/main" id="{4ADCAD5A-22D2-459E-870C-BD12AD8AC1CD}"/>
              </a:ext>
            </a:extLst>
          </p:cNvPr>
          <p:cNvSpPr>
            <a:spLocks noChangeArrowheads="1"/>
          </p:cNvSpPr>
          <p:nvPr/>
        </p:nvSpPr>
        <p:spPr bwMode="auto">
          <a:xfrm>
            <a:off x="1163864" y="4172856"/>
            <a:ext cx="192881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矩形 16">
            <a:extLst>
              <a:ext uri="{FF2B5EF4-FFF2-40B4-BE49-F238E27FC236}">
                <a16:creationId xmlns:a16="http://schemas.microsoft.com/office/drawing/2014/main" id="{B65276C9-93D0-4DDF-A879-BFD231CD91F7}"/>
              </a:ext>
            </a:extLst>
          </p:cNvPr>
          <p:cNvSpPr>
            <a:spLocks noChangeArrowheads="1"/>
          </p:cNvSpPr>
          <p:nvPr/>
        </p:nvSpPr>
        <p:spPr bwMode="auto">
          <a:xfrm>
            <a:off x="1360714" y="373493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2" name="矩形 17">
            <a:extLst>
              <a:ext uri="{FF2B5EF4-FFF2-40B4-BE49-F238E27FC236}">
                <a16:creationId xmlns:a16="http://schemas.microsoft.com/office/drawing/2014/main" id="{0F93DC37-0B0F-4FA6-8BA4-7B54634CB6D8}"/>
              </a:ext>
            </a:extLst>
          </p:cNvPr>
          <p:cNvSpPr>
            <a:spLocks noChangeArrowheads="1"/>
          </p:cNvSpPr>
          <p:nvPr/>
        </p:nvSpPr>
        <p:spPr bwMode="auto">
          <a:xfrm>
            <a:off x="3006952" y="3656919"/>
            <a:ext cx="203174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矩形 18">
            <a:extLst>
              <a:ext uri="{FF2B5EF4-FFF2-40B4-BE49-F238E27FC236}">
                <a16:creationId xmlns:a16="http://schemas.microsoft.com/office/drawing/2014/main" id="{0D811599-13D6-43EB-AB12-BB8663656D31}"/>
              </a:ext>
            </a:extLst>
          </p:cNvPr>
          <p:cNvSpPr>
            <a:spLocks noChangeArrowheads="1"/>
          </p:cNvSpPr>
          <p:nvPr/>
        </p:nvSpPr>
        <p:spPr bwMode="auto">
          <a:xfrm>
            <a:off x="3341914" y="321899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4" name="矩形 19">
            <a:extLst>
              <a:ext uri="{FF2B5EF4-FFF2-40B4-BE49-F238E27FC236}">
                <a16:creationId xmlns:a16="http://schemas.microsoft.com/office/drawing/2014/main" id="{5D8F48E4-1DBD-4C18-8C07-B21C7E5CE5FA}"/>
              </a:ext>
            </a:extLst>
          </p:cNvPr>
          <p:cNvSpPr>
            <a:spLocks noChangeArrowheads="1"/>
          </p:cNvSpPr>
          <p:nvPr/>
        </p:nvSpPr>
        <p:spPr bwMode="auto">
          <a:xfrm>
            <a:off x="4935766" y="3152094"/>
            <a:ext cx="19952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矩形 20">
            <a:extLst>
              <a:ext uri="{FF2B5EF4-FFF2-40B4-BE49-F238E27FC236}">
                <a16:creationId xmlns:a16="http://schemas.microsoft.com/office/drawing/2014/main" id="{627B654F-AA34-44F8-B442-9C79D2389DF1}"/>
              </a:ext>
            </a:extLst>
          </p:cNvPr>
          <p:cNvSpPr>
            <a:spLocks noChangeArrowheads="1"/>
          </p:cNvSpPr>
          <p:nvPr/>
        </p:nvSpPr>
        <p:spPr bwMode="auto">
          <a:xfrm>
            <a:off x="5234214" y="271417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6" name="矩形 21">
            <a:extLst>
              <a:ext uri="{FF2B5EF4-FFF2-40B4-BE49-F238E27FC236}">
                <a16:creationId xmlns:a16="http://schemas.microsoft.com/office/drawing/2014/main" id="{295C2B34-7A9B-4C3B-B7E1-E0C9F61354D3}"/>
              </a:ext>
            </a:extLst>
          </p:cNvPr>
          <p:cNvSpPr>
            <a:spLocks noChangeArrowheads="1"/>
          </p:cNvSpPr>
          <p:nvPr/>
        </p:nvSpPr>
        <p:spPr bwMode="auto">
          <a:xfrm>
            <a:off x="7003290" y="4145869"/>
            <a:ext cx="195777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矩形 22">
            <a:extLst>
              <a:ext uri="{FF2B5EF4-FFF2-40B4-BE49-F238E27FC236}">
                <a16:creationId xmlns:a16="http://schemas.microsoft.com/office/drawing/2014/main" id="{4DBED218-9DCA-464F-A7DC-387E6B2D3C6B}"/>
              </a:ext>
            </a:extLst>
          </p:cNvPr>
          <p:cNvSpPr>
            <a:spLocks noChangeArrowheads="1"/>
          </p:cNvSpPr>
          <p:nvPr/>
        </p:nvSpPr>
        <p:spPr bwMode="auto">
          <a:xfrm>
            <a:off x="7202714" y="370794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
        <p:nvSpPr>
          <p:cNvPr id="28" name="矩形 23">
            <a:extLst>
              <a:ext uri="{FF2B5EF4-FFF2-40B4-BE49-F238E27FC236}">
                <a16:creationId xmlns:a16="http://schemas.microsoft.com/office/drawing/2014/main" id="{1AF9DBD4-AE92-4D89-A8BE-C6B8B3882A3F}"/>
              </a:ext>
            </a:extLst>
          </p:cNvPr>
          <p:cNvSpPr>
            <a:spLocks noChangeArrowheads="1"/>
          </p:cNvSpPr>
          <p:nvPr/>
        </p:nvSpPr>
        <p:spPr bwMode="auto">
          <a:xfrm>
            <a:off x="8878857" y="3655331"/>
            <a:ext cx="19780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05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矩形 24">
            <a:extLst>
              <a:ext uri="{FF2B5EF4-FFF2-40B4-BE49-F238E27FC236}">
                <a16:creationId xmlns:a16="http://schemas.microsoft.com/office/drawing/2014/main" id="{B00C5189-578B-421A-91B8-6148C739CC67}"/>
              </a:ext>
            </a:extLst>
          </p:cNvPr>
          <p:cNvSpPr>
            <a:spLocks noChangeArrowheads="1"/>
          </p:cNvSpPr>
          <p:nvPr/>
        </p:nvSpPr>
        <p:spPr bwMode="auto">
          <a:xfrm>
            <a:off x="9160102" y="321740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加入标题</a:t>
            </a:r>
          </a:p>
        </p:txBody>
      </p:sp>
    </p:spTree>
    <p:extLst>
      <p:ext uri="{BB962C8B-B14F-4D97-AF65-F5344CB8AC3E}">
        <p14:creationId xmlns:p14="http://schemas.microsoft.com/office/powerpoint/2010/main" val="9372172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anim calcmode="lin" valueType="num">
                                      <p:cBhvr>
                                        <p:cTn id="62" dur="1000" fill="hold"/>
                                        <p:tgtEl>
                                          <p:spTgt spid="24"/>
                                        </p:tgtEl>
                                        <p:attrNameLst>
                                          <p:attrName>ppt_x</p:attrName>
                                        </p:attrNameLst>
                                      </p:cBhvr>
                                      <p:tavLst>
                                        <p:tav tm="0">
                                          <p:val>
                                            <p:strVal val="#ppt_x"/>
                                          </p:val>
                                        </p:tav>
                                        <p:tav tm="100000">
                                          <p:val>
                                            <p:strVal val="#ppt_x"/>
                                          </p:val>
                                        </p:tav>
                                      </p:tavLst>
                                    </p:anim>
                                    <p:anim calcmode="lin" valueType="num">
                                      <p:cBhvr>
                                        <p:cTn id="63" dur="1000" fill="hold"/>
                                        <p:tgtEl>
                                          <p:spTgt spid="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1000"/>
                                        <p:tgtEl>
                                          <p:spTgt spid="28"/>
                                        </p:tgtEl>
                                      </p:cBhvr>
                                    </p:animEffect>
                                    <p:anim calcmode="lin" valueType="num">
                                      <p:cBhvr>
                                        <p:cTn id="82" dur="1000" fill="hold"/>
                                        <p:tgtEl>
                                          <p:spTgt spid="28"/>
                                        </p:tgtEl>
                                        <p:attrNameLst>
                                          <p:attrName>ppt_x</p:attrName>
                                        </p:attrNameLst>
                                      </p:cBhvr>
                                      <p:tavLst>
                                        <p:tav tm="0">
                                          <p:val>
                                            <p:strVal val="#ppt_x"/>
                                          </p:val>
                                        </p:tav>
                                        <p:tav tm="100000">
                                          <p:val>
                                            <p:strVal val="#ppt_x"/>
                                          </p:val>
                                        </p:tav>
                                      </p:tavLst>
                                    </p:anim>
                                    <p:anim calcmode="lin" valueType="num">
                                      <p:cBhvr>
                                        <p:cTn id="83" dur="100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fade">
                                      <p:cBhvr>
                                        <p:cTn id="86" dur="1000"/>
                                        <p:tgtEl>
                                          <p:spTgt spid="29"/>
                                        </p:tgtEl>
                                      </p:cBhvr>
                                    </p:animEffect>
                                    <p:anim calcmode="lin" valueType="num">
                                      <p:cBhvr>
                                        <p:cTn id="87" dur="1000" fill="hold"/>
                                        <p:tgtEl>
                                          <p:spTgt spid="29"/>
                                        </p:tgtEl>
                                        <p:attrNameLst>
                                          <p:attrName>ppt_x</p:attrName>
                                        </p:attrNameLst>
                                      </p:cBhvr>
                                      <p:tavLst>
                                        <p:tav tm="0">
                                          <p:val>
                                            <p:strVal val="#ppt_x"/>
                                          </p:val>
                                        </p:tav>
                                        <p:tav tm="100000">
                                          <p:val>
                                            <p:strVal val="#ppt_x"/>
                                          </p:val>
                                        </p:tav>
                                      </p:tavLst>
                                    </p:anim>
                                    <p:anim calcmode="lin" valueType="num">
                                      <p:cBhvr>
                                        <p:cTn id="8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9" grpId="0" animBg="1"/>
      <p:bldP spid="20" grpId="0"/>
      <p:bldP spid="21" grpId="0"/>
      <p:bldP spid="22" grpId="0"/>
      <p:bldP spid="23" grpId="0"/>
      <p:bldP spid="24" grpId="0"/>
      <p:bldP spid="25" grpId="0"/>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grpSp>
      <p:grpSp>
        <p:nvGrpSpPr>
          <p:cNvPr id="5" name="组合 4">
            <a:extLst>
              <a:ext uri="{FF2B5EF4-FFF2-40B4-BE49-F238E27FC236}">
                <a16:creationId xmlns:a16="http://schemas.microsoft.com/office/drawing/2014/main" id="{4B31B518-49F3-47EB-BFC4-065B1902013A}"/>
              </a:ext>
            </a:extLst>
          </p:cNvPr>
          <p:cNvGrpSpPr/>
          <p:nvPr/>
        </p:nvGrpSpPr>
        <p:grpSpPr>
          <a:xfrm>
            <a:off x="1296184" y="1814964"/>
            <a:ext cx="9555806" cy="4335464"/>
            <a:chOff x="829965" y="1197361"/>
            <a:chExt cx="7476774" cy="3392209"/>
          </a:xfrm>
          <a:solidFill>
            <a:srgbClr val="F26867"/>
          </a:solidFill>
        </p:grpSpPr>
        <p:sp>
          <p:nvSpPr>
            <p:cNvPr id="6" name="Freeform 6">
              <a:extLst>
                <a:ext uri="{FF2B5EF4-FFF2-40B4-BE49-F238E27FC236}">
                  <a16:creationId xmlns:a16="http://schemas.microsoft.com/office/drawing/2014/main" id="{6B51E43E-3E10-4459-B366-BB82F1A864AE}"/>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 name="Freeform 7">
              <a:extLst>
                <a:ext uri="{FF2B5EF4-FFF2-40B4-BE49-F238E27FC236}">
                  <a16:creationId xmlns:a16="http://schemas.microsoft.com/office/drawing/2014/main" id="{AE3EC96B-3672-4F51-BAD0-5A85A844EA59}"/>
                </a:ext>
              </a:extLst>
            </p:cNvPr>
            <p:cNvSpPr>
              <a:spLocks noEditPoints="1"/>
            </p:cNvSpPr>
            <p:nvPr/>
          </p:nvSpPr>
          <p:spPr bwMode="auto">
            <a:xfrm>
              <a:off x="1267848"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9" name="Freeform 8">
              <a:extLst>
                <a:ext uri="{FF2B5EF4-FFF2-40B4-BE49-F238E27FC236}">
                  <a16:creationId xmlns:a16="http://schemas.microsoft.com/office/drawing/2014/main" id="{4D19F074-5331-4EFC-92B0-C351EA3F92D2}"/>
                </a:ext>
              </a:extLst>
            </p:cNvPr>
            <p:cNvSpPr/>
            <p:nvPr/>
          </p:nvSpPr>
          <p:spPr bwMode="auto">
            <a:xfrm>
              <a:off x="1139686" y="2365231"/>
              <a:ext cx="432544" cy="496777"/>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grpFill/>
            <a:ln>
              <a:noFill/>
            </a:ln>
          </p:spPr>
          <p:txBody>
            <a:bodyPr vert="horz" wrap="square" lIns="91440" tIns="45720" rIns="91440" bIns="45720" numCol="1" anchor="t" anchorCtr="0" compatLnSpc="1"/>
            <a:lstStyle/>
            <a:p>
              <a:endParaRPr lang="zh-CN" altLang="en-US" sz="3200"/>
            </a:p>
          </p:txBody>
        </p:sp>
        <p:sp>
          <p:nvSpPr>
            <p:cNvPr id="10" name="Freeform 10">
              <a:extLst>
                <a:ext uri="{FF2B5EF4-FFF2-40B4-BE49-F238E27FC236}">
                  <a16:creationId xmlns:a16="http://schemas.microsoft.com/office/drawing/2014/main" id="{A16DEB33-4A95-40C5-AF6A-E0FDE696064E}"/>
                </a:ext>
              </a:extLst>
            </p:cNvPr>
            <p:cNvSpPr>
              <a:spLocks noEditPoints="1"/>
            </p:cNvSpPr>
            <p:nvPr/>
          </p:nvSpPr>
          <p:spPr bwMode="auto">
            <a:xfrm>
              <a:off x="6801470"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3" name="Freeform 11">
              <a:extLst>
                <a:ext uri="{FF2B5EF4-FFF2-40B4-BE49-F238E27FC236}">
                  <a16:creationId xmlns:a16="http://schemas.microsoft.com/office/drawing/2014/main" id="{183DAAB6-1DEE-428C-9546-CA82A0F8C1EE}"/>
                </a:ext>
              </a:extLst>
            </p:cNvPr>
            <p:cNvSpPr/>
            <p:nvPr/>
          </p:nvSpPr>
          <p:spPr bwMode="auto">
            <a:xfrm>
              <a:off x="7571770" y="3115738"/>
              <a:ext cx="432544" cy="496777"/>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grpFill/>
            <a:ln>
              <a:noFill/>
            </a:ln>
          </p:spPr>
          <p:txBody>
            <a:bodyPr vert="horz" wrap="square" lIns="91440" tIns="45720" rIns="91440" bIns="45720" numCol="1" anchor="t" anchorCtr="0" compatLnSpc="1"/>
            <a:lstStyle/>
            <a:p>
              <a:endParaRPr lang="zh-CN" altLang="en-US" sz="3200"/>
            </a:p>
          </p:txBody>
        </p:sp>
        <p:sp>
          <p:nvSpPr>
            <p:cNvPr id="14" name="Freeform 13">
              <a:extLst>
                <a:ext uri="{FF2B5EF4-FFF2-40B4-BE49-F238E27FC236}">
                  <a16:creationId xmlns:a16="http://schemas.microsoft.com/office/drawing/2014/main" id="{6EA5A542-B700-4EEE-A15B-31FE8F058728}"/>
                </a:ext>
              </a:extLst>
            </p:cNvPr>
            <p:cNvSpPr>
              <a:spLocks noEditPoints="1"/>
            </p:cNvSpPr>
            <p:nvPr/>
          </p:nvSpPr>
          <p:spPr bwMode="auto">
            <a:xfrm>
              <a:off x="2374573"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5" name="Freeform 15">
              <a:extLst>
                <a:ext uri="{FF2B5EF4-FFF2-40B4-BE49-F238E27FC236}">
                  <a16:creationId xmlns:a16="http://schemas.microsoft.com/office/drawing/2014/main" id="{B46D02C0-36EC-4D36-83BD-1A095EB449EB}"/>
                </a:ext>
              </a:extLst>
            </p:cNvPr>
            <p:cNvSpPr>
              <a:spLocks noEditPoints="1"/>
            </p:cNvSpPr>
            <p:nvPr/>
          </p:nvSpPr>
          <p:spPr bwMode="auto">
            <a:xfrm>
              <a:off x="3481297"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6" name="Freeform 17">
              <a:extLst>
                <a:ext uri="{FF2B5EF4-FFF2-40B4-BE49-F238E27FC236}">
                  <a16:creationId xmlns:a16="http://schemas.microsoft.com/office/drawing/2014/main" id="{2CF337E4-CA2F-4546-9295-1AAE4AE396FA}"/>
                </a:ext>
              </a:extLst>
            </p:cNvPr>
            <p:cNvSpPr>
              <a:spLocks noEditPoints="1"/>
            </p:cNvSpPr>
            <p:nvPr/>
          </p:nvSpPr>
          <p:spPr bwMode="auto">
            <a:xfrm>
              <a:off x="4588022"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7" name="Freeform 19">
              <a:extLst>
                <a:ext uri="{FF2B5EF4-FFF2-40B4-BE49-F238E27FC236}">
                  <a16:creationId xmlns:a16="http://schemas.microsoft.com/office/drawing/2014/main" id="{388A43C7-8C3B-4AB4-8DD3-E61E074004A6}"/>
                </a:ext>
              </a:extLst>
            </p:cNvPr>
            <p:cNvSpPr>
              <a:spLocks noEditPoints="1"/>
            </p:cNvSpPr>
            <p:nvPr/>
          </p:nvSpPr>
          <p:spPr bwMode="auto">
            <a:xfrm>
              <a:off x="5694745" y="2448028"/>
              <a:ext cx="1074685" cy="1081693"/>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grpFill/>
            <a:ln>
              <a:noFill/>
            </a:ln>
          </p:spPr>
          <p:txBody>
            <a:bodyPr vert="horz" wrap="square" lIns="91440" tIns="45720" rIns="91440" bIns="45720" numCol="1" anchor="t" anchorCtr="0" compatLnSpc="1"/>
            <a:lstStyle/>
            <a:p>
              <a:endParaRPr lang="zh-CN" altLang="en-US" sz="3200"/>
            </a:p>
          </p:txBody>
        </p:sp>
        <p:sp>
          <p:nvSpPr>
            <p:cNvPr id="18" name="Freeform 21">
              <a:extLst>
                <a:ext uri="{FF2B5EF4-FFF2-40B4-BE49-F238E27FC236}">
                  <a16:creationId xmlns:a16="http://schemas.microsoft.com/office/drawing/2014/main" id="{649354F7-6EA3-4CEA-9022-AA8813CEA491}"/>
                </a:ext>
              </a:extLst>
            </p:cNvPr>
            <p:cNvSpPr>
              <a:spLocks noEditPoints="1"/>
            </p:cNvSpPr>
            <p:nvPr/>
          </p:nvSpPr>
          <p:spPr bwMode="auto">
            <a:xfrm>
              <a:off x="7215323" y="2867350"/>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 name="Freeform 22">
              <a:extLst>
                <a:ext uri="{FF2B5EF4-FFF2-40B4-BE49-F238E27FC236}">
                  <a16:creationId xmlns:a16="http://schemas.microsoft.com/office/drawing/2014/main" id="{FCAF7579-9958-4343-93AE-CF5F51C33412}"/>
                </a:ext>
              </a:extLst>
            </p:cNvPr>
            <p:cNvSpPr>
              <a:spLocks noEditPoints="1"/>
            </p:cNvSpPr>
            <p:nvPr/>
          </p:nvSpPr>
          <p:spPr bwMode="auto">
            <a:xfrm>
              <a:off x="1673691" y="2862008"/>
              <a:ext cx="262998" cy="253730"/>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 name="Freeform 23">
              <a:extLst>
                <a:ext uri="{FF2B5EF4-FFF2-40B4-BE49-F238E27FC236}">
                  <a16:creationId xmlns:a16="http://schemas.microsoft.com/office/drawing/2014/main" id="{677C0135-F68C-4ACF-90E9-8909F70C93CC}"/>
                </a:ext>
              </a:extLst>
            </p:cNvPr>
            <p:cNvSpPr>
              <a:spLocks noEditPoints="1"/>
            </p:cNvSpPr>
            <p:nvPr/>
          </p:nvSpPr>
          <p:spPr bwMode="auto">
            <a:xfrm>
              <a:off x="6121948" y="2859337"/>
              <a:ext cx="216272" cy="259072"/>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 name="Freeform 24">
              <a:extLst>
                <a:ext uri="{FF2B5EF4-FFF2-40B4-BE49-F238E27FC236}">
                  <a16:creationId xmlns:a16="http://schemas.microsoft.com/office/drawing/2014/main" id="{5698D437-C4AA-4FF1-8865-6DA0F991F836}"/>
                </a:ext>
              </a:extLst>
            </p:cNvPr>
            <p:cNvSpPr>
              <a:spLocks noEditPoints="1"/>
            </p:cNvSpPr>
            <p:nvPr/>
          </p:nvSpPr>
          <p:spPr bwMode="auto">
            <a:xfrm>
              <a:off x="2780415" y="2864679"/>
              <a:ext cx="262998" cy="248389"/>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 name="Freeform 25">
              <a:extLst>
                <a:ext uri="{FF2B5EF4-FFF2-40B4-BE49-F238E27FC236}">
                  <a16:creationId xmlns:a16="http://schemas.microsoft.com/office/drawing/2014/main" id="{E61A1511-DC09-41C7-977E-80F6FE00A68D}"/>
                </a:ext>
              </a:extLst>
            </p:cNvPr>
            <p:cNvSpPr>
              <a:spLocks noEditPoints="1"/>
            </p:cNvSpPr>
            <p:nvPr/>
          </p:nvSpPr>
          <p:spPr bwMode="auto">
            <a:xfrm>
              <a:off x="3887139" y="2856666"/>
              <a:ext cx="262998" cy="264414"/>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 name="Freeform 26">
              <a:extLst>
                <a:ext uri="{FF2B5EF4-FFF2-40B4-BE49-F238E27FC236}">
                  <a16:creationId xmlns:a16="http://schemas.microsoft.com/office/drawing/2014/main" id="{720183E4-24B8-452B-8FF2-03750D830DBF}"/>
                </a:ext>
              </a:extLst>
            </p:cNvPr>
            <p:cNvSpPr>
              <a:spLocks noEditPoints="1"/>
            </p:cNvSpPr>
            <p:nvPr/>
          </p:nvSpPr>
          <p:spPr bwMode="auto">
            <a:xfrm>
              <a:off x="4983184" y="2845983"/>
              <a:ext cx="284358" cy="28578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 name="Rectangle 24">
              <a:extLst>
                <a:ext uri="{FF2B5EF4-FFF2-40B4-BE49-F238E27FC236}">
                  <a16:creationId xmlns:a16="http://schemas.microsoft.com/office/drawing/2014/main" id="{2BC7E482-AED6-49DC-951B-61C61BDA2B52}"/>
                </a:ext>
              </a:extLst>
            </p:cNvPr>
            <p:cNvSpPr>
              <a:spLocks noChangeArrowheads="1"/>
            </p:cNvSpPr>
            <p:nvPr/>
          </p:nvSpPr>
          <p:spPr bwMode="auto">
            <a:xfrm>
              <a:off x="82996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5" name="直接连接符 24">
              <a:extLst>
                <a:ext uri="{FF2B5EF4-FFF2-40B4-BE49-F238E27FC236}">
                  <a16:creationId xmlns:a16="http://schemas.microsoft.com/office/drawing/2014/main" id="{FA986890-8707-413D-A7BF-12A11253BC82}"/>
                </a:ext>
              </a:extLst>
            </p:cNvPr>
            <p:cNvCxnSpPr/>
            <p:nvPr/>
          </p:nvCxnSpPr>
          <p:spPr>
            <a:xfrm flipV="1">
              <a:off x="180519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6" name="Rectangle 24">
              <a:extLst>
                <a:ext uri="{FF2B5EF4-FFF2-40B4-BE49-F238E27FC236}">
                  <a16:creationId xmlns:a16="http://schemas.microsoft.com/office/drawing/2014/main" id="{D225C1B5-9CBA-41CB-AAFD-8C4AC2858F53}"/>
                </a:ext>
              </a:extLst>
            </p:cNvPr>
            <p:cNvSpPr>
              <a:spLocks noChangeArrowheads="1"/>
            </p:cNvSpPr>
            <p:nvPr/>
          </p:nvSpPr>
          <p:spPr bwMode="auto">
            <a:xfrm>
              <a:off x="304341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7" name="直接连接符 26">
              <a:extLst>
                <a:ext uri="{FF2B5EF4-FFF2-40B4-BE49-F238E27FC236}">
                  <a16:creationId xmlns:a16="http://schemas.microsoft.com/office/drawing/2014/main" id="{FD763CB4-CFD0-4119-9382-93B1AF907201}"/>
                </a:ext>
              </a:extLst>
            </p:cNvPr>
            <p:cNvCxnSpPr/>
            <p:nvPr/>
          </p:nvCxnSpPr>
          <p:spPr>
            <a:xfrm flipV="1">
              <a:off x="401864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Rectangle 24">
              <a:extLst>
                <a:ext uri="{FF2B5EF4-FFF2-40B4-BE49-F238E27FC236}">
                  <a16:creationId xmlns:a16="http://schemas.microsoft.com/office/drawing/2014/main" id="{A470E659-586A-4970-993D-FC6A058B40FE}"/>
                </a:ext>
              </a:extLst>
            </p:cNvPr>
            <p:cNvSpPr>
              <a:spLocks noChangeArrowheads="1"/>
            </p:cNvSpPr>
            <p:nvPr/>
          </p:nvSpPr>
          <p:spPr bwMode="auto">
            <a:xfrm>
              <a:off x="5268455" y="4083860"/>
              <a:ext cx="1950449" cy="5057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9" name="直接连接符 28">
              <a:extLst>
                <a:ext uri="{FF2B5EF4-FFF2-40B4-BE49-F238E27FC236}">
                  <a16:creationId xmlns:a16="http://schemas.microsoft.com/office/drawing/2014/main" id="{6DF9A1EC-8A6F-488B-98F4-76E8C49A7C0C}"/>
                </a:ext>
              </a:extLst>
            </p:cNvPr>
            <p:cNvCxnSpPr/>
            <p:nvPr/>
          </p:nvCxnSpPr>
          <p:spPr>
            <a:xfrm flipV="1">
              <a:off x="6243680" y="3644866"/>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5C960A2F-B960-43D1-A1B0-9036FB985E58}"/>
                </a:ext>
              </a:extLst>
            </p:cNvPr>
            <p:cNvCxnSpPr/>
            <p:nvPr/>
          </p:nvCxnSpPr>
          <p:spPr>
            <a:xfrm flipV="1">
              <a:off x="291191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Rectangle 24">
              <a:extLst>
                <a:ext uri="{FF2B5EF4-FFF2-40B4-BE49-F238E27FC236}">
                  <a16:creationId xmlns:a16="http://schemas.microsoft.com/office/drawing/2014/main" id="{1038BFE0-0195-49D2-86F4-C0FD59397466}"/>
                </a:ext>
              </a:extLst>
            </p:cNvPr>
            <p:cNvSpPr>
              <a:spLocks noChangeArrowheads="1"/>
            </p:cNvSpPr>
            <p:nvPr/>
          </p:nvSpPr>
          <p:spPr bwMode="auto">
            <a:xfrm>
              <a:off x="193669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2" name="直接连接符 31">
              <a:extLst>
                <a:ext uri="{FF2B5EF4-FFF2-40B4-BE49-F238E27FC236}">
                  <a16:creationId xmlns:a16="http://schemas.microsoft.com/office/drawing/2014/main" id="{08FB3AE0-9735-42DD-B234-4B27B6D640AE}"/>
                </a:ext>
              </a:extLst>
            </p:cNvPr>
            <p:cNvCxnSpPr/>
            <p:nvPr/>
          </p:nvCxnSpPr>
          <p:spPr>
            <a:xfrm flipV="1">
              <a:off x="511409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24">
              <a:extLst>
                <a:ext uri="{FF2B5EF4-FFF2-40B4-BE49-F238E27FC236}">
                  <a16:creationId xmlns:a16="http://schemas.microsoft.com/office/drawing/2014/main" id="{AC912E9A-8A56-419D-9801-B5BE2A39968F}"/>
                </a:ext>
              </a:extLst>
            </p:cNvPr>
            <p:cNvSpPr>
              <a:spLocks noChangeArrowheads="1"/>
            </p:cNvSpPr>
            <p:nvPr/>
          </p:nvSpPr>
          <p:spPr bwMode="auto">
            <a:xfrm>
              <a:off x="413887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4" name="直接连接符 33">
              <a:extLst>
                <a:ext uri="{FF2B5EF4-FFF2-40B4-BE49-F238E27FC236}">
                  <a16:creationId xmlns:a16="http://schemas.microsoft.com/office/drawing/2014/main" id="{2C9D9F66-768B-4638-A07B-72EBC7740082}"/>
                </a:ext>
              </a:extLst>
            </p:cNvPr>
            <p:cNvCxnSpPr/>
            <p:nvPr/>
          </p:nvCxnSpPr>
          <p:spPr>
            <a:xfrm flipV="1">
              <a:off x="7331514" y="1962634"/>
              <a:ext cx="0" cy="366964"/>
            </a:xfrm>
            <a:prstGeom prst="line">
              <a:avLst/>
            </a:prstGeom>
            <a:grpFill/>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24">
              <a:extLst>
                <a:ext uri="{FF2B5EF4-FFF2-40B4-BE49-F238E27FC236}">
                  <a16:creationId xmlns:a16="http://schemas.microsoft.com/office/drawing/2014/main" id="{51198A86-3F8F-4CF5-AE93-1F208244C3A6}"/>
                </a:ext>
              </a:extLst>
            </p:cNvPr>
            <p:cNvSpPr>
              <a:spLocks noChangeArrowheads="1"/>
            </p:cNvSpPr>
            <p:nvPr/>
          </p:nvSpPr>
          <p:spPr bwMode="auto">
            <a:xfrm>
              <a:off x="6356290" y="1197361"/>
              <a:ext cx="1950449" cy="5057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2692706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配件&#10;&#10;已生成高可信度的说明">
            <a:extLst>
              <a:ext uri="{FF2B5EF4-FFF2-40B4-BE49-F238E27FC236}">
                <a16:creationId xmlns:a16="http://schemas.microsoft.com/office/drawing/2014/main" id="{63536C46-FEF7-48B2-B209-CAE4AC7F7A1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2">
            <a:extLst>
              <a:ext uri="{FF2B5EF4-FFF2-40B4-BE49-F238E27FC236}">
                <a16:creationId xmlns:a16="http://schemas.microsoft.com/office/drawing/2014/main" id="{D18457EE-BBCD-4A65-B6FA-056A813A2A7D}"/>
              </a:ext>
            </a:extLst>
          </p:cNvPr>
          <p:cNvSpPr txBox="1"/>
          <p:nvPr/>
        </p:nvSpPr>
        <p:spPr>
          <a:xfrm>
            <a:off x="2948439" y="3762054"/>
            <a:ext cx="6307634" cy="446276"/>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250" dirty="0">
                <a:solidFill>
                  <a:srgbClr val="F26867"/>
                </a:solidFill>
                <a:latin typeface="华文中宋" panose="02010600040101010101" pitchFamily="2" charset="-122"/>
                <a:ea typeface="华文中宋" panose="02010600040101010101" pitchFamily="2" charset="-122"/>
              </a:rPr>
              <a:t>●模板显大气  ●内容贴实际  ●个人通用</a:t>
            </a:r>
          </a:p>
        </p:txBody>
      </p:sp>
      <p:sp>
        <p:nvSpPr>
          <p:cNvPr id="14" name="文本框 7">
            <a:extLst>
              <a:ext uri="{FF2B5EF4-FFF2-40B4-BE49-F238E27FC236}">
                <a16:creationId xmlns:a16="http://schemas.microsoft.com/office/drawing/2014/main" id="{42C4BBA5-A2D9-4437-9524-056BEB78C499}"/>
              </a:ext>
            </a:extLst>
          </p:cNvPr>
          <p:cNvSpPr txBox="1">
            <a:spLocks noChangeArrowheads="1"/>
          </p:cNvSpPr>
          <p:nvPr/>
        </p:nvSpPr>
        <p:spPr bwMode="auto">
          <a:xfrm>
            <a:off x="3086119" y="2542312"/>
            <a:ext cx="607986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800"/>
            <a:r>
              <a:rPr lang="zh-CN" altLang="en-US" sz="7100" dirty="0">
                <a:solidFill>
                  <a:srgbClr val="F26867"/>
                </a:solidFill>
                <a:latin typeface="华文中宋" panose="02010600040101010101" pitchFamily="2" charset="-122"/>
                <a:ea typeface="华文中宋" panose="02010600040101010101" pitchFamily="2" charset="-122"/>
              </a:rPr>
              <a:t>谢谢您的观看</a:t>
            </a:r>
            <a:endParaRPr lang="en-US" altLang="zh-CN" sz="7100" dirty="0">
              <a:solidFill>
                <a:srgbClr val="F26867"/>
              </a:solidFill>
              <a:latin typeface="华文中宋" panose="02010600040101010101" pitchFamily="2" charset="-122"/>
              <a:ea typeface="华文中宋" panose="02010600040101010101" pitchFamily="2" charset="-122"/>
            </a:endParaRPr>
          </a:p>
        </p:txBody>
      </p:sp>
      <p:sp>
        <p:nvSpPr>
          <p:cNvPr id="15" name="TextBox 5">
            <a:extLst>
              <a:ext uri="{FF2B5EF4-FFF2-40B4-BE49-F238E27FC236}">
                <a16:creationId xmlns:a16="http://schemas.microsoft.com/office/drawing/2014/main" id="{E40C2967-A9F4-4D7C-B95A-99AA3227433B}"/>
              </a:ext>
            </a:extLst>
          </p:cNvPr>
          <p:cNvSpPr txBox="1"/>
          <p:nvPr/>
        </p:nvSpPr>
        <p:spPr>
          <a:xfrm>
            <a:off x="3397121" y="4232947"/>
            <a:ext cx="5402098" cy="461665"/>
          </a:xfrm>
          <a:prstGeom prst="rect">
            <a:avLst/>
          </a:prstGeom>
          <a:noFill/>
        </p:spPr>
        <p:txBody>
          <a:bodyPr wrap="square" rtlCol="0">
            <a:spAutoFit/>
          </a:bodyPr>
          <a:lstStyle/>
          <a:p>
            <a:pPr algn="ct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doloremque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laudantium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totam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rem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aperiam</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eaque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ipsa</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quae</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ab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illo</a:t>
            </a:r>
            <a:r>
              <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rPr>
              <a:t> </a:t>
            </a:r>
            <a:r>
              <a:rPr lang="en-US" altLang="zh-CN" sz="1200" dirty="0" err="1">
                <a:solidFill>
                  <a:srgbClr val="F26867"/>
                </a:solidFill>
                <a:latin typeface="Open Sans" panose="020B0606030504020204" pitchFamily="34" charset="0"/>
                <a:ea typeface="Open Sans" panose="020B0606030504020204" pitchFamily="34" charset="0"/>
                <a:cs typeface="Open Sans" panose="020B0606030504020204" pitchFamily="34" charset="0"/>
              </a:rPr>
              <a:t>invento</a:t>
            </a:r>
            <a:endParaRPr lang="en-US" altLang="zh-CN" sz="1200" dirty="0">
              <a:solidFill>
                <a:srgbClr val="F26867"/>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6" name="文本框 15">
            <a:extLst>
              <a:ext uri="{FF2B5EF4-FFF2-40B4-BE49-F238E27FC236}">
                <a16:creationId xmlns:a16="http://schemas.microsoft.com/office/drawing/2014/main" id="{77D2B1EE-FA54-4279-88DC-3E53844FDE9D}"/>
              </a:ext>
            </a:extLst>
          </p:cNvPr>
          <p:cNvSpPr txBox="1"/>
          <p:nvPr/>
        </p:nvSpPr>
        <p:spPr>
          <a:xfrm>
            <a:off x="3612699" y="2298702"/>
            <a:ext cx="5089976" cy="561708"/>
          </a:xfrm>
          <a:prstGeom prst="rect">
            <a:avLst/>
          </a:prstGeom>
          <a:noFill/>
        </p:spPr>
        <p:txBody>
          <a:bodyPr wrap="none" rtlCol="0">
            <a:prstTxWarp prst="textArchUp">
              <a:avLst/>
            </a:prstTxWarp>
            <a:spAutoFit/>
          </a:bodyPr>
          <a:lstStyle/>
          <a:p>
            <a:pPr algn="ctr"/>
            <a:r>
              <a:rPr lang="en-US" altLang="zh-CN" sz="7200" dirty="0">
                <a:solidFill>
                  <a:srgbClr val="F26867"/>
                </a:solidFill>
                <a:latin typeface="华文中宋" panose="02010600040101010101" pitchFamily="2" charset="-122"/>
                <a:ea typeface="华文中宋" panose="02010600040101010101" pitchFamily="2" charset="-122"/>
              </a:rPr>
              <a:t>PERSONAL RESUME</a:t>
            </a:r>
            <a:endParaRPr lang="zh-CN" altLang="en-US" sz="7200" dirty="0">
              <a:solidFill>
                <a:srgbClr val="F26867"/>
              </a:solidFill>
              <a:latin typeface="华文中宋" panose="02010600040101010101" pitchFamily="2" charset="-122"/>
              <a:ea typeface="华文中宋" panose="02010600040101010101" pitchFamily="2" charset="-122"/>
            </a:endParaRPr>
          </a:p>
        </p:txBody>
      </p:sp>
      <p:grpSp>
        <p:nvGrpSpPr>
          <p:cNvPr id="17" name="组合 16">
            <a:extLst>
              <a:ext uri="{FF2B5EF4-FFF2-40B4-BE49-F238E27FC236}">
                <a16:creationId xmlns:a16="http://schemas.microsoft.com/office/drawing/2014/main" id="{2C747D27-DA3E-4B6E-88FE-E9256AB10986}"/>
              </a:ext>
            </a:extLst>
          </p:cNvPr>
          <p:cNvGrpSpPr/>
          <p:nvPr/>
        </p:nvGrpSpPr>
        <p:grpSpPr>
          <a:xfrm>
            <a:off x="2792411" y="1619967"/>
            <a:ext cx="6630990" cy="3621241"/>
            <a:chOff x="2418675" y="1545658"/>
            <a:chExt cx="7380169" cy="3621241"/>
          </a:xfrm>
        </p:grpSpPr>
        <p:grpSp>
          <p:nvGrpSpPr>
            <p:cNvPr id="18" name="组合 17">
              <a:extLst>
                <a:ext uri="{FF2B5EF4-FFF2-40B4-BE49-F238E27FC236}">
                  <a16:creationId xmlns:a16="http://schemas.microsoft.com/office/drawing/2014/main" id="{79F67E4E-2059-4F97-B1FB-2C8DD037DC4C}"/>
                </a:ext>
              </a:extLst>
            </p:cNvPr>
            <p:cNvGrpSpPr/>
            <p:nvPr/>
          </p:nvGrpSpPr>
          <p:grpSpPr>
            <a:xfrm flipH="1" flipV="1">
              <a:off x="9270355" y="1545658"/>
              <a:ext cx="528489" cy="376022"/>
              <a:chOff x="2945453" y="2246911"/>
              <a:chExt cx="5437284" cy="3868656"/>
            </a:xfrm>
          </p:grpSpPr>
          <p:cxnSp>
            <p:nvCxnSpPr>
              <p:cNvPr id="29" name="直接连接符 28">
                <a:extLst>
                  <a:ext uri="{FF2B5EF4-FFF2-40B4-BE49-F238E27FC236}">
                    <a16:creationId xmlns:a16="http://schemas.microsoft.com/office/drawing/2014/main" id="{3D081931-A83B-4C25-AAD0-7D06D2773D85}"/>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24DD60F-D2A0-43E8-9108-89E75EF28F56}"/>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84CAFA16-2299-4374-9879-B00BB75E970A}"/>
                </a:ext>
              </a:extLst>
            </p:cNvPr>
            <p:cNvGrpSpPr/>
            <p:nvPr/>
          </p:nvGrpSpPr>
          <p:grpSpPr>
            <a:xfrm>
              <a:off x="2418675" y="4790877"/>
              <a:ext cx="528489" cy="376022"/>
              <a:chOff x="2945453" y="2246911"/>
              <a:chExt cx="5437284" cy="3868656"/>
            </a:xfrm>
          </p:grpSpPr>
          <p:cxnSp>
            <p:nvCxnSpPr>
              <p:cNvPr id="27" name="直接连接符 26">
                <a:extLst>
                  <a:ext uri="{FF2B5EF4-FFF2-40B4-BE49-F238E27FC236}">
                    <a16:creationId xmlns:a16="http://schemas.microsoft.com/office/drawing/2014/main" id="{4E81A07D-9D15-4244-892B-BED752CF7ED2}"/>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BDD24AC-875A-4DF8-A90D-71B33F7D5668}"/>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39BE54FF-8663-43B1-B418-BB9595D13CA7}"/>
                </a:ext>
              </a:extLst>
            </p:cNvPr>
            <p:cNvGrpSpPr/>
            <p:nvPr/>
          </p:nvGrpSpPr>
          <p:grpSpPr>
            <a:xfrm flipH="1">
              <a:off x="2418675" y="1545658"/>
              <a:ext cx="7380169" cy="3621241"/>
              <a:chOff x="1931365" y="747372"/>
              <a:chExt cx="7380169" cy="3621241"/>
            </a:xfrm>
          </p:grpSpPr>
          <p:grpSp>
            <p:nvGrpSpPr>
              <p:cNvPr id="21" name="组合 20">
                <a:extLst>
                  <a:ext uri="{FF2B5EF4-FFF2-40B4-BE49-F238E27FC236}">
                    <a16:creationId xmlns:a16="http://schemas.microsoft.com/office/drawing/2014/main" id="{B2FABB13-AC0C-40F9-9562-31612204CC69}"/>
                  </a:ext>
                </a:extLst>
              </p:cNvPr>
              <p:cNvGrpSpPr/>
              <p:nvPr/>
            </p:nvGrpSpPr>
            <p:grpSpPr>
              <a:xfrm flipH="1" flipV="1">
                <a:off x="8783045" y="747372"/>
                <a:ext cx="528489" cy="376022"/>
                <a:chOff x="2945453" y="2246911"/>
                <a:chExt cx="5437284" cy="3868656"/>
              </a:xfrm>
            </p:grpSpPr>
            <p:cxnSp>
              <p:nvCxnSpPr>
                <p:cNvPr id="25" name="直接连接符 24">
                  <a:extLst>
                    <a:ext uri="{FF2B5EF4-FFF2-40B4-BE49-F238E27FC236}">
                      <a16:creationId xmlns:a16="http://schemas.microsoft.com/office/drawing/2014/main" id="{AC523354-40F8-482F-9CD8-1F7E0BBB2195}"/>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6A59FBC-9EAA-4912-B68A-40DC4A639499}"/>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5B6BC119-1D72-44C1-8F85-6F3753274F0A}"/>
                  </a:ext>
                </a:extLst>
              </p:cNvPr>
              <p:cNvGrpSpPr/>
              <p:nvPr/>
            </p:nvGrpSpPr>
            <p:grpSpPr>
              <a:xfrm>
                <a:off x="1931365" y="3992591"/>
                <a:ext cx="528489" cy="376022"/>
                <a:chOff x="2945453" y="2246911"/>
                <a:chExt cx="5437284" cy="3868656"/>
              </a:xfrm>
            </p:grpSpPr>
            <p:cxnSp>
              <p:nvCxnSpPr>
                <p:cNvPr id="23" name="直接连接符 22">
                  <a:extLst>
                    <a:ext uri="{FF2B5EF4-FFF2-40B4-BE49-F238E27FC236}">
                      <a16:creationId xmlns:a16="http://schemas.microsoft.com/office/drawing/2014/main" id="{1B4162FB-CACA-48FC-9713-CBED1FB0F109}"/>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923C7DE-4798-4A14-80C0-27D56F26366A}"/>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250"/>
                                            <p:tgtEl>
                                              <p:spTgt spid="13"/>
                                            </p:tgtEl>
                                          </p:cBhvr>
                                        </p:animEffect>
                                      </p:childTnLst>
                                    </p:cTn>
                                  </p:par>
                                </p:childTnLst>
                              </p:cTn>
                            </p:par>
                            <p:par>
                              <p:cTn id="18" fill="hold">
                                <p:stCondLst>
                                  <p:cond delay="2750"/>
                                </p:stCondLst>
                                <p:childTnLst>
                                  <p:par>
                                    <p:cTn id="19" presetID="2" presetClass="entr" presetSubtype="4" fill="hold" grpId="0" nodeType="afterEffect" p14:presetBounceEnd="33333">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14:bounceEnd="33333">
                                          <p:cBhvr additive="base">
                                            <p:cTn id="21" dur="1250" fill="hold"/>
                                            <p:tgtEl>
                                              <p:spTgt spid="14"/>
                                            </p:tgtEl>
                                            <p:attrNameLst>
                                              <p:attrName>ppt_x</p:attrName>
                                            </p:attrNameLst>
                                          </p:cBhvr>
                                          <p:tavLst>
                                            <p:tav tm="0">
                                              <p:val>
                                                <p:strVal val="#ppt_x"/>
                                              </p:val>
                                            </p:tav>
                                            <p:tav tm="100000">
                                              <p:val>
                                                <p:strVal val="#ppt_x"/>
                                              </p:val>
                                            </p:tav>
                                          </p:tavLst>
                                        </p:anim>
                                        <p:anim calcmode="lin" valueType="num" p14:bounceEnd="33333">
                                          <p:cBhvr additive="base">
                                            <p:cTn id="22" dur="125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42"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250"/>
                                            <p:tgtEl>
                                              <p:spTgt spid="15"/>
                                            </p:tgtEl>
                                          </p:cBhvr>
                                        </p:animEffect>
                                        <p:anim calcmode="lin" valueType="num">
                                          <p:cBhvr>
                                            <p:cTn id="27" dur="1250" fill="hold"/>
                                            <p:tgtEl>
                                              <p:spTgt spid="15"/>
                                            </p:tgtEl>
                                            <p:attrNameLst>
                                              <p:attrName>ppt_x</p:attrName>
                                            </p:attrNameLst>
                                          </p:cBhvr>
                                          <p:tavLst>
                                            <p:tav tm="0">
                                              <p:val>
                                                <p:strVal val="#ppt_x"/>
                                              </p:val>
                                            </p:tav>
                                            <p:tav tm="100000">
                                              <p:val>
                                                <p:strVal val="#ppt_x"/>
                                              </p:val>
                                            </p:tav>
                                          </p:tavLst>
                                        </p:anim>
                                        <p:anim calcmode="lin" valueType="num">
                                          <p:cBhvr>
                                            <p:cTn id="28" dur="1250" fill="hold"/>
                                            <p:tgtEl>
                                              <p:spTgt spid="15"/>
                                            </p:tgtEl>
                                            <p:attrNameLst>
                                              <p:attrName>ppt_y</p:attrName>
                                            </p:attrNameLst>
                                          </p:cBhvr>
                                          <p:tavLst>
                                            <p:tav tm="0">
                                              <p:val>
                                                <p:strVal val="#ppt_y+.1"/>
                                              </p:val>
                                            </p:tav>
                                            <p:tav tm="100000">
                                              <p:val>
                                                <p:strVal val="#ppt_y"/>
                                              </p:val>
                                            </p:tav>
                                          </p:tavLst>
                                        </p:anim>
                                      </p:childTnLst>
                                    </p:cTn>
                                  </p:par>
                                </p:childTnLst>
                              </p:cTn>
                            </p:par>
                            <p:par>
                              <p:cTn id="29" fill="hold">
                                <p:stCondLst>
                                  <p:cond delay="525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1250"/>
                                            <p:tgtEl>
                                              <p:spTgt spid="13"/>
                                            </p:tgtEl>
                                          </p:cBhvr>
                                        </p:animEffect>
                                      </p:childTnLst>
                                    </p:cTn>
                                  </p:par>
                                </p:childTnLst>
                              </p:cTn>
                            </p:par>
                            <p:par>
                              <p:cTn id="18" fill="hold">
                                <p:stCondLst>
                                  <p:cond delay="2750"/>
                                </p:stCondLst>
                                <p:childTnLst>
                                  <p:par>
                                    <p:cTn id="19" presetID="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250" fill="hold"/>
                                            <p:tgtEl>
                                              <p:spTgt spid="14"/>
                                            </p:tgtEl>
                                            <p:attrNameLst>
                                              <p:attrName>ppt_x</p:attrName>
                                            </p:attrNameLst>
                                          </p:cBhvr>
                                          <p:tavLst>
                                            <p:tav tm="0">
                                              <p:val>
                                                <p:strVal val="#ppt_x"/>
                                              </p:val>
                                            </p:tav>
                                            <p:tav tm="100000">
                                              <p:val>
                                                <p:strVal val="#ppt_x"/>
                                              </p:val>
                                            </p:tav>
                                          </p:tavLst>
                                        </p:anim>
                                        <p:anim calcmode="lin" valueType="num">
                                          <p:cBhvr additive="base">
                                            <p:cTn id="22" dur="125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42"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250"/>
                                            <p:tgtEl>
                                              <p:spTgt spid="15"/>
                                            </p:tgtEl>
                                          </p:cBhvr>
                                        </p:animEffect>
                                        <p:anim calcmode="lin" valueType="num">
                                          <p:cBhvr>
                                            <p:cTn id="27" dur="1250" fill="hold"/>
                                            <p:tgtEl>
                                              <p:spTgt spid="15"/>
                                            </p:tgtEl>
                                            <p:attrNameLst>
                                              <p:attrName>ppt_x</p:attrName>
                                            </p:attrNameLst>
                                          </p:cBhvr>
                                          <p:tavLst>
                                            <p:tav tm="0">
                                              <p:val>
                                                <p:strVal val="#ppt_x"/>
                                              </p:val>
                                            </p:tav>
                                            <p:tav tm="100000">
                                              <p:val>
                                                <p:strVal val="#ppt_x"/>
                                              </p:val>
                                            </p:tav>
                                          </p:tavLst>
                                        </p:anim>
                                        <p:anim calcmode="lin" valueType="num">
                                          <p:cBhvr>
                                            <p:cTn id="28" dur="1250" fill="hold"/>
                                            <p:tgtEl>
                                              <p:spTgt spid="15"/>
                                            </p:tgtEl>
                                            <p:attrNameLst>
                                              <p:attrName>ppt_y</p:attrName>
                                            </p:attrNameLst>
                                          </p:cBhvr>
                                          <p:tavLst>
                                            <p:tav tm="0">
                                              <p:val>
                                                <p:strVal val="#ppt_y+.1"/>
                                              </p:val>
                                            </p:tav>
                                            <p:tav tm="100000">
                                              <p:val>
                                                <p:strVal val="#ppt_y"/>
                                              </p:val>
                                            </p:tav>
                                          </p:tavLst>
                                        </p:anim>
                                      </p:childTnLst>
                                    </p:cTn>
                                  </p:par>
                                </p:childTnLst>
                              </p:cTn>
                            </p:par>
                            <p:par>
                              <p:cTn id="29" fill="hold">
                                <p:stCondLst>
                                  <p:cond delay="525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配件&#10;&#10;已生成高可信度的说明">
            <a:extLst>
              <a:ext uri="{FF2B5EF4-FFF2-40B4-BE49-F238E27FC236}">
                <a16:creationId xmlns:a16="http://schemas.microsoft.com/office/drawing/2014/main" id="{95B87D7B-70B9-4453-AC3E-F4C7F9EEEB7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55D7463-CEA0-4F59-BCBF-483C31AB3C54}"/>
              </a:ext>
            </a:extLst>
          </p:cNvPr>
          <p:cNvGrpSpPr/>
          <p:nvPr/>
        </p:nvGrpSpPr>
        <p:grpSpPr>
          <a:xfrm>
            <a:off x="2894012" y="1887976"/>
            <a:ext cx="6427788" cy="3085224"/>
            <a:chOff x="2418675" y="1545658"/>
            <a:chExt cx="7380169" cy="3621241"/>
          </a:xfrm>
        </p:grpSpPr>
        <p:grpSp>
          <p:nvGrpSpPr>
            <p:cNvPr id="13" name="组合 12">
              <a:extLst>
                <a:ext uri="{FF2B5EF4-FFF2-40B4-BE49-F238E27FC236}">
                  <a16:creationId xmlns:a16="http://schemas.microsoft.com/office/drawing/2014/main" id="{501B1A07-E266-4CE9-A66E-6E2A88697E64}"/>
                </a:ext>
              </a:extLst>
            </p:cNvPr>
            <p:cNvGrpSpPr/>
            <p:nvPr/>
          </p:nvGrpSpPr>
          <p:grpSpPr>
            <a:xfrm flipH="1" flipV="1">
              <a:off x="9270355" y="1545658"/>
              <a:ext cx="528489" cy="376022"/>
              <a:chOff x="2945453" y="2246911"/>
              <a:chExt cx="5437284" cy="3868656"/>
            </a:xfrm>
          </p:grpSpPr>
          <p:cxnSp>
            <p:nvCxnSpPr>
              <p:cNvPr id="25" name="直接连接符 24">
                <a:extLst>
                  <a:ext uri="{FF2B5EF4-FFF2-40B4-BE49-F238E27FC236}">
                    <a16:creationId xmlns:a16="http://schemas.microsoft.com/office/drawing/2014/main" id="{F1AD231F-6AEE-4467-8B1C-69A60290D2CE}"/>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934499B-3BE6-492B-BF6B-A60C669B2FB6}"/>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5E4A614-84BD-41EE-94F4-B858D52F717C}"/>
                </a:ext>
              </a:extLst>
            </p:cNvPr>
            <p:cNvGrpSpPr/>
            <p:nvPr/>
          </p:nvGrpSpPr>
          <p:grpSpPr>
            <a:xfrm>
              <a:off x="2418675" y="4790877"/>
              <a:ext cx="528489" cy="376022"/>
              <a:chOff x="2945453" y="2246911"/>
              <a:chExt cx="5437284" cy="3868656"/>
            </a:xfrm>
          </p:grpSpPr>
          <p:cxnSp>
            <p:nvCxnSpPr>
              <p:cNvPr id="23" name="直接连接符 22">
                <a:extLst>
                  <a:ext uri="{FF2B5EF4-FFF2-40B4-BE49-F238E27FC236}">
                    <a16:creationId xmlns:a16="http://schemas.microsoft.com/office/drawing/2014/main" id="{18AE7EA6-B72E-4AA7-9B87-CEA60574FE8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C2E2CCA-6F10-44B9-A1D2-948615725FF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382EA8CC-1553-4E6F-B6D9-87C86FFCCFB6}"/>
                </a:ext>
              </a:extLst>
            </p:cNvPr>
            <p:cNvGrpSpPr/>
            <p:nvPr/>
          </p:nvGrpSpPr>
          <p:grpSpPr>
            <a:xfrm flipH="1">
              <a:off x="2418675" y="1545658"/>
              <a:ext cx="7380169" cy="3621241"/>
              <a:chOff x="1931365" y="747372"/>
              <a:chExt cx="7380169" cy="3621241"/>
            </a:xfrm>
          </p:grpSpPr>
          <p:grpSp>
            <p:nvGrpSpPr>
              <p:cNvPr id="16" name="组合 15">
                <a:extLst>
                  <a:ext uri="{FF2B5EF4-FFF2-40B4-BE49-F238E27FC236}">
                    <a16:creationId xmlns:a16="http://schemas.microsoft.com/office/drawing/2014/main" id="{E44877C4-FD60-4752-8106-2D551D2483BC}"/>
                  </a:ext>
                </a:extLst>
              </p:cNvPr>
              <p:cNvGrpSpPr/>
              <p:nvPr/>
            </p:nvGrpSpPr>
            <p:grpSpPr>
              <a:xfrm flipH="1" flipV="1">
                <a:off x="8783045" y="747372"/>
                <a:ext cx="528489" cy="376022"/>
                <a:chOff x="2945453" y="2246911"/>
                <a:chExt cx="5437284" cy="3868656"/>
              </a:xfrm>
            </p:grpSpPr>
            <p:cxnSp>
              <p:nvCxnSpPr>
                <p:cNvPr id="21" name="直接连接符 20">
                  <a:extLst>
                    <a:ext uri="{FF2B5EF4-FFF2-40B4-BE49-F238E27FC236}">
                      <a16:creationId xmlns:a16="http://schemas.microsoft.com/office/drawing/2014/main" id="{421F0F81-9C67-4824-BCB4-FB08FD3F1AB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2121AEF-D2C2-4901-839E-2F5DFF17ABA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14885ADF-2B04-4453-96AB-F80A851342FE}"/>
                  </a:ext>
                </a:extLst>
              </p:cNvPr>
              <p:cNvGrpSpPr/>
              <p:nvPr/>
            </p:nvGrpSpPr>
            <p:grpSpPr>
              <a:xfrm>
                <a:off x="1931365" y="3992591"/>
                <a:ext cx="528489" cy="376022"/>
                <a:chOff x="2945453" y="2246911"/>
                <a:chExt cx="5437284" cy="3868656"/>
              </a:xfrm>
            </p:grpSpPr>
            <p:cxnSp>
              <p:nvCxnSpPr>
                <p:cNvPr id="19" name="直接连接符 18">
                  <a:extLst>
                    <a:ext uri="{FF2B5EF4-FFF2-40B4-BE49-F238E27FC236}">
                      <a16:creationId xmlns:a16="http://schemas.microsoft.com/office/drawing/2014/main" id="{47BB5436-F961-44C5-B598-CF14A015C290}"/>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14D46B6-E5BE-4011-BCF5-D3CFC5171DA8}"/>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
        <p:nvSpPr>
          <p:cNvPr id="27" name="矩形 26">
            <a:extLst>
              <a:ext uri="{FF2B5EF4-FFF2-40B4-BE49-F238E27FC236}">
                <a16:creationId xmlns:a16="http://schemas.microsoft.com/office/drawing/2014/main" id="{E5FC4A67-A093-44CE-8B8E-EF1B8E7F2D64}"/>
              </a:ext>
            </a:extLst>
          </p:cNvPr>
          <p:cNvSpPr/>
          <p:nvPr/>
        </p:nvSpPr>
        <p:spPr>
          <a:xfrm>
            <a:off x="3652175" y="2377396"/>
            <a:ext cx="1015663" cy="1929375"/>
          </a:xfrm>
          <a:prstGeom prst="rect">
            <a:avLst/>
          </a:prstGeom>
        </p:spPr>
        <p:txBody>
          <a:bodyPr vert="eaVert" wrap="none">
            <a:spAutoFit/>
          </a:bodyPr>
          <a:lstStyle/>
          <a:p>
            <a:pPr algn="ctr"/>
            <a:r>
              <a:rPr lang="zh-CN" altLang="en-US" sz="3600" dirty="0">
                <a:solidFill>
                  <a:srgbClr val="F26867"/>
                </a:solidFill>
                <a:latin typeface="华文中宋" panose="02010600040101010101" pitchFamily="2" charset="-122"/>
                <a:ea typeface="华文中宋" panose="02010600040101010101" pitchFamily="2" charset="-122"/>
              </a:rPr>
              <a:t>第一章</a:t>
            </a:r>
            <a:endParaRPr lang="en-US" altLang="zh-CN" sz="3600" dirty="0">
              <a:solidFill>
                <a:srgbClr val="F26867"/>
              </a:solidFill>
              <a:latin typeface="华文中宋" panose="02010600040101010101" pitchFamily="2" charset="-122"/>
              <a:ea typeface="华文中宋" panose="02010600040101010101" pitchFamily="2" charset="-122"/>
            </a:endParaRPr>
          </a:p>
          <a:p>
            <a:pPr algn="ctr"/>
            <a:r>
              <a:rPr lang="en-US" altLang="zh-CN" dirty="0">
                <a:solidFill>
                  <a:srgbClr val="F26867"/>
                </a:solidFill>
                <a:latin typeface="华文中宋" panose="02010600040101010101" pitchFamily="2" charset="-122"/>
                <a:ea typeface="华文中宋" panose="02010600040101010101" pitchFamily="2" charset="-122"/>
              </a:rPr>
              <a:t>DIRECTORY</a:t>
            </a:r>
            <a:endParaRPr lang="zh-CN" altLang="en-US" dirty="0">
              <a:solidFill>
                <a:srgbClr val="F26867"/>
              </a:solidFill>
              <a:latin typeface="华文中宋" panose="02010600040101010101" pitchFamily="2" charset="-122"/>
              <a:ea typeface="华文中宋" panose="02010600040101010101" pitchFamily="2" charset="-122"/>
            </a:endParaRPr>
          </a:p>
        </p:txBody>
      </p:sp>
      <p:grpSp>
        <p:nvGrpSpPr>
          <p:cNvPr id="41" name="组合 40">
            <a:extLst>
              <a:ext uri="{FF2B5EF4-FFF2-40B4-BE49-F238E27FC236}">
                <a16:creationId xmlns:a16="http://schemas.microsoft.com/office/drawing/2014/main" id="{A3376752-8737-496E-B7D9-D4F2DA25D609}"/>
              </a:ext>
            </a:extLst>
          </p:cNvPr>
          <p:cNvGrpSpPr/>
          <p:nvPr/>
        </p:nvGrpSpPr>
        <p:grpSpPr>
          <a:xfrm>
            <a:off x="4810914" y="2744818"/>
            <a:ext cx="3877985" cy="1194529"/>
            <a:chOff x="5235445" y="2591943"/>
            <a:chExt cx="3877985" cy="1194529"/>
          </a:xfrm>
        </p:grpSpPr>
        <p:sp>
          <p:nvSpPr>
            <p:cNvPr id="42" name="矩形 41">
              <a:extLst>
                <a:ext uri="{FF2B5EF4-FFF2-40B4-BE49-F238E27FC236}">
                  <a16:creationId xmlns:a16="http://schemas.microsoft.com/office/drawing/2014/main" id="{EAE27F76-4F64-4B9C-AE88-73EC70FE78F1}"/>
                </a:ext>
              </a:extLst>
            </p:cNvPr>
            <p:cNvSpPr/>
            <p:nvPr/>
          </p:nvSpPr>
          <p:spPr>
            <a:xfrm>
              <a:off x="5235445" y="2591943"/>
              <a:ext cx="3877985" cy="830997"/>
            </a:xfrm>
            <a:prstGeom prst="rect">
              <a:avLst/>
            </a:prstGeom>
          </p:spPr>
          <p:txBody>
            <a:bodyPr wrap="none">
              <a:spAutoFit/>
            </a:bodyPr>
            <a:lstStyle/>
            <a:p>
              <a:r>
                <a:rPr kumimoji="1" lang="zh-CN" altLang="en-US" sz="4800" dirty="0">
                  <a:solidFill>
                    <a:srgbClr val="F26867"/>
                  </a:solidFill>
                  <a:latin typeface="华文中宋" panose="02010600040101010101" pitchFamily="2" charset="-122"/>
                  <a:ea typeface="华文中宋" panose="02010600040101010101" pitchFamily="2" charset="-122"/>
                </a:rPr>
                <a:t>年度工作概述</a:t>
              </a:r>
            </a:p>
          </p:txBody>
        </p:sp>
        <p:sp>
          <p:nvSpPr>
            <p:cNvPr id="43" name="矩形 42">
              <a:extLst>
                <a:ext uri="{FF2B5EF4-FFF2-40B4-BE49-F238E27FC236}">
                  <a16:creationId xmlns:a16="http://schemas.microsoft.com/office/drawing/2014/main" id="{8E29BD09-02D0-4066-B2F3-2F3BFC7FE320}"/>
                </a:ext>
              </a:extLst>
            </p:cNvPr>
            <p:cNvSpPr/>
            <p:nvPr/>
          </p:nvSpPr>
          <p:spPr>
            <a:xfrm>
              <a:off x="5235445" y="3334040"/>
              <a:ext cx="3877984"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22950262-DB91-41F8-880C-DF98512393C9}"/>
              </a:ext>
            </a:extLst>
          </p:cNvPr>
          <p:cNvGrpSpPr/>
          <p:nvPr/>
        </p:nvGrpSpPr>
        <p:grpSpPr>
          <a:xfrm>
            <a:off x="1339917" y="1896889"/>
            <a:ext cx="6222026" cy="4228613"/>
            <a:chOff x="4451635" y="2005772"/>
            <a:chExt cx="3370291" cy="4102650"/>
          </a:xfrm>
        </p:grpSpPr>
        <p:sp>
          <p:nvSpPr>
            <p:cNvPr id="6" name="矩形 5">
              <a:extLst>
                <a:ext uri="{FF2B5EF4-FFF2-40B4-BE49-F238E27FC236}">
                  <a16:creationId xmlns:a16="http://schemas.microsoft.com/office/drawing/2014/main" id="{8871344C-B3DC-4D82-B629-0C0D227FA54E}"/>
                </a:ext>
              </a:extLst>
            </p:cNvPr>
            <p:cNvSpPr/>
            <p:nvPr/>
          </p:nvSpPr>
          <p:spPr>
            <a:xfrm>
              <a:off x="4451635" y="2005772"/>
              <a:ext cx="3370291" cy="2285616"/>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dirty="0">
                <a:solidFill>
                  <a:prstClr val="white"/>
                </a:solidFill>
                <a:latin typeface="Calibri"/>
                <a:ea typeface="宋体"/>
              </a:endParaRPr>
            </a:p>
          </p:txBody>
        </p:sp>
        <p:sp>
          <p:nvSpPr>
            <p:cNvPr id="7" name="矩形 6">
              <a:extLst>
                <a:ext uri="{FF2B5EF4-FFF2-40B4-BE49-F238E27FC236}">
                  <a16:creationId xmlns:a16="http://schemas.microsoft.com/office/drawing/2014/main" id="{E1B5BC4F-2E93-4CE0-8260-51A7EA40F4FB}"/>
                </a:ext>
              </a:extLst>
            </p:cNvPr>
            <p:cNvSpPr/>
            <p:nvPr/>
          </p:nvSpPr>
          <p:spPr>
            <a:xfrm>
              <a:off x="4451636" y="4361798"/>
              <a:ext cx="3370290" cy="1746624"/>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9" name="Group 12">
            <a:extLst>
              <a:ext uri="{FF2B5EF4-FFF2-40B4-BE49-F238E27FC236}">
                <a16:creationId xmlns:a16="http://schemas.microsoft.com/office/drawing/2014/main" id="{D1A95AC9-0825-49ED-88F8-F8190AC4650B}"/>
              </a:ext>
            </a:extLst>
          </p:cNvPr>
          <p:cNvGrpSpPr>
            <a:grpSpLocks/>
          </p:cNvGrpSpPr>
          <p:nvPr/>
        </p:nvGrpSpPr>
        <p:grpSpPr bwMode="auto">
          <a:xfrm>
            <a:off x="8251701" y="2809603"/>
            <a:ext cx="2938462" cy="3697890"/>
            <a:chOff x="1023776" y="1853205"/>
            <a:chExt cx="2781691" cy="4039263"/>
          </a:xfrm>
        </p:grpSpPr>
        <p:sp>
          <p:nvSpPr>
            <p:cNvPr id="10" name="Text Placeholder 32">
              <a:extLst>
                <a:ext uri="{FF2B5EF4-FFF2-40B4-BE49-F238E27FC236}">
                  <a16:creationId xmlns:a16="http://schemas.microsoft.com/office/drawing/2014/main" id="{8E0A6BF2-651F-459E-BFA8-61426A1FB985}"/>
                </a:ext>
              </a:extLst>
            </p:cNvPr>
            <p:cNvSpPr txBox="1"/>
            <p:nvPr/>
          </p:nvSpPr>
          <p:spPr>
            <a:xfrm>
              <a:off x="1023776" y="3879815"/>
              <a:ext cx="2781691" cy="201265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Placeholder 33">
              <a:extLst>
                <a:ext uri="{FF2B5EF4-FFF2-40B4-BE49-F238E27FC236}">
                  <a16:creationId xmlns:a16="http://schemas.microsoft.com/office/drawing/2014/main" id="{A0F52883-BA28-49DE-897B-778C45DD672E}"/>
                </a:ext>
              </a:extLst>
            </p:cNvPr>
            <p:cNvSpPr txBox="1"/>
            <p:nvPr/>
          </p:nvSpPr>
          <p:spPr>
            <a:xfrm>
              <a:off x="1023776" y="2329573"/>
              <a:ext cx="2781691" cy="2012653"/>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TextBox 15">
              <a:extLst>
                <a:ext uri="{FF2B5EF4-FFF2-40B4-BE49-F238E27FC236}">
                  <a16:creationId xmlns:a16="http://schemas.microsoft.com/office/drawing/2014/main" id="{49E05F8D-4E1D-42FE-9DE7-32D30AC99ADD}"/>
                </a:ext>
              </a:extLst>
            </p:cNvPr>
            <p:cNvSpPr txBox="1">
              <a:spLocks noChangeArrowheads="1"/>
            </p:cNvSpPr>
            <p:nvPr/>
          </p:nvSpPr>
          <p:spPr bwMode="auto">
            <a:xfrm>
              <a:off x="1023776" y="1853205"/>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5C93BA4E-E370-4F65-978E-DE3C8ADFF036}"/>
              </a:ext>
            </a:extLst>
          </p:cNvPr>
          <p:cNvGrpSpPr/>
          <p:nvPr/>
        </p:nvGrpSpPr>
        <p:grpSpPr>
          <a:xfrm>
            <a:off x="1272278" y="1941971"/>
            <a:ext cx="9182460" cy="4108834"/>
            <a:chOff x="2714623" y="1762578"/>
            <a:chExt cx="7341003" cy="3284847"/>
          </a:xfrm>
        </p:grpSpPr>
        <p:sp>
          <p:nvSpPr>
            <p:cNvPr id="6" name="椭圆 2">
              <a:extLst>
                <a:ext uri="{FF2B5EF4-FFF2-40B4-BE49-F238E27FC236}">
                  <a16:creationId xmlns:a16="http://schemas.microsoft.com/office/drawing/2014/main" id="{ABC81BAD-C37F-4CD0-9FFD-B3E755906E03}"/>
                </a:ext>
              </a:extLst>
            </p:cNvPr>
            <p:cNvSpPr>
              <a:spLocks noChangeArrowheads="1"/>
            </p:cNvSpPr>
            <p:nvPr/>
          </p:nvSpPr>
          <p:spPr bwMode="auto">
            <a:xfrm>
              <a:off x="5497513" y="1762578"/>
              <a:ext cx="2052637" cy="2052638"/>
            </a:xfrm>
            <a:prstGeom prst="ellipse">
              <a:avLst/>
            </a:prstGeom>
            <a:solidFill>
              <a:srgbClr val="F26867"/>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椭圆 3">
              <a:extLst>
                <a:ext uri="{FF2B5EF4-FFF2-40B4-BE49-F238E27FC236}">
                  <a16:creationId xmlns:a16="http://schemas.microsoft.com/office/drawing/2014/main" id="{7DDD80C1-5056-4ADF-82B0-DD4068EB6098}"/>
                </a:ext>
              </a:extLst>
            </p:cNvPr>
            <p:cNvSpPr>
              <a:spLocks noChangeArrowheads="1"/>
            </p:cNvSpPr>
            <p:nvPr/>
          </p:nvSpPr>
          <p:spPr bwMode="auto">
            <a:xfrm>
              <a:off x="3019425" y="2124528"/>
              <a:ext cx="1308100" cy="1308100"/>
            </a:xfrm>
            <a:prstGeom prst="ellipse">
              <a:avLst/>
            </a:prstGeom>
            <a:solidFill>
              <a:srgbClr val="F26867"/>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椭圆 5">
              <a:extLst>
                <a:ext uri="{FF2B5EF4-FFF2-40B4-BE49-F238E27FC236}">
                  <a16:creationId xmlns:a16="http://schemas.microsoft.com/office/drawing/2014/main" id="{650428E8-670C-426C-A60B-0BD9BDA42107}"/>
                </a:ext>
              </a:extLst>
            </p:cNvPr>
            <p:cNvSpPr>
              <a:spLocks noChangeArrowheads="1"/>
            </p:cNvSpPr>
            <p:nvPr/>
          </p:nvSpPr>
          <p:spPr bwMode="auto">
            <a:xfrm>
              <a:off x="8697913" y="2134053"/>
              <a:ext cx="1308100" cy="1308100"/>
            </a:xfrm>
            <a:prstGeom prst="ellipse">
              <a:avLst/>
            </a:prstGeom>
            <a:solidFill>
              <a:srgbClr val="F26867"/>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10" name="文本框 14">
              <a:extLst>
                <a:ext uri="{FF2B5EF4-FFF2-40B4-BE49-F238E27FC236}">
                  <a16:creationId xmlns:a16="http://schemas.microsoft.com/office/drawing/2014/main" id="{4F88814E-04B4-4E51-A1D8-5AEC6F2D676D}"/>
                </a:ext>
              </a:extLst>
            </p:cNvPr>
            <p:cNvSpPr>
              <a:spLocks noChangeArrowheads="1"/>
            </p:cNvSpPr>
            <p:nvPr/>
          </p:nvSpPr>
          <p:spPr bwMode="auto">
            <a:xfrm>
              <a:off x="2714623" y="3989389"/>
              <a:ext cx="1623962" cy="105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altLang="zh-CN" sz="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文本框 15">
              <a:extLst>
                <a:ext uri="{FF2B5EF4-FFF2-40B4-BE49-F238E27FC236}">
                  <a16:creationId xmlns:a16="http://schemas.microsoft.com/office/drawing/2014/main" id="{3A8F2460-178A-4706-AE50-698FA6CA82A8}"/>
                </a:ext>
              </a:extLst>
            </p:cNvPr>
            <p:cNvSpPr>
              <a:spLocks noChangeArrowheads="1"/>
            </p:cNvSpPr>
            <p:nvPr/>
          </p:nvSpPr>
          <p:spPr bwMode="auto">
            <a:xfrm>
              <a:off x="8431664" y="3975101"/>
              <a:ext cx="1623962" cy="105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2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endParaRPr lang="en-US" altLang="zh-CN" sz="1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4" name="文本框 17">
              <a:extLst>
                <a:ext uri="{FF2B5EF4-FFF2-40B4-BE49-F238E27FC236}">
                  <a16:creationId xmlns:a16="http://schemas.microsoft.com/office/drawing/2014/main" id="{633CB05B-A8AB-4DBA-B687-80E71D19C4A3}"/>
                </a:ext>
              </a:extLst>
            </p:cNvPr>
            <p:cNvSpPr>
              <a:spLocks noChangeArrowheads="1"/>
            </p:cNvSpPr>
            <p:nvPr/>
          </p:nvSpPr>
          <p:spPr bwMode="auto">
            <a:xfrm>
              <a:off x="5507036" y="3986214"/>
              <a:ext cx="1623962" cy="1058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2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2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endParaRPr lang="en-US" altLang="zh-CN" sz="1400" dirty="0">
                <a:solidFill>
                  <a:srgbClr val="FFFFFF">
                    <a:lumMod val="50000"/>
                  </a:srgb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pic>
          <p:nvPicPr>
            <p:cNvPr id="15" name="图片 25">
              <a:extLst>
                <a:ext uri="{FF2B5EF4-FFF2-40B4-BE49-F238E27FC236}">
                  <a16:creationId xmlns:a16="http://schemas.microsoft.com/office/drawing/2014/main" id="{85DEB3B0-7841-4B32-977A-B19CF3A27F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3200" y="2518228"/>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6">
              <a:extLst>
                <a:ext uri="{FF2B5EF4-FFF2-40B4-BE49-F238E27FC236}">
                  <a16:creationId xmlns:a16="http://schemas.microsoft.com/office/drawing/2014/main" id="{D920CE11-82ED-4219-9E46-09E3675464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0263" y="2464253"/>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a:extLst>
                <a:ext uri="{FF2B5EF4-FFF2-40B4-BE49-F238E27FC236}">
                  <a16:creationId xmlns:a16="http://schemas.microsoft.com/office/drawing/2014/main" id="{1D8328A6-9D7F-41A4-820A-A9FF85FA70D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97575" y="2354716"/>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1905341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aphicFrame>
        <p:nvGraphicFramePr>
          <p:cNvPr id="5" name="图表 37">
            <a:extLst>
              <a:ext uri="{FF2B5EF4-FFF2-40B4-BE49-F238E27FC236}">
                <a16:creationId xmlns:a16="http://schemas.microsoft.com/office/drawing/2014/main" id="{632EA9BD-1A73-4DC6-BA2E-93016B871913}"/>
              </a:ext>
            </a:extLst>
          </p:cNvPr>
          <p:cNvGraphicFramePr/>
          <p:nvPr>
            <p:extLst>
              <p:ext uri="{D42A27DB-BD31-4B8C-83A1-F6EECF244321}">
                <p14:modId xmlns:p14="http://schemas.microsoft.com/office/powerpoint/2010/main" val="735441341"/>
              </p:ext>
            </p:extLst>
          </p:nvPr>
        </p:nvGraphicFramePr>
        <p:xfrm>
          <a:off x="5793085" y="2682023"/>
          <a:ext cx="5294016" cy="3143323"/>
        </p:xfrm>
        <a:graphic>
          <a:graphicData uri="http://schemas.openxmlformats.org/drawingml/2006/chart">
            <c:chart xmlns:c="http://schemas.openxmlformats.org/drawingml/2006/chart" xmlns:r="http://schemas.openxmlformats.org/officeDocument/2006/relationships" r:id="rId5"/>
          </a:graphicData>
        </a:graphic>
      </p:graphicFrame>
      <p:sp>
        <p:nvSpPr>
          <p:cNvPr id="6" name="品 2">
            <a:extLst>
              <a:ext uri="{FF2B5EF4-FFF2-40B4-BE49-F238E27FC236}">
                <a16:creationId xmlns:a16="http://schemas.microsoft.com/office/drawing/2014/main" id="{F62BE55F-B6C1-4A3F-A8EC-A706848C0CE0}"/>
              </a:ext>
            </a:extLst>
          </p:cNvPr>
          <p:cNvSpPr>
            <a:spLocks noChangeArrowheads="1"/>
          </p:cNvSpPr>
          <p:nvPr/>
        </p:nvSpPr>
        <p:spPr bwMode="auto">
          <a:xfrm>
            <a:off x="1212247" y="2434373"/>
            <a:ext cx="4078449" cy="3520789"/>
          </a:xfrm>
          <a:prstGeom prst="rect">
            <a:avLst/>
          </a:prstGeom>
          <a:noFill/>
          <a:ln w="12700">
            <a:solidFill>
              <a:srgbClr val="F26867"/>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7" name="15">
            <a:extLst>
              <a:ext uri="{FF2B5EF4-FFF2-40B4-BE49-F238E27FC236}">
                <a16:creationId xmlns:a16="http://schemas.microsoft.com/office/drawing/2014/main" id="{A482E0DC-294B-43EF-93D3-6B0EF8260466}"/>
              </a:ext>
            </a:extLst>
          </p:cNvPr>
          <p:cNvSpPr>
            <a:spLocks noChangeArrowheads="1"/>
          </p:cNvSpPr>
          <p:nvPr>
            <p:custDataLst>
              <p:tags r:id="rId1"/>
            </p:custDataLst>
          </p:nvPr>
        </p:nvSpPr>
        <p:spPr bwMode="auto">
          <a:xfrm>
            <a:off x="1343515" y="3131628"/>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endPar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12">
            <a:extLst>
              <a:ext uri="{FF2B5EF4-FFF2-40B4-BE49-F238E27FC236}">
                <a16:creationId xmlns:a16="http://schemas.microsoft.com/office/drawing/2014/main" id="{AF69DEAA-9598-419E-B5C8-7A2521709960}"/>
              </a:ext>
            </a:extLst>
          </p:cNvPr>
          <p:cNvSpPr>
            <a:spLocks noChangeArrowheads="1"/>
          </p:cNvSpPr>
          <p:nvPr>
            <p:custDataLst>
              <p:tags r:id="rId2"/>
            </p:custDataLst>
          </p:nvPr>
        </p:nvSpPr>
        <p:spPr bwMode="auto">
          <a:xfrm>
            <a:off x="1343515" y="2572824"/>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Tree>
    <p:extLst>
      <p:ext uri="{BB962C8B-B14F-4D97-AF65-F5344CB8AC3E}">
        <p14:creationId xmlns:p14="http://schemas.microsoft.com/office/powerpoint/2010/main" val="16153516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edge">
                                      <p:cBhvr>
                                        <p:cTn id="11" dur="2000"/>
                                        <p:tgtEl>
                                          <p:spTgt spid="5"/>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anim calcmode="lin" valueType="num">
                                      <p:cBhvr>
                                        <p:cTn id="28" dur="500" fill="hold"/>
                                        <p:tgtEl>
                                          <p:spTgt spid="9"/>
                                        </p:tgtEl>
                                        <p:attrNameLst>
                                          <p:attrName>ppt_x</p:attrName>
                                        </p:attrNameLst>
                                      </p:cBhvr>
                                      <p:tavLst>
                                        <p:tav tm="0">
                                          <p:val>
                                            <p:strVal val="#ppt_x"/>
                                          </p:val>
                                        </p:tav>
                                        <p:tav tm="100000">
                                          <p:val>
                                            <p:strVal val="#ppt_x"/>
                                          </p:val>
                                        </p:tav>
                                      </p:tavLst>
                                    </p:anim>
                                    <p:anim calcmode="lin" valueType="num">
                                      <p:cBhvr>
                                        <p:cTn id="2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pic>
        <p:nvPicPr>
          <p:cNvPr id="5" name="Picture 8">
            <a:extLst>
              <a:ext uri="{FF2B5EF4-FFF2-40B4-BE49-F238E27FC236}">
                <a16:creationId xmlns:a16="http://schemas.microsoft.com/office/drawing/2014/main" id="{80AAC53C-1D1F-4C66-B264-0A14145037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014" y="2060025"/>
            <a:ext cx="4569606" cy="2628900"/>
          </a:xfrm>
          <a:prstGeom prst="rect">
            <a:avLst/>
          </a:prstGeom>
        </p:spPr>
      </p:pic>
      <p:sp>
        <p:nvSpPr>
          <p:cNvPr id="6" name="TextBox 12">
            <a:extLst>
              <a:ext uri="{FF2B5EF4-FFF2-40B4-BE49-F238E27FC236}">
                <a16:creationId xmlns:a16="http://schemas.microsoft.com/office/drawing/2014/main" id="{6AC8EF15-0D12-4D43-B202-B2AA9086413C}"/>
              </a:ext>
            </a:extLst>
          </p:cNvPr>
          <p:cNvSpPr txBox="1"/>
          <p:nvPr/>
        </p:nvSpPr>
        <p:spPr>
          <a:xfrm>
            <a:off x="1466569" y="4935976"/>
            <a:ext cx="2646878" cy="1384995"/>
          </a:xfrm>
          <a:prstGeom prst="rect">
            <a:avLst/>
          </a:prstGeom>
          <a:noFill/>
        </p:spPr>
        <p:txBody>
          <a:bodyPr wrap="none" rtlCol="0">
            <a:spAutoFit/>
          </a:bodyPr>
          <a:lstStyle/>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TextBox 54">
            <a:extLst>
              <a:ext uri="{FF2B5EF4-FFF2-40B4-BE49-F238E27FC236}">
                <a16:creationId xmlns:a16="http://schemas.microsoft.com/office/drawing/2014/main" id="{A141CB83-C35C-4E95-8FBE-83DDA769CD1C}"/>
              </a:ext>
            </a:extLst>
          </p:cNvPr>
          <p:cNvSpPr txBox="1"/>
          <p:nvPr/>
        </p:nvSpPr>
        <p:spPr>
          <a:xfrm>
            <a:off x="6267585" y="2400205"/>
            <a:ext cx="553631" cy="711838"/>
          </a:xfrm>
          <a:prstGeom prst="rect">
            <a:avLst/>
          </a:prstGeom>
          <a:noFill/>
        </p:spPr>
        <p:txBody>
          <a:bodyPr wrap="square" lIns="49634" tIns="24817" rIns="49634" bIns="24817" rtlCol="0">
            <a:spAutoFit/>
          </a:bodyPr>
          <a:lstStyle/>
          <a:p>
            <a:r>
              <a:rPr lang="id-ID" sz="4300" dirty="0">
                <a:solidFill>
                  <a:schemeClr val="bg1">
                    <a:lumMod val="50000"/>
                  </a:schemeClr>
                </a:solidFill>
                <a:latin typeface="+mj-lt"/>
              </a:rPr>
              <a:t>1</a:t>
            </a:r>
            <a:r>
              <a:rPr lang="en-US" sz="4300" dirty="0">
                <a:solidFill>
                  <a:schemeClr val="bg1">
                    <a:lumMod val="50000"/>
                  </a:schemeClr>
                </a:solidFill>
                <a:latin typeface="+mj-lt"/>
              </a:rPr>
              <a:t>.</a:t>
            </a:r>
            <a:endParaRPr lang="id-ID" sz="4300" dirty="0">
              <a:solidFill>
                <a:schemeClr val="bg1">
                  <a:lumMod val="50000"/>
                </a:schemeClr>
              </a:solidFill>
              <a:latin typeface="+mj-lt"/>
            </a:endParaRPr>
          </a:p>
        </p:txBody>
      </p:sp>
      <p:sp>
        <p:nvSpPr>
          <p:cNvPr id="9" name="Rectangle 19">
            <a:extLst>
              <a:ext uri="{FF2B5EF4-FFF2-40B4-BE49-F238E27FC236}">
                <a16:creationId xmlns:a16="http://schemas.microsoft.com/office/drawing/2014/main" id="{0EDFFFEC-E4EC-426F-86B3-1B8E4F5E24E0}"/>
              </a:ext>
            </a:extLst>
          </p:cNvPr>
          <p:cNvSpPr/>
          <p:nvPr/>
        </p:nvSpPr>
        <p:spPr>
          <a:xfrm>
            <a:off x="6748674" y="2482630"/>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0" name="TextBox 56">
            <a:extLst>
              <a:ext uri="{FF2B5EF4-FFF2-40B4-BE49-F238E27FC236}">
                <a16:creationId xmlns:a16="http://schemas.microsoft.com/office/drawing/2014/main" id="{7AC71A7B-1725-4FE4-9A0A-61B54FBC05E6}"/>
              </a:ext>
            </a:extLst>
          </p:cNvPr>
          <p:cNvSpPr txBox="1"/>
          <p:nvPr/>
        </p:nvSpPr>
        <p:spPr>
          <a:xfrm>
            <a:off x="6267585" y="3407796"/>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2.</a:t>
            </a:r>
            <a:endParaRPr lang="id-ID" sz="4300" dirty="0">
              <a:solidFill>
                <a:schemeClr val="bg1">
                  <a:lumMod val="50000"/>
                </a:schemeClr>
              </a:solidFill>
              <a:latin typeface="+mj-lt"/>
            </a:endParaRPr>
          </a:p>
        </p:txBody>
      </p:sp>
      <p:sp>
        <p:nvSpPr>
          <p:cNvPr id="13" name="Rectangle 19">
            <a:extLst>
              <a:ext uri="{FF2B5EF4-FFF2-40B4-BE49-F238E27FC236}">
                <a16:creationId xmlns:a16="http://schemas.microsoft.com/office/drawing/2014/main" id="{B79F1B44-DB2F-4CD4-AA28-149A88063250}"/>
              </a:ext>
            </a:extLst>
          </p:cNvPr>
          <p:cNvSpPr/>
          <p:nvPr/>
        </p:nvSpPr>
        <p:spPr>
          <a:xfrm>
            <a:off x="6748674" y="3490223"/>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sp>
        <p:nvSpPr>
          <p:cNvPr id="14" name="TextBox 58">
            <a:extLst>
              <a:ext uri="{FF2B5EF4-FFF2-40B4-BE49-F238E27FC236}">
                <a16:creationId xmlns:a16="http://schemas.microsoft.com/office/drawing/2014/main" id="{760EE542-94F7-4940-A68D-7B3F1C1B96A3}"/>
              </a:ext>
            </a:extLst>
          </p:cNvPr>
          <p:cNvSpPr txBox="1"/>
          <p:nvPr/>
        </p:nvSpPr>
        <p:spPr>
          <a:xfrm>
            <a:off x="6267585" y="4505416"/>
            <a:ext cx="553631" cy="711838"/>
          </a:xfrm>
          <a:prstGeom prst="rect">
            <a:avLst/>
          </a:prstGeom>
          <a:noFill/>
        </p:spPr>
        <p:txBody>
          <a:bodyPr wrap="square" lIns="49634" tIns="24817" rIns="49634" bIns="24817" rtlCol="0">
            <a:spAutoFit/>
          </a:bodyPr>
          <a:lstStyle/>
          <a:p>
            <a:r>
              <a:rPr lang="en-US" sz="4300" dirty="0">
                <a:solidFill>
                  <a:schemeClr val="bg1">
                    <a:lumMod val="50000"/>
                  </a:schemeClr>
                </a:solidFill>
                <a:latin typeface="+mj-lt"/>
              </a:rPr>
              <a:t>3.</a:t>
            </a:r>
            <a:endParaRPr lang="id-ID" sz="4300" dirty="0">
              <a:solidFill>
                <a:schemeClr val="bg1">
                  <a:lumMod val="50000"/>
                </a:schemeClr>
              </a:solidFill>
              <a:latin typeface="+mj-lt"/>
            </a:endParaRPr>
          </a:p>
        </p:txBody>
      </p:sp>
      <p:sp>
        <p:nvSpPr>
          <p:cNvPr id="15" name="Rectangle 19">
            <a:extLst>
              <a:ext uri="{FF2B5EF4-FFF2-40B4-BE49-F238E27FC236}">
                <a16:creationId xmlns:a16="http://schemas.microsoft.com/office/drawing/2014/main" id="{8EBCF7AA-926B-44E5-A007-C2C39C5E8FC0}"/>
              </a:ext>
            </a:extLst>
          </p:cNvPr>
          <p:cNvSpPr/>
          <p:nvPr/>
        </p:nvSpPr>
        <p:spPr>
          <a:xfrm>
            <a:off x="6748674" y="458784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bg1">
                  <a:lumMod val="50000"/>
                </a:schemeClr>
              </a:solidFill>
              <a:latin typeface="微软雅黑" pitchFamily="34" charset="-122"/>
              <a:ea typeface="微软雅黑" pitchFamily="34" charset="-122"/>
            </a:endParaRPr>
          </a:p>
        </p:txBody>
      </p:sp>
      <p:cxnSp>
        <p:nvCxnSpPr>
          <p:cNvPr id="16" name="直接连接符 15">
            <a:extLst>
              <a:ext uri="{FF2B5EF4-FFF2-40B4-BE49-F238E27FC236}">
                <a16:creationId xmlns:a16="http://schemas.microsoft.com/office/drawing/2014/main" id="{2C4A9C36-014E-429F-AECB-639C7642964B}"/>
              </a:ext>
            </a:extLst>
          </p:cNvPr>
          <p:cNvCxnSpPr/>
          <p:nvPr/>
        </p:nvCxnSpPr>
        <p:spPr>
          <a:xfrm>
            <a:off x="6414965" y="3413085"/>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1DEE595-B56B-4BFF-AF36-B7F1ECEC7665}"/>
              </a:ext>
            </a:extLst>
          </p:cNvPr>
          <p:cNvCxnSpPr/>
          <p:nvPr/>
        </p:nvCxnSpPr>
        <p:spPr>
          <a:xfrm>
            <a:off x="6414965" y="4446398"/>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D1703E00-F037-4737-82AC-C6D2D7D78A62}"/>
              </a:ext>
            </a:extLst>
          </p:cNvPr>
          <p:cNvCxnSpPr/>
          <p:nvPr/>
        </p:nvCxnSpPr>
        <p:spPr>
          <a:xfrm>
            <a:off x="6414965" y="5592989"/>
            <a:ext cx="4258816" cy="0"/>
          </a:xfrm>
          <a:prstGeom prst="line">
            <a:avLst/>
          </a:prstGeom>
          <a:ln>
            <a:solidFill>
              <a:srgbClr val="F268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79323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horizontal)">
                                      <p:cBhvr>
                                        <p:cTn id="23" dur="250"/>
                                        <p:tgtEl>
                                          <p:spTgt spid="7"/>
                                        </p:tgtEl>
                                      </p:cBhvr>
                                    </p:animEffect>
                                  </p:childTnLst>
                                </p:cTn>
                              </p:par>
                            </p:childTnLst>
                          </p:cTn>
                        </p:par>
                        <p:par>
                          <p:cTn id="24" fill="hold">
                            <p:stCondLst>
                              <p:cond delay="1250"/>
                            </p:stCondLst>
                            <p:childTnLst>
                              <p:par>
                                <p:cTn id="25" presetID="1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p:tgtEl>
                                          <p:spTgt spid="9"/>
                                        </p:tgtEl>
                                        <p:attrNameLst>
                                          <p:attrName>ppt_y</p:attrName>
                                        </p:attrNameLst>
                                      </p:cBhvr>
                                      <p:tavLst>
                                        <p:tav tm="0">
                                          <p:val>
                                            <p:strVal val="#ppt_y+#ppt_h*1.125000"/>
                                          </p:val>
                                        </p:tav>
                                        <p:tav tm="100000">
                                          <p:val>
                                            <p:strVal val="#ppt_y"/>
                                          </p:val>
                                        </p:tav>
                                      </p:tavLst>
                                    </p:anim>
                                    <p:animEffect transition="in" filter="wipe(up)">
                                      <p:cBhvr>
                                        <p:cTn id="28" dur="250"/>
                                        <p:tgtEl>
                                          <p:spTgt spid="9"/>
                                        </p:tgtEl>
                                      </p:cBhvr>
                                    </p:animEffect>
                                  </p:childTnLst>
                                </p:cTn>
                              </p:par>
                            </p:childTnLst>
                          </p:cTn>
                        </p:par>
                        <p:par>
                          <p:cTn id="29" fill="hold">
                            <p:stCondLst>
                              <p:cond delay="1500"/>
                            </p:stCondLst>
                            <p:childTnLst>
                              <p:par>
                                <p:cTn id="30" presetID="12" presetClass="entr" presetSubtype="4"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250"/>
                                        <p:tgtEl>
                                          <p:spTgt spid="16"/>
                                        </p:tgtEl>
                                        <p:attrNameLst>
                                          <p:attrName>ppt_y</p:attrName>
                                        </p:attrNameLst>
                                      </p:cBhvr>
                                      <p:tavLst>
                                        <p:tav tm="0">
                                          <p:val>
                                            <p:strVal val="#ppt_y+#ppt_h*1.125000"/>
                                          </p:val>
                                        </p:tav>
                                        <p:tav tm="100000">
                                          <p:val>
                                            <p:strVal val="#ppt_y"/>
                                          </p:val>
                                        </p:tav>
                                      </p:tavLst>
                                    </p:anim>
                                    <p:animEffect transition="in" filter="wipe(up)">
                                      <p:cBhvr>
                                        <p:cTn id="33" dur="250"/>
                                        <p:tgtEl>
                                          <p:spTgt spid="16"/>
                                        </p:tgtEl>
                                      </p:cBhvr>
                                    </p:animEffect>
                                  </p:childTnLst>
                                </p:cTn>
                              </p:par>
                            </p:childTnLst>
                          </p:cTn>
                        </p:par>
                        <p:par>
                          <p:cTn id="34" fill="hold">
                            <p:stCondLst>
                              <p:cond delay="1750"/>
                            </p:stCondLst>
                            <p:childTnLst>
                              <p:par>
                                <p:cTn id="35" presetID="14" presetClass="entr" presetSubtype="1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250"/>
                                        <p:tgtEl>
                                          <p:spTgt spid="10"/>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50"/>
                                        <p:tgtEl>
                                          <p:spTgt spid="13"/>
                                        </p:tgtEl>
                                        <p:attrNameLst>
                                          <p:attrName>ppt_y</p:attrName>
                                        </p:attrNameLst>
                                      </p:cBhvr>
                                      <p:tavLst>
                                        <p:tav tm="0">
                                          <p:val>
                                            <p:strVal val="#ppt_y+#ppt_h*1.125000"/>
                                          </p:val>
                                        </p:tav>
                                        <p:tav tm="100000">
                                          <p:val>
                                            <p:strVal val="#ppt_y"/>
                                          </p:val>
                                        </p:tav>
                                      </p:tavLst>
                                    </p:anim>
                                    <p:animEffect transition="in" filter="wipe(up)">
                                      <p:cBhvr>
                                        <p:cTn id="42" dur="250"/>
                                        <p:tgtEl>
                                          <p:spTgt spid="13"/>
                                        </p:tgtEl>
                                      </p:cBhvr>
                                    </p:animEffect>
                                  </p:childTnLst>
                                </p:cTn>
                              </p:par>
                            </p:childTnLst>
                          </p:cTn>
                        </p:par>
                        <p:par>
                          <p:cTn id="43" fill="hold">
                            <p:stCondLst>
                              <p:cond delay="2250"/>
                            </p:stCondLst>
                            <p:childTnLst>
                              <p:par>
                                <p:cTn id="44" presetID="1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250"/>
                                        <p:tgtEl>
                                          <p:spTgt spid="17"/>
                                        </p:tgtEl>
                                        <p:attrNameLst>
                                          <p:attrName>ppt_y</p:attrName>
                                        </p:attrNameLst>
                                      </p:cBhvr>
                                      <p:tavLst>
                                        <p:tav tm="0">
                                          <p:val>
                                            <p:strVal val="#ppt_y+#ppt_h*1.125000"/>
                                          </p:val>
                                        </p:tav>
                                        <p:tav tm="100000">
                                          <p:val>
                                            <p:strVal val="#ppt_y"/>
                                          </p:val>
                                        </p:tav>
                                      </p:tavLst>
                                    </p:anim>
                                    <p:animEffect transition="in" filter="wipe(up)">
                                      <p:cBhvr>
                                        <p:cTn id="47" dur="250"/>
                                        <p:tgtEl>
                                          <p:spTgt spid="17"/>
                                        </p:tgtEl>
                                      </p:cBhvr>
                                    </p:animEffect>
                                  </p:childTnLst>
                                </p:cTn>
                              </p:par>
                            </p:childTnLst>
                          </p:cTn>
                        </p:par>
                        <p:par>
                          <p:cTn id="48" fill="hold">
                            <p:stCondLst>
                              <p:cond delay="2500"/>
                            </p:stCondLst>
                            <p:childTnLst>
                              <p:par>
                                <p:cTn id="49" presetID="14" presetClass="entr" presetSubtype="1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randombar(horizontal)">
                                      <p:cBhvr>
                                        <p:cTn id="51" dur="250"/>
                                        <p:tgtEl>
                                          <p:spTgt spid="14"/>
                                        </p:tgtEl>
                                      </p:cBhvr>
                                    </p:animEffect>
                                  </p:childTnLst>
                                </p:cTn>
                              </p:par>
                            </p:childTnLst>
                          </p:cTn>
                        </p:par>
                        <p:par>
                          <p:cTn id="52" fill="hold">
                            <p:stCondLst>
                              <p:cond delay="2750"/>
                            </p:stCondLst>
                            <p:childTnLst>
                              <p:par>
                                <p:cTn id="53" presetID="1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250"/>
                                        <p:tgtEl>
                                          <p:spTgt spid="15"/>
                                        </p:tgtEl>
                                        <p:attrNameLst>
                                          <p:attrName>ppt_y</p:attrName>
                                        </p:attrNameLst>
                                      </p:cBhvr>
                                      <p:tavLst>
                                        <p:tav tm="0">
                                          <p:val>
                                            <p:strVal val="#ppt_y+#ppt_h*1.125000"/>
                                          </p:val>
                                        </p:tav>
                                        <p:tav tm="100000">
                                          <p:val>
                                            <p:strVal val="#ppt_y"/>
                                          </p:val>
                                        </p:tav>
                                      </p:tavLst>
                                    </p:anim>
                                    <p:animEffect transition="in" filter="wipe(up)">
                                      <p:cBhvr>
                                        <p:cTn id="56" dur="250"/>
                                        <p:tgtEl>
                                          <p:spTgt spid="15"/>
                                        </p:tgtEl>
                                      </p:cBhvr>
                                    </p:animEffect>
                                  </p:childTnLst>
                                </p:cTn>
                              </p:par>
                            </p:childTnLst>
                          </p:cTn>
                        </p:par>
                        <p:par>
                          <p:cTn id="57" fill="hold">
                            <p:stCondLst>
                              <p:cond delay="3000"/>
                            </p:stCondLst>
                            <p:childTnLst>
                              <p:par>
                                <p:cTn id="58" presetID="12" presetClass="entr" presetSubtype="4"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250"/>
                                        <p:tgtEl>
                                          <p:spTgt spid="18"/>
                                        </p:tgtEl>
                                        <p:attrNameLst>
                                          <p:attrName>ppt_y</p:attrName>
                                        </p:attrNameLst>
                                      </p:cBhvr>
                                      <p:tavLst>
                                        <p:tav tm="0">
                                          <p:val>
                                            <p:strVal val="#ppt_y+#ppt_h*1.125000"/>
                                          </p:val>
                                        </p:tav>
                                        <p:tav tm="100000">
                                          <p:val>
                                            <p:strVal val="#ppt_y"/>
                                          </p:val>
                                        </p:tav>
                                      </p:tavLst>
                                    </p:anim>
                                    <p:animEffect transition="in" filter="wipe(up)">
                                      <p:cBhvr>
                                        <p:cTn id="61"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0" y="208922"/>
            <a:ext cx="12190413" cy="788931"/>
            <a:chOff x="0" y="587382"/>
            <a:chExt cx="12190413" cy="788931"/>
          </a:xfrm>
        </p:grpSpPr>
        <p:sp>
          <p:nvSpPr>
            <p:cNvPr id="11" name="矩形 10">
              <a:extLst>
                <a:ext uri="{FF2B5EF4-FFF2-40B4-BE49-F238E27FC236}">
                  <a16:creationId xmlns:a16="http://schemas.microsoft.com/office/drawing/2014/main" id="{84C0791A-6676-4043-BBF1-DD2993D19C98}"/>
                </a:ext>
              </a:extLst>
            </p:cNvPr>
            <p:cNvSpPr/>
            <p:nvPr/>
          </p:nvSpPr>
          <p:spPr>
            <a:xfrm flipV="1">
              <a:off x="0" y="1330594"/>
              <a:ext cx="12190413" cy="45719"/>
            </a:xfrm>
            <a:prstGeom prst="rect">
              <a:avLst/>
            </a:prstGeom>
            <a:solidFill>
              <a:srgbClr val="F26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4467544" y="587382"/>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F26867"/>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grpSp>
      <p:grpSp>
        <p:nvGrpSpPr>
          <p:cNvPr id="5" name="组合 4">
            <a:extLst>
              <a:ext uri="{FF2B5EF4-FFF2-40B4-BE49-F238E27FC236}">
                <a16:creationId xmlns:a16="http://schemas.microsoft.com/office/drawing/2014/main" id="{1E0A0F2E-974D-4CF9-B061-7938909257FA}"/>
              </a:ext>
            </a:extLst>
          </p:cNvPr>
          <p:cNvGrpSpPr/>
          <p:nvPr/>
        </p:nvGrpSpPr>
        <p:grpSpPr>
          <a:xfrm>
            <a:off x="6531014" y="2597291"/>
            <a:ext cx="4071222" cy="3203162"/>
            <a:chOff x="5963920" y="2037196"/>
            <a:chExt cx="5100632" cy="4013084"/>
          </a:xfrm>
        </p:grpSpPr>
        <p:sp>
          <p:nvSpPr>
            <p:cNvPr id="6" name="Freeform 6">
              <a:extLst>
                <a:ext uri="{FF2B5EF4-FFF2-40B4-BE49-F238E27FC236}">
                  <a16:creationId xmlns:a16="http://schemas.microsoft.com/office/drawing/2014/main" id="{61DC6386-3D1D-4DDF-9131-6931EAFE2606}"/>
                </a:ext>
              </a:extLst>
            </p:cNvPr>
            <p:cNvSpPr/>
            <p:nvPr/>
          </p:nvSpPr>
          <p:spPr bwMode="auto">
            <a:xfrm>
              <a:off x="5963920" y="2037715"/>
              <a:ext cx="2401570" cy="2306320"/>
            </a:xfrm>
            <a:prstGeom prst="teardrop">
              <a:avLst/>
            </a:prstGeom>
            <a:solidFill>
              <a:srgbClr val="F26867"/>
            </a:solidFill>
            <a:ln w="28575" cap="flat">
              <a:noFill/>
              <a:prstDash val="solid"/>
              <a:miter lim="800000"/>
            </a:ln>
          </p:spPr>
          <p:txBody>
            <a:bodyPr vert="horz" wrap="square" lIns="91440" tIns="45720" rIns="91440" bIns="45720" numCol="1" anchor="ctr" anchorCtr="0" compatLnSpc="1"/>
            <a:lstStyle/>
            <a:p>
              <a:pPr algn="ctr"/>
              <a:endParaRPr lang="zh-CN" altLang="en-US" sz="1200" dirty="0">
                <a:solidFill>
                  <a:schemeClr val="bg1"/>
                </a:solidFill>
                <a:latin typeface="微软雅黑" panose="020B0503020204020204" charset="-122"/>
                <a:ea typeface="微软雅黑" panose="020B0503020204020204" charset="-122"/>
              </a:endParaRPr>
            </a:p>
          </p:txBody>
        </p:sp>
        <p:sp>
          <p:nvSpPr>
            <p:cNvPr id="7" name="Freeform 7">
              <a:extLst>
                <a:ext uri="{FF2B5EF4-FFF2-40B4-BE49-F238E27FC236}">
                  <a16:creationId xmlns:a16="http://schemas.microsoft.com/office/drawing/2014/main" id="{2EA3ECAA-8958-4930-BE4B-828C4B9C0406}"/>
                </a:ext>
              </a:extLst>
            </p:cNvPr>
            <p:cNvSpPr/>
            <p:nvPr/>
          </p:nvSpPr>
          <p:spPr bwMode="auto">
            <a:xfrm>
              <a:off x="8661077" y="2037196"/>
              <a:ext cx="2403475" cy="2233613"/>
            </a:xfrm>
            <a:prstGeom prst="teardrop">
              <a:avLst/>
            </a:prstGeom>
            <a:solidFill>
              <a:srgbClr val="F26867"/>
            </a:solidFill>
            <a:ln w="28575" cap="flat">
              <a:noFill/>
              <a:prstDash val="solid"/>
              <a:miter lim="800000"/>
            </a:ln>
          </p:spPr>
          <p:txBody>
            <a:bodyPr vert="horz" wrap="square" lIns="91440" tIns="45720" rIns="91440" bIns="45720" numCol="1" anchor="ctr" anchorCtr="0" compatLnSpc="1"/>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9" name="Freeform 8">
              <a:extLst>
                <a:ext uri="{FF2B5EF4-FFF2-40B4-BE49-F238E27FC236}">
                  <a16:creationId xmlns:a16="http://schemas.microsoft.com/office/drawing/2014/main" id="{9A41CD97-FB1E-46C1-B969-45F2814B697F}"/>
                </a:ext>
              </a:extLst>
            </p:cNvPr>
            <p:cNvSpPr/>
            <p:nvPr/>
          </p:nvSpPr>
          <p:spPr bwMode="auto">
            <a:xfrm>
              <a:off x="7342505" y="3684270"/>
              <a:ext cx="2401570" cy="2366010"/>
            </a:xfrm>
            <a:prstGeom prst="teardrop">
              <a:avLst/>
            </a:prstGeom>
            <a:solidFill>
              <a:srgbClr val="F26867"/>
            </a:solidFill>
            <a:ln w="28575" cap="flat">
              <a:noFill/>
              <a:prstDash val="solid"/>
              <a:miter lim="800000"/>
            </a:ln>
          </p:spPr>
          <p:txBody>
            <a:bodyPr vert="horz" wrap="square" lIns="91440" tIns="45720" rIns="91440" bIns="45720" numCol="1" anchor="ctr" anchorCtr="0" compatLnSpc="1"/>
            <a:lstStyle/>
            <a:p>
              <a:pPr algn="ctr"/>
              <a:endParaRPr lang="zh-CN" altLang="en-US" sz="1200">
                <a:solidFill>
                  <a:schemeClr val="bg1"/>
                </a:solidFill>
                <a:latin typeface="微软雅黑" panose="020B0503020204020204" charset="-122"/>
                <a:ea typeface="微软雅黑" panose="020B0503020204020204" charset="-122"/>
              </a:endParaRPr>
            </a:p>
          </p:txBody>
        </p:sp>
        <p:sp>
          <p:nvSpPr>
            <p:cNvPr id="10" name="TextBox 24">
              <a:extLst>
                <a:ext uri="{FF2B5EF4-FFF2-40B4-BE49-F238E27FC236}">
                  <a16:creationId xmlns:a16="http://schemas.microsoft.com/office/drawing/2014/main" id="{4E7BDB27-B02E-4C7C-8C12-0060A34B4D70}"/>
                </a:ext>
              </a:extLst>
            </p:cNvPr>
            <p:cNvSpPr txBox="1"/>
            <p:nvPr/>
          </p:nvSpPr>
          <p:spPr>
            <a:xfrm>
              <a:off x="6451729" y="3388645"/>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sp>
          <p:nvSpPr>
            <p:cNvPr id="13" name="TextBox 24">
              <a:extLst>
                <a:ext uri="{FF2B5EF4-FFF2-40B4-BE49-F238E27FC236}">
                  <a16:creationId xmlns:a16="http://schemas.microsoft.com/office/drawing/2014/main" id="{17DBD381-56FF-41A5-B887-0A2B23CFEA52}"/>
                </a:ext>
              </a:extLst>
            </p:cNvPr>
            <p:cNvSpPr txBox="1"/>
            <p:nvPr/>
          </p:nvSpPr>
          <p:spPr>
            <a:xfrm>
              <a:off x="7829679" y="4916455"/>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sp>
          <p:nvSpPr>
            <p:cNvPr id="14" name="TextBox 24">
              <a:extLst>
                <a:ext uri="{FF2B5EF4-FFF2-40B4-BE49-F238E27FC236}">
                  <a16:creationId xmlns:a16="http://schemas.microsoft.com/office/drawing/2014/main" id="{29537836-590E-44AD-B62B-666322B3C3C0}"/>
                </a:ext>
              </a:extLst>
            </p:cNvPr>
            <p:cNvSpPr txBox="1"/>
            <p:nvPr/>
          </p:nvSpPr>
          <p:spPr>
            <a:xfrm>
              <a:off x="9310499" y="3184176"/>
              <a:ext cx="1427480" cy="317194"/>
            </a:xfrm>
            <a:prstGeom prst="rect">
              <a:avLst/>
            </a:prstGeom>
            <a:noFill/>
          </p:spPr>
          <p:txBody>
            <a:bodyPr wrap="square" rtlCol="0">
              <a:spAutoFit/>
            </a:bodyPr>
            <a:lstStyle/>
            <a:p>
              <a:pPr algn="ctr"/>
              <a:r>
                <a:rPr lang="zh-CN" altLang="en-US" sz="1000" b="1" dirty="0">
                  <a:solidFill>
                    <a:schemeClr val="bg1"/>
                  </a:solidFill>
                  <a:latin typeface="微软雅黑" panose="020B0503020204020204" charset="-122"/>
                  <a:ea typeface="微软雅黑" panose="020B0503020204020204" charset="-122"/>
                </a:rPr>
                <a:t>请在此输入文字</a:t>
              </a:r>
            </a:p>
          </p:txBody>
        </p:sp>
        <p:grpSp>
          <p:nvGrpSpPr>
            <p:cNvPr id="15" name="组合 14">
              <a:extLst>
                <a:ext uri="{FF2B5EF4-FFF2-40B4-BE49-F238E27FC236}">
                  <a16:creationId xmlns:a16="http://schemas.microsoft.com/office/drawing/2014/main" id="{B43622DB-72C6-4F29-80D6-25DCC408CE9C}"/>
                </a:ext>
              </a:extLst>
            </p:cNvPr>
            <p:cNvGrpSpPr/>
            <p:nvPr/>
          </p:nvGrpSpPr>
          <p:grpSpPr>
            <a:xfrm>
              <a:off x="6957060" y="2402840"/>
              <a:ext cx="417195" cy="786765"/>
              <a:chOff x="4670" y="4925"/>
              <a:chExt cx="260" cy="512"/>
            </a:xfrm>
          </p:grpSpPr>
          <p:sp>
            <p:nvSpPr>
              <p:cNvPr id="32" name="Freeform 81">
                <a:extLst>
                  <a:ext uri="{FF2B5EF4-FFF2-40B4-BE49-F238E27FC236}">
                    <a16:creationId xmlns:a16="http://schemas.microsoft.com/office/drawing/2014/main" id="{70AA3D60-935A-4967-AFC0-8AB3D2B8A06E}"/>
                  </a:ext>
                </a:extLst>
              </p:cNvPr>
              <p:cNvSpPr/>
              <p:nvPr/>
            </p:nvSpPr>
            <p:spPr bwMode="auto">
              <a:xfrm>
                <a:off x="4670" y="5095"/>
                <a:ext cx="260" cy="343"/>
              </a:xfrm>
              <a:custGeom>
                <a:avLst/>
                <a:gdLst>
                  <a:gd name="T0" fmla="*/ 72 w 72"/>
                  <a:gd name="T1" fmla="*/ 30 h 96"/>
                  <a:gd name="T2" fmla="*/ 72 w 72"/>
                  <a:gd name="T3" fmla="*/ 6 h 96"/>
                  <a:gd name="T4" fmla="*/ 66 w 72"/>
                  <a:gd name="T5" fmla="*/ 0 h 96"/>
                  <a:gd name="T6" fmla="*/ 60 w 72"/>
                  <a:gd name="T7" fmla="*/ 6 h 96"/>
                  <a:gd name="T8" fmla="*/ 60 w 72"/>
                  <a:gd name="T9" fmla="*/ 30 h 96"/>
                  <a:gd name="T10" fmla="*/ 36 w 72"/>
                  <a:gd name="T11" fmla="*/ 54 h 96"/>
                  <a:gd name="T12" fmla="*/ 12 w 72"/>
                  <a:gd name="T13" fmla="*/ 30 h 96"/>
                  <a:gd name="T14" fmla="*/ 12 w 72"/>
                  <a:gd name="T15" fmla="*/ 6 h 96"/>
                  <a:gd name="T16" fmla="*/ 6 w 72"/>
                  <a:gd name="T17" fmla="*/ 0 h 96"/>
                  <a:gd name="T18" fmla="*/ 0 w 72"/>
                  <a:gd name="T19" fmla="*/ 6 h 96"/>
                  <a:gd name="T20" fmla="*/ 0 w 72"/>
                  <a:gd name="T21" fmla="*/ 30 h 96"/>
                  <a:gd name="T22" fmla="*/ 30 w 72"/>
                  <a:gd name="T23" fmla="*/ 66 h 96"/>
                  <a:gd name="T24" fmla="*/ 30 w 72"/>
                  <a:gd name="T25" fmla="*/ 84 h 96"/>
                  <a:gd name="T26" fmla="*/ 6 w 72"/>
                  <a:gd name="T27" fmla="*/ 84 h 96"/>
                  <a:gd name="T28" fmla="*/ 0 w 72"/>
                  <a:gd name="T29" fmla="*/ 90 h 96"/>
                  <a:gd name="T30" fmla="*/ 6 w 72"/>
                  <a:gd name="T31" fmla="*/ 96 h 96"/>
                  <a:gd name="T32" fmla="*/ 66 w 72"/>
                  <a:gd name="T33" fmla="*/ 96 h 96"/>
                  <a:gd name="T34" fmla="*/ 72 w 72"/>
                  <a:gd name="T35" fmla="*/ 90 h 96"/>
                  <a:gd name="T36" fmla="*/ 66 w 72"/>
                  <a:gd name="T37" fmla="*/ 84 h 96"/>
                  <a:gd name="T38" fmla="*/ 42 w 72"/>
                  <a:gd name="T39" fmla="*/ 84 h 96"/>
                  <a:gd name="T40" fmla="*/ 42 w 72"/>
                  <a:gd name="T41" fmla="*/ 66 h 96"/>
                  <a:gd name="T42" fmla="*/ 72 w 72"/>
                  <a:gd name="T43"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96">
                    <a:moveTo>
                      <a:pt x="72" y="30"/>
                    </a:moveTo>
                    <a:cubicBezTo>
                      <a:pt x="72" y="6"/>
                      <a:pt x="72" y="6"/>
                      <a:pt x="72" y="6"/>
                    </a:cubicBezTo>
                    <a:cubicBezTo>
                      <a:pt x="72" y="3"/>
                      <a:pt x="69" y="0"/>
                      <a:pt x="66" y="0"/>
                    </a:cubicBezTo>
                    <a:cubicBezTo>
                      <a:pt x="63" y="0"/>
                      <a:pt x="60" y="3"/>
                      <a:pt x="60" y="6"/>
                    </a:cubicBezTo>
                    <a:cubicBezTo>
                      <a:pt x="60" y="30"/>
                      <a:pt x="60" y="30"/>
                      <a:pt x="60" y="30"/>
                    </a:cubicBezTo>
                    <a:cubicBezTo>
                      <a:pt x="60" y="31"/>
                      <a:pt x="60" y="54"/>
                      <a:pt x="36" y="54"/>
                    </a:cubicBezTo>
                    <a:cubicBezTo>
                      <a:pt x="13" y="54"/>
                      <a:pt x="12" y="32"/>
                      <a:pt x="12" y="30"/>
                    </a:cubicBezTo>
                    <a:cubicBezTo>
                      <a:pt x="12" y="6"/>
                      <a:pt x="12" y="6"/>
                      <a:pt x="12" y="6"/>
                    </a:cubicBezTo>
                    <a:cubicBezTo>
                      <a:pt x="12" y="3"/>
                      <a:pt x="9" y="0"/>
                      <a:pt x="6" y="0"/>
                    </a:cubicBezTo>
                    <a:cubicBezTo>
                      <a:pt x="3" y="0"/>
                      <a:pt x="0" y="3"/>
                      <a:pt x="0" y="6"/>
                    </a:cubicBezTo>
                    <a:cubicBezTo>
                      <a:pt x="0" y="30"/>
                      <a:pt x="0" y="30"/>
                      <a:pt x="0" y="30"/>
                    </a:cubicBezTo>
                    <a:cubicBezTo>
                      <a:pt x="0" y="42"/>
                      <a:pt x="6" y="63"/>
                      <a:pt x="30" y="66"/>
                    </a:cubicBezTo>
                    <a:cubicBezTo>
                      <a:pt x="30" y="84"/>
                      <a:pt x="30" y="84"/>
                      <a:pt x="30" y="84"/>
                    </a:cubicBezTo>
                    <a:cubicBezTo>
                      <a:pt x="6" y="84"/>
                      <a:pt x="6" y="84"/>
                      <a:pt x="6" y="84"/>
                    </a:cubicBezTo>
                    <a:cubicBezTo>
                      <a:pt x="3" y="84"/>
                      <a:pt x="0" y="87"/>
                      <a:pt x="0" y="90"/>
                    </a:cubicBezTo>
                    <a:cubicBezTo>
                      <a:pt x="0" y="93"/>
                      <a:pt x="3" y="96"/>
                      <a:pt x="6" y="96"/>
                    </a:cubicBezTo>
                    <a:cubicBezTo>
                      <a:pt x="66" y="96"/>
                      <a:pt x="66" y="96"/>
                      <a:pt x="66" y="96"/>
                    </a:cubicBezTo>
                    <a:cubicBezTo>
                      <a:pt x="69" y="96"/>
                      <a:pt x="72" y="93"/>
                      <a:pt x="72" y="90"/>
                    </a:cubicBezTo>
                    <a:cubicBezTo>
                      <a:pt x="72" y="87"/>
                      <a:pt x="69" y="84"/>
                      <a:pt x="66" y="84"/>
                    </a:cubicBezTo>
                    <a:cubicBezTo>
                      <a:pt x="42" y="84"/>
                      <a:pt x="42" y="84"/>
                      <a:pt x="42" y="84"/>
                    </a:cubicBezTo>
                    <a:cubicBezTo>
                      <a:pt x="42" y="66"/>
                      <a:pt x="42" y="66"/>
                      <a:pt x="42" y="66"/>
                    </a:cubicBezTo>
                    <a:cubicBezTo>
                      <a:pt x="66" y="63"/>
                      <a:pt x="72" y="42"/>
                      <a:pt x="72" y="3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3" name="Freeform 82">
                <a:extLst>
                  <a:ext uri="{FF2B5EF4-FFF2-40B4-BE49-F238E27FC236}">
                    <a16:creationId xmlns:a16="http://schemas.microsoft.com/office/drawing/2014/main" id="{1DB7BA28-87F6-43B0-85B3-A071C015E83F}"/>
                  </a:ext>
                </a:extLst>
              </p:cNvPr>
              <p:cNvSpPr/>
              <p:nvPr/>
            </p:nvSpPr>
            <p:spPr bwMode="auto">
              <a:xfrm>
                <a:off x="4735" y="4925"/>
                <a:ext cx="130" cy="343"/>
              </a:xfrm>
              <a:custGeom>
                <a:avLst/>
                <a:gdLst>
                  <a:gd name="T0" fmla="*/ 18 w 36"/>
                  <a:gd name="T1" fmla="*/ 96 h 96"/>
                  <a:gd name="T2" fmla="*/ 36 w 36"/>
                  <a:gd name="T3" fmla="*/ 78 h 96"/>
                  <a:gd name="T4" fmla="*/ 36 w 36"/>
                  <a:gd name="T5" fmla="*/ 54 h 96"/>
                  <a:gd name="T6" fmla="*/ 0 w 36"/>
                  <a:gd name="T7" fmla="*/ 54 h 96"/>
                  <a:gd name="T8" fmla="*/ 0 w 36"/>
                  <a:gd name="T9" fmla="*/ 48 h 96"/>
                  <a:gd name="T10" fmla="*/ 36 w 36"/>
                  <a:gd name="T11" fmla="*/ 48 h 96"/>
                  <a:gd name="T12" fmla="*/ 36 w 36"/>
                  <a:gd name="T13" fmla="*/ 18 h 96"/>
                  <a:gd name="T14" fmla="*/ 18 w 36"/>
                  <a:gd name="T15" fmla="*/ 0 h 96"/>
                  <a:gd name="T16" fmla="*/ 0 w 36"/>
                  <a:gd name="T17" fmla="*/ 18 h 96"/>
                  <a:gd name="T18" fmla="*/ 0 w 36"/>
                  <a:gd name="T19" fmla="*/ 78 h 96"/>
                  <a:gd name="T20" fmla="*/ 18 w 36"/>
                  <a:gd name="T2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18" y="96"/>
                    </a:moveTo>
                    <a:cubicBezTo>
                      <a:pt x="28" y="96"/>
                      <a:pt x="36" y="88"/>
                      <a:pt x="36" y="78"/>
                    </a:cubicBezTo>
                    <a:cubicBezTo>
                      <a:pt x="36" y="54"/>
                      <a:pt x="36" y="54"/>
                      <a:pt x="36" y="54"/>
                    </a:cubicBezTo>
                    <a:cubicBezTo>
                      <a:pt x="0" y="54"/>
                      <a:pt x="0" y="54"/>
                      <a:pt x="0" y="54"/>
                    </a:cubicBezTo>
                    <a:cubicBezTo>
                      <a:pt x="0" y="48"/>
                      <a:pt x="0" y="48"/>
                      <a:pt x="0" y="48"/>
                    </a:cubicBezTo>
                    <a:cubicBezTo>
                      <a:pt x="36" y="48"/>
                      <a:pt x="36" y="48"/>
                      <a:pt x="36" y="48"/>
                    </a:cubicBezTo>
                    <a:cubicBezTo>
                      <a:pt x="36" y="18"/>
                      <a:pt x="36" y="18"/>
                      <a:pt x="36" y="18"/>
                    </a:cubicBezTo>
                    <a:cubicBezTo>
                      <a:pt x="36" y="8"/>
                      <a:pt x="28" y="0"/>
                      <a:pt x="18" y="0"/>
                    </a:cubicBezTo>
                    <a:cubicBezTo>
                      <a:pt x="8" y="0"/>
                      <a:pt x="0" y="8"/>
                      <a:pt x="0" y="18"/>
                    </a:cubicBezTo>
                    <a:cubicBezTo>
                      <a:pt x="0" y="78"/>
                      <a:pt x="0" y="78"/>
                      <a:pt x="0" y="78"/>
                    </a:cubicBezTo>
                    <a:cubicBezTo>
                      <a:pt x="0" y="88"/>
                      <a:pt x="8" y="96"/>
                      <a:pt x="18" y="96"/>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sp>
          <p:nvSpPr>
            <p:cNvPr id="16" name="Freeform 83">
              <a:extLst>
                <a:ext uri="{FF2B5EF4-FFF2-40B4-BE49-F238E27FC236}">
                  <a16:creationId xmlns:a16="http://schemas.microsoft.com/office/drawing/2014/main" id="{388874E0-4810-47CD-B48F-7DB67B885AB0}"/>
                </a:ext>
              </a:extLst>
            </p:cNvPr>
            <p:cNvSpPr/>
            <p:nvPr/>
          </p:nvSpPr>
          <p:spPr bwMode="auto">
            <a:xfrm>
              <a:off x="8365490" y="4090670"/>
              <a:ext cx="521970" cy="678815"/>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nvGrpSpPr>
            <p:cNvPr id="17" name="组合 16">
              <a:extLst>
                <a:ext uri="{FF2B5EF4-FFF2-40B4-BE49-F238E27FC236}">
                  <a16:creationId xmlns:a16="http://schemas.microsoft.com/office/drawing/2014/main" id="{28D7B140-3884-448A-8813-ABDEA0CC39AC}"/>
                </a:ext>
              </a:extLst>
            </p:cNvPr>
            <p:cNvGrpSpPr/>
            <p:nvPr/>
          </p:nvGrpSpPr>
          <p:grpSpPr>
            <a:xfrm>
              <a:off x="9683115" y="2443480"/>
              <a:ext cx="501650" cy="587375"/>
              <a:chOff x="8555" y="4960"/>
              <a:chExt cx="430" cy="529"/>
            </a:xfrm>
          </p:grpSpPr>
          <p:sp>
            <p:nvSpPr>
              <p:cNvPr id="18" name="Rectangle 94">
                <a:extLst>
                  <a:ext uri="{FF2B5EF4-FFF2-40B4-BE49-F238E27FC236}">
                    <a16:creationId xmlns:a16="http://schemas.microsoft.com/office/drawing/2014/main" id="{20B09235-8A0E-4D51-907E-A764D47E1E00}"/>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19" name="Rectangle 95">
                <a:extLst>
                  <a:ext uri="{FF2B5EF4-FFF2-40B4-BE49-F238E27FC236}">
                    <a16:creationId xmlns:a16="http://schemas.microsoft.com/office/drawing/2014/main" id="{D3956559-3AC3-4BF0-AAA7-477E9C5BE205}"/>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0" name="Rectangle 96">
                <a:extLst>
                  <a:ext uri="{FF2B5EF4-FFF2-40B4-BE49-F238E27FC236}">
                    <a16:creationId xmlns:a16="http://schemas.microsoft.com/office/drawing/2014/main" id="{8DB1BE90-5C07-4907-ADAF-1A83B1037CBA}"/>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1" name="Rectangle 97">
                <a:extLst>
                  <a:ext uri="{FF2B5EF4-FFF2-40B4-BE49-F238E27FC236}">
                    <a16:creationId xmlns:a16="http://schemas.microsoft.com/office/drawing/2014/main" id="{64E79FD3-C7B4-4879-91B8-5AE8ED8BC253}"/>
                  </a:ext>
                </a:extLst>
              </p:cNvPr>
              <p:cNvSpPr>
                <a:spLocks noChangeArrowheads="1"/>
              </p:cNvSpPr>
              <p:nvPr/>
            </p:nvSpPr>
            <p:spPr bwMode="auto">
              <a:xfrm>
                <a:off x="885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2" name="Rectangle 98">
                <a:extLst>
                  <a:ext uri="{FF2B5EF4-FFF2-40B4-BE49-F238E27FC236}">
                    <a16:creationId xmlns:a16="http://schemas.microsoft.com/office/drawing/2014/main" id="{B291E7DF-4C3C-4618-A4E3-53A004900F2D}"/>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3" name="Rectangle 99">
                <a:extLst>
                  <a:ext uri="{FF2B5EF4-FFF2-40B4-BE49-F238E27FC236}">
                    <a16:creationId xmlns:a16="http://schemas.microsoft.com/office/drawing/2014/main" id="{451D9920-A553-4D5D-A670-660A53B8CA0B}"/>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4" name="Rectangle 100">
                <a:extLst>
                  <a:ext uri="{FF2B5EF4-FFF2-40B4-BE49-F238E27FC236}">
                    <a16:creationId xmlns:a16="http://schemas.microsoft.com/office/drawing/2014/main" id="{D31B9F1C-C149-45EA-A959-6AFF44D8B3EC}"/>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5" name="Rectangle 101">
                <a:extLst>
                  <a:ext uri="{FF2B5EF4-FFF2-40B4-BE49-F238E27FC236}">
                    <a16:creationId xmlns:a16="http://schemas.microsoft.com/office/drawing/2014/main" id="{FA82B67D-DE43-4F5B-AF5F-1651C2DD9055}"/>
                  </a:ext>
                </a:extLst>
              </p:cNvPr>
              <p:cNvSpPr>
                <a:spLocks noChangeArrowheads="1"/>
              </p:cNvSpPr>
              <p:nvPr/>
            </p:nvSpPr>
            <p:spPr bwMode="auto">
              <a:xfrm>
                <a:off x="8595" y="4960"/>
                <a:ext cx="85" cy="255"/>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6" name="Freeform 102">
                <a:extLst>
                  <a:ext uri="{FF2B5EF4-FFF2-40B4-BE49-F238E27FC236}">
                    <a16:creationId xmlns:a16="http://schemas.microsoft.com/office/drawing/2014/main" id="{6B5C3745-CC09-4BCC-85D0-D1CBDB1360BB}"/>
                  </a:ext>
                </a:extLst>
              </p:cNvPr>
              <p:cNvSpPr/>
              <p:nvPr/>
            </p:nvSpPr>
            <p:spPr bwMode="auto">
              <a:xfrm>
                <a:off x="8555" y="5083"/>
                <a:ext cx="430" cy="407"/>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7" name="Freeform 103">
                <a:extLst>
                  <a:ext uri="{FF2B5EF4-FFF2-40B4-BE49-F238E27FC236}">
                    <a16:creationId xmlns:a16="http://schemas.microsoft.com/office/drawing/2014/main" id="{1A3D0915-C6F8-4914-BC1F-9C280D38D283}"/>
                  </a:ext>
                </a:extLst>
              </p:cNvPr>
              <p:cNvSpPr/>
              <p:nvPr/>
            </p:nvSpPr>
            <p:spPr bwMode="auto">
              <a:xfrm>
                <a:off x="8555" y="5083"/>
                <a:ext cx="430" cy="407"/>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8" name="Rectangle 104">
                <a:extLst>
                  <a:ext uri="{FF2B5EF4-FFF2-40B4-BE49-F238E27FC236}">
                    <a16:creationId xmlns:a16="http://schemas.microsoft.com/office/drawing/2014/main" id="{D62494FA-5C45-467B-AA7A-E5A5EE356C25}"/>
                  </a:ext>
                </a:extLst>
              </p:cNvPr>
              <p:cNvSpPr>
                <a:spLocks noChangeArrowheads="1"/>
              </p:cNvSpPr>
              <p:nvPr/>
            </p:nvSpPr>
            <p:spPr bwMode="auto">
              <a:xfrm>
                <a:off x="8725" y="4960"/>
                <a:ext cx="85" cy="19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29" name="Rectangle 105">
                <a:extLst>
                  <a:ext uri="{FF2B5EF4-FFF2-40B4-BE49-F238E27FC236}">
                    <a16:creationId xmlns:a16="http://schemas.microsoft.com/office/drawing/2014/main" id="{C43F60BC-FF3E-496D-820D-6B2F1D84BA68}"/>
                  </a:ext>
                </a:extLst>
              </p:cNvPr>
              <p:cNvSpPr>
                <a:spLocks noChangeArrowheads="1"/>
              </p:cNvSpPr>
              <p:nvPr/>
            </p:nvSpPr>
            <p:spPr bwMode="auto">
              <a:xfrm>
                <a:off x="8725" y="4960"/>
                <a:ext cx="85" cy="190"/>
              </a:xfrm>
              <a:prstGeom prst="rect">
                <a:avLst/>
              </a:pr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0" name="Freeform 106">
                <a:extLst>
                  <a:ext uri="{FF2B5EF4-FFF2-40B4-BE49-F238E27FC236}">
                    <a16:creationId xmlns:a16="http://schemas.microsoft.com/office/drawing/2014/main" id="{70B70EBF-35C8-4BD0-B939-36D91264DE27}"/>
                  </a:ext>
                </a:extLst>
              </p:cNvPr>
              <p:cNvSpPr/>
              <p:nvPr/>
            </p:nvSpPr>
            <p:spPr bwMode="auto">
              <a:xfrm>
                <a:off x="8725" y="4960"/>
                <a:ext cx="85" cy="19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sp>
            <p:nvSpPr>
              <p:cNvPr id="31" name="Freeform 107">
                <a:extLst>
                  <a:ext uri="{FF2B5EF4-FFF2-40B4-BE49-F238E27FC236}">
                    <a16:creationId xmlns:a16="http://schemas.microsoft.com/office/drawing/2014/main" id="{ED717F68-6880-470E-AE25-F7F27329DA7E}"/>
                  </a:ext>
                </a:extLst>
              </p:cNvPr>
              <p:cNvSpPr/>
              <p:nvPr/>
            </p:nvSpPr>
            <p:spPr bwMode="auto">
              <a:xfrm>
                <a:off x="8725" y="4960"/>
                <a:ext cx="85" cy="19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000">
                  <a:latin typeface="+mn-lt"/>
                  <a:ea typeface="+mn-ea"/>
                </a:endParaRPr>
              </a:p>
            </p:txBody>
          </p:sp>
        </p:grpSp>
      </p:grpSp>
      <p:sp>
        <p:nvSpPr>
          <p:cNvPr id="34" name="TextBox 54">
            <a:extLst>
              <a:ext uri="{FF2B5EF4-FFF2-40B4-BE49-F238E27FC236}">
                <a16:creationId xmlns:a16="http://schemas.microsoft.com/office/drawing/2014/main" id="{0C6ADA13-97B1-4565-B4B6-7EE2E5C1F1F9}"/>
              </a:ext>
            </a:extLst>
          </p:cNvPr>
          <p:cNvSpPr txBox="1"/>
          <p:nvPr/>
        </p:nvSpPr>
        <p:spPr>
          <a:xfrm>
            <a:off x="1635406" y="3107222"/>
            <a:ext cx="553631" cy="665672"/>
          </a:xfrm>
          <a:prstGeom prst="rect">
            <a:avLst/>
          </a:prstGeom>
          <a:noFill/>
        </p:spPr>
        <p:txBody>
          <a:bodyPr wrap="square" lIns="49634" tIns="24817" rIns="49634" bIns="24817" rtlCol="0">
            <a:spAutoFit/>
          </a:bodyPr>
          <a:lstStyle/>
          <a:p>
            <a:r>
              <a:rPr lang="id-ID" sz="4000" dirty="0">
                <a:solidFill>
                  <a:schemeClr val="bg1">
                    <a:lumMod val="50000"/>
                  </a:schemeClr>
                </a:solidFill>
                <a:latin typeface="+mj-lt"/>
              </a:rPr>
              <a:t>1</a:t>
            </a:r>
            <a:r>
              <a:rPr lang="en-US" sz="4000" dirty="0">
                <a:solidFill>
                  <a:schemeClr val="bg1">
                    <a:lumMod val="50000"/>
                  </a:schemeClr>
                </a:solidFill>
                <a:latin typeface="+mj-lt"/>
              </a:rPr>
              <a:t>.</a:t>
            </a:r>
            <a:endParaRPr lang="id-ID" sz="4000" dirty="0">
              <a:solidFill>
                <a:schemeClr val="bg1">
                  <a:lumMod val="50000"/>
                </a:schemeClr>
              </a:solidFill>
              <a:latin typeface="+mj-lt"/>
            </a:endParaRPr>
          </a:p>
        </p:txBody>
      </p:sp>
      <p:sp>
        <p:nvSpPr>
          <p:cNvPr id="35" name="Rectangle 19">
            <a:extLst>
              <a:ext uri="{FF2B5EF4-FFF2-40B4-BE49-F238E27FC236}">
                <a16:creationId xmlns:a16="http://schemas.microsoft.com/office/drawing/2014/main" id="{C1598F5A-113C-4159-A24D-033FA3762ABD}"/>
              </a:ext>
            </a:extLst>
          </p:cNvPr>
          <p:cNvSpPr/>
          <p:nvPr/>
        </p:nvSpPr>
        <p:spPr>
          <a:xfrm>
            <a:off x="2116495" y="3189647"/>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36" name="TextBox 56">
            <a:extLst>
              <a:ext uri="{FF2B5EF4-FFF2-40B4-BE49-F238E27FC236}">
                <a16:creationId xmlns:a16="http://schemas.microsoft.com/office/drawing/2014/main" id="{9D68B622-A6D3-4FC9-8855-21A3C2BCF6AC}"/>
              </a:ext>
            </a:extLst>
          </p:cNvPr>
          <p:cNvSpPr txBox="1"/>
          <p:nvPr/>
        </p:nvSpPr>
        <p:spPr>
          <a:xfrm>
            <a:off x="1635406" y="4070206"/>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2.</a:t>
            </a:r>
            <a:endParaRPr lang="id-ID" sz="4000" dirty="0">
              <a:solidFill>
                <a:schemeClr val="bg1">
                  <a:lumMod val="50000"/>
                </a:schemeClr>
              </a:solidFill>
              <a:latin typeface="+mj-lt"/>
            </a:endParaRPr>
          </a:p>
        </p:txBody>
      </p:sp>
      <p:sp>
        <p:nvSpPr>
          <p:cNvPr id="37" name="Rectangle 19">
            <a:extLst>
              <a:ext uri="{FF2B5EF4-FFF2-40B4-BE49-F238E27FC236}">
                <a16:creationId xmlns:a16="http://schemas.microsoft.com/office/drawing/2014/main" id="{CF82D705-DD5B-4A9D-B2CE-C66941910FB3}"/>
              </a:ext>
            </a:extLst>
          </p:cNvPr>
          <p:cNvSpPr/>
          <p:nvPr/>
        </p:nvSpPr>
        <p:spPr>
          <a:xfrm>
            <a:off x="2116495" y="4152633"/>
            <a:ext cx="3925109" cy="511784"/>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sp>
        <p:nvSpPr>
          <p:cNvPr id="38" name="TextBox 58">
            <a:extLst>
              <a:ext uri="{FF2B5EF4-FFF2-40B4-BE49-F238E27FC236}">
                <a16:creationId xmlns:a16="http://schemas.microsoft.com/office/drawing/2014/main" id="{AA8E0DEE-C471-44C7-BE4E-2394D8520C8D}"/>
              </a:ext>
            </a:extLst>
          </p:cNvPr>
          <p:cNvSpPr txBox="1"/>
          <p:nvPr/>
        </p:nvSpPr>
        <p:spPr>
          <a:xfrm>
            <a:off x="1635406" y="5034011"/>
            <a:ext cx="553631" cy="665672"/>
          </a:xfrm>
          <a:prstGeom prst="rect">
            <a:avLst/>
          </a:prstGeom>
          <a:noFill/>
        </p:spPr>
        <p:txBody>
          <a:bodyPr wrap="square" lIns="49634" tIns="24817" rIns="49634" bIns="24817" rtlCol="0">
            <a:spAutoFit/>
          </a:bodyPr>
          <a:lstStyle/>
          <a:p>
            <a:r>
              <a:rPr lang="en-US" sz="4000" dirty="0">
                <a:solidFill>
                  <a:schemeClr val="bg1">
                    <a:lumMod val="50000"/>
                  </a:schemeClr>
                </a:solidFill>
                <a:latin typeface="+mj-lt"/>
              </a:rPr>
              <a:t>3.</a:t>
            </a:r>
            <a:endParaRPr lang="id-ID" sz="4000" dirty="0">
              <a:solidFill>
                <a:schemeClr val="bg1">
                  <a:lumMod val="50000"/>
                </a:schemeClr>
              </a:solidFill>
              <a:latin typeface="+mj-lt"/>
            </a:endParaRPr>
          </a:p>
        </p:txBody>
      </p:sp>
      <p:sp>
        <p:nvSpPr>
          <p:cNvPr id="39" name="Rectangle 19">
            <a:extLst>
              <a:ext uri="{FF2B5EF4-FFF2-40B4-BE49-F238E27FC236}">
                <a16:creationId xmlns:a16="http://schemas.microsoft.com/office/drawing/2014/main" id="{03FB1381-6267-474E-87B5-D16AB1AD6EE7}"/>
              </a:ext>
            </a:extLst>
          </p:cNvPr>
          <p:cNvSpPr/>
          <p:nvPr/>
        </p:nvSpPr>
        <p:spPr>
          <a:xfrm>
            <a:off x="2116495" y="5116437"/>
            <a:ext cx="3925109" cy="484597"/>
          </a:xfrm>
          <a:prstGeom prst="rect">
            <a:avLst/>
          </a:prstGeom>
        </p:spPr>
        <p:txBody>
          <a:bodyPr wrap="square" lIns="49634" tIns="24817" rIns="49634" bIns="24817">
            <a:spAutoFit/>
          </a:bodyPr>
          <a:lstStyle/>
          <a:p>
            <a:pPr>
              <a:lnSpc>
                <a:spcPct val="150000"/>
              </a:lnSpc>
            </a:pPr>
            <a:r>
              <a:rPr lang="zh-CN" altLang="en-US" sz="1000" dirty="0">
                <a:solidFill>
                  <a:schemeClr val="bg1">
                    <a:lumMod val="50000"/>
                  </a:schemeClr>
                </a:solidFill>
                <a:latin typeface="微软雅黑" pitchFamily="34" charset="-122"/>
                <a:ea typeface="微软雅黑" pitchFamily="34" charset="-122"/>
              </a:rPr>
              <a:t>在此框中选择粘贴，并选择只保留文字。您的内容打在这里，或者通过复制您的文本后，在此框您，或者通过复制您的文本后，</a:t>
            </a:r>
            <a:endParaRPr lang="en-US" altLang="zh-CN" sz="1000" dirty="0">
              <a:solidFill>
                <a:schemeClr val="bg1">
                  <a:lumMod val="50000"/>
                </a:schemeClr>
              </a:solidFill>
              <a:latin typeface="微软雅黑" pitchFamily="34" charset="-122"/>
              <a:ea typeface="微软雅黑" pitchFamily="34" charset="-122"/>
            </a:endParaRPr>
          </a:p>
        </p:txBody>
      </p:sp>
      <p:cxnSp>
        <p:nvCxnSpPr>
          <p:cNvPr id="40" name="直接连接符 39">
            <a:extLst>
              <a:ext uri="{FF2B5EF4-FFF2-40B4-BE49-F238E27FC236}">
                <a16:creationId xmlns:a16="http://schemas.microsoft.com/office/drawing/2014/main" id="{72DA3398-2ED1-4A12-90C2-068B3E401807}"/>
              </a:ext>
            </a:extLst>
          </p:cNvPr>
          <p:cNvCxnSpPr/>
          <p:nvPr/>
        </p:nvCxnSpPr>
        <p:spPr>
          <a:xfrm>
            <a:off x="1782786" y="3841322"/>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9C3B46A8-AC61-4D05-A153-002126D31A8D}"/>
              </a:ext>
            </a:extLst>
          </p:cNvPr>
          <p:cNvCxnSpPr/>
          <p:nvPr/>
        </p:nvCxnSpPr>
        <p:spPr>
          <a:xfrm>
            <a:off x="1782786" y="4751971"/>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2" name="圆角矩形 6">
            <a:extLst>
              <a:ext uri="{FF2B5EF4-FFF2-40B4-BE49-F238E27FC236}">
                <a16:creationId xmlns:a16="http://schemas.microsoft.com/office/drawing/2014/main" id="{A9104544-FF82-459E-A1C8-C03F27996912}"/>
              </a:ext>
            </a:extLst>
          </p:cNvPr>
          <p:cNvSpPr>
            <a:spLocks noChangeArrowheads="1"/>
          </p:cNvSpPr>
          <p:nvPr/>
        </p:nvSpPr>
        <p:spPr bwMode="auto">
          <a:xfrm>
            <a:off x="1722201" y="2432526"/>
            <a:ext cx="2471738" cy="461963"/>
          </a:xfrm>
          <a:prstGeom prst="roundRect">
            <a:avLst>
              <a:gd name="adj" fmla="val 16667"/>
            </a:avLst>
          </a:prstGeom>
          <a:solidFill>
            <a:srgbClr val="F26867"/>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600">
              <a:solidFill>
                <a:srgbClr val="FFFFFF"/>
              </a:solidFill>
            </a:endParaRPr>
          </a:p>
        </p:txBody>
      </p:sp>
      <p:sp>
        <p:nvSpPr>
          <p:cNvPr id="43" name="文本框 7">
            <a:extLst>
              <a:ext uri="{FF2B5EF4-FFF2-40B4-BE49-F238E27FC236}">
                <a16:creationId xmlns:a16="http://schemas.microsoft.com/office/drawing/2014/main" id="{A7B11D1D-D6DE-438F-B656-26B9C31CCFF5}"/>
              </a:ext>
            </a:extLst>
          </p:cNvPr>
          <p:cNvSpPr txBox="1">
            <a:spLocks noChangeArrowheads="1"/>
          </p:cNvSpPr>
          <p:nvPr/>
        </p:nvSpPr>
        <p:spPr bwMode="auto">
          <a:xfrm>
            <a:off x="1927266" y="2480151"/>
            <a:ext cx="2060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4" name="直接连接符 43">
            <a:extLst>
              <a:ext uri="{FF2B5EF4-FFF2-40B4-BE49-F238E27FC236}">
                <a16:creationId xmlns:a16="http://schemas.microsoft.com/office/drawing/2014/main" id="{9F31B4F6-4C39-47E2-9122-4DBB81FB4921}"/>
              </a:ext>
            </a:extLst>
          </p:cNvPr>
          <p:cNvCxnSpPr/>
          <p:nvPr/>
        </p:nvCxnSpPr>
        <p:spPr>
          <a:xfrm>
            <a:off x="1782784" y="5715775"/>
            <a:ext cx="42588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7002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14" presetClass="entr" presetSubtype="10"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randombar(horizontal)">
                                      <p:cBhvr>
                                        <p:cTn id="17" dur="250"/>
                                        <p:tgtEl>
                                          <p:spTgt spid="34"/>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250"/>
                                        <p:tgtEl>
                                          <p:spTgt spid="35"/>
                                        </p:tgtEl>
                                        <p:attrNameLst>
                                          <p:attrName>ppt_y</p:attrName>
                                        </p:attrNameLst>
                                      </p:cBhvr>
                                      <p:tavLst>
                                        <p:tav tm="0">
                                          <p:val>
                                            <p:strVal val="#ppt_y+#ppt_h*1.125000"/>
                                          </p:val>
                                        </p:tav>
                                        <p:tav tm="100000">
                                          <p:val>
                                            <p:strVal val="#ppt_y"/>
                                          </p:val>
                                        </p:tav>
                                      </p:tavLst>
                                    </p:anim>
                                    <p:animEffect transition="in" filter="wipe(up)">
                                      <p:cBhvr>
                                        <p:cTn id="22" dur="250"/>
                                        <p:tgtEl>
                                          <p:spTgt spid="35"/>
                                        </p:tgtEl>
                                      </p:cBhvr>
                                    </p:animEffect>
                                  </p:childTnLst>
                                </p:cTn>
                              </p:par>
                            </p:childTnLst>
                          </p:cTn>
                        </p:par>
                        <p:par>
                          <p:cTn id="23" fill="hold">
                            <p:stCondLst>
                              <p:cond delay="1750"/>
                            </p:stCondLst>
                            <p:childTnLst>
                              <p:par>
                                <p:cTn id="24" presetID="12" presetClass="entr" presetSubtype="4"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250"/>
                                        <p:tgtEl>
                                          <p:spTgt spid="40"/>
                                        </p:tgtEl>
                                        <p:attrNameLst>
                                          <p:attrName>ppt_y</p:attrName>
                                        </p:attrNameLst>
                                      </p:cBhvr>
                                      <p:tavLst>
                                        <p:tav tm="0">
                                          <p:val>
                                            <p:strVal val="#ppt_y+#ppt_h*1.125000"/>
                                          </p:val>
                                        </p:tav>
                                        <p:tav tm="100000">
                                          <p:val>
                                            <p:strVal val="#ppt_y"/>
                                          </p:val>
                                        </p:tav>
                                      </p:tavLst>
                                    </p:anim>
                                    <p:animEffect transition="in" filter="wipe(up)">
                                      <p:cBhvr>
                                        <p:cTn id="27" dur="250"/>
                                        <p:tgtEl>
                                          <p:spTgt spid="40"/>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randombar(horizontal)">
                                      <p:cBhvr>
                                        <p:cTn id="31" dur="250"/>
                                        <p:tgtEl>
                                          <p:spTgt spid="36"/>
                                        </p:tgtEl>
                                      </p:cBhvr>
                                    </p:animEffect>
                                  </p:childTnLst>
                                </p:cTn>
                              </p:par>
                            </p:childTnLst>
                          </p:cTn>
                        </p:par>
                        <p:par>
                          <p:cTn id="32" fill="hold">
                            <p:stCondLst>
                              <p:cond delay="2250"/>
                            </p:stCondLst>
                            <p:childTnLst>
                              <p:par>
                                <p:cTn id="33" presetID="1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250"/>
                                        <p:tgtEl>
                                          <p:spTgt spid="37"/>
                                        </p:tgtEl>
                                        <p:attrNameLst>
                                          <p:attrName>ppt_y</p:attrName>
                                        </p:attrNameLst>
                                      </p:cBhvr>
                                      <p:tavLst>
                                        <p:tav tm="0">
                                          <p:val>
                                            <p:strVal val="#ppt_y+#ppt_h*1.125000"/>
                                          </p:val>
                                        </p:tav>
                                        <p:tav tm="100000">
                                          <p:val>
                                            <p:strVal val="#ppt_y"/>
                                          </p:val>
                                        </p:tav>
                                      </p:tavLst>
                                    </p:anim>
                                    <p:animEffect transition="in" filter="wipe(up)">
                                      <p:cBhvr>
                                        <p:cTn id="36" dur="250"/>
                                        <p:tgtEl>
                                          <p:spTgt spid="37"/>
                                        </p:tgtEl>
                                      </p:cBhvr>
                                    </p:animEffect>
                                  </p:childTnLst>
                                </p:cTn>
                              </p:par>
                            </p:childTnLst>
                          </p:cTn>
                        </p:par>
                        <p:par>
                          <p:cTn id="37" fill="hold">
                            <p:stCondLst>
                              <p:cond delay="2500"/>
                            </p:stCondLst>
                            <p:childTnLst>
                              <p:par>
                                <p:cTn id="38" presetID="12" presetClass="entr" presetSubtype="4"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 calcmode="lin" valueType="num">
                                      <p:cBhvr additive="base">
                                        <p:cTn id="40" dur="250"/>
                                        <p:tgtEl>
                                          <p:spTgt spid="41"/>
                                        </p:tgtEl>
                                        <p:attrNameLst>
                                          <p:attrName>ppt_y</p:attrName>
                                        </p:attrNameLst>
                                      </p:cBhvr>
                                      <p:tavLst>
                                        <p:tav tm="0">
                                          <p:val>
                                            <p:strVal val="#ppt_y+#ppt_h*1.125000"/>
                                          </p:val>
                                        </p:tav>
                                        <p:tav tm="100000">
                                          <p:val>
                                            <p:strVal val="#ppt_y"/>
                                          </p:val>
                                        </p:tav>
                                      </p:tavLst>
                                    </p:anim>
                                    <p:animEffect transition="in" filter="wipe(up)">
                                      <p:cBhvr>
                                        <p:cTn id="41" dur="250"/>
                                        <p:tgtEl>
                                          <p:spTgt spid="41"/>
                                        </p:tgtEl>
                                      </p:cBhvr>
                                    </p:animEffect>
                                  </p:childTnLst>
                                </p:cTn>
                              </p:par>
                            </p:childTnLst>
                          </p:cTn>
                        </p:par>
                        <p:par>
                          <p:cTn id="42" fill="hold">
                            <p:stCondLst>
                              <p:cond delay="2750"/>
                            </p:stCondLst>
                            <p:childTnLst>
                              <p:par>
                                <p:cTn id="43" presetID="14" presetClass="entr" presetSubtype="1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randombar(horizontal)">
                                      <p:cBhvr>
                                        <p:cTn id="45" dur="250"/>
                                        <p:tgtEl>
                                          <p:spTgt spid="38"/>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250"/>
                                        <p:tgtEl>
                                          <p:spTgt spid="39"/>
                                        </p:tgtEl>
                                        <p:attrNameLst>
                                          <p:attrName>ppt_y</p:attrName>
                                        </p:attrNameLst>
                                      </p:cBhvr>
                                      <p:tavLst>
                                        <p:tav tm="0">
                                          <p:val>
                                            <p:strVal val="#ppt_y+#ppt_h*1.125000"/>
                                          </p:val>
                                        </p:tav>
                                        <p:tav tm="100000">
                                          <p:val>
                                            <p:strVal val="#ppt_y"/>
                                          </p:val>
                                        </p:tav>
                                      </p:tavLst>
                                    </p:anim>
                                    <p:animEffect transition="in" filter="wipe(up)">
                                      <p:cBhvr>
                                        <p:cTn id="50" dur="250"/>
                                        <p:tgtEl>
                                          <p:spTgt spid="39"/>
                                        </p:tgtEl>
                                      </p:cBhvr>
                                    </p:animEffect>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250"/>
                                        <p:tgtEl>
                                          <p:spTgt spid="42"/>
                                        </p:tgtEl>
                                      </p:cBhvr>
                                    </p:animEffect>
                                    <p:anim calcmode="lin" valueType="num">
                                      <p:cBhvr>
                                        <p:cTn id="55" dur="250" fill="hold"/>
                                        <p:tgtEl>
                                          <p:spTgt spid="42"/>
                                        </p:tgtEl>
                                        <p:attrNameLst>
                                          <p:attrName>ppt_x</p:attrName>
                                        </p:attrNameLst>
                                      </p:cBhvr>
                                      <p:tavLst>
                                        <p:tav tm="0">
                                          <p:val>
                                            <p:strVal val="#ppt_x"/>
                                          </p:val>
                                        </p:tav>
                                        <p:tav tm="100000">
                                          <p:val>
                                            <p:strVal val="#ppt_x"/>
                                          </p:val>
                                        </p:tav>
                                      </p:tavLst>
                                    </p:anim>
                                    <p:anim calcmode="lin" valueType="num">
                                      <p:cBhvr>
                                        <p:cTn id="56" dur="250" fill="hold"/>
                                        <p:tgtEl>
                                          <p:spTgt spid="42"/>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fade">
                                      <p:cBhvr>
                                        <p:cTn id="60" dur="250"/>
                                        <p:tgtEl>
                                          <p:spTgt spid="43"/>
                                        </p:tgtEl>
                                      </p:cBhvr>
                                    </p:animEffect>
                                    <p:anim calcmode="lin" valueType="num">
                                      <p:cBhvr>
                                        <p:cTn id="61" dur="250" fill="hold"/>
                                        <p:tgtEl>
                                          <p:spTgt spid="43"/>
                                        </p:tgtEl>
                                        <p:attrNameLst>
                                          <p:attrName>ppt_x</p:attrName>
                                        </p:attrNameLst>
                                      </p:cBhvr>
                                      <p:tavLst>
                                        <p:tav tm="0">
                                          <p:val>
                                            <p:strVal val="#ppt_x"/>
                                          </p:val>
                                        </p:tav>
                                        <p:tav tm="100000">
                                          <p:val>
                                            <p:strVal val="#ppt_x"/>
                                          </p:val>
                                        </p:tav>
                                      </p:tavLst>
                                    </p:anim>
                                    <p:anim calcmode="lin" valueType="num">
                                      <p:cBhvr>
                                        <p:cTn id="62" dur="250" fill="hold"/>
                                        <p:tgtEl>
                                          <p:spTgt spid="43"/>
                                        </p:tgtEl>
                                        <p:attrNameLst>
                                          <p:attrName>ppt_y</p:attrName>
                                        </p:attrNameLst>
                                      </p:cBhvr>
                                      <p:tavLst>
                                        <p:tav tm="0">
                                          <p:val>
                                            <p:strVal val="#ppt_y+.1"/>
                                          </p:val>
                                        </p:tav>
                                        <p:tav tm="100000">
                                          <p:val>
                                            <p:strVal val="#ppt_y"/>
                                          </p:val>
                                        </p:tav>
                                      </p:tavLst>
                                    </p:anim>
                                  </p:childTnLst>
                                </p:cTn>
                              </p:par>
                            </p:childTnLst>
                          </p:cTn>
                        </p:par>
                        <p:par>
                          <p:cTn id="63" fill="hold">
                            <p:stCondLst>
                              <p:cond delay="3750"/>
                            </p:stCondLst>
                            <p:childTnLst>
                              <p:par>
                                <p:cTn id="64" presetID="12" presetClass="entr" presetSubtype="4" fill="hold" nodeType="afterEffect">
                                  <p:stCondLst>
                                    <p:cond delay="0"/>
                                  </p:stCondLst>
                                  <p:childTnLst>
                                    <p:set>
                                      <p:cBhvr>
                                        <p:cTn id="65" dur="1" fill="hold">
                                          <p:stCondLst>
                                            <p:cond delay="0"/>
                                          </p:stCondLst>
                                        </p:cTn>
                                        <p:tgtEl>
                                          <p:spTgt spid="44"/>
                                        </p:tgtEl>
                                        <p:attrNameLst>
                                          <p:attrName>style.visibility</p:attrName>
                                        </p:attrNameLst>
                                      </p:cBhvr>
                                      <p:to>
                                        <p:strVal val="visible"/>
                                      </p:to>
                                    </p:set>
                                    <p:anim calcmode="lin" valueType="num">
                                      <p:cBhvr additive="base">
                                        <p:cTn id="66" dur="250"/>
                                        <p:tgtEl>
                                          <p:spTgt spid="44"/>
                                        </p:tgtEl>
                                        <p:attrNameLst>
                                          <p:attrName>ppt_y</p:attrName>
                                        </p:attrNameLst>
                                      </p:cBhvr>
                                      <p:tavLst>
                                        <p:tav tm="0">
                                          <p:val>
                                            <p:strVal val="#ppt_y+#ppt_h*1.125000"/>
                                          </p:val>
                                        </p:tav>
                                        <p:tav tm="100000">
                                          <p:val>
                                            <p:strVal val="#ppt_y"/>
                                          </p:val>
                                        </p:tav>
                                      </p:tavLst>
                                    </p:anim>
                                    <p:animEffect transition="in" filter="wipe(up)">
                                      <p:cBhvr>
                                        <p:cTn id="67" dur="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2" grpId="0" animBg="1"/>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配件&#10;&#10;已生成高可信度的说明">
            <a:extLst>
              <a:ext uri="{FF2B5EF4-FFF2-40B4-BE49-F238E27FC236}">
                <a16:creationId xmlns:a16="http://schemas.microsoft.com/office/drawing/2014/main" id="{95B87D7B-70B9-4453-AC3E-F4C7F9EEEB7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2" name="组合 11">
            <a:extLst>
              <a:ext uri="{FF2B5EF4-FFF2-40B4-BE49-F238E27FC236}">
                <a16:creationId xmlns:a16="http://schemas.microsoft.com/office/drawing/2014/main" id="{A55D7463-CEA0-4F59-BCBF-483C31AB3C54}"/>
              </a:ext>
            </a:extLst>
          </p:cNvPr>
          <p:cNvGrpSpPr/>
          <p:nvPr/>
        </p:nvGrpSpPr>
        <p:grpSpPr>
          <a:xfrm>
            <a:off x="2894012" y="1887976"/>
            <a:ext cx="6427788" cy="3085224"/>
            <a:chOff x="2418675" y="1545658"/>
            <a:chExt cx="7380169" cy="3621241"/>
          </a:xfrm>
        </p:grpSpPr>
        <p:grpSp>
          <p:nvGrpSpPr>
            <p:cNvPr id="13" name="组合 12">
              <a:extLst>
                <a:ext uri="{FF2B5EF4-FFF2-40B4-BE49-F238E27FC236}">
                  <a16:creationId xmlns:a16="http://schemas.microsoft.com/office/drawing/2014/main" id="{501B1A07-E266-4CE9-A66E-6E2A88697E64}"/>
                </a:ext>
              </a:extLst>
            </p:cNvPr>
            <p:cNvGrpSpPr/>
            <p:nvPr/>
          </p:nvGrpSpPr>
          <p:grpSpPr>
            <a:xfrm flipH="1" flipV="1">
              <a:off x="9270355" y="1545658"/>
              <a:ext cx="528489" cy="376022"/>
              <a:chOff x="2945453" y="2246911"/>
              <a:chExt cx="5437284" cy="3868656"/>
            </a:xfrm>
          </p:grpSpPr>
          <p:cxnSp>
            <p:nvCxnSpPr>
              <p:cNvPr id="25" name="直接连接符 24">
                <a:extLst>
                  <a:ext uri="{FF2B5EF4-FFF2-40B4-BE49-F238E27FC236}">
                    <a16:creationId xmlns:a16="http://schemas.microsoft.com/office/drawing/2014/main" id="{F1AD231F-6AEE-4467-8B1C-69A60290D2CE}"/>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0934499B-3BE6-492B-BF6B-A60C669B2FB6}"/>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55E4A614-84BD-41EE-94F4-B858D52F717C}"/>
                </a:ext>
              </a:extLst>
            </p:cNvPr>
            <p:cNvGrpSpPr/>
            <p:nvPr/>
          </p:nvGrpSpPr>
          <p:grpSpPr>
            <a:xfrm>
              <a:off x="2418675" y="4790877"/>
              <a:ext cx="528489" cy="376022"/>
              <a:chOff x="2945453" y="2246911"/>
              <a:chExt cx="5437284" cy="3868656"/>
            </a:xfrm>
          </p:grpSpPr>
          <p:cxnSp>
            <p:nvCxnSpPr>
              <p:cNvPr id="23" name="直接连接符 22">
                <a:extLst>
                  <a:ext uri="{FF2B5EF4-FFF2-40B4-BE49-F238E27FC236}">
                    <a16:creationId xmlns:a16="http://schemas.microsoft.com/office/drawing/2014/main" id="{18AE7EA6-B72E-4AA7-9B87-CEA60574FE8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9C2E2CCA-6F10-44B9-A1D2-948615725FF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382EA8CC-1553-4E6F-B6D9-87C86FFCCFB6}"/>
                </a:ext>
              </a:extLst>
            </p:cNvPr>
            <p:cNvGrpSpPr/>
            <p:nvPr/>
          </p:nvGrpSpPr>
          <p:grpSpPr>
            <a:xfrm flipH="1">
              <a:off x="2418675" y="1545658"/>
              <a:ext cx="7380169" cy="3621241"/>
              <a:chOff x="1931365" y="747372"/>
              <a:chExt cx="7380169" cy="3621241"/>
            </a:xfrm>
          </p:grpSpPr>
          <p:grpSp>
            <p:nvGrpSpPr>
              <p:cNvPr id="16" name="组合 15">
                <a:extLst>
                  <a:ext uri="{FF2B5EF4-FFF2-40B4-BE49-F238E27FC236}">
                    <a16:creationId xmlns:a16="http://schemas.microsoft.com/office/drawing/2014/main" id="{E44877C4-FD60-4752-8106-2D551D2483BC}"/>
                  </a:ext>
                </a:extLst>
              </p:cNvPr>
              <p:cNvGrpSpPr/>
              <p:nvPr/>
            </p:nvGrpSpPr>
            <p:grpSpPr>
              <a:xfrm flipH="1" flipV="1">
                <a:off x="8783045" y="747372"/>
                <a:ext cx="528489" cy="376022"/>
                <a:chOff x="2945453" y="2246911"/>
                <a:chExt cx="5437284" cy="3868656"/>
              </a:xfrm>
            </p:grpSpPr>
            <p:cxnSp>
              <p:nvCxnSpPr>
                <p:cNvPr id="21" name="直接连接符 20">
                  <a:extLst>
                    <a:ext uri="{FF2B5EF4-FFF2-40B4-BE49-F238E27FC236}">
                      <a16:creationId xmlns:a16="http://schemas.microsoft.com/office/drawing/2014/main" id="{421F0F81-9C67-4824-BCB4-FB08FD3F1AB8}"/>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22121AEF-D2C2-4901-839E-2F5DFF17ABA0}"/>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14885ADF-2B04-4453-96AB-F80A851342FE}"/>
                  </a:ext>
                </a:extLst>
              </p:cNvPr>
              <p:cNvGrpSpPr/>
              <p:nvPr/>
            </p:nvGrpSpPr>
            <p:grpSpPr>
              <a:xfrm>
                <a:off x="1931365" y="3992591"/>
                <a:ext cx="528489" cy="376022"/>
                <a:chOff x="2945453" y="2246911"/>
                <a:chExt cx="5437284" cy="3868656"/>
              </a:xfrm>
            </p:grpSpPr>
            <p:cxnSp>
              <p:nvCxnSpPr>
                <p:cNvPr id="19" name="直接连接符 18">
                  <a:extLst>
                    <a:ext uri="{FF2B5EF4-FFF2-40B4-BE49-F238E27FC236}">
                      <a16:creationId xmlns:a16="http://schemas.microsoft.com/office/drawing/2014/main" id="{47BB5436-F961-44C5-B598-CF14A015C290}"/>
                    </a:ext>
                  </a:extLst>
                </p:cNvPr>
                <p:cNvCxnSpPr>
                  <a:cxnSpLocks/>
                </p:cNvCxnSpPr>
                <p:nvPr/>
              </p:nvCxnSpPr>
              <p:spPr>
                <a:xfrm flipH="1">
                  <a:off x="3802741" y="2246911"/>
                  <a:ext cx="0" cy="3868656"/>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E14D46B6-E5BE-4011-BCF5-D3CFC5171DA8}"/>
                    </a:ext>
                  </a:extLst>
                </p:cNvPr>
                <p:cNvCxnSpPr>
                  <a:cxnSpLocks/>
                </p:cNvCxnSpPr>
                <p:nvPr/>
              </p:nvCxnSpPr>
              <p:spPr>
                <a:xfrm flipV="1">
                  <a:off x="2945453" y="5227012"/>
                  <a:ext cx="5437284" cy="0"/>
                </a:xfrm>
                <a:prstGeom prst="line">
                  <a:avLst/>
                </a:prstGeom>
                <a:ln w="28575">
                  <a:solidFill>
                    <a:srgbClr val="F26867"/>
                  </a:solidFill>
                </a:ln>
              </p:spPr>
              <p:style>
                <a:lnRef idx="1">
                  <a:schemeClr val="accent1"/>
                </a:lnRef>
                <a:fillRef idx="0">
                  <a:schemeClr val="accent1"/>
                </a:fillRef>
                <a:effectRef idx="0">
                  <a:schemeClr val="accent1"/>
                </a:effectRef>
                <a:fontRef idx="minor">
                  <a:schemeClr val="tx1"/>
                </a:fontRef>
              </p:style>
            </p:cxnSp>
          </p:grpSp>
        </p:grpSp>
      </p:grpSp>
      <p:sp>
        <p:nvSpPr>
          <p:cNvPr id="27" name="矩形 26">
            <a:extLst>
              <a:ext uri="{FF2B5EF4-FFF2-40B4-BE49-F238E27FC236}">
                <a16:creationId xmlns:a16="http://schemas.microsoft.com/office/drawing/2014/main" id="{E5FC4A67-A093-44CE-8B8E-EF1B8E7F2D64}"/>
              </a:ext>
            </a:extLst>
          </p:cNvPr>
          <p:cNvSpPr/>
          <p:nvPr/>
        </p:nvSpPr>
        <p:spPr>
          <a:xfrm>
            <a:off x="3652175" y="2377396"/>
            <a:ext cx="1015663" cy="1929375"/>
          </a:xfrm>
          <a:prstGeom prst="rect">
            <a:avLst/>
          </a:prstGeom>
        </p:spPr>
        <p:txBody>
          <a:bodyPr vert="eaVert" wrap="none">
            <a:spAutoFit/>
          </a:bodyPr>
          <a:lstStyle/>
          <a:p>
            <a:pPr algn="ctr"/>
            <a:r>
              <a:rPr lang="zh-CN" altLang="en-US" sz="3600" dirty="0">
                <a:solidFill>
                  <a:srgbClr val="F26867"/>
                </a:solidFill>
                <a:latin typeface="华文中宋" panose="02010600040101010101" pitchFamily="2" charset="-122"/>
                <a:ea typeface="华文中宋" panose="02010600040101010101" pitchFamily="2" charset="-122"/>
              </a:rPr>
              <a:t>第二章</a:t>
            </a:r>
            <a:endParaRPr lang="en-US" altLang="zh-CN" sz="3600" dirty="0">
              <a:solidFill>
                <a:srgbClr val="F26867"/>
              </a:solidFill>
              <a:latin typeface="华文中宋" panose="02010600040101010101" pitchFamily="2" charset="-122"/>
              <a:ea typeface="华文中宋" panose="02010600040101010101" pitchFamily="2" charset="-122"/>
            </a:endParaRPr>
          </a:p>
          <a:p>
            <a:pPr algn="ctr"/>
            <a:r>
              <a:rPr lang="en-US" altLang="zh-CN" dirty="0">
                <a:solidFill>
                  <a:srgbClr val="F26867"/>
                </a:solidFill>
                <a:latin typeface="华文中宋" panose="02010600040101010101" pitchFamily="2" charset="-122"/>
                <a:ea typeface="华文中宋" panose="02010600040101010101" pitchFamily="2" charset="-122"/>
              </a:rPr>
              <a:t>DIRECTORY</a:t>
            </a:r>
            <a:endParaRPr lang="zh-CN" altLang="en-US" dirty="0">
              <a:solidFill>
                <a:srgbClr val="F26867"/>
              </a:solidFill>
              <a:latin typeface="华文中宋" panose="02010600040101010101" pitchFamily="2" charset="-122"/>
              <a:ea typeface="华文中宋" panose="02010600040101010101" pitchFamily="2" charset="-122"/>
            </a:endParaRPr>
          </a:p>
        </p:txBody>
      </p:sp>
      <p:grpSp>
        <p:nvGrpSpPr>
          <p:cNvPr id="41" name="组合 40">
            <a:extLst>
              <a:ext uri="{FF2B5EF4-FFF2-40B4-BE49-F238E27FC236}">
                <a16:creationId xmlns:a16="http://schemas.microsoft.com/office/drawing/2014/main" id="{A3376752-8737-496E-B7D9-D4F2DA25D609}"/>
              </a:ext>
            </a:extLst>
          </p:cNvPr>
          <p:cNvGrpSpPr/>
          <p:nvPr/>
        </p:nvGrpSpPr>
        <p:grpSpPr>
          <a:xfrm>
            <a:off x="4810914" y="2744818"/>
            <a:ext cx="3877985" cy="1194529"/>
            <a:chOff x="5235445" y="2591943"/>
            <a:chExt cx="3877985" cy="1194529"/>
          </a:xfrm>
        </p:grpSpPr>
        <p:sp>
          <p:nvSpPr>
            <p:cNvPr id="42" name="矩形 41">
              <a:extLst>
                <a:ext uri="{FF2B5EF4-FFF2-40B4-BE49-F238E27FC236}">
                  <a16:creationId xmlns:a16="http://schemas.microsoft.com/office/drawing/2014/main" id="{EAE27F76-4F64-4B9C-AE88-73EC70FE78F1}"/>
                </a:ext>
              </a:extLst>
            </p:cNvPr>
            <p:cNvSpPr/>
            <p:nvPr/>
          </p:nvSpPr>
          <p:spPr>
            <a:xfrm>
              <a:off x="5235445" y="2591943"/>
              <a:ext cx="3877985" cy="830997"/>
            </a:xfrm>
            <a:prstGeom prst="rect">
              <a:avLst/>
            </a:prstGeom>
          </p:spPr>
          <p:txBody>
            <a:bodyPr wrap="none">
              <a:spAutoFit/>
            </a:bodyPr>
            <a:lstStyle/>
            <a:p>
              <a:r>
                <a:rPr kumimoji="1" lang="zh-CN" altLang="en-US" sz="4800" dirty="0">
                  <a:solidFill>
                    <a:srgbClr val="F26867"/>
                  </a:solidFill>
                  <a:latin typeface="华文中宋" panose="02010600040101010101" pitchFamily="2" charset="-122"/>
                  <a:ea typeface="华文中宋" panose="02010600040101010101" pitchFamily="2" charset="-122"/>
                </a:rPr>
                <a:t>工作完成情况</a:t>
              </a:r>
            </a:p>
          </p:txBody>
        </p:sp>
        <p:sp>
          <p:nvSpPr>
            <p:cNvPr id="43" name="矩形 42">
              <a:extLst>
                <a:ext uri="{FF2B5EF4-FFF2-40B4-BE49-F238E27FC236}">
                  <a16:creationId xmlns:a16="http://schemas.microsoft.com/office/drawing/2014/main" id="{8E29BD09-02D0-4066-B2F3-2F3BFC7FE320}"/>
                </a:ext>
              </a:extLst>
            </p:cNvPr>
            <p:cNvSpPr/>
            <p:nvPr/>
          </p:nvSpPr>
          <p:spPr>
            <a:xfrm>
              <a:off x="5235445" y="3334040"/>
              <a:ext cx="3877984" cy="452432"/>
            </a:xfrm>
            <a:prstGeom prst="rect">
              <a:avLst/>
            </a:prstGeom>
          </p:spPr>
          <p:txBody>
            <a:bodyPr wrap="square">
              <a:spAutoFit/>
            </a:bodyPr>
            <a:lstStyle/>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a:p>
              <a:pPr>
                <a:lnSpc>
                  <a:spcPct val="130000"/>
                </a:lnSpc>
              </a:pPr>
              <a:r>
                <a:rPr lang="zh-CN" altLang="en-US" sz="900" dirty="0">
                  <a:solidFill>
                    <a:schemeClr val="bg1">
                      <a:lumMod val="65000"/>
                    </a:schemeClr>
                  </a:solidFill>
                  <a:latin typeface="华文中宋" panose="02010600040101010101" pitchFamily="2" charset="-122"/>
                  <a:ea typeface="华文中宋" panose="02010600040101010101" pitchFamily="2" charset="-122"/>
                </a:rPr>
                <a:t>点击此处添加文本内容，如关键词、部分简单介绍等。点击此处添加文本</a:t>
              </a:r>
              <a:endParaRPr lang="en-US" altLang="zh-CN" sz="900" dirty="0">
                <a:solidFill>
                  <a:schemeClr val="bg1">
                    <a:lumMod val="65000"/>
                  </a:schemeClr>
                </a:solidFill>
                <a:latin typeface="华文中宋" panose="02010600040101010101" pitchFamily="2" charset="-122"/>
                <a:ea typeface="华文中宋" panose="02010600040101010101" pitchFamily="2" charset="-122"/>
              </a:endParaRPr>
            </a:p>
          </p:txBody>
        </p:sp>
      </p:grpSp>
    </p:spTree>
    <p:extLst>
      <p:ext uri="{BB962C8B-B14F-4D97-AF65-F5344CB8AC3E}">
        <p14:creationId xmlns:p14="http://schemas.microsoft.com/office/powerpoint/2010/main" val="21772971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3" presetClass="entr" presetSubtype="16"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left)">
                                      <p:cBhvr>
                                        <p:cTn id="22"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5133</TotalTime>
  <Words>1977</Words>
  <Application>Microsoft Office PowerPoint</Application>
  <PresentationFormat>自定义</PresentationFormat>
  <Paragraphs>311</Paragraphs>
  <Slides>24</Slides>
  <Notes>24</Notes>
  <HiddenSlides>0</HiddenSlides>
  <MMClips>1</MMClips>
  <ScaleCrop>false</ScaleCrop>
  <HeadingPairs>
    <vt:vector size="6" baseType="variant">
      <vt:variant>
        <vt:lpstr>已用的字体</vt:lpstr>
      </vt:variant>
      <vt:variant>
        <vt:i4>20</vt:i4>
      </vt:variant>
      <vt:variant>
        <vt:lpstr>主题</vt:lpstr>
      </vt:variant>
      <vt:variant>
        <vt:i4>10</vt:i4>
      </vt:variant>
      <vt:variant>
        <vt:lpstr>幻灯片标题</vt:lpstr>
      </vt:variant>
      <vt:variant>
        <vt:i4>24</vt:i4>
      </vt:variant>
    </vt:vector>
  </HeadingPairs>
  <TitlesOfParts>
    <vt:vector size="54" baseType="lpstr">
      <vt:lpstr>Gill Sans</vt:lpstr>
      <vt:lpstr>ITC Avant Garde Std Bk</vt:lpstr>
      <vt:lpstr>LiHei Pro</vt:lpstr>
      <vt:lpstr>Open Sans Extrabold</vt:lpstr>
      <vt:lpstr>Signika</vt:lpstr>
      <vt:lpstr>等线</vt:lpstr>
      <vt:lpstr>等线 Light</vt:lpstr>
      <vt:lpstr>方正中等线简体</vt:lpstr>
      <vt:lpstr>华文中宋</vt:lpstr>
      <vt:lpstr>迷你简汉真广标</vt:lpstr>
      <vt:lpstr>宋体</vt:lpstr>
      <vt:lpstr>微软雅黑</vt:lpstr>
      <vt:lpstr>Arial</vt:lpstr>
      <vt:lpstr>Calibri</vt:lpstr>
      <vt:lpstr>Impact</vt:lpstr>
      <vt:lpstr>Lato Bold</vt:lpstr>
      <vt:lpstr>Lato Light</vt:lpstr>
      <vt:lpstr>Lato Regular</vt:lpstr>
      <vt:lpstr>Open Sans</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3178</cp:revision>
  <dcterms:created xsi:type="dcterms:W3CDTF">2015-12-01T09:06:39Z</dcterms:created>
  <dcterms:modified xsi:type="dcterms:W3CDTF">2017-11-29T03:38:26Z</dcterms:modified>
</cp:coreProperties>
</file>