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24479250" cy="136794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67" userDrawn="1">
          <p15:clr>
            <a:srgbClr val="A4A3A4"/>
          </p15:clr>
        </p15:guide>
        <p15:guide id="2" pos="76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sualin" initials="V" lastIdx="1" clrIdx="0">
    <p:extLst>
      <p:ext uri="{19B8F6BF-5375-455C-9EA6-DF929625EA0E}">
        <p15:presenceInfo xmlns:p15="http://schemas.microsoft.com/office/powerpoint/2012/main" userId="Visual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FF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6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70" y="72"/>
      </p:cViewPr>
      <p:guideLst>
        <p:guide orient="horz" pos="4467"/>
        <p:guide pos="76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284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F705D2-A087-449A-B203-5CB8ED6659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8D311F-502A-4640-954A-4A156D642B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A277F-F3B8-4FF9-8A01-9E7F628EC931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DCBBD-AABE-4404-A586-25A288A4C9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FB1964-D5DD-49C1-A6AF-E1663CE199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19D10-A0A7-47AB-B755-16EB521E92D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5152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2E81F-2683-4F19-9536-FF2E84AACAF5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8338" y="1143000"/>
            <a:ext cx="5521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A6A4E-9FA1-417C-813B-9CF7793062D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35794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3655D14-2EA3-4C03-B955-F0957827D1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42934" y="5652656"/>
            <a:ext cx="9393382" cy="8026833"/>
          </a:xfrm>
          <a:custGeom>
            <a:avLst/>
            <a:gdLst>
              <a:gd name="connsiteX0" fmla="*/ 0 w 9393382"/>
              <a:gd name="connsiteY0" fmla="*/ 0 h 8026833"/>
              <a:gd name="connsiteX1" fmla="*/ 9393382 w 9393382"/>
              <a:gd name="connsiteY1" fmla="*/ 0 h 8026833"/>
              <a:gd name="connsiteX2" fmla="*/ 9393382 w 9393382"/>
              <a:gd name="connsiteY2" fmla="*/ 8026833 h 8026833"/>
              <a:gd name="connsiteX3" fmla="*/ 0 w 9393382"/>
              <a:gd name="connsiteY3" fmla="*/ 8026833 h 8026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93382" h="8026833">
                <a:moveTo>
                  <a:pt x="0" y="0"/>
                </a:moveTo>
                <a:lnTo>
                  <a:pt x="9393382" y="0"/>
                </a:lnTo>
                <a:lnTo>
                  <a:pt x="9393382" y="8026833"/>
                </a:lnTo>
                <a:lnTo>
                  <a:pt x="0" y="80268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79112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2182C6-6312-4566-8356-AB3AD3B59B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66910" y="5874328"/>
            <a:ext cx="15612341" cy="7805161"/>
          </a:xfrm>
          <a:custGeom>
            <a:avLst/>
            <a:gdLst>
              <a:gd name="connsiteX0" fmla="*/ 0 w 15612341"/>
              <a:gd name="connsiteY0" fmla="*/ 0 h 7805161"/>
              <a:gd name="connsiteX1" fmla="*/ 15612341 w 15612341"/>
              <a:gd name="connsiteY1" fmla="*/ 0 h 7805161"/>
              <a:gd name="connsiteX2" fmla="*/ 15612341 w 15612341"/>
              <a:gd name="connsiteY2" fmla="*/ 7805161 h 7805161"/>
              <a:gd name="connsiteX3" fmla="*/ 0 w 15612341"/>
              <a:gd name="connsiteY3" fmla="*/ 7805161 h 780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12341" h="7805161">
                <a:moveTo>
                  <a:pt x="0" y="0"/>
                </a:moveTo>
                <a:lnTo>
                  <a:pt x="15612341" y="0"/>
                </a:lnTo>
                <a:lnTo>
                  <a:pt x="15612341" y="7805161"/>
                </a:lnTo>
                <a:lnTo>
                  <a:pt x="0" y="78051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9858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661DF28-EF17-4F57-A2FD-7A3D6C3C8D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89990" y="4345926"/>
            <a:ext cx="11499271" cy="4932218"/>
          </a:xfrm>
          <a:custGeom>
            <a:avLst/>
            <a:gdLst>
              <a:gd name="connsiteX0" fmla="*/ 0 w 11499271"/>
              <a:gd name="connsiteY0" fmla="*/ 0 h 4932218"/>
              <a:gd name="connsiteX1" fmla="*/ 11499271 w 11499271"/>
              <a:gd name="connsiteY1" fmla="*/ 0 h 4932218"/>
              <a:gd name="connsiteX2" fmla="*/ 11499271 w 11499271"/>
              <a:gd name="connsiteY2" fmla="*/ 4932218 h 4932218"/>
              <a:gd name="connsiteX3" fmla="*/ 0 w 11499271"/>
              <a:gd name="connsiteY3" fmla="*/ 4932218 h 493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99271" h="4932218">
                <a:moveTo>
                  <a:pt x="0" y="0"/>
                </a:moveTo>
                <a:lnTo>
                  <a:pt x="11499271" y="0"/>
                </a:lnTo>
                <a:lnTo>
                  <a:pt x="11499271" y="4932218"/>
                </a:lnTo>
                <a:lnTo>
                  <a:pt x="0" y="4932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937BBB-AEBF-4E12-9C4F-06B97C43DD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51044" y="3334544"/>
            <a:ext cx="18177164" cy="6954982"/>
          </a:xfrm>
          <a:custGeom>
            <a:avLst/>
            <a:gdLst>
              <a:gd name="connsiteX0" fmla="*/ 0 w 18177164"/>
              <a:gd name="connsiteY0" fmla="*/ 0 h 6954982"/>
              <a:gd name="connsiteX1" fmla="*/ 18177164 w 18177164"/>
              <a:gd name="connsiteY1" fmla="*/ 0 h 6954982"/>
              <a:gd name="connsiteX2" fmla="*/ 18177164 w 18177164"/>
              <a:gd name="connsiteY2" fmla="*/ 6954982 h 6954982"/>
              <a:gd name="connsiteX3" fmla="*/ 0 w 18177164"/>
              <a:gd name="connsiteY3" fmla="*/ 6954982 h 695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7164" h="6954982">
                <a:moveTo>
                  <a:pt x="0" y="0"/>
                </a:moveTo>
                <a:lnTo>
                  <a:pt x="18177164" y="0"/>
                </a:lnTo>
                <a:lnTo>
                  <a:pt x="18177164" y="6954982"/>
                </a:lnTo>
                <a:lnTo>
                  <a:pt x="0" y="69549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7798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8BCFA05-0715-448F-AD3B-9930AC594B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39056" y="6317674"/>
            <a:ext cx="5347854" cy="7361815"/>
          </a:xfrm>
          <a:custGeom>
            <a:avLst/>
            <a:gdLst>
              <a:gd name="connsiteX0" fmla="*/ 0 w 5347854"/>
              <a:gd name="connsiteY0" fmla="*/ 0 h 7361815"/>
              <a:gd name="connsiteX1" fmla="*/ 5347854 w 5347854"/>
              <a:gd name="connsiteY1" fmla="*/ 0 h 7361815"/>
              <a:gd name="connsiteX2" fmla="*/ 5347854 w 5347854"/>
              <a:gd name="connsiteY2" fmla="*/ 7361815 h 7361815"/>
              <a:gd name="connsiteX3" fmla="*/ 0 w 5347854"/>
              <a:gd name="connsiteY3" fmla="*/ 7361815 h 73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7854" h="7361815">
                <a:moveTo>
                  <a:pt x="0" y="0"/>
                </a:moveTo>
                <a:lnTo>
                  <a:pt x="5347854" y="0"/>
                </a:lnTo>
                <a:lnTo>
                  <a:pt x="5347854" y="7361815"/>
                </a:lnTo>
                <a:lnTo>
                  <a:pt x="0" y="73618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473B93-496B-4B74-81CD-AF24670094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6317674"/>
            <a:ext cx="11139055" cy="7361815"/>
          </a:xfrm>
          <a:custGeom>
            <a:avLst/>
            <a:gdLst>
              <a:gd name="connsiteX0" fmla="*/ 0 w 11139055"/>
              <a:gd name="connsiteY0" fmla="*/ 0 h 7361815"/>
              <a:gd name="connsiteX1" fmla="*/ 11139055 w 11139055"/>
              <a:gd name="connsiteY1" fmla="*/ 0 h 7361815"/>
              <a:gd name="connsiteX2" fmla="*/ 11139055 w 11139055"/>
              <a:gd name="connsiteY2" fmla="*/ 7361815 h 7361815"/>
              <a:gd name="connsiteX3" fmla="*/ 0 w 11139055"/>
              <a:gd name="connsiteY3" fmla="*/ 7361815 h 73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9055" h="7361815">
                <a:moveTo>
                  <a:pt x="0" y="0"/>
                </a:moveTo>
                <a:lnTo>
                  <a:pt x="11139055" y="0"/>
                </a:lnTo>
                <a:lnTo>
                  <a:pt x="11139055" y="7361815"/>
                </a:lnTo>
                <a:lnTo>
                  <a:pt x="0" y="73618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914181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657E20F-228F-4663-B239-BA2A4107AE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01091" y="1690256"/>
            <a:ext cx="8589818" cy="4793095"/>
          </a:xfrm>
          <a:custGeom>
            <a:avLst/>
            <a:gdLst>
              <a:gd name="connsiteX0" fmla="*/ 0 w 8589818"/>
              <a:gd name="connsiteY0" fmla="*/ 0 h 4793095"/>
              <a:gd name="connsiteX1" fmla="*/ 8589818 w 8589818"/>
              <a:gd name="connsiteY1" fmla="*/ 0 h 4793095"/>
              <a:gd name="connsiteX2" fmla="*/ 8589818 w 8589818"/>
              <a:gd name="connsiteY2" fmla="*/ 4793095 h 4793095"/>
              <a:gd name="connsiteX3" fmla="*/ 0 w 8589818"/>
              <a:gd name="connsiteY3" fmla="*/ 4793095 h 479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9818" h="4793095">
                <a:moveTo>
                  <a:pt x="0" y="0"/>
                </a:moveTo>
                <a:lnTo>
                  <a:pt x="8589818" y="0"/>
                </a:lnTo>
                <a:lnTo>
                  <a:pt x="8589818" y="4793095"/>
                </a:lnTo>
                <a:lnTo>
                  <a:pt x="0" y="479309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86DE2C9-9F5F-495F-BF17-580543109C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28654" y="7195562"/>
            <a:ext cx="5237018" cy="4516582"/>
          </a:xfrm>
          <a:custGeom>
            <a:avLst/>
            <a:gdLst>
              <a:gd name="connsiteX0" fmla="*/ 0 w 5237018"/>
              <a:gd name="connsiteY0" fmla="*/ 0 h 4516582"/>
              <a:gd name="connsiteX1" fmla="*/ 5237018 w 5237018"/>
              <a:gd name="connsiteY1" fmla="*/ 0 h 4516582"/>
              <a:gd name="connsiteX2" fmla="*/ 5237018 w 5237018"/>
              <a:gd name="connsiteY2" fmla="*/ 4516582 h 4516582"/>
              <a:gd name="connsiteX3" fmla="*/ 0 w 5237018"/>
              <a:gd name="connsiteY3" fmla="*/ 4516582 h 451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7018" h="4516582">
                <a:moveTo>
                  <a:pt x="0" y="0"/>
                </a:moveTo>
                <a:lnTo>
                  <a:pt x="5237018" y="0"/>
                </a:lnTo>
                <a:lnTo>
                  <a:pt x="5237018" y="4516582"/>
                </a:lnTo>
                <a:lnTo>
                  <a:pt x="0" y="45165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9D6F0124-E674-4B5D-96E9-56005447AEE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90909" y="6839744"/>
            <a:ext cx="5237018" cy="4516582"/>
          </a:xfrm>
          <a:custGeom>
            <a:avLst/>
            <a:gdLst>
              <a:gd name="connsiteX0" fmla="*/ 0 w 5237018"/>
              <a:gd name="connsiteY0" fmla="*/ 0 h 4516582"/>
              <a:gd name="connsiteX1" fmla="*/ 5237018 w 5237018"/>
              <a:gd name="connsiteY1" fmla="*/ 0 h 4516582"/>
              <a:gd name="connsiteX2" fmla="*/ 5237018 w 5237018"/>
              <a:gd name="connsiteY2" fmla="*/ 4516582 h 4516582"/>
              <a:gd name="connsiteX3" fmla="*/ 0 w 5237018"/>
              <a:gd name="connsiteY3" fmla="*/ 4516582 h 451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7018" h="4516582">
                <a:moveTo>
                  <a:pt x="0" y="0"/>
                </a:moveTo>
                <a:lnTo>
                  <a:pt x="5237018" y="0"/>
                </a:lnTo>
                <a:lnTo>
                  <a:pt x="5237018" y="4516582"/>
                </a:lnTo>
                <a:lnTo>
                  <a:pt x="0" y="45165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96486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5C88D0-5F1B-46CF-B06A-871228FCB8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408728" y="1"/>
            <a:ext cx="8562109" cy="10280073"/>
          </a:xfrm>
          <a:custGeom>
            <a:avLst/>
            <a:gdLst>
              <a:gd name="connsiteX0" fmla="*/ 0 w 8562109"/>
              <a:gd name="connsiteY0" fmla="*/ 0 h 10280073"/>
              <a:gd name="connsiteX1" fmla="*/ 8562109 w 8562109"/>
              <a:gd name="connsiteY1" fmla="*/ 0 h 10280073"/>
              <a:gd name="connsiteX2" fmla="*/ 8562109 w 8562109"/>
              <a:gd name="connsiteY2" fmla="*/ 10280073 h 10280073"/>
              <a:gd name="connsiteX3" fmla="*/ 0 w 8562109"/>
              <a:gd name="connsiteY3" fmla="*/ 10280073 h 1028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2109" h="10280073">
                <a:moveTo>
                  <a:pt x="0" y="0"/>
                </a:moveTo>
                <a:lnTo>
                  <a:pt x="8562109" y="0"/>
                </a:lnTo>
                <a:lnTo>
                  <a:pt x="8562109" y="10280073"/>
                </a:lnTo>
                <a:lnTo>
                  <a:pt x="0" y="102800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07A6879-764B-4944-8EA5-1E889D9066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35928" y="1801092"/>
            <a:ext cx="5846618" cy="5818909"/>
          </a:xfrm>
          <a:custGeom>
            <a:avLst/>
            <a:gdLst>
              <a:gd name="connsiteX0" fmla="*/ 0 w 5846618"/>
              <a:gd name="connsiteY0" fmla="*/ 0 h 5818909"/>
              <a:gd name="connsiteX1" fmla="*/ 5846618 w 5846618"/>
              <a:gd name="connsiteY1" fmla="*/ 0 h 5818909"/>
              <a:gd name="connsiteX2" fmla="*/ 5846618 w 5846618"/>
              <a:gd name="connsiteY2" fmla="*/ 5818909 h 5818909"/>
              <a:gd name="connsiteX3" fmla="*/ 0 w 5846618"/>
              <a:gd name="connsiteY3" fmla="*/ 5818909 h 581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6618" h="5818909">
                <a:moveTo>
                  <a:pt x="0" y="0"/>
                </a:moveTo>
                <a:lnTo>
                  <a:pt x="5846618" y="0"/>
                </a:lnTo>
                <a:lnTo>
                  <a:pt x="5846618" y="5818909"/>
                </a:lnTo>
                <a:lnTo>
                  <a:pt x="0" y="58189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74000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B851C99-1A8F-4EB1-A0D7-EC041F4285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310255" cy="13679488"/>
          </a:xfrm>
          <a:custGeom>
            <a:avLst/>
            <a:gdLst>
              <a:gd name="connsiteX0" fmla="*/ 0 w 9310255"/>
              <a:gd name="connsiteY0" fmla="*/ 0 h 13679488"/>
              <a:gd name="connsiteX1" fmla="*/ 9310255 w 9310255"/>
              <a:gd name="connsiteY1" fmla="*/ 0 h 13679488"/>
              <a:gd name="connsiteX2" fmla="*/ 9310255 w 9310255"/>
              <a:gd name="connsiteY2" fmla="*/ 13679488 h 13679488"/>
              <a:gd name="connsiteX3" fmla="*/ 0 w 9310255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10255" h="13679488">
                <a:moveTo>
                  <a:pt x="0" y="0"/>
                </a:moveTo>
                <a:lnTo>
                  <a:pt x="9310255" y="0"/>
                </a:lnTo>
                <a:lnTo>
                  <a:pt x="9310255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00913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142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3AAD234-F226-43A2-B985-8573456AA6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16437" y="3546765"/>
            <a:ext cx="4849091" cy="8312727"/>
          </a:xfrm>
          <a:custGeom>
            <a:avLst/>
            <a:gdLst>
              <a:gd name="connsiteX0" fmla="*/ 0 w 4849091"/>
              <a:gd name="connsiteY0" fmla="*/ 0 h 8312727"/>
              <a:gd name="connsiteX1" fmla="*/ 4849091 w 4849091"/>
              <a:gd name="connsiteY1" fmla="*/ 0 h 8312727"/>
              <a:gd name="connsiteX2" fmla="*/ 4849091 w 4849091"/>
              <a:gd name="connsiteY2" fmla="*/ 8312727 h 8312727"/>
              <a:gd name="connsiteX3" fmla="*/ 0 w 4849091"/>
              <a:gd name="connsiteY3" fmla="*/ 8312727 h 83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9091" h="8312727">
                <a:moveTo>
                  <a:pt x="0" y="0"/>
                </a:moveTo>
                <a:lnTo>
                  <a:pt x="4849091" y="0"/>
                </a:lnTo>
                <a:lnTo>
                  <a:pt x="4849091" y="8312727"/>
                </a:lnTo>
                <a:lnTo>
                  <a:pt x="0" y="83127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C7546C1-BC28-499C-BA6C-B53B546D0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635346" y="3546765"/>
            <a:ext cx="4849091" cy="8312727"/>
          </a:xfrm>
          <a:custGeom>
            <a:avLst/>
            <a:gdLst>
              <a:gd name="connsiteX0" fmla="*/ 0 w 4849091"/>
              <a:gd name="connsiteY0" fmla="*/ 0 h 8312727"/>
              <a:gd name="connsiteX1" fmla="*/ 4849091 w 4849091"/>
              <a:gd name="connsiteY1" fmla="*/ 0 h 8312727"/>
              <a:gd name="connsiteX2" fmla="*/ 4849091 w 4849091"/>
              <a:gd name="connsiteY2" fmla="*/ 8312727 h 8312727"/>
              <a:gd name="connsiteX3" fmla="*/ 0 w 4849091"/>
              <a:gd name="connsiteY3" fmla="*/ 8312727 h 83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9091" h="8312727">
                <a:moveTo>
                  <a:pt x="0" y="0"/>
                </a:moveTo>
                <a:lnTo>
                  <a:pt x="4849091" y="0"/>
                </a:lnTo>
                <a:lnTo>
                  <a:pt x="4849091" y="8312727"/>
                </a:lnTo>
                <a:lnTo>
                  <a:pt x="0" y="83127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99063ED-0BCA-4F95-B329-19B11FF86A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454254" y="3546765"/>
            <a:ext cx="4849090" cy="8312727"/>
          </a:xfrm>
          <a:custGeom>
            <a:avLst/>
            <a:gdLst>
              <a:gd name="connsiteX0" fmla="*/ 0 w 4849090"/>
              <a:gd name="connsiteY0" fmla="*/ 0 h 8312727"/>
              <a:gd name="connsiteX1" fmla="*/ 4849090 w 4849090"/>
              <a:gd name="connsiteY1" fmla="*/ 0 h 8312727"/>
              <a:gd name="connsiteX2" fmla="*/ 4849090 w 4849090"/>
              <a:gd name="connsiteY2" fmla="*/ 8312727 h 8312727"/>
              <a:gd name="connsiteX3" fmla="*/ 0 w 4849090"/>
              <a:gd name="connsiteY3" fmla="*/ 8312727 h 831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9090" h="8312727">
                <a:moveTo>
                  <a:pt x="0" y="0"/>
                </a:moveTo>
                <a:lnTo>
                  <a:pt x="4849090" y="0"/>
                </a:lnTo>
                <a:lnTo>
                  <a:pt x="4849090" y="8312727"/>
                </a:lnTo>
                <a:lnTo>
                  <a:pt x="0" y="83127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938507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15A2588-03B1-4EB9-8436-FA3396DEC7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3675964"/>
            <a:ext cx="6119813" cy="4775308"/>
          </a:xfrm>
          <a:custGeom>
            <a:avLst/>
            <a:gdLst>
              <a:gd name="connsiteX0" fmla="*/ 0 w 6119813"/>
              <a:gd name="connsiteY0" fmla="*/ 0 h 4775308"/>
              <a:gd name="connsiteX1" fmla="*/ 6119813 w 6119813"/>
              <a:gd name="connsiteY1" fmla="*/ 0 h 4775308"/>
              <a:gd name="connsiteX2" fmla="*/ 6119813 w 6119813"/>
              <a:gd name="connsiteY2" fmla="*/ 4775308 h 4775308"/>
              <a:gd name="connsiteX3" fmla="*/ 0 w 6119813"/>
              <a:gd name="connsiteY3" fmla="*/ 4775308 h 477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9813" h="4775308">
                <a:moveTo>
                  <a:pt x="0" y="0"/>
                </a:moveTo>
                <a:lnTo>
                  <a:pt x="6119813" y="0"/>
                </a:lnTo>
                <a:lnTo>
                  <a:pt x="6119813" y="4775308"/>
                </a:lnTo>
                <a:lnTo>
                  <a:pt x="0" y="47753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39C43BC-0B72-453D-A611-CED1DEB2CC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19814" y="3675964"/>
            <a:ext cx="6119813" cy="4775308"/>
          </a:xfrm>
          <a:custGeom>
            <a:avLst/>
            <a:gdLst>
              <a:gd name="connsiteX0" fmla="*/ 0 w 6119813"/>
              <a:gd name="connsiteY0" fmla="*/ 0 h 4775308"/>
              <a:gd name="connsiteX1" fmla="*/ 6119813 w 6119813"/>
              <a:gd name="connsiteY1" fmla="*/ 0 h 4775308"/>
              <a:gd name="connsiteX2" fmla="*/ 6119813 w 6119813"/>
              <a:gd name="connsiteY2" fmla="*/ 4775308 h 4775308"/>
              <a:gd name="connsiteX3" fmla="*/ 0 w 6119813"/>
              <a:gd name="connsiteY3" fmla="*/ 4775308 h 477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9813" h="4775308">
                <a:moveTo>
                  <a:pt x="0" y="0"/>
                </a:moveTo>
                <a:lnTo>
                  <a:pt x="6119813" y="0"/>
                </a:lnTo>
                <a:lnTo>
                  <a:pt x="6119813" y="4775308"/>
                </a:lnTo>
                <a:lnTo>
                  <a:pt x="0" y="47753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8661B5A-0A1A-4C58-A565-33F2D1935E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239626" y="3675964"/>
            <a:ext cx="6119813" cy="4775308"/>
          </a:xfrm>
          <a:custGeom>
            <a:avLst/>
            <a:gdLst>
              <a:gd name="connsiteX0" fmla="*/ 0 w 6119813"/>
              <a:gd name="connsiteY0" fmla="*/ 0 h 4775308"/>
              <a:gd name="connsiteX1" fmla="*/ 6119813 w 6119813"/>
              <a:gd name="connsiteY1" fmla="*/ 0 h 4775308"/>
              <a:gd name="connsiteX2" fmla="*/ 6119813 w 6119813"/>
              <a:gd name="connsiteY2" fmla="*/ 4775308 h 4775308"/>
              <a:gd name="connsiteX3" fmla="*/ 0 w 6119813"/>
              <a:gd name="connsiteY3" fmla="*/ 4775308 h 477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9813" h="4775308">
                <a:moveTo>
                  <a:pt x="0" y="0"/>
                </a:moveTo>
                <a:lnTo>
                  <a:pt x="6119813" y="0"/>
                </a:lnTo>
                <a:lnTo>
                  <a:pt x="6119813" y="4775308"/>
                </a:lnTo>
                <a:lnTo>
                  <a:pt x="0" y="47753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F802FF1E-220C-4764-BE52-442E804656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359438" y="3675964"/>
            <a:ext cx="6119814" cy="4775308"/>
          </a:xfrm>
          <a:custGeom>
            <a:avLst/>
            <a:gdLst>
              <a:gd name="connsiteX0" fmla="*/ 0 w 6119814"/>
              <a:gd name="connsiteY0" fmla="*/ 0 h 4775308"/>
              <a:gd name="connsiteX1" fmla="*/ 6119814 w 6119814"/>
              <a:gd name="connsiteY1" fmla="*/ 0 h 4775308"/>
              <a:gd name="connsiteX2" fmla="*/ 6119814 w 6119814"/>
              <a:gd name="connsiteY2" fmla="*/ 4775308 h 4775308"/>
              <a:gd name="connsiteX3" fmla="*/ 0 w 6119814"/>
              <a:gd name="connsiteY3" fmla="*/ 4775308 h 477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9814" h="4775308">
                <a:moveTo>
                  <a:pt x="0" y="0"/>
                </a:moveTo>
                <a:lnTo>
                  <a:pt x="6119814" y="0"/>
                </a:lnTo>
                <a:lnTo>
                  <a:pt x="6119814" y="4775308"/>
                </a:lnTo>
                <a:lnTo>
                  <a:pt x="0" y="47753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64063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FF9E438-B956-495E-BB1B-B9DF66C6F5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8583" y="3020291"/>
            <a:ext cx="12385963" cy="5902036"/>
          </a:xfrm>
          <a:custGeom>
            <a:avLst/>
            <a:gdLst>
              <a:gd name="connsiteX0" fmla="*/ 0 w 12385963"/>
              <a:gd name="connsiteY0" fmla="*/ 0 h 5902036"/>
              <a:gd name="connsiteX1" fmla="*/ 12385963 w 12385963"/>
              <a:gd name="connsiteY1" fmla="*/ 0 h 5902036"/>
              <a:gd name="connsiteX2" fmla="*/ 12385963 w 12385963"/>
              <a:gd name="connsiteY2" fmla="*/ 5902036 h 5902036"/>
              <a:gd name="connsiteX3" fmla="*/ 0 w 12385963"/>
              <a:gd name="connsiteY3" fmla="*/ 5902036 h 590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5963" h="5902036">
                <a:moveTo>
                  <a:pt x="0" y="0"/>
                </a:moveTo>
                <a:lnTo>
                  <a:pt x="12385963" y="0"/>
                </a:lnTo>
                <a:lnTo>
                  <a:pt x="12385963" y="5902036"/>
                </a:lnTo>
                <a:lnTo>
                  <a:pt x="0" y="59020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279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2B69BF2-E6A1-420F-9637-CB46882E96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42936" y="1"/>
            <a:ext cx="9393381" cy="4267199"/>
          </a:xfrm>
          <a:custGeom>
            <a:avLst/>
            <a:gdLst>
              <a:gd name="connsiteX0" fmla="*/ 0 w 9393381"/>
              <a:gd name="connsiteY0" fmla="*/ 0 h 8026833"/>
              <a:gd name="connsiteX1" fmla="*/ 9393381 w 9393381"/>
              <a:gd name="connsiteY1" fmla="*/ 0 h 8026833"/>
              <a:gd name="connsiteX2" fmla="*/ 9393381 w 9393381"/>
              <a:gd name="connsiteY2" fmla="*/ 8026833 h 8026833"/>
              <a:gd name="connsiteX3" fmla="*/ 0 w 9393381"/>
              <a:gd name="connsiteY3" fmla="*/ 8026833 h 8026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93381" h="8026833">
                <a:moveTo>
                  <a:pt x="0" y="0"/>
                </a:moveTo>
                <a:lnTo>
                  <a:pt x="9393381" y="0"/>
                </a:lnTo>
                <a:lnTo>
                  <a:pt x="9393381" y="8026833"/>
                </a:lnTo>
                <a:lnTo>
                  <a:pt x="0" y="80268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60969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16F16B1-3108-4C2B-B8DD-B5DC8D02B6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41965" y="1662546"/>
            <a:ext cx="5015345" cy="7287491"/>
          </a:xfrm>
          <a:custGeom>
            <a:avLst/>
            <a:gdLst>
              <a:gd name="connsiteX0" fmla="*/ 0 w 5015345"/>
              <a:gd name="connsiteY0" fmla="*/ 0 h 7287491"/>
              <a:gd name="connsiteX1" fmla="*/ 5015345 w 5015345"/>
              <a:gd name="connsiteY1" fmla="*/ 0 h 7287491"/>
              <a:gd name="connsiteX2" fmla="*/ 5015345 w 5015345"/>
              <a:gd name="connsiteY2" fmla="*/ 7287491 h 7287491"/>
              <a:gd name="connsiteX3" fmla="*/ 0 w 5015345"/>
              <a:gd name="connsiteY3" fmla="*/ 7287491 h 728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5345" h="7287491">
                <a:moveTo>
                  <a:pt x="0" y="0"/>
                </a:moveTo>
                <a:lnTo>
                  <a:pt x="5015345" y="0"/>
                </a:lnTo>
                <a:lnTo>
                  <a:pt x="5015345" y="7287491"/>
                </a:lnTo>
                <a:lnTo>
                  <a:pt x="0" y="72874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90CC48E-6BB8-4127-8EA0-500CF5316B6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22328" y="6456218"/>
            <a:ext cx="5264727" cy="3962400"/>
          </a:xfrm>
          <a:custGeom>
            <a:avLst/>
            <a:gdLst>
              <a:gd name="connsiteX0" fmla="*/ 0 w 5264727"/>
              <a:gd name="connsiteY0" fmla="*/ 0 h 3962400"/>
              <a:gd name="connsiteX1" fmla="*/ 5264727 w 5264727"/>
              <a:gd name="connsiteY1" fmla="*/ 0 h 3962400"/>
              <a:gd name="connsiteX2" fmla="*/ 5264727 w 5264727"/>
              <a:gd name="connsiteY2" fmla="*/ 3962400 h 3962400"/>
              <a:gd name="connsiteX3" fmla="*/ 0 w 5264727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4727" h="3962400">
                <a:moveTo>
                  <a:pt x="0" y="0"/>
                </a:moveTo>
                <a:lnTo>
                  <a:pt x="5264727" y="0"/>
                </a:lnTo>
                <a:lnTo>
                  <a:pt x="5264727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93894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B11FF6-75D1-4AC5-ABDD-330EC309B1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9346" y="0"/>
            <a:ext cx="17939903" cy="13679488"/>
          </a:xfrm>
          <a:custGeom>
            <a:avLst/>
            <a:gdLst>
              <a:gd name="connsiteX0" fmla="*/ 0 w 17939903"/>
              <a:gd name="connsiteY0" fmla="*/ 0 h 13679488"/>
              <a:gd name="connsiteX1" fmla="*/ 17939903 w 17939903"/>
              <a:gd name="connsiteY1" fmla="*/ 0 h 13679488"/>
              <a:gd name="connsiteX2" fmla="*/ 17939903 w 17939903"/>
              <a:gd name="connsiteY2" fmla="*/ 13679488 h 13679488"/>
              <a:gd name="connsiteX3" fmla="*/ 0 w 17939903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39903" h="13679488">
                <a:moveTo>
                  <a:pt x="0" y="0"/>
                </a:moveTo>
                <a:lnTo>
                  <a:pt x="17939903" y="0"/>
                </a:lnTo>
                <a:lnTo>
                  <a:pt x="17939903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774852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641343A-1FB3-40E2-96BF-07471663E0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39626" y="2433998"/>
            <a:ext cx="8609735" cy="9144000"/>
          </a:xfrm>
          <a:custGeom>
            <a:avLst/>
            <a:gdLst>
              <a:gd name="connsiteX0" fmla="*/ 0 w 8609735"/>
              <a:gd name="connsiteY0" fmla="*/ 0 h 9144000"/>
              <a:gd name="connsiteX1" fmla="*/ 8609735 w 8609735"/>
              <a:gd name="connsiteY1" fmla="*/ 0 h 9144000"/>
              <a:gd name="connsiteX2" fmla="*/ 8609735 w 8609735"/>
              <a:gd name="connsiteY2" fmla="*/ 9144000 h 9144000"/>
              <a:gd name="connsiteX3" fmla="*/ 0 w 8609735"/>
              <a:gd name="connsiteY3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09735" h="9144000">
                <a:moveTo>
                  <a:pt x="0" y="0"/>
                </a:moveTo>
                <a:lnTo>
                  <a:pt x="8609735" y="0"/>
                </a:lnTo>
                <a:lnTo>
                  <a:pt x="8609735" y="9144000"/>
                </a:lnTo>
                <a:lnTo>
                  <a:pt x="0" y="91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D571C84-73DF-4381-86DD-4447A8E0E2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29891" y="0"/>
            <a:ext cx="5126182" cy="2244436"/>
          </a:xfrm>
          <a:custGeom>
            <a:avLst/>
            <a:gdLst>
              <a:gd name="connsiteX0" fmla="*/ 0 w 5126182"/>
              <a:gd name="connsiteY0" fmla="*/ 0 h 2244436"/>
              <a:gd name="connsiteX1" fmla="*/ 5126182 w 5126182"/>
              <a:gd name="connsiteY1" fmla="*/ 0 h 2244436"/>
              <a:gd name="connsiteX2" fmla="*/ 5126182 w 5126182"/>
              <a:gd name="connsiteY2" fmla="*/ 2244436 h 2244436"/>
              <a:gd name="connsiteX3" fmla="*/ 0 w 5126182"/>
              <a:gd name="connsiteY3" fmla="*/ 2244436 h 224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6182" h="2244436">
                <a:moveTo>
                  <a:pt x="0" y="0"/>
                </a:moveTo>
                <a:lnTo>
                  <a:pt x="5126182" y="0"/>
                </a:lnTo>
                <a:lnTo>
                  <a:pt x="5126182" y="2244436"/>
                </a:lnTo>
                <a:lnTo>
                  <a:pt x="0" y="22444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5C2848A-9E5A-4FA2-85D4-357E149119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29891" y="3389962"/>
            <a:ext cx="5126182" cy="5310693"/>
          </a:xfrm>
          <a:custGeom>
            <a:avLst/>
            <a:gdLst>
              <a:gd name="connsiteX0" fmla="*/ 0 w 5126182"/>
              <a:gd name="connsiteY0" fmla="*/ 0 h 5310693"/>
              <a:gd name="connsiteX1" fmla="*/ 5126182 w 5126182"/>
              <a:gd name="connsiteY1" fmla="*/ 0 h 5310693"/>
              <a:gd name="connsiteX2" fmla="*/ 5126182 w 5126182"/>
              <a:gd name="connsiteY2" fmla="*/ 5310693 h 5310693"/>
              <a:gd name="connsiteX3" fmla="*/ 0 w 5126182"/>
              <a:gd name="connsiteY3" fmla="*/ 5310693 h 531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6182" h="5310693">
                <a:moveTo>
                  <a:pt x="0" y="0"/>
                </a:moveTo>
                <a:lnTo>
                  <a:pt x="5126182" y="0"/>
                </a:lnTo>
                <a:lnTo>
                  <a:pt x="5126182" y="5310693"/>
                </a:lnTo>
                <a:lnTo>
                  <a:pt x="0" y="53106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06EBAC5E-6922-4669-A039-88050B4315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29891" y="9846179"/>
            <a:ext cx="5126182" cy="3833309"/>
          </a:xfrm>
          <a:custGeom>
            <a:avLst/>
            <a:gdLst>
              <a:gd name="connsiteX0" fmla="*/ 0 w 5126182"/>
              <a:gd name="connsiteY0" fmla="*/ 0 h 3833309"/>
              <a:gd name="connsiteX1" fmla="*/ 5126182 w 5126182"/>
              <a:gd name="connsiteY1" fmla="*/ 0 h 3833309"/>
              <a:gd name="connsiteX2" fmla="*/ 5126182 w 5126182"/>
              <a:gd name="connsiteY2" fmla="*/ 3833309 h 3833309"/>
              <a:gd name="connsiteX3" fmla="*/ 0 w 5126182"/>
              <a:gd name="connsiteY3" fmla="*/ 3833309 h 3833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6182" h="3833309">
                <a:moveTo>
                  <a:pt x="0" y="0"/>
                </a:moveTo>
                <a:lnTo>
                  <a:pt x="5126182" y="0"/>
                </a:lnTo>
                <a:lnTo>
                  <a:pt x="5126182" y="3833309"/>
                </a:lnTo>
                <a:lnTo>
                  <a:pt x="0" y="38333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8AFA0B2-65C7-4E05-A9A7-DEC45BACB7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4464145" cy="13679488"/>
          </a:xfrm>
          <a:custGeom>
            <a:avLst/>
            <a:gdLst>
              <a:gd name="connsiteX0" fmla="*/ 0 w 14464145"/>
              <a:gd name="connsiteY0" fmla="*/ 0 h 13679488"/>
              <a:gd name="connsiteX1" fmla="*/ 14464145 w 14464145"/>
              <a:gd name="connsiteY1" fmla="*/ 0 h 13679488"/>
              <a:gd name="connsiteX2" fmla="*/ 14464145 w 14464145"/>
              <a:gd name="connsiteY2" fmla="*/ 13679488 h 13679488"/>
              <a:gd name="connsiteX3" fmla="*/ 0 w 14464145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64145" h="13679488">
                <a:moveTo>
                  <a:pt x="0" y="0"/>
                </a:moveTo>
                <a:lnTo>
                  <a:pt x="14464145" y="0"/>
                </a:lnTo>
                <a:lnTo>
                  <a:pt x="14464145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80990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A0A600A-B059-4E6F-8B20-0F84E9ECEF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57600" y="2974326"/>
            <a:ext cx="4627418" cy="7730836"/>
          </a:xfrm>
          <a:custGeom>
            <a:avLst/>
            <a:gdLst>
              <a:gd name="connsiteX0" fmla="*/ 0 w 4627418"/>
              <a:gd name="connsiteY0" fmla="*/ 0 h 7730836"/>
              <a:gd name="connsiteX1" fmla="*/ 4627418 w 4627418"/>
              <a:gd name="connsiteY1" fmla="*/ 0 h 7730836"/>
              <a:gd name="connsiteX2" fmla="*/ 4627418 w 4627418"/>
              <a:gd name="connsiteY2" fmla="*/ 7730836 h 7730836"/>
              <a:gd name="connsiteX3" fmla="*/ 0 w 4627418"/>
              <a:gd name="connsiteY3" fmla="*/ 7730836 h 773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7418" h="7730836">
                <a:moveTo>
                  <a:pt x="0" y="0"/>
                </a:moveTo>
                <a:lnTo>
                  <a:pt x="4627418" y="0"/>
                </a:lnTo>
                <a:lnTo>
                  <a:pt x="4627418" y="7730836"/>
                </a:lnTo>
                <a:lnTo>
                  <a:pt x="0" y="77308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9AA9C9F-2046-4ABA-AAE7-60085B31B7C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925916" y="2974326"/>
            <a:ext cx="4627418" cy="7730836"/>
          </a:xfrm>
          <a:custGeom>
            <a:avLst/>
            <a:gdLst>
              <a:gd name="connsiteX0" fmla="*/ 0 w 4627418"/>
              <a:gd name="connsiteY0" fmla="*/ 0 h 7730836"/>
              <a:gd name="connsiteX1" fmla="*/ 4627418 w 4627418"/>
              <a:gd name="connsiteY1" fmla="*/ 0 h 7730836"/>
              <a:gd name="connsiteX2" fmla="*/ 4627418 w 4627418"/>
              <a:gd name="connsiteY2" fmla="*/ 7730836 h 7730836"/>
              <a:gd name="connsiteX3" fmla="*/ 0 w 4627418"/>
              <a:gd name="connsiteY3" fmla="*/ 7730836 h 773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7418" h="7730836">
                <a:moveTo>
                  <a:pt x="0" y="0"/>
                </a:moveTo>
                <a:lnTo>
                  <a:pt x="4627418" y="0"/>
                </a:lnTo>
                <a:lnTo>
                  <a:pt x="4627418" y="7730836"/>
                </a:lnTo>
                <a:lnTo>
                  <a:pt x="0" y="77308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A5CE3D2-08AD-4B8B-8E6C-7E7A8ECC04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194232" y="2974326"/>
            <a:ext cx="4627418" cy="7730836"/>
          </a:xfrm>
          <a:custGeom>
            <a:avLst/>
            <a:gdLst>
              <a:gd name="connsiteX0" fmla="*/ 0 w 4627418"/>
              <a:gd name="connsiteY0" fmla="*/ 0 h 7730836"/>
              <a:gd name="connsiteX1" fmla="*/ 4627418 w 4627418"/>
              <a:gd name="connsiteY1" fmla="*/ 0 h 7730836"/>
              <a:gd name="connsiteX2" fmla="*/ 4627418 w 4627418"/>
              <a:gd name="connsiteY2" fmla="*/ 7730836 h 7730836"/>
              <a:gd name="connsiteX3" fmla="*/ 0 w 4627418"/>
              <a:gd name="connsiteY3" fmla="*/ 7730836 h 773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7418" h="7730836">
                <a:moveTo>
                  <a:pt x="0" y="0"/>
                </a:moveTo>
                <a:lnTo>
                  <a:pt x="4627418" y="0"/>
                </a:lnTo>
                <a:lnTo>
                  <a:pt x="4627418" y="7730836"/>
                </a:lnTo>
                <a:lnTo>
                  <a:pt x="0" y="77308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F161F2-20A8-4355-B90B-6D6E6222F9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479250" cy="13679488"/>
          </a:xfrm>
          <a:custGeom>
            <a:avLst/>
            <a:gdLst>
              <a:gd name="connsiteX0" fmla="*/ 0 w 24479250"/>
              <a:gd name="connsiteY0" fmla="*/ 0 h 13679488"/>
              <a:gd name="connsiteX1" fmla="*/ 24479250 w 24479250"/>
              <a:gd name="connsiteY1" fmla="*/ 0 h 13679488"/>
              <a:gd name="connsiteX2" fmla="*/ 24479250 w 24479250"/>
              <a:gd name="connsiteY2" fmla="*/ 13679488 h 13679488"/>
              <a:gd name="connsiteX3" fmla="*/ 0 w 24479250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9250" h="13679488">
                <a:moveTo>
                  <a:pt x="0" y="0"/>
                </a:moveTo>
                <a:lnTo>
                  <a:pt x="24479250" y="0"/>
                </a:lnTo>
                <a:lnTo>
                  <a:pt x="24479250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48135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F7B1212-5BCC-4253-BCD5-864A1DD604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10256" y="0"/>
            <a:ext cx="15168995" cy="8811491"/>
          </a:xfrm>
          <a:custGeom>
            <a:avLst/>
            <a:gdLst>
              <a:gd name="connsiteX0" fmla="*/ 0 w 15168995"/>
              <a:gd name="connsiteY0" fmla="*/ 0 h 8811491"/>
              <a:gd name="connsiteX1" fmla="*/ 15168995 w 15168995"/>
              <a:gd name="connsiteY1" fmla="*/ 0 h 8811491"/>
              <a:gd name="connsiteX2" fmla="*/ 15168995 w 15168995"/>
              <a:gd name="connsiteY2" fmla="*/ 8811491 h 8811491"/>
              <a:gd name="connsiteX3" fmla="*/ 0 w 15168995"/>
              <a:gd name="connsiteY3" fmla="*/ 8811491 h 8811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8995" h="8811491">
                <a:moveTo>
                  <a:pt x="0" y="0"/>
                </a:moveTo>
                <a:lnTo>
                  <a:pt x="15168995" y="0"/>
                </a:lnTo>
                <a:lnTo>
                  <a:pt x="15168995" y="8811491"/>
                </a:lnTo>
                <a:lnTo>
                  <a:pt x="0" y="88114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426F08-F8DB-49CB-9179-B355186E20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66109" y="6234545"/>
            <a:ext cx="4294909" cy="6456219"/>
          </a:xfrm>
          <a:custGeom>
            <a:avLst/>
            <a:gdLst>
              <a:gd name="connsiteX0" fmla="*/ 0 w 4294909"/>
              <a:gd name="connsiteY0" fmla="*/ 0 h 6456219"/>
              <a:gd name="connsiteX1" fmla="*/ 4294909 w 4294909"/>
              <a:gd name="connsiteY1" fmla="*/ 0 h 6456219"/>
              <a:gd name="connsiteX2" fmla="*/ 4294909 w 4294909"/>
              <a:gd name="connsiteY2" fmla="*/ 6456219 h 6456219"/>
              <a:gd name="connsiteX3" fmla="*/ 0 w 4294909"/>
              <a:gd name="connsiteY3" fmla="*/ 6456219 h 6456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4909" h="6456219">
                <a:moveTo>
                  <a:pt x="0" y="0"/>
                </a:moveTo>
                <a:lnTo>
                  <a:pt x="4294909" y="0"/>
                </a:lnTo>
                <a:lnTo>
                  <a:pt x="4294909" y="6456219"/>
                </a:lnTo>
                <a:lnTo>
                  <a:pt x="0" y="64562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487176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B7EA54D-09BC-4B6B-B1AB-02B0749A71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7719" y="466508"/>
            <a:ext cx="3990109" cy="6182736"/>
          </a:xfrm>
          <a:custGeom>
            <a:avLst/>
            <a:gdLst>
              <a:gd name="connsiteX0" fmla="*/ 0 w 3990109"/>
              <a:gd name="connsiteY0" fmla="*/ 0 h 6182736"/>
              <a:gd name="connsiteX1" fmla="*/ 3990109 w 3990109"/>
              <a:gd name="connsiteY1" fmla="*/ 0 h 6182736"/>
              <a:gd name="connsiteX2" fmla="*/ 3990109 w 3990109"/>
              <a:gd name="connsiteY2" fmla="*/ 6182736 h 6182736"/>
              <a:gd name="connsiteX3" fmla="*/ 0 w 3990109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09" h="6182736">
                <a:moveTo>
                  <a:pt x="0" y="0"/>
                </a:moveTo>
                <a:lnTo>
                  <a:pt x="3990109" y="0"/>
                </a:lnTo>
                <a:lnTo>
                  <a:pt x="3990109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A97014D-74A7-4F9F-B241-263C97C226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18045" y="466508"/>
            <a:ext cx="3990109" cy="6182736"/>
          </a:xfrm>
          <a:custGeom>
            <a:avLst/>
            <a:gdLst>
              <a:gd name="connsiteX0" fmla="*/ 0 w 3990109"/>
              <a:gd name="connsiteY0" fmla="*/ 0 h 6182736"/>
              <a:gd name="connsiteX1" fmla="*/ 3990109 w 3990109"/>
              <a:gd name="connsiteY1" fmla="*/ 0 h 6182736"/>
              <a:gd name="connsiteX2" fmla="*/ 3990109 w 3990109"/>
              <a:gd name="connsiteY2" fmla="*/ 6182736 h 6182736"/>
              <a:gd name="connsiteX3" fmla="*/ 0 w 3990109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09" h="6182736">
                <a:moveTo>
                  <a:pt x="0" y="0"/>
                </a:moveTo>
                <a:lnTo>
                  <a:pt x="3990109" y="0"/>
                </a:lnTo>
                <a:lnTo>
                  <a:pt x="3990109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1D6B5D4-F173-4154-A982-131481AD33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168371" y="466508"/>
            <a:ext cx="3990109" cy="6182736"/>
          </a:xfrm>
          <a:custGeom>
            <a:avLst/>
            <a:gdLst>
              <a:gd name="connsiteX0" fmla="*/ 0 w 3990109"/>
              <a:gd name="connsiteY0" fmla="*/ 0 h 6182736"/>
              <a:gd name="connsiteX1" fmla="*/ 3990109 w 3990109"/>
              <a:gd name="connsiteY1" fmla="*/ 0 h 6182736"/>
              <a:gd name="connsiteX2" fmla="*/ 3990109 w 3990109"/>
              <a:gd name="connsiteY2" fmla="*/ 6182736 h 6182736"/>
              <a:gd name="connsiteX3" fmla="*/ 0 w 3990109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09" h="6182736">
                <a:moveTo>
                  <a:pt x="0" y="0"/>
                </a:moveTo>
                <a:lnTo>
                  <a:pt x="3990109" y="0"/>
                </a:lnTo>
                <a:lnTo>
                  <a:pt x="3990109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1C2CD6B-F897-40B1-A3D6-17FBD15FA1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518696" y="466508"/>
            <a:ext cx="3990108" cy="6182736"/>
          </a:xfrm>
          <a:custGeom>
            <a:avLst/>
            <a:gdLst>
              <a:gd name="connsiteX0" fmla="*/ 0 w 3990108"/>
              <a:gd name="connsiteY0" fmla="*/ 0 h 6182736"/>
              <a:gd name="connsiteX1" fmla="*/ 3990108 w 3990108"/>
              <a:gd name="connsiteY1" fmla="*/ 0 h 6182736"/>
              <a:gd name="connsiteX2" fmla="*/ 3990108 w 3990108"/>
              <a:gd name="connsiteY2" fmla="*/ 6182736 h 6182736"/>
              <a:gd name="connsiteX3" fmla="*/ 0 w 3990108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08" h="6182736">
                <a:moveTo>
                  <a:pt x="0" y="0"/>
                </a:moveTo>
                <a:lnTo>
                  <a:pt x="3990108" y="0"/>
                </a:lnTo>
                <a:lnTo>
                  <a:pt x="3990108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1DE7BDD-DACD-4524-AA05-F6576D95BDD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869022" y="466508"/>
            <a:ext cx="3990110" cy="6182736"/>
          </a:xfrm>
          <a:custGeom>
            <a:avLst/>
            <a:gdLst>
              <a:gd name="connsiteX0" fmla="*/ 0 w 3990110"/>
              <a:gd name="connsiteY0" fmla="*/ 0 h 6182736"/>
              <a:gd name="connsiteX1" fmla="*/ 3990110 w 3990110"/>
              <a:gd name="connsiteY1" fmla="*/ 0 h 6182736"/>
              <a:gd name="connsiteX2" fmla="*/ 3990110 w 3990110"/>
              <a:gd name="connsiteY2" fmla="*/ 6182736 h 6182736"/>
              <a:gd name="connsiteX3" fmla="*/ 0 w 3990110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10" h="6182736">
                <a:moveTo>
                  <a:pt x="0" y="0"/>
                </a:moveTo>
                <a:lnTo>
                  <a:pt x="3990110" y="0"/>
                </a:lnTo>
                <a:lnTo>
                  <a:pt x="3990110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57823EDD-07C5-46AE-9C09-C6CE834CB5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67718" y="6981608"/>
            <a:ext cx="3990109" cy="6182736"/>
          </a:xfrm>
          <a:custGeom>
            <a:avLst/>
            <a:gdLst>
              <a:gd name="connsiteX0" fmla="*/ 0 w 3990109"/>
              <a:gd name="connsiteY0" fmla="*/ 0 h 6182736"/>
              <a:gd name="connsiteX1" fmla="*/ 3990109 w 3990109"/>
              <a:gd name="connsiteY1" fmla="*/ 0 h 6182736"/>
              <a:gd name="connsiteX2" fmla="*/ 3990109 w 3990109"/>
              <a:gd name="connsiteY2" fmla="*/ 6182736 h 6182736"/>
              <a:gd name="connsiteX3" fmla="*/ 0 w 3990109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09" h="6182736">
                <a:moveTo>
                  <a:pt x="0" y="0"/>
                </a:moveTo>
                <a:lnTo>
                  <a:pt x="3990109" y="0"/>
                </a:lnTo>
                <a:lnTo>
                  <a:pt x="3990109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2F1ED7B4-EA59-4E19-9BCA-E4199725AE6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18044" y="6981608"/>
            <a:ext cx="3990109" cy="6182736"/>
          </a:xfrm>
          <a:custGeom>
            <a:avLst/>
            <a:gdLst>
              <a:gd name="connsiteX0" fmla="*/ 0 w 3990109"/>
              <a:gd name="connsiteY0" fmla="*/ 0 h 6182736"/>
              <a:gd name="connsiteX1" fmla="*/ 3990109 w 3990109"/>
              <a:gd name="connsiteY1" fmla="*/ 0 h 6182736"/>
              <a:gd name="connsiteX2" fmla="*/ 3990109 w 3990109"/>
              <a:gd name="connsiteY2" fmla="*/ 6182736 h 6182736"/>
              <a:gd name="connsiteX3" fmla="*/ 0 w 3990109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09" h="6182736">
                <a:moveTo>
                  <a:pt x="0" y="0"/>
                </a:moveTo>
                <a:lnTo>
                  <a:pt x="3990109" y="0"/>
                </a:lnTo>
                <a:lnTo>
                  <a:pt x="3990109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11EDB66C-9122-47B6-82BB-1A2C9059C83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168370" y="6981608"/>
            <a:ext cx="3990109" cy="6182736"/>
          </a:xfrm>
          <a:custGeom>
            <a:avLst/>
            <a:gdLst>
              <a:gd name="connsiteX0" fmla="*/ 0 w 3990109"/>
              <a:gd name="connsiteY0" fmla="*/ 0 h 6182736"/>
              <a:gd name="connsiteX1" fmla="*/ 3990109 w 3990109"/>
              <a:gd name="connsiteY1" fmla="*/ 0 h 6182736"/>
              <a:gd name="connsiteX2" fmla="*/ 3990109 w 3990109"/>
              <a:gd name="connsiteY2" fmla="*/ 6182736 h 6182736"/>
              <a:gd name="connsiteX3" fmla="*/ 0 w 3990109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09" h="6182736">
                <a:moveTo>
                  <a:pt x="0" y="0"/>
                </a:moveTo>
                <a:lnTo>
                  <a:pt x="3990109" y="0"/>
                </a:lnTo>
                <a:lnTo>
                  <a:pt x="3990109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DB2C8B5E-7D4A-4862-952E-4681342B821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518695" y="6981608"/>
            <a:ext cx="3990108" cy="6182736"/>
          </a:xfrm>
          <a:custGeom>
            <a:avLst/>
            <a:gdLst>
              <a:gd name="connsiteX0" fmla="*/ 0 w 3990108"/>
              <a:gd name="connsiteY0" fmla="*/ 0 h 6182736"/>
              <a:gd name="connsiteX1" fmla="*/ 3990108 w 3990108"/>
              <a:gd name="connsiteY1" fmla="*/ 0 h 6182736"/>
              <a:gd name="connsiteX2" fmla="*/ 3990108 w 3990108"/>
              <a:gd name="connsiteY2" fmla="*/ 6182736 h 6182736"/>
              <a:gd name="connsiteX3" fmla="*/ 0 w 3990108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08" h="6182736">
                <a:moveTo>
                  <a:pt x="0" y="0"/>
                </a:moveTo>
                <a:lnTo>
                  <a:pt x="3990108" y="0"/>
                </a:lnTo>
                <a:lnTo>
                  <a:pt x="3990108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8F3224B8-9E2D-4C98-A00B-3AA6AE46C64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8869021" y="6981608"/>
            <a:ext cx="3990110" cy="6182736"/>
          </a:xfrm>
          <a:custGeom>
            <a:avLst/>
            <a:gdLst>
              <a:gd name="connsiteX0" fmla="*/ 0 w 3990110"/>
              <a:gd name="connsiteY0" fmla="*/ 0 h 6182736"/>
              <a:gd name="connsiteX1" fmla="*/ 3990110 w 3990110"/>
              <a:gd name="connsiteY1" fmla="*/ 0 h 6182736"/>
              <a:gd name="connsiteX2" fmla="*/ 3990110 w 3990110"/>
              <a:gd name="connsiteY2" fmla="*/ 6182736 h 6182736"/>
              <a:gd name="connsiteX3" fmla="*/ 0 w 3990110"/>
              <a:gd name="connsiteY3" fmla="*/ 6182736 h 61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110" h="6182736">
                <a:moveTo>
                  <a:pt x="0" y="0"/>
                </a:moveTo>
                <a:lnTo>
                  <a:pt x="3990110" y="0"/>
                </a:lnTo>
                <a:lnTo>
                  <a:pt x="3990110" y="6182736"/>
                </a:lnTo>
                <a:lnTo>
                  <a:pt x="0" y="6182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357007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3F6DA54-68B1-4FC5-A080-CF51671841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239625" cy="11166764"/>
          </a:xfrm>
          <a:custGeom>
            <a:avLst/>
            <a:gdLst>
              <a:gd name="connsiteX0" fmla="*/ 0 w 12239625"/>
              <a:gd name="connsiteY0" fmla="*/ 0 h 11166764"/>
              <a:gd name="connsiteX1" fmla="*/ 12239625 w 12239625"/>
              <a:gd name="connsiteY1" fmla="*/ 0 h 11166764"/>
              <a:gd name="connsiteX2" fmla="*/ 12239625 w 12239625"/>
              <a:gd name="connsiteY2" fmla="*/ 11166764 h 11166764"/>
              <a:gd name="connsiteX3" fmla="*/ 0 w 12239625"/>
              <a:gd name="connsiteY3" fmla="*/ 11166764 h 1116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9625" h="11166764">
                <a:moveTo>
                  <a:pt x="0" y="0"/>
                </a:moveTo>
                <a:lnTo>
                  <a:pt x="12239625" y="0"/>
                </a:lnTo>
                <a:lnTo>
                  <a:pt x="12239625" y="11166764"/>
                </a:lnTo>
                <a:lnTo>
                  <a:pt x="0" y="111667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21374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C4175A8-5BDC-4E69-8002-EE65C81BF2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13164" y="1131672"/>
            <a:ext cx="9421091" cy="11415929"/>
          </a:xfrm>
          <a:custGeom>
            <a:avLst/>
            <a:gdLst>
              <a:gd name="connsiteX0" fmla="*/ 0 w 9421091"/>
              <a:gd name="connsiteY0" fmla="*/ 0 h 11415929"/>
              <a:gd name="connsiteX1" fmla="*/ 9421091 w 9421091"/>
              <a:gd name="connsiteY1" fmla="*/ 0 h 11415929"/>
              <a:gd name="connsiteX2" fmla="*/ 9421091 w 9421091"/>
              <a:gd name="connsiteY2" fmla="*/ 11415929 h 11415929"/>
              <a:gd name="connsiteX3" fmla="*/ 0 w 9421091"/>
              <a:gd name="connsiteY3" fmla="*/ 11415929 h 1141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1091" h="11415929">
                <a:moveTo>
                  <a:pt x="0" y="0"/>
                </a:moveTo>
                <a:lnTo>
                  <a:pt x="9421091" y="0"/>
                </a:lnTo>
                <a:lnTo>
                  <a:pt x="9421091" y="11415929"/>
                </a:lnTo>
                <a:lnTo>
                  <a:pt x="0" y="114159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D42C9CC-FFC7-4BC8-B639-D6D24F1EAD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451032" y="1131671"/>
            <a:ext cx="9615055" cy="4798074"/>
          </a:xfrm>
          <a:custGeom>
            <a:avLst/>
            <a:gdLst>
              <a:gd name="connsiteX0" fmla="*/ 0 w 9615055"/>
              <a:gd name="connsiteY0" fmla="*/ 0 h 4798074"/>
              <a:gd name="connsiteX1" fmla="*/ 9615055 w 9615055"/>
              <a:gd name="connsiteY1" fmla="*/ 0 h 4798074"/>
              <a:gd name="connsiteX2" fmla="*/ 9615055 w 9615055"/>
              <a:gd name="connsiteY2" fmla="*/ 4798074 h 4798074"/>
              <a:gd name="connsiteX3" fmla="*/ 0 w 9615055"/>
              <a:gd name="connsiteY3" fmla="*/ 4798074 h 4798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15055" h="4798074">
                <a:moveTo>
                  <a:pt x="0" y="0"/>
                </a:moveTo>
                <a:lnTo>
                  <a:pt x="9615055" y="0"/>
                </a:lnTo>
                <a:lnTo>
                  <a:pt x="9615055" y="4798074"/>
                </a:lnTo>
                <a:lnTo>
                  <a:pt x="0" y="47980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D971B65-929B-4931-BE69-FFFE9E52E4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451031" y="6285562"/>
            <a:ext cx="9615055" cy="6262039"/>
          </a:xfrm>
          <a:custGeom>
            <a:avLst/>
            <a:gdLst>
              <a:gd name="connsiteX0" fmla="*/ 0 w 9615055"/>
              <a:gd name="connsiteY0" fmla="*/ 0 h 6262039"/>
              <a:gd name="connsiteX1" fmla="*/ 9615055 w 9615055"/>
              <a:gd name="connsiteY1" fmla="*/ 0 h 6262039"/>
              <a:gd name="connsiteX2" fmla="*/ 9615055 w 9615055"/>
              <a:gd name="connsiteY2" fmla="*/ 6262039 h 6262039"/>
              <a:gd name="connsiteX3" fmla="*/ 0 w 9615055"/>
              <a:gd name="connsiteY3" fmla="*/ 6262039 h 626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15055" h="6262039">
                <a:moveTo>
                  <a:pt x="0" y="0"/>
                </a:moveTo>
                <a:lnTo>
                  <a:pt x="9615055" y="0"/>
                </a:lnTo>
                <a:lnTo>
                  <a:pt x="9615055" y="6262039"/>
                </a:lnTo>
                <a:lnTo>
                  <a:pt x="0" y="62620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40629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5133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1ABBA1F-C330-45D4-918F-0107AA6BF9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59038" y="2363195"/>
            <a:ext cx="8653482" cy="11427127"/>
          </a:xfrm>
          <a:custGeom>
            <a:avLst/>
            <a:gdLst>
              <a:gd name="connsiteX0" fmla="*/ 4396457 w 8653482"/>
              <a:gd name="connsiteY0" fmla="*/ 120 h 11427127"/>
              <a:gd name="connsiteX1" fmla="*/ 8475988 w 8653482"/>
              <a:gd name="connsiteY1" fmla="*/ 292797 h 11427127"/>
              <a:gd name="connsiteX2" fmla="*/ 8628388 w 8653482"/>
              <a:gd name="connsiteY2" fmla="*/ 11427127 h 11427127"/>
              <a:gd name="connsiteX3" fmla="*/ 47627 w 8653482"/>
              <a:gd name="connsiteY3" fmla="*/ 11427127 h 11427127"/>
              <a:gd name="connsiteX4" fmla="*/ 2238 w 8653482"/>
              <a:gd name="connsiteY4" fmla="*/ 6144554 h 11427127"/>
              <a:gd name="connsiteX5" fmla="*/ 0 w 8653482"/>
              <a:gd name="connsiteY5" fmla="*/ 5239290 h 11427127"/>
              <a:gd name="connsiteX6" fmla="*/ 0 w 8653482"/>
              <a:gd name="connsiteY6" fmla="*/ 5166072 h 11427127"/>
              <a:gd name="connsiteX7" fmla="*/ 930 w 8653482"/>
              <a:gd name="connsiteY7" fmla="*/ 4745255 h 11427127"/>
              <a:gd name="connsiteX8" fmla="*/ 459800 w 8653482"/>
              <a:gd name="connsiteY8" fmla="*/ 278943 h 11427127"/>
              <a:gd name="connsiteX9" fmla="*/ 4396457 w 8653482"/>
              <a:gd name="connsiteY9" fmla="*/ 120 h 1142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53482" h="11427127">
                <a:moveTo>
                  <a:pt x="4396457" y="120"/>
                </a:moveTo>
                <a:cubicBezTo>
                  <a:pt x="6305575" y="4017"/>
                  <a:pt x="8238506" y="103163"/>
                  <a:pt x="8475988" y="292797"/>
                </a:cubicBezTo>
                <a:cubicBezTo>
                  <a:pt x="8793488" y="918140"/>
                  <a:pt x="8577588" y="7715684"/>
                  <a:pt x="8628388" y="11427127"/>
                </a:cubicBezTo>
                <a:lnTo>
                  <a:pt x="47627" y="11427127"/>
                </a:lnTo>
                <a:cubicBezTo>
                  <a:pt x="47627" y="10018667"/>
                  <a:pt x="11827" y="8043010"/>
                  <a:pt x="2238" y="6144554"/>
                </a:cubicBezTo>
                <a:lnTo>
                  <a:pt x="0" y="5239290"/>
                </a:lnTo>
                <a:lnTo>
                  <a:pt x="0" y="5166072"/>
                </a:lnTo>
                <a:lnTo>
                  <a:pt x="930" y="4745255"/>
                </a:lnTo>
                <a:cubicBezTo>
                  <a:pt x="11401" y="2167516"/>
                  <a:pt x="105589" y="68033"/>
                  <a:pt x="459800" y="278943"/>
                </a:cubicBezTo>
                <a:cubicBezTo>
                  <a:pt x="602032" y="87577"/>
                  <a:pt x="2487338" y="-3776"/>
                  <a:pt x="4396457" y="12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57744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C55881-F9D8-4F67-9FD3-667DA8995D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92062" y="1690256"/>
            <a:ext cx="19895126" cy="7758545"/>
          </a:xfrm>
          <a:custGeom>
            <a:avLst/>
            <a:gdLst>
              <a:gd name="connsiteX0" fmla="*/ 0 w 19895126"/>
              <a:gd name="connsiteY0" fmla="*/ 0 h 7758545"/>
              <a:gd name="connsiteX1" fmla="*/ 19895126 w 19895126"/>
              <a:gd name="connsiteY1" fmla="*/ 0 h 7758545"/>
              <a:gd name="connsiteX2" fmla="*/ 19895126 w 19895126"/>
              <a:gd name="connsiteY2" fmla="*/ 7758545 h 7758545"/>
              <a:gd name="connsiteX3" fmla="*/ 0 w 19895126"/>
              <a:gd name="connsiteY3" fmla="*/ 7758545 h 7758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95126" h="7758545">
                <a:moveTo>
                  <a:pt x="0" y="0"/>
                </a:moveTo>
                <a:lnTo>
                  <a:pt x="19895126" y="0"/>
                </a:lnTo>
                <a:lnTo>
                  <a:pt x="19895126" y="7758545"/>
                </a:lnTo>
                <a:lnTo>
                  <a:pt x="0" y="77585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85167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B9A0E01-B7FB-406F-ABB1-4686CDA825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29816" y="2949033"/>
            <a:ext cx="8728741" cy="6635391"/>
          </a:xfrm>
          <a:custGeom>
            <a:avLst/>
            <a:gdLst>
              <a:gd name="connsiteX0" fmla="*/ 0 w 8728741"/>
              <a:gd name="connsiteY0" fmla="*/ 0 h 6635391"/>
              <a:gd name="connsiteX1" fmla="*/ 8728741 w 8728741"/>
              <a:gd name="connsiteY1" fmla="*/ 0 h 6635391"/>
              <a:gd name="connsiteX2" fmla="*/ 8728741 w 8728741"/>
              <a:gd name="connsiteY2" fmla="*/ 6635391 h 6635391"/>
              <a:gd name="connsiteX3" fmla="*/ 0 w 8728741"/>
              <a:gd name="connsiteY3" fmla="*/ 6635391 h 6635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28741" h="6635391">
                <a:moveTo>
                  <a:pt x="0" y="0"/>
                </a:moveTo>
                <a:lnTo>
                  <a:pt x="8728741" y="0"/>
                </a:lnTo>
                <a:lnTo>
                  <a:pt x="8728741" y="6635391"/>
                </a:lnTo>
                <a:lnTo>
                  <a:pt x="0" y="66353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2882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74DB25-BFCF-458C-83DC-DC70034812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79250" cy="3657600"/>
          </a:xfrm>
          <a:custGeom>
            <a:avLst/>
            <a:gdLst>
              <a:gd name="connsiteX0" fmla="*/ 0 w 24479250"/>
              <a:gd name="connsiteY0" fmla="*/ 0 h 3657600"/>
              <a:gd name="connsiteX1" fmla="*/ 24479250 w 24479250"/>
              <a:gd name="connsiteY1" fmla="*/ 0 h 3657600"/>
              <a:gd name="connsiteX2" fmla="*/ 24479250 w 24479250"/>
              <a:gd name="connsiteY2" fmla="*/ 3657600 h 3657600"/>
              <a:gd name="connsiteX3" fmla="*/ 0 w 24479250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9250" h="3657600">
                <a:moveTo>
                  <a:pt x="0" y="0"/>
                </a:moveTo>
                <a:lnTo>
                  <a:pt x="24479250" y="0"/>
                </a:lnTo>
                <a:lnTo>
                  <a:pt x="24479250" y="3657600"/>
                </a:lnTo>
                <a:lnTo>
                  <a:pt x="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F1996C7-A90B-4A42-8F11-DC3DFD9197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51709" y="8811490"/>
            <a:ext cx="6345382" cy="3657600"/>
          </a:xfrm>
          <a:custGeom>
            <a:avLst/>
            <a:gdLst>
              <a:gd name="connsiteX0" fmla="*/ 0 w 6345382"/>
              <a:gd name="connsiteY0" fmla="*/ 0 h 3657600"/>
              <a:gd name="connsiteX1" fmla="*/ 6345382 w 6345382"/>
              <a:gd name="connsiteY1" fmla="*/ 0 h 3657600"/>
              <a:gd name="connsiteX2" fmla="*/ 6345382 w 6345382"/>
              <a:gd name="connsiteY2" fmla="*/ 3657600 h 3657600"/>
              <a:gd name="connsiteX3" fmla="*/ 0 w 6345382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45382" h="3657600">
                <a:moveTo>
                  <a:pt x="0" y="0"/>
                </a:moveTo>
                <a:lnTo>
                  <a:pt x="6345382" y="0"/>
                </a:lnTo>
                <a:lnTo>
                  <a:pt x="6345382" y="3657600"/>
                </a:lnTo>
                <a:lnTo>
                  <a:pt x="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B828DC8-74D7-45A7-99ED-A3C9AE0B48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66934" y="8811490"/>
            <a:ext cx="6345382" cy="3657600"/>
          </a:xfrm>
          <a:custGeom>
            <a:avLst/>
            <a:gdLst>
              <a:gd name="connsiteX0" fmla="*/ 0 w 6345382"/>
              <a:gd name="connsiteY0" fmla="*/ 0 h 3657600"/>
              <a:gd name="connsiteX1" fmla="*/ 6345382 w 6345382"/>
              <a:gd name="connsiteY1" fmla="*/ 0 h 3657600"/>
              <a:gd name="connsiteX2" fmla="*/ 6345382 w 6345382"/>
              <a:gd name="connsiteY2" fmla="*/ 3657600 h 3657600"/>
              <a:gd name="connsiteX3" fmla="*/ 0 w 6345382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45382" h="3657600">
                <a:moveTo>
                  <a:pt x="0" y="0"/>
                </a:moveTo>
                <a:lnTo>
                  <a:pt x="6345382" y="0"/>
                </a:lnTo>
                <a:lnTo>
                  <a:pt x="6345382" y="3657600"/>
                </a:lnTo>
                <a:lnTo>
                  <a:pt x="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C7A62C36-D48C-46D5-B95E-198479C31C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582160" y="8894616"/>
            <a:ext cx="6345381" cy="3657600"/>
          </a:xfrm>
          <a:custGeom>
            <a:avLst/>
            <a:gdLst>
              <a:gd name="connsiteX0" fmla="*/ 0 w 6345381"/>
              <a:gd name="connsiteY0" fmla="*/ 0 h 3657600"/>
              <a:gd name="connsiteX1" fmla="*/ 6345381 w 6345381"/>
              <a:gd name="connsiteY1" fmla="*/ 0 h 3657600"/>
              <a:gd name="connsiteX2" fmla="*/ 6345381 w 6345381"/>
              <a:gd name="connsiteY2" fmla="*/ 3657600 h 3657600"/>
              <a:gd name="connsiteX3" fmla="*/ 0 w 6345381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45381" h="3657600">
                <a:moveTo>
                  <a:pt x="0" y="0"/>
                </a:moveTo>
                <a:lnTo>
                  <a:pt x="6345381" y="0"/>
                </a:lnTo>
                <a:lnTo>
                  <a:pt x="6345381" y="3657600"/>
                </a:lnTo>
                <a:lnTo>
                  <a:pt x="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52222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78B693-C914-4436-9181-238BFF0742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4627418"/>
            <a:ext cx="10834255" cy="9052070"/>
          </a:xfrm>
          <a:custGeom>
            <a:avLst/>
            <a:gdLst>
              <a:gd name="connsiteX0" fmla="*/ 0 w 10834255"/>
              <a:gd name="connsiteY0" fmla="*/ 0 h 9052070"/>
              <a:gd name="connsiteX1" fmla="*/ 10834255 w 10834255"/>
              <a:gd name="connsiteY1" fmla="*/ 0 h 9052070"/>
              <a:gd name="connsiteX2" fmla="*/ 10834255 w 10834255"/>
              <a:gd name="connsiteY2" fmla="*/ 9052070 h 9052070"/>
              <a:gd name="connsiteX3" fmla="*/ 0 w 10834255"/>
              <a:gd name="connsiteY3" fmla="*/ 9052070 h 90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34255" h="9052070">
                <a:moveTo>
                  <a:pt x="0" y="0"/>
                </a:moveTo>
                <a:lnTo>
                  <a:pt x="10834255" y="0"/>
                </a:lnTo>
                <a:lnTo>
                  <a:pt x="10834255" y="9052070"/>
                </a:lnTo>
                <a:lnTo>
                  <a:pt x="0" y="90520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4750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D8B7891-10AA-447F-9495-D9B8B1DE39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161818" y="2272146"/>
            <a:ext cx="9199418" cy="9199419"/>
          </a:xfrm>
          <a:custGeom>
            <a:avLst/>
            <a:gdLst>
              <a:gd name="connsiteX0" fmla="*/ 0 w 9199418"/>
              <a:gd name="connsiteY0" fmla="*/ 0 h 9199419"/>
              <a:gd name="connsiteX1" fmla="*/ 9199418 w 9199418"/>
              <a:gd name="connsiteY1" fmla="*/ 0 h 9199419"/>
              <a:gd name="connsiteX2" fmla="*/ 9199418 w 9199418"/>
              <a:gd name="connsiteY2" fmla="*/ 9199419 h 9199419"/>
              <a:gd name="connsiteX3" fmla="*/ 0 w 9199418"/>
              <a:gd name="connsiteY3" fmla="*/ 9199419 h 9199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9418" h="9199419">
                <a:moveTo>
                  <a:pt x="0" y="0"/>
                </a:moveTo>
                <a:lnTo>
                  <a:pt x="9199418" y="0"/>
                </a:lnTo>
                <a:lnTo>
                  <a:pt x="9199418" y="9199419"/>
                </a:lnTo>
                <a:lnTo>
                  <a:pt x="0" y="91994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44635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3044D52-8469-44B1-B842-93F855C9F0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39626" y="0"/>
            <a:ext cx="12239625" cy="13679488"/>
          </a:xfrm>
          <a:custGeom>
            <a:avLst/>
            <a:gdLst>
              <a:gd name="connsiteX0" fmla="*/ 0 w 12239625"/>
              <a:gd name="connsiteY0" fmla="*/ 0 h 13679488"/>
              <a:gd name="connsiteX1" fmla="*/ 12239625 w 12239625"/>
              <a:gd name="connsiteY1" fmla="*/ 0 h 13679488"/>
              <a:gd name="connsiteX2" fmla="*/ 12239625 w 12239625"/>
              <a:gd name="connsiteY2" fmla="*/ 13679488 h 13679488"/>
              <a:gd name="connsiteX3" fmla="*/ 0 w 12239625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9625" h="13679488">
                <a:moveTo>
                  <a:pt x="0" y="0"/>
                </a:moveTo>
                <a:lnTo>
                  <a:pt x="12239625" y="0"/>
                </a:lnTo>
                <a:lnTo>
                  <a:pt x="12239625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52675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F8EB641-5517-4FDA-8181-22FB1A1AC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49594" y="2454000"/>
            <a:ext cx="20580060" cy="11225488"/>
          </a:xfrm>
          <a:custGeom>
            <a:avLst/>
            <a:gdLst>
              <a:gd name="connsiteX0" fmla="*/ 0 w 20580060"/>
              <a:gd name="connsiteY0" fmla="*/ 0 h 11225488"/>
              <a:gd name="connsiteX1" fmla="*/ 20580060 w 20580060"/>
              <a:gd name="connsiteY1" fmla="*/ 0 h 11225488"/>
              <a:gd name="connsiteX2" fmla="*/ 20580060 w 20580060"/>
              <a:gd name="connsiteY2" fmla="*/ 11225488 h 11225488"/>
              <a:gd name="connsiteX3" fmla="*/ 0 w 20580060"/>
              <a:gd name="connsiteY3" fmla="*/ 11225488 h 1122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0060" h="11225488">
                <a:moveTo>
                  <a:pt x="0" y="0"/>
                </a:moveTo>
                <a:lnTo>
                  <a:pt x="20580060" y="0"/>
                </a:lnTo>
                <a:lnTo>
                  <a:pt x="20580060" y="11225488"/>
                </a:lnTo>
                <a:lnTo>
                  <a:pt x="0" y="11225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6935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F20ACC5-0452-4441-86D3-633C286D99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79250" cy="13679488"/>
          </a:xfrm>
          <a:custGeom>
            <a:avLst/>
            <a:gdLst>
              <a:gd name="connsiteX0" fmla="*/ 0 w 24479250"/>
              <a:gd name="connsiteY0" fmla="*/ 0 h 13679488"/>
              <a:gd name="connsiteX1" fmla="*/ 24479250 w 24479250"/>
              <a:gd name="connsiteY1" fmla="*/ 0 h 13679488"/>
              <a:gd name="connsiteX2" fmla="*/ 24479250 w 24479250"/>
              <a:gd name="connsiteY2" fmla="*/ 13679488 h 13679488"/>
              <a:gd name="connsiteX3" fmla="*/ 0 w 24479250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9250" h="13679488">
                <a:moveTo>
                  <a:pt x="0" y="0"/>
                </a:moveTo>
                <a:lnTo>
                  <a:pt x="24479250" y="0"/>
                </a:lnTo>
                <a:lnTo>
                  <a:pt x="24479250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62767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57522B-6E9F-4A0C-991F-CE64E7E77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949" y="728307"/>
            <a:ext cx="21113353" cy="2644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3CF3A-657A-49BC-831F-A51C7D740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2949" y="3641531"/>
            <a:ext cx="21113353" cy="8679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372D6-560B-4D3C-983A-B73D15FD7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82949" y="12678860"/>
            <a:ext cx="5507831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6E202-B606-4609-B914-27C9371A1F6D}" type="datetime1">
              <a:rPr lang="en-US" smtClean="0"/>
              <a:t>7/10/2020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25157-0284-4E4F-8313-881E93490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08752" y="12678860"/>
            <a:ext cx="8261747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1FFE2-1380-48F4-A8F5-FF103781E0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88470" y="12678860"/>
            <a:ext cx="5507831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04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  <p:sldLayoutId id="2147483740" r:id="rId20"/>
    <p:sldLayoutId id="2147483741" r:id="rId21"/>
    <p:sldLayoutId id="2147483742" r:id="rId22"/>
    <p:sldLayoutId id="2147483743" r:id="rId23"/>
    <p:sldLayoutId id="2147483744" r:id="rId24"/>
    <p:sldLayoutId id="2147483745" r:id="rId25"/>
    <p:sldLayoutId id="2147483746" r:id="rId26"/>
    <p:sldLayoutId id="2147483747" r:id="rId27"/>
    <p:sldLayoutId id="2147483748" r:id="rId28"/>
    <p:sldLayoutId id="2147483750" r:id="rId29"/>
    <p:sldLayoutId id="2147483749" r:id="rId30"/>
  </p:sldLayoutIdLst>
  <p:hf sldNum="0" hdr="0" ftr="0" dt="0"/>
  <p:txStyles>
    <p:titleStyle>
      <a:lvl1pPr algn="l" defTabSz="1823954" rtl="0" eaLnBrk="1" latinLnBrk="0" hangingPunct="1">
        <a:lnSpc>
          <a:spcPct val="90000"/>
        </a:lnSpc>
        <a:spcBef>
          <a:spcPct val="0"/>
        </a:spcBef>
        <a:buNone/>
        <a:defRPr sz="87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5988" indent="-455988" algn="l" defTabSz="1823954" rtl="0" eaLnBrk="1" latinLnBrk="0" hangingPunct="1">
        <a:lnSpc>
          <a:spcPct val="90000"/>
        </a:lnSpc>
        <a:spcBef>
          <a:spcPts val="1995"/>
        </a:spcBef>
        <a:buFont typeface="Arial" panose="020B0604020202020204" pitchFamily="34" charset="0"/>
        <a:buChar char="•"/>
        <a:defRPr sz="5585" kern="1200">
          <a:solidFill>
            <a:schemeClr val="tx1"/>
          </a:solidFill>
          <a:latin typeface="+mn-lt"/>
          <a:ea typeface="+mn-ea"/>
          <a:cs typeface="+mn-cs"/>
        </a:defRPr>
      </a:lvl1pPr>
      <a:lvl2pPr marL="1367965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4787" kern="1200">
          <a:solidFill>
            <a:schemeClr val="tx1"/>
          </a:solidFill>
          <a:latin typeface="+mn-lt"/>
          <a:ea typeface="+mn-ea"/>
          <a:cs typeface="+mn-cs"/>
        </a:defRPr>
      </a:lvl2pPr>
      <a:lvl3pPr marL="2279942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989" kern="1200">
          <a:solidFill>
            <a:schemeClr val="tx1"/>
          </a:solidFill>
          <a:latin typeface="+mn-lt"/>
          <a:ea typeface="+mn-ea"/>
          <a:cs typeface="+mn-cs"/>
        </a:defRPr>
      </a:lvl3pPr>
      <a:lvl4pPr marL="319191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410389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501587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92784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83982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75180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1pPr>
      <a:lvl2pPr marL="91197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2pPr>
      <a:lvl3pPr marL="182395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3pPr>
      <a:lvl4pPr marL="273593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364790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455988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47186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383838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295815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544A52F3-CE11-49E0-A395-5FA60E0865B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179" b="19179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74837AE-BDDF-4EB2-8870-AC1E8E6FEBE6}"/>
              </a:ext>
            </a:extLst>
          </p:cNvPr>
          <p:cNvSpPr txBox="1"/>
          <p:nvPr/>
        </p:nvSpPr>
        <p:spPr>
          <a:xfrm>
            <a:off x="5700279" y="1485880"/>
            <a:ext cx="1307869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tx2"/>
                </a:solidFill>
                <a:latin typeface="Bluu Next" panose="02000800000000000000" pitchFamily="50" charset="0"/>
              </a:rPr>
              <a:t>LOUDER</a:t>
            </a:r>
            <a:endParaRPr lang="en-ID" sz="23900" dirty="0">
              <a:solidFill>
                <a:schemeClr val="tx2"/>
              </a:solidFill>
              <a:latin typeface="Bluu Next" panose="02000800000000000000" pitchFamily="50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8E9F8D-F743-43A8-9ADB-D0F72F621BA2}"/>
              </a:ext>
            </a:extLst>
          </p:cNvPr>
          <p:cNvSpPr/>
          <p:nvPr/>
        </p:nvSpPr>
        <p:spPr>
          <a:xfrm rot="16200000">
            <a:off x="-5800767" y="5414553"/>
            <a:ext cx="1239153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chemeClr val="tx2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Speak your</a:t>
            </a:r>
            <a:endParaRPr lang="en-ID" sz="3200" dirty="0">
              <a:solidFill>
                <a:schemeClr val="tx2"/>
              </a:solidFill>
              <a:latin typeface="Bluu Next" panose="02000800000000000000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BFAFC0E-B913-4D5C-BC77-7ECEF0BD7E03}"/>
              </a:ext>
            </a:extLst>
          </p:cNvPr>
          <p:cNvSpPr/>
          <p:nvPr/>
        </p:nvSpPr>
        <p:spPr>
          <a:xfrm rot="5400000">
            <a:off x="21948088" y="4494967"/>
            <a:ext cx="4272323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chemeClr val="tx2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Self</a:t>
            </a:r>
            <a:endParaRPr lang="en-ID" sz="3200" dirty="0">
              <a:solidFill>
                <a:schemeClr val="tx2"/>
              </a:solidFill>
              <a:latin typeface="Bluu Next" panose="02000800000000000000" pitchFamily="50" charset="0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0358EA45-427C-4809-9E9B-FAEFFA898EFF}"/>
              </a:ext>
            </a:extLst>
          </p:cNvPr>
          <p:cNvSpPr txBox="1">
            <a:spLocks/>
          </p:cNvSpPr>
          <p:nvPr/>
        </p:nvSpPr>
        <p:spPr>
          <a:xfrm>
            <a:off x="16390710" y="9256721"/>
            <a:ext cx="5763492" cy="23545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Design has the power to pull people closer, guiding them visually so they can easily engage with your brand. 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602BBDF3-BAE1-439A-992B-4518813D0957}"/>
              </a:ext>
            </a:extLst>
          </p:cNvPr>
          <p:cNvSpPr txBox="1">
            <a:spLocks/>
          </p:cNvSpPr>
          <p:nvPr/>
        </p:nvSpPr>
        <p:spPr>
          <a:xfrm>
            <a:off x="16089753" y="8208483"/>
            <a:ext cx="2689218" cy="7969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3200" dirty="0">
                <a:solidFill>
                  <a:schemeClr val="tx2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Bold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D3144F3-5F0C-45F7-96D2-35E365173112}"/>
              </a:ext>
            </a:extLst>
          </p:cNvPr>
          <p:cNvSpPr/>
          <p:nvPr/>
        </p:nvSpPr>
        <p:spPr>
          <a:xfrm>
            <a:off x="24146741" y="796140"/>
            <a:ext cx="332509" cy="24930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2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2C4087-BC22-4DA8-9174-FCE06AECAA8F}"/>
              </a:ext>
            </a:extLst>
          </p:cNvPr>
          <p:cNvSpPr/>
          <p:nvPr/>
        </p:nvSpPr>
        <p:spPr>
          <a:xfrm>
            <a:off x="2407211" y="5373571"/>
            <a:ext cx="43481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8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4800" dirty="0" err="1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48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4800" dirty="0" err="1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48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4800" dirty="0" err="1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48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4800" dirty="0" err="1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48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4800" dirty="0" err="1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48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endParaRPr lang="en-ID" sz="4800" dirty="0">
              <a:solidFill>
                <a:schemeClr val="tx2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3894C8B-BDD5-4934-8838-4E848B7B3FEC}"/>
              </a:ext>
            </a:extLst>
          </p:cNvPr>
          <p:cNvSpPr/>
          <p:nvPr/>
        </p:nvSpPr>
        <p:spPr>
          <a:xfrm>
            <a:off x="6542406" y="938398"/>
            <a:ext cx="11233539" cy="1129832"/>
          </a:xfrm>
          <a:custGeom>
            <a:avLst/>
            <a:gdLst/>
            <a:ahLst/>
            <a:cxnLst/>
            <a:rect l="l" t="t" r="r" b="b"/>
            <a:pathLst>
              <a:path w="11233539" h="1129832">
                <a:moveTo>
                  <a:pt x="10315919" y="115083"/>
                </a:moveTo>
                <a:lnTo>
                  <a:pt x="10315919" y="1045236"/>
                </a:lnTo>
                <a:lnTo>
                  <a:pt x="10352409" y="1045236"/>
                </a:lnTo>
                <a:cubicBezTo>
                  <a:pt x="10470309" y="1044159"/>
                  <a:pt x="10571295" y="1002996"/>
                  <a:pt x="10655363" y="921747"/>
                </a:cubicBezTo>
                <a:cubicBezTo>
                  <a:pt x="10739431" y="840498"/>
                  <a:pt x="10783399" y="725621"/>
                  <a:pt x="10787263" y="577118"/>
                </a:cubicBezTo>
                <a:cubicBezTo>
                  <a:pt x="10783399" y="411580"/>
                  <a:pt x="10739431" y="292778"/>
                  <a:pt x="10655363" y="220712"/>
                </a:cubicBezTo>
                <a:cubicBezTo>
                  <a:pt x="10571295" y="148646"/>
                  <a:pt x="10470309" y="113436"/>
                  <a:pt x="10352409" y="115083"/>
                </a:cubicBezTo>
                <a:close/>
                <a:moveTo>
                  <a:pt x="9696449" y="39501"/>
                </a:moveTo>
                <a:lnTo>
                  <a:pt x="10404107" y="39501"/>
                </a:lnTo>
                <a:cubicBezTo>
                  <a:pt x="10666067" y="40813"/>
                  <a:pt x="10869275" y="85200"/>
                  <a:pt x="11013735" y="172661"/>
                </a:cubicBezTo>
                <a:cubicBezTo>
                  <a:pt x="11158195" y="260123"/>
                  <a:pt x="11231463" y="382783"/>
                  <a:pt x="11233539" y="540641"/>
                </a:cubicBezTo>
                <a:cubicBezTo>
                  <a:pt x="11232589" y="655328"/>
                  <a:pt x="11195019" y="755765"/>
                  <a:pt x="11120831" y="841954"/>
                </a:cubicBezTo>
                <a:cubicBezTo>
                  <a:pt x="11046639" y="928143"/>
                  <a:pt x="10941523" y="995904"/>
                  <a:pt x="10805479" y="1045236"/>
                </a:cubicBezTo>
                <a:lnTo>
                  <a:pt x="10848861" y="1129832"/>
                </a:lnTo>
                <a:lnTo>
                  <a:pt x="10443175" y="1129832"/>
                </a:lnTo>
                <a:lnTo>
                  <a:pt x="10437555" y="1117795"/>
                </a:lnTo>
                <a:cubicBezTo>
                  <a:pt x="10417853" y="1119243"/>
                  <a:pt x="10397961" y="1120125"/>
                  <a:pt x="10377879" y="1120440"/>
                </a:cubicBezTo>
                <a:cubicBezTo>
                  <a:pt x="10357795" y="1120755"/>
                  <a:pt x="10337143" y="1120881"/>
                  <a:pt x="10315919" y="1120818"/>
                </a:cubicBezTo>
                <a:lnTo>
                  <a:pt x="10315919" y="1129832"/>
                </a:lnTo>
                <a:lnTo>
                  <a:pt x="9921297" y="1129832"/>
                </a:lnTo>
                <a:lnTo>
                  <a:pt x="9921297" y="346099"/>
                </a:lnTo>
                <a:close/>
                <a:moveTo>
                  <a:pt x="7972425" y="39501"/>
                </a:moveTo>
                <a:lnTo>
                  <a:pt x="9360628" y="39501"/>
                </a:lnTo>
                <a:lnTo>
                  <a:pt x="9360628" y="750390"/>
                </a:lnTo>
                <a:lnTo>
                  <a:pt x="9339739" y="750390"/>
                </a:lnTo>
                <a:lnTo>
                  <a:pt x="9017493" y="118121"/>
                </a:lnTo>
                <a:lnTo>
                  <a:pt x="8594932" y="118121"/>
                </a:lnTo>
                <a:lnTo>
                  <a:pt x="8594932" y="1017890"/>
                </a:lnTo>
                <a:lnTo>
                  <a:pt x="9303252" y="1017890"/>
                </a:lnTo>
                <a:lnTo>
                  <a:pt x="9303252" y="1096510"/>
                </a:lnTo>
                <a:lnTo>
                  <a:pt x="8594932" y="1096510"/>
                </a:lnTo>
                <a:lnTo>
                  <a:pt x="8594932" y="1129832"/>
                </a:lnTo>
                <a:lnTo>
                  <a:pt x="8200310" y="1129832"/>
                </a:lnTo>
                <a:lnTo>
                  <a:pt x="8200310" y="297463"/>
                </a:lnTo>
                <a:close/>
                <a:moveTo>
                  <a:pt x="5886450" y="39501"/>
                </a:moveTo>
                <a:lnTo>
                  <a:pt x="6524157" y="39501"/>
                </a:lnTo>
                <a:cubicBezTo>
                  <a:pt x="6922039" y="40940"/>
                  <a:pt x="7224285" y="128374"/>
                  <a:pt x="7430895" y="301802"/>
                </a:cubicBezTo>
                <a:cubicBezTo>
                  <a:pt x="7637504" y="475230"/>
                  <a:pt x="7741398" y="726015"/>
                  <a:pt x="7742578" y="1054155"/>
                </a:cubicBezTo>
                <a:lnTo>
                  <a:pt x="7735596" y="1129832"/>
                </a:lnTo>
                <a:lnTo>
                  <a:pt x="7331386" y="1129832"/>
                </a:lnTo>
                <a:lnTo>
                  <a:pt x="7332763" y="1108859"/>
                </a:lnTo>
                <a:cubicBezTo>
                  <a:pt x="7331371" y="802988"/>
                  <a:pt x="7265760" y="562268"/>
                  <a:pt x="7135931" y="386699"/>
                </a:cubicBezTo>
                <a:cubicBezTo>
                  <a:pt x="7006103" y="211129"/>
                  <a:pt x="6820417" y="121603"/>
                  <a:pt x="6578875" y="118121"/>
                </a:cubicBezTo>
                <a:lnTo>
                  <a:pt x="6508957" y="118121"/>
                </a:lnTo>
                <a:lnTo>
                  <a:pt x="6508957" y="1129832"/>
                </a:lnTo>
                <a:lnTo>
                  <a:pt x="6114335" y="1129832"/>
                </a:lnTo>
                <a:lnTo>
                  <a:pt x="6114335" y="297425"/>
                </a:lnTo>
                <a:close/>
                <a:moveTo>
                  <a:pt x="5061512" y="39501"/>
                </a:moveTo>
                <a:lnTo>
                  <a:pt x="5653735" y="39501"/>
                </a:lnTo>
                <a:lnTo>
                  <a:pt x="5410658" y="297391"/>
                </a:lnTo>
                <a:lnTo>
                  <a:pt x="5410658" y="1129832"/>
                </a:lnTo>
                <a:lnTo>
                  <a:pt x="5319883" y="1129832"/>
                </a:lnTo>
                <a:lnTo>
                  <a:pt x="5319883" y="297391"/>
                </a:lnTo>
                <a:close/>
                <a:moveTo>
                  <a:pt x="3733799" y="39501"/>
                </a:moveTo>
                <a:lnTo>
                  <a:pt x="4587321" y="39501"/>
                </a:lnTo>
                <a:lnTo>
                  <a:pt x="4359345" y="297391"/>
                </a:lnTo>
                <a:lnTo>
                  <a:pt x="4359345" y="1129832"/>
                </a:lnTo>
                <a:lnTo>
                  <a:pt x="3961685" y="1129832"/>
                </a:lnTo>
                <a:lnTo>
                  <a:pt x="3961685" y="297391"/>
                </a:lnTo>
                <a:close/>
                <a:moveTo>
                  <a:pt x="0" y="39501"/>
                </a:moveTo>
                <a:lnTo>
                  <a:pt x="850393" y="39501"/>
                </a:lnTo>
                <a:lnTo>
                  <a:pt x="622507" y="297771"/>
                </a:lnTo>
                <a:lnTo>
                  <a:pt x="622507" y="1129832"/>
                </a:lnTo>
                <a:lnTo>
                  <a:pt x="227885" y="1129832"/>
                </a:lnTo>
                <a:lnTo>
                  <a:pt x="227885" y="297771"/>
                </a:lnTo>
                <a:close/>
                <a:moveTo>
                  <a:pt x="2609437" y="0"/>
                </a:moveTo>
                <a:cubicBezTo>
                  <a:pt x="2776433" y="2022"/>
                  <a:pt x="2927013" y="47910"/>
                  <a:pt x="3061178" y="137666"/>
                </a:cubicBezTo>
                <a:cubicBezTo>
                  <a:pt x="3195343" y="227422"/>
                  <a:pt x="3301984" y="348919"/>
                  <a:pt x="3381100" y="502158"/>
                </a:cubicBezTo>
                <a:cubicBezTo>
                  <a:pt x="3460217" y="655397"/>
                  <a:pt x="3500701" y="828251"/>
                  <a:pt x="3502553" y="1020721"/>
                </a:cubicBezTo>
                <a:lnTo>
                  <a:pt x="3497163" y="1129832"/>
                </a:lnTo>
                <a:lnTo>
                  <a:pt x="3077405" y="1129832"/>
                </a:lnTo>
                <a:lnTo>
                  <a:pt x="3074906" y="1060313"/>
                </a:lnTo>
                <a:cubicBezTo>
                  <a:pt x="3064478" y="906925"/>
                  <a:pt x="3039802" y="767212"/>
                  <a:pt x="3000877" y="641176"/>
                </a:cubicBezTo>
                <a:cubicBezTo>
                  <a:pt x="2948978" y="473129"/>
                  <a:pt x="2879178" y="340874"/>
                  <a:pt x="2791479" y="244413"/>
                </a:cubicBezTo>
                <a:cubicBezTo>
                  <a:pt x="2703779" y="147952"/>
                  <a:pt x="2605609" y="98765"/>
                  <a:pt x="2496971" y="96852"/>
                </a:cubicBezTo>
                <a:cubicBezTo>
                  <a:pt x="2367216" y="93939"/>
                  <a:pt x="2268048" y="159024"/>
                  <a:pt x="2199466" y="292107"/>
                </a:cubicBezTo>
                <a:cubicBezTo>
                  <a:pt x="2130885" y="425190"/>
                  <a:pt x="2096309" y="643749"/>
                  <a:pt x="2095739" y="947783"/>
                </a:cubicBezTo>
                <a:cubicBezTo>
                  <a:pt x="2096021" y="1001942"/>
                  <a:pt x="2097906" y="1054568"/>
                  <a:pt x="2101396" y="1105660"/>
                </a:cubicBezTo>
                <a:lnTo>
                  <a:pt x="2103881" y="1129832"/>
                </a:lnTo>
                <a:lnTo>
                  <a:pt x="1671508" y="1129832"/>
                </a:lnTo>
                <a:lnTo>
                  <a:pt x="1679386" y="972502"/>
                </a:lnTo>
                <a:cubicBezTo>
                  <a:pt x="1695472" y="806093"/>
                  <a:pt x="1733860" y="658916"/>
                  <a:pt x="1794547" y="530973"/>
                </a:cubicBezTo>
                <a:cubicBezTo>
                  <a:pt x="1875465" y="360381"/>
                  <a:pt x="1986270" y="229466"/>
                  <a:pt x="2126964" y="138228"/>
                </a:cubicBezTo>
                <a:cubicBezTo>
                  <a:pt x="2267657" y="46991"/>
                  <a:pt x="2428482" y="915"/>
                  <a:pt x="2609437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DBB98A2-0268-4F96-94F5-F5EFB90A4852}"/>
              </a:ext>
            </a:extLst>
          </p:cNvPr>
          <p:cNvSpPr/>
          <p:nvPr/>
        </p:nvSpPr>
        <p:spPr>
          <a:xfrm>
            <a:off x="6542406" y="-447057"/>
            <a:ext cx="11233539" cy="1129832"/>
          </a:xfrm>
          <a:custGeom>
            <a:avLst/>
            <a:gdLst/>
            <a:ahLst/>
            <a:cxnLst/>
            <a:rect l="l" t="t" r="r" b="b"/>
            <a:pathLst>
              <a:path w="11233539" h="1129832">
                <a:moveTo>
                  <a:pt x="10315919" y="115083"/>
                </a:moveTo>
                <a:lnTo>
                  <a:pt x="10315919" y="1045236"/>
                </a:lnTo>
                <a:lnTo>
                  <a:pt x="10352409" y="1045236"/>
                </a:lnTo>
                <a:cubicBezTo>
                  <a:pt x="10470309" y="1044159"/>
                  <a:pt x="10571295" y="1002996"/>
                  <a:pt x="10655363" y="921747"/>
                </a:cubicBezTo>
                <a:cubicBezTo>
                  <a:pt x="10739431" y="840498"/>
                  <a:pt x="10783399" y="725621"/>
                  <a:pt x="10787263" y="577118"/>
                </a:cubicBezTo>
                <a:cubicBezTo>
                  <a:pt x="10783399" y="411580"/>
                  <a:pt x="10739431" y="292778"/>
                  <a:pt x="10655363" y="220712"/>
                </a:cubicBezTo>
                <a:cubicBezTo>
                  <a:pt x="10571295" y="148646"/>
                  <a:pt x="10470309" y="113436"/>
                  <a:pt x="10352409" y="115083"/>
                </a:cubicBezTo>
                <a:close/>
                <a:moveTo>
                  <a:pt x="9696449" y="39501"/>
                </a:moveTo>
                <a:lnTo>
                  <a:pt x="10404107" y="39501"/>
                </a:lnTo>
                <a:cubicBezTo>
                  <a:pt x="10666067" y="40813"/>
                  <a:pt x="10869275" y="85200"/>
                  <a:pt x="11013735" y="172661"/>
                </a:cubicBezTo>
                <a:cubicBezTo>
                  <a:pt x="11158195" y="260123"/>
                  <a:pt x="11231463" y="382783"/>
                  <a:pt x="11233539" y="540641"/>
                </a:cubicBezTo>
                <a:cubicBezTo>
                  <a:pt x="11232589" y="655328"/>
                  <a:pt x="11195019" y="755765"/>
                  <a:pt x="11120831" y="841954"/>
                </a:cubicBezTo>
                <a:cubicBezTo>
                  <a:pt x="11046639" y="928143"/>
                  <a:pt x="10941523" y="995904"/>
                  <a:pt x="10805479" y="1045236"/>
                </a:cubicBezTo>
                <a:lnTo>
                  <a:pt x="10848861" y="1129832"/>
                </a:lnTo>
                <a:lnTo>
                  <a:pt x="10443175" y="1129832"/>
                </a:lnTo>
                <a:lnTo>
                  <a:pt x="10437555" y="1117795"/>
                </a:lnTo>
                <a:cubicBezTo>
                  <a:pt x="10417853" y="1119243"/>
                  <a:pt x="10397961" y="1120125"/>
                  <a:pt x="10377879" y="1120440"/>
                </a:cubicBezTo>
                <a:cubicBezTo>
                  <a:pt x="10357795" y="1120755"/>
                  <a:pt x="10337143" y="1120881"/>
                  <a:pt x="10315919" y="1120818"/>
                </a:cubicBezTo>
                <a:lnTo>
                  <a:pt x="10315919" y="1129832"/>
                </a:lnTo>
                <a:lnTo>
                  <a:pt x="9921297" y="1129832"/>
                </a:lnTo>
                <a:lnTo>
                  <a:pt x="9921297" y="346099"/>
                </a:lnTo>
                <a:close/>
                <a:moveTo>
                  <a:pt x="7972425" y="39501"/>
                </a:moveTo>
                <a:lnTo>
                  <a:pt x="9360628" y="39501"/>
                </a:lnTo>
                <a:lnTo>
                  <a:pt x="9360628" y="750390"/>
                </a:lnTo>
                <a:lnTo>
                  <a:pt x="9339739" y="750390"/>
                </a:lnTo>
                <a:lnTo>
                  <a:pt x="9017493" y="118121"/>
                </a:lnTo>
                <a:lnTo>
                  <a:pt x="8594932" y="118121"/>
                </a:lnTo>
                <a:lnTo>
                  <a:pt x="8594932" y="1017890"/>
                </a:lnTo>
                <a:lnTo>
                  <a:pt x="9303252" y="1017890"/>
                </a:lnTo>
                <a:lnTo>
                  <a:pt x="9303252" y="1096510"/>
                </a:lnTo>
                <a:lnTo>
                  <a:pt x="8594932" y="1096510"/>
                </a:lnTo>
                <a:lnTo>
                  <a:pt x="8594932" y="1129832"/>
                </a:lnTo>
                <a:lnTo>
                  <a:pt x="8200310" y="1129832"/>
                </a:lnTo>
                <a:lnTo>
                  <a:pt x="8200310" y="297463"/>
                </a:lnTo>
                <a:close/>
                <a:moveTo>
                  <a:pt x="5886450" y="39501"/>
                </a:moveTo>
                <a:lnTo>
                  <a:pt x="6524157" y="39501"/>
                </a:lnTo>
                <a:cubicBezTo>
                  <a:pt x="6922039" y="40940"/>
                  <a:pt x="7224285" y="128374"/>
                  <a:pt x="7430895" y="301802"/>
                </a:cubicBezTo>
                <a:cubicBezTo>
                  <a:pt x="7637504" y="475230"/>
                  <a:pt x="7741398" y="726015"/>
                  <a:pt x="7742578" y="1054155"/>
                </a:cubicBezTo>
                <a:lnTo>
                  <a:pt x="7735596" y="1129832"/>
                </a:lnTo>
                <a:lnTo>
                  <a:pt x="7331386" y="1129832"/>
                </a:lnTo>
                <a:lnTo>
                  <a:pt x="7332763" y="1108859"/>
                </a:lnTo>
                <a:cubicBezTo>
                  <a:pt x="7331371" y="802988"/>
                  <a:pt x="7265760" y="562268"/>
                  <a:pt x="7135931" y="386699"/>
                </a:cubicBezTo>
                <a:cubicBezTo>
                  <a:pt x="7006103" y="211129"/>
                  <a:pt x="6820417" y="121603"/>
                  <a:pt x="6578875" y="118121"/>
                </a:cubicBezTo>
                <a:lnTo>
                  <a:pt x="6508957" y="118121"/>
                </a:lnTo>
                <a:lnTo>
                  <a:pt x="6508957" y="1129832"/>
                </a:lnTo>
                <a:lnTo>
                  <a:pt x="6114335" y="1129832"/>
                </a:lnTo>
                <a:lnTo>
                  <a:pt x="6114335" y="297425"/>
                </a:lnTo>
                <a:close/>
                <a:moveTo>
                  <a:pt x="5061512" y="39501"/>
                </a:moveTo>
                <a:lnTo>
                  <a:pt x="5653735" y="39501"/>
                </a:lnTo>
                <a:lnTo>
                  <a:pt x="5410658" y="297391"/>
                </a:lnTo>
                <a:lnTo>
                  <a:pt x="5410658" y="1129832"/>
                </a:lnTo>
                <a:lnTo>
                  <a:pt x="5319883" y="1129832"/>
                </a:lnTo>
                <a:lnTo>
                  <a:pt x="5319883" y="297391"/>
                </a:lnTo>
                <a:close/>
                <a:moveTo>
                  <a:pt x="3733799" y="39501"/>
                </a:moveTo>
                <a:lnTo>
                  <a:pt x="4587321" y="39501"/>
                </a:lnTo>
                <a:lnTo>
                  <a:pt x="4359345" y="297391"/>
                </a:lnTo>
                <a:lnTo>
                  <a:pt x="4359345" y="1129832"/>
                </a:lnTo>
                <a:lnTo>
                  <a:pt x="3961685" y="1129832"/>
                </a:lnTo>
                <a:lnTo>
                  <a:pt x="3961685" y="297391"/>
                </a:lnTo>
                <a:close/>
                <a:moveTo>
                  <a:pt x="0" y="39501"/>
                </a:moveTo>
                <a:lnTo>
                  <a:pt x="850393" y="39501"/>
                </a:lnTo>
                <a:lnTo>
                  <a:pt x="622507" y="297771"/>
                </a:lnTo>
                <a:lnTo>
                  <a:pt x="622507" y="1129832"/>
                </a:lnTo>
                <a:lnTo>
                  <a:pt x="227885" y="1129832"/>
                </a:lnTo>
                <a:lnTo>
                  <a:pt x="227885" y="297771"/>
                </a:lnTo>
                <a:close/>
                <a:moveTo>
                  <a:pt x="2609437" y="0"/>
                </a:moveTo>
                <a:cubicBezTo>
                  <a:pt x="2776433" y="2022"/>
                  <a:pt x="2927013" y="47910"/>
                  <a:pt x="3061178" y="137666"/>
                </a:cubicBezTo>
                <a:cubicBezTo>
                  <a:pt x="3195343" y="227422"/>
                  <a:pt x="3301984" y="348919"/>
                  <a:pt x="3381100" y="502158"/>
                </a:cubicBezTo>
                <a:cubicBezTo>
                  <a:pt x="3460217" y="655397"/>
                  <a:pt x="3500701" y="828251"/>
                  <a:pt x="3502553" y="1020721"/>
                </a:cubicBezTo>
                <a:lnTo>
                  <a:pt x="3497163" y="1129832"/>
                </a:lnTo>
                <a:lnTo>
                  <a:pt x="3077405" y="1129832"/>
                </a:lnTo>
                <a:lnTo>
                  <a:pt x="3074906" y="1060313"/>
                </a:lnTo>
                <a:cubicBezTo>
                  <a:pt x="3064478" y="906925"/>
                  <a:pt x="3039802" y="767212"/>
                  <a:pt x="3000877" y="641176"/>
                </a:cubicBezTo>
                <a:cubicBezTo>
                  <a:pt x="2948978" y="473129"/>
                  <a:pt x="2879178" y="340874"/>
                  <a:pt x="2791479" y="244413"/>
                </a:cubicBezTo>
                <a:cubicBezTo>
                  <a:pt x="2703779" y="147952"/>
                  <a:pt x="2605609" y="98765"/>
                  <a:pt x="2496971" y="96852"/>
                </a:cubicBezTo>
                <a:cubicBezTo>
                  <a:pt x="2367216" y="93939"/>
                  <a:pt x="2268048" y="159024"/>
                  <a:pt x="2199466" y="292107"/>
                </a:cubicBezTo>
                <a:cubicBezTo>
                  <a:pt x="2130885" y="425190"/>
                  <a:pt x="2096309" y="643749"/>
                  <a:pt x="2095739" y="947783"/>
                </a:cubicBezTo>
                <a:cubicBezTo>
                  <a:pt x="2096021" y="1001942"/>
                  <a:pt x="2097906" y="1054568"/>
                  <a:pt x="2101396" y="1105660"/>
                </a:cubicBezTo>
                <a:lnTo>
                  <a:pt x="2103881" y="1129832"/>
                </a:lnTo>
                <a:lnTo>
                  <a:pt x="1671508" y="1129832"/>
                </a:lnTo>
                <a:lnTo>
                  <a:pt x="1679386" y="972502"/>
                </a:lnTo>
                <a:cubicBezTo>
                  <a:pt x="1695472" y="806093"/>
                  <a:pt x="1733860" y="658916"/>
                  <a:pt x="1794547" y="530973"/>
                </a:cubicBezTo>
                <a:cubicBezTo>
                  <a:pt x="1875465" y="360381"/>
                  <a:pt x="1986270" y="229466"/>
                  <a:pt x="2126964" y="138228"/>
                </a:cubicBezTo>
                <a:cubicBezTo>
                  <a:pt x="2267657" y="46991"/>
                  <a:pt x="2428482" y="915"/>
                  <a:pt x="2609437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757807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5546EF06-CCDB-43B3-99CB-22D88B3359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04" b="12504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6E68FED-1993-4EC9-8E60-78672CB26777}"/>
              </a:ext>
            </a:extLst>
          </p:cNvPr>
          <p:cNvSpPr/>
          <p:nvPr/>
        </p:nvSpPr>
        <p:spPr>
          <a:xfrm rot="21548134">
            <a:off x="-1006848" y="4836517"/>
            <a:ext cx="26165043" cy="1934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7D908F-891C-44AD-BE29-4F377F395B54}"/>
              </a:ext>
            </a:extLst>
          </p:cNvPr>
          <p:cNvSpPr txBox="1"/>
          <p:nvPr/>
        </p:nvSpPr>
        <p:spPr>
          <a:xfrm rot="21563062">
            <a:off x="-527107" y="4737168"/>
            <a:ext cx="304982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Bluu Next" panose="02000800000000000000" pitchFamily="50" charset="0"/>
              </a:rPr>
              <a:t>Editable . Editable . Editable . Editable</a:t>
            </a:r>
            <a:endParaRPr lang="en-ID" sz="13800" dirty="0">
              <a:latin typeface="Bluu Next" panose="02000800000000000000" pitchFamily="50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020F4C-4F47-4C81-907B-853AEF8D4C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784622" y="9177921"/>
            <a:ext cx="6164575" cy="11979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72219DF-80E4-47E4-8289-CA3F9839308F}"/>
              </a:ext>
            </a:extLst>
          </p:cNvPr>
          <p:cNvSpPr/>
          <p:nvPr/>
        </p:nvSpPr>
        <p:spPr>
          <a:xfrm>
            <a:off x="1512948" y="2105323"/>
            <a:ext cx="67498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designer who has served the industry for over a decade.</a:t>
            </a:r>
            <a:endParaRPr lang="en-ID" sz="3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E1ECF4-6987-48F2-9683-EA4D8BAE5EF6}"/>
              </a:ext>
            </a:extLst>
          </p:cNvPr>
          <p:cNvSpPr txBox="1">
            <a:spLocks/>
          </p:cNvSpPr>
          <p:nvPr/>
        </p:nvSpPr>
        <p:spPr>
          <a:xfrm>
            <a:off x="1512948" y="7937234"/>
            <a:ext cx="6754974" cy="430056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Design systems add structure.</a:t>
            </a:r>
            <a:endParaRPr lang="en-US" sz="8800" dirty="0">
              <a:solidFill>
                <a:schemeClr val="bg1"/>
              </a:solidFill>
              <a:latin typeface="Bluu Next" panose="02000800000000000000" pitchFamily="50" charset="0"/>
              <a:ea typeface="Inter Medium" panose="02000603000000020004" pitchFamily="50" charset="0"/>
              <a:cs typeface="Poppins SemiBold" panose="00000700000000000000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A910919-5782-4ACF-B54B-3BAE6F466F77}"/>
              </a:ext>
            </a:extLst>
          </p:cNvPr>
          <p:cNvGrpSpPr/>
          <p:nvPr/>
        </p:nvGrpSpPr>
        <p:grpSpPr>
          <a:xfrm>
            <a:off x="342900" y="342900"/>
            <a:ext cx="875965" cy="692728"/>
            <a:chOff x="11947953" y="9475793"/>
            <a:chExt cx="875965" cy="69272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1CF0D6F-9D1D-4039-959D-61399FAA6E42}"/>
                </a:ext>
              </a:extLst>
            </p:cNvPr>
            <p:cNvSpPr/>
            <p:nvPr/>
          </p:nvSpPr>
          <p:spPr>
            <a:xfrm rot="16200000">
              <a:off x="11947953" y="10029975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7EA3290-0691-4C5F-9136-AA47E02D2A48}"/>
                </a:ext>
              </a:extLst>
            </p:cNvPr>
            <p:cNvSpPr/>
            <p:nvPr/>
          </p:nvSpPr>
          <p:spPr>
            <a:xfrm rot="16200000">
              <a:off x="11947953" y="9752884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04D5F83-2A07-4266-B88C-1CAC86E04123}"/>
                </a:ext>
              </a:extLst>
            </p:cNvPr>
            <p:cNvSpPr/>
            <p:nvPr/>
          </p:nvSpPr>
          <p:spPr>
            <a:xfrm rot="16200000">
              <a:off x="11947953" y="9475793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E682DB2-E909-4D40-8C64-8DC62113AE1F}"/>
                </a:ext>
              </a:extLst>
            </p:cNvPr>
            <p:cNvSpPr/>
            <p:nvPr/>
          </p:nvSpPr>
          <p:spPr>
            <a:xfrm rot="16200000">
              <a:off x="12331411" y="10029975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DCC00FF-0373-4126-8CC9-5F7F7553BB49}"/>
                </a:ext>
              </a:extLst>
            </p:cNvPr>
            <p:cNvSpPr/>
            <p:nvPr/>
          </p:nvSpPr>
          <p:spPr>
            <a:xfrm rot="16200000">
              <a:off x="12331411" y="9752884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DA8664B-784D-40C6-A373-C7F118195C54}"/>
                </a:ext>
              </a:extLst>
            </p:cNvPr>
            <p:cNvSpPr/>
            <p:nvPr/>
          </p:nvSpPr>
          <p:spPr>
            <a:xfrm rot="16200000">
              <a:off x="12331411" y="9475793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2CBD663-E905-4790-9BF4-C5E4252F334A}"/>
                </a:ext>
              </a:extLst>
            </p:cNvPr>
            <p:cNvSpPr/>
            <p:nvPr/>
          </p:nvSpPr>
          <p:spPr>
            <a:xfrm rot="16200000">
              <a:off x="12685372" y="10029975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35E30DE-5B0A-49F9-9F94-2BCAC838C3D7}"/>
                </a:ext>
              </a:extLst>
            </p:cNvPr>
            <p:cNvSpPr/>
            <p:nvPr/>
          </p:nvSpPr>
          <p:spPr>
            <a:xfrm rot="16200000">
              <a:off x="12685372" y="9752884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C4C3946-F8BC-44EC-83A3-7983DBB11D8F}"/>
                </a:ext>
              </a:extLst>
            </p:cNvPr>
            <p:cNvSpPr/>
            <p:nvPr/>
          </p:nvSpPr>
          <p:spPr>
            <a:xfrm rot="16200000">
              <a:off x="12685372" y="9475793"/>
              <a:ext cx="138546" cy="1385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9A80D0AD-F514-4860-8433-7F5B4415F999}"/>
              </a:ext>
            </a:extLst>
          </p:cNvPr>
          <p:cNvSpPr/>
          <p:nvPr/>
        </p:nvSpPr>
        <p:spPr>
          <a:xfrm>
            <a:off x="9645028" y="1962142"/>
            <a:ext cx="12900648" cy="1702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Design systems add structure to what can, and more importantly, what cannot be done. Under the right conditions, constraint can greatly increase development speed.</a:t>
            </a:r>
            <a:endParaRPr lang="en-ID" sz="2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70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67705568-FA70-4A73-8DAA-D0266303AB5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958" b="21958"/>
          <a:stretch>
            <a:fillRect/>
          </a:stretch>
        </p:blipFill>
        <p:spPr/>
      </p:pic>
      <p:sp>
        <p:nvSpPr>
          <p:cNvPr id="13" name="Shape 231">
            <a:extLst>
              <a:ext uri="{FF2B5EF4-FFF2-40B4-BE49-F238E27FC236}">
                <a16:creationId xmlns:a16="http://schemas.microsoft.com/office/drawing/2014/main" id="{6C7CF0CE-A8C7-4C06-A4EC-357A6DFD0583}"/>
              </a:ext>
            </a:extLst>
          </p:cNvPr>
          <p:cNvSpPr txBox="1"/>
          <p:nvPr/>
        </p:nvSpPr>
        <p:spPr>
          <a:xfrm>
            <a:off x="422138" y="2378580"/>
            <a:ext cx="23634973" cy="68995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/>
            <a:r>
              <a:rPr lang="en-ID" sz="19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USING CONSTRAINT TO SPEED.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8B2EA90E-9474-466F-A3AC-4BDE30FECE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32" b="17832"/>
          <a:stretch>
            <a:fillRect/>
          </a:stretch>
        </p:blipFill>
        <p:spPr/>
      </p:pic>
      <p:sp>
        <p:nvSpPr>
          <p:cNvPr id="58" name="Shape 231">
            <a:extLst>
              <a:ext uri="{FF2B5EF4-FFF2-40B4-BE49-F238E27FC236}">
                <a16:creationId xmlns:a16="http://schemas.microsoft.com/office/drawing/2014/main" id="{9F1359F4-E0D8-48D1-94BF-C46E1EEC0E9D}"/>
              </a:ext>
            </a:extLst>
          </p:cNvPr>
          <p:cNvSpPr txBox="1"/>
          <p:nvPr/>
        </p:nvSpPr>
        <p:spPr>
          <a:xfrm>
            <a:off x="422138" y="5897903"/>
            <a:ext cx="23634973" cy="68995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/>
            <a:r>
              <a:rPr lang="en-ID" sz="19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USING CONSTRAINT TO SPEED.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4AD29A6-F49F-4F1A-96F2-297805EB7128}"/>
              </a:ext>
            </a:extLst>
          </p:cNvPr>
          <p:cNvGrpSpPr/>
          <p:nvPr/>
        </p:nvGrpSpPr>
        <p:grpSpPr>
          <a:xfrm>
            <a:off x="18741862" y="10573835"/>
            <a:ext cx="3559740" cy="757767"/>
            <a:chOff x="8384381" y="8125167"/>
            <a:chExt cx="3196766" cy="1031533"/>
          </a:xfrm>
          <a:solidFill>
            <a:schemeClr val="bg1"/>
          </a:solidFill>
        </p:grpSpPr>
        <p:sp>
          <p:nvSpPr>
            <p:cNvPr id="32" name="Rectangle 55">
              <a:extLst>
                <a:ext uri="{FF2B5EF4-FFF2-40B4-BE49-F238E27FC236}">
                  <a16:creationId xmlns:a16="http://schemas.microsoft.com/office/drawing/2014/main" id="{71CCBED0-1D31-4AA2-A1FB-63B4368F2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4381" y="8126412"/>
              <a:ext cx="220663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3" name="Rectangle 57">
              <a:extLst>
                <a:ext uri="{FF2B5EF4-FFF2-40B4-BE49-F238E27FC236}">
                  <a16:creationId xmlns:a16="http://schemas.microsoft.com/office/drawing/2014/main" id="{539E8D3C-0A08-4581-9F83-8C6CEEEE5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1322" y="8126413"/>
              <a:ext cx="111125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4" name="Rectangle 58">
              <a:extLst>
                <a:ext uri="{FF2B5EF4-FFF2-40B4-BE49-F238E27FC236}">
                  <a16:creationId xmlns:a16="http://schemas.microsoft.com/office/drawing/2014/main" id="{2A8B14B2-A033-4923-AFC2-ACC74F25F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5153" y="8126413"/>
              <a:ext cx="117475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5" name="Rectangle 59">
              <a:extLst>
                <a:ext uri="{FF2B5EF4-FFF2-40B4-BE49-F238E27FC236}">
                  <a16:creationId xmlns:a16="http://schemas.microsoft.com/office/drawing/2014/main" id="{BFDE0D4B-B347-4CFF-A134-9552065B2D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8665" y="8126413"/>
              <a:ext cx="117475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Rectangle 62">
              <a:extLst>
                <a:ext uri="{FF2B5EF4-FFF2-40B4-BE49-F238E27FC236}">
                  <a16:creationId xmlns:a16="http://schemas.microsoft.com/office/drawing/2014/main" id="{AD16BF01-0E1C-4D5B-91A8-3A71848D3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4638" y="8126413"/>
              <a:ext cx="5873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Rectangle 63">
              <a:extLst>
                <a:ext uri="{FF2B5EF4-FFF2-40B4-BE49-F238E27FC236}">
                  <a16:creationId xmlns:a16="http://schemas.microsoft.com/office/drawing/2014/main" id="{C80C446E-8F99-4ED1-B8F4-780FC3FFB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0406" y="8126413"/>
              <a:ext cx="5873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:a16="http://schemas.microsoft.com/office/drawing/2014/main" id="{C9A6151B-AE18-4B92-9FA1-AEA32845FE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0900" y="8126413"/>
              <a:ext cx="5238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9" name="Rectangle 65">
              <a:extLst>
                <a:ext uri="{FF2B5EF4-FFF2-40B4-BE49-F238E27FC236}">
                  <a16:creationId xmlns:a16="http://schemas.microsoft.com/office/drawing/2014/main" id="{4BC1DF8C-181E-4A48-BA0F-AF2A2B77D3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4087" y="8126413"/>
              <a:ext cx="5238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0" name="Rectangle 73">
              <a:extLst>
                <a:ext uri="{FF2B5EF4-FFF2-40B4-BE49-F238E27FC236}">
                  <a16:creationId xmlns:a16="http://schemas.microsoft.com/office/drawing/2014/main" id="{75F306E7-EADF-44FA-8981-A24837B0E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0373" y="8126413"/>
              <a:ext cx="390525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Rectangle 75">
              <a:extLst>
                <a:ext uri="{FF2B5EF4-FFF2-40B4-BE49-F238E27FC236}">
                  <a16:creationId xmlns:a16="http://schemas.microsoft.com/office/drawing/2014/main" id="{CF9F01BD-09FE-4729-BBDF-0EE264079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9088" y="8126413"/>
              <a:ext cx="215900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2" name="Rectangle 62">
              <a:extLst>
                <a:ext uri="{FF2B5EF4-FFF2-40B4-BE49-F238E27FC236}">
                  <a16:creationId xmlns:a16="http://schemas.microsoft.com/office/drawing/2014/main" id="{062D7DE3-7C0C-4BA0-9BA8-B6FDC936B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9038" y="8126413"/>
              <a:ext cx="5873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Rectangle 63">
              <a:extLst>
                <a:ext uri="{FF2B5EF4-FFF2-40B4-BE49-F238E27FC236}">
                  <a16:creationId xmlns:a16="http://schemas.microsoft.com/office/drawing/2014/main" id="{38682D8B-2DF0-4486-AC50-ED26C37AA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14806" y="8126413"/>
              <a:ext cx="5873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4" name="Rectangle 64">
              <a:extLst>
                <a:ext uri="{FF2B5EF4-FFF2-40B4-BE49-F238E27FC236}">
                  <a16:creationId xmlns:a16="http://schemas.microsoft.com/office/drawing/2014/main" id="{B1481862-4E50-4B70-A648-F9D381C78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5300" y="8126413"/>
              <a:ext cx="5238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5" name="Rectangle 65">
              <a:extLst>
                <a:ext uri="{FF2B5EF4-FFF2-40B4-BE49-F238E27FC236}">
                  <a16:creationId xmlns:a16="http://schemas.microsoft.com/office/drawing/2014/main" id="{DCC5C862-1AB0-4B72-AEEB-C13D86539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8487" y="8126413"/>
              <a:ext cx="5238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6" name="Rectangle 73">
              <a:extLst>
                <a:ext uri="{FF2B5EF4-FFF2-40B4-BE49-F238E27FC236}">
                  <a16:creationId xmlns:a16="http://schemas.microsoft.com/office/drawing/2014/main" id="{DE7A6E68-08FB-4AEE-B88B-3AD639490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4773" y="8126413"/>
              <a:ext cx="390525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7" name="Rectangle 63">
              <a:extLst>
                <a:ext uri="{FF2B5EF4-FFF2-40B4-BE49-F238E27FC236}">
                  <a16:creationId xmlns:a16="http://schemas.microsoft.com/office/drawing/2014/main" id="{496C8936-9634-4106-9B09-A4783CF8D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11218" y="8126413"/>
              <a:ext cx="5873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8" name="Rectangle 64">
              <a:extLst>
                <a:ext uri="{FF2B5EF4-FFF2-40B4-BE49-F238E27FC236}">
                  <a16:creationId xmlns:a16="http://schemas.microsoft.com/office/drawing/2014/main" id="{BF3FEFD1-6D3A-493B-A5D6-A01900D96A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5572" y="8125167"/>
              <a:ext cx="5238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Rectangle 65">
              <a:extLst>
                <a:ext uri="{FF2B5EF4-FFF2-40B4-BE49-F238E27FC236}">
                  <a16:creationId xmlns:a16="http://schemas.microsoft.com/office/drawing/2014/main" id="{EA0B0C1D-4896-4E77-8F28-9B320FDE79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8759" y="8125167"/>
              <a:ext cx="52388" cy="1030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932C569-E12B-4252-B9AE-4C16E5463438}"/>
              </a:ext>
            </a:extLst>
          </p:cNvPr>
          <p:cNvGrpSpPr/>
          <p:nvPr/>
        </p:nvGrpSpPr>
        <p:grpSpPr>
          <a:xfrm>
            <a:off x="1633869" y="10543141"/>
            <a:ext cx="2803021" cy="958651"/>
            <a:chOff x="5760494" y="1511531"/>
            <a:chExt cx="4091473" cy="1399309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406EE52-7868-4A17-A9CE-F635420BF01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02420" y="174801"/>
              <a:ext cx="0" cy="4083851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4CDD245-9E45-4DD6-8E36-7BD027DF62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23911" y="1511531"/>
              <a:ext cx="728056" cy="720436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48F6A80-B7B3-4B91-8B4B-760B2D3D8F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2614" y="2209107"/>
              <a:ext cx="701734" cy="70173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Shape 231">
            <a:extLst>
              <a:ext uri="{FF2B5EF4-FFF2-40B4-BE49-F238E27FC236}">
                <a16:creationId xmlns:a16="http://schemas.microsoft.com/office/drawing/2014/main" id="{40418BE6-7223-4EE7-B54D-DABDEF6B3A88}"/>
              </a:ext>
            </a:extLst>
          </p:cNvPr>
          <p:cNvSpPr txBox="1"/>
          <p:nvPr/>
        </p:nvSpPr>
        <p:spPr>
          <a:xfrm>
            <a:off x="18594704" y="11584302"/>
            <a:ext cx="4111658" cy="6725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CONCEPT DESIGN</a:t>
            </a:r>
            <a:endParaRPr lang="en-ID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1278190-7E1F-4589-80B0-EAE081F9B38C}"/>
              </a:ext>
            </a:extLst>
          </p:cNvPr>
          <p:cNvSpPr txBox="1"/>
          <p:nvPr/>
        </p:nvSpPr>
        <p:spPr>
          <a:xfrm flipH="1">
            <a:off x="6584517" y="1909092"/>
            <a:ext cx="3221372" cy="500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394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Picture on the slide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C1BBC9F-92F4-4237-B447-B7059DABC3E3}"/>
              </a:ext>
            </a:extLst>
          </p:cNvPr>
          <p:cNvCxnSpPr>
            <a:cxnSpLocks/>
          </p:cNvCxnSpPr>
          <p:nvPr/>
        </p:nvCxnSpPr>
        <p:spPr>
          <a:xfrm>
            <a:off x="4386947" y="2252137"/>
            <a:ext cx="1960611" cy="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42E8D082-B0B9-46B8-91FD-FD61578AB046}"/>
              </a:ext>
            </a:extLst>
          </p:cNvPr>
          <p:cNvSpPr txBox="1"/>
          <p:nvPr/>
        </p:nvSpPr>
        <p:spPr>
          <a:xfrm>
            <a:off x="3151042" y="1787591"/>
            <a:ext cx="977062" cy="7366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4787" spc="598" dirty="0">
                <a:solidFill>
                  <a:schemeClr val="bg1"/>
                </a:solidFill>
                <a:latin typeface="Oswald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02.</a:t>
            </a:r>
          </a:p>
        </p:txBody>
      </p:sp>
      <p:sp>
        <p:nvSpPr>
          <p:cNvPr id="14" name="Shape 231">
            <a:extLst>
              <a:ext uri="{FF2B5EF4-FFF2-40B4-BE49-F238E27FC236}">
                <a16:creationId xmlns:a16="http://schemas.microsoft.com/office/drawing/2014/main" id="{B09B7BA0-4511-474F-A346-61CEFEC5AAE4}"/>
              </a:ext>
            </a:extLst>
          </p:cNvPr>
          <p:cNvSpPr txBox="1"/>
          <p:nvPr/>
        </p:nvSpPr>
        <p:spPr>
          <a:xfrm>
            <a:off x="816568" y="4345926"/>
            <a:ext cx="22347350" cy="68995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/>
            <a:r>
              <a:rPr lang="en-ID" sz="16600" dirty="0">
                <a:solidFill>
                  <a:schemeClr val="bg1"/>
                </a:solidFill>
                <a:latin typeface="Bluu Next" panose="02000800000000000000" pitchFamily="50" charset="0"/>
              </a:rPr>
              <a:t>USING CONSTRAINT TO SPEED.</a:t>
            </a:r>
          </a:p>
        </p:txBody>
      </p:sp>
    </p:spTree>
    <p:extLst>
      <p:ext uri="{BB962C8B-B14F-4D97-AF65-F5344CB8AC3E}">
        <p14:creationId xmlns:p14="http://schemas.microsoft.com/office/powerpoint/2010/main" val="3492403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D7BB2DDC-11FB-4ACE-91D0-5AE4B03A20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78" r="1578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4964AA1F-848C-4D97-BB37-0E175688C82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3" b="353"/>
          <a:stretch>
            <a:fillRect/>
          </a:stretch>
        </p:blipFill>
        <p:spPr/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B4336972-A708-4E0A-A406-5EFAD1EE4257}"/>
              </a:ext>
            </a:extLst>
          </p:cNvPr>
          <p:cNvSpPr txBox="1">
            <a:spLocks/>
          </p:cNvSpPr>
          <p:nvPr/>
        </p:nvSpPr>
        <p:spPr>
          <a:xfrm>
            <a:off x="17056540" y="758175"/>
            <a:ext cx="7687969" cy="1420766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9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</a:t>
            </a:r>
            <a:r>
              <a:rPr lang="en-US" sz="395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OU</a:t>
            </a:r>
            <a:r>
              <a:rPr lang="en-US" sz="39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DE</a:t>
            </a:r>
            <a:r>
              <a:rPr lang="en-US" sz="395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7B4BA9-3771-47DB-BBDE-D81524C1817E}"/>
              </a:ext>
            </a:extLst>
          </p:cNvPr>
          <p:cNvSpPr txBox="1"/>
          <p:nvPr/>
        </p:nvSpPr>
        <p:spPr>
          <a:xfrm>
            <a:off x="1662115" y="911968"/>
            <a:ext cx="8507121" cy="23743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1500" dirty="0">
                <a:solidFill>
                  <a:schemeClr val="bg1"/>
                </a:solidFill>
                <a:latin typeface="Bluu Next" panose="02000800000000000000" pitchFamily="50" charset="0"/>
              </a:rPr>
              <a:t>The project</a:t>
            </a:r>
            <a:endParaRPr lang="en-US" sz="115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2BD9F5C-2C45-4BFB-99F6-AEC5FD30F053}"/>
              </a:ext>
            </a:extLst>
          </p:cNvPr>
          <p:cNvSpPr/>
          <p:nvPr/>
        </p:nvSpPr>
        <p:spPr>
          <a:xfrm>
            <a:off x="12507526" y="3286336"/>
            <a:ext cx="10834685" cy="237436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BEBF11-246D-4029-9019-1FE7D03A310E}"/>
              </a:ext>
            </a:extLst>
          </p:cNvPr>
          <p:cNvSpPr/>
          <p:nvPr/>
        </p:nvSpPr>
        <p:spPr>
          <a:xfrm>
            <a:off x="1357745" y="3286336"/>
            <a:ext cx="10834685" cy="2374368"/>
          </a:xfrm>
          <a:prstGeom prst="rect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4D5474-374F-4ADA-A2D3-8D86E40B2569}"/>
              </a:ext>
            </a:extLst>
          </p:cNvPr>
          <p:cNvSpPr txBox="1"/>
          <p:nvPr/>
        </p:nvSpPr>
        <p:spPr>
          <a:xfrm>
            <a:off x="1662115" y="2860350"/>
            <a:ext cx="10834685" cy="23743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1500" dirty="0">
                <a:solidFill>
                  <a:schemeClr val="bg1"/>
                </a:solidFill>
                <a:latin typeface="Bluu Next" panose="02000800000000000000" pitchFamily="50" charset="0"/>
              </a:rPr>
              <a:t>Use for anytype</a:t>
            </a:r>
            <a:endParaRPr lang="en-US" sz="115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9FA92853-2FF7-46A6-AD70-CB9B5FD17839}"/>
              </a:ext>
            </a:extLst>
          </p:cNvPr>
          <p:cNvSpPr txBox="1">
            <a:spLocks/>
          </p:cNvSpPr>
          <p:nvPr/>
        </p:nvSpPr>
        <p:spPr>
          <a:xfrm>
            <a:off x="12811896" y="3499329"/>
            <a:ext cx="10487267" cy="194838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dolor sit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sed do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eiusmod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tempor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incididunt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ut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labore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et dolore magna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aliqua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 Ut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enim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ad minim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veniam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quis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nostrud</a:t>
            </a:r>
            <a:r>
              <a:rPr lang="en-US" sz="2394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exercitation </a:t>
            </a:r>
            <a:r>
              <a:rPr lang="en-US" sz="2394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ullamco</a:t>
            </a:r>
            <a:endParaRPr lang="en-US" sz="1197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606317-8691-4383-AAF2-999F6E5F2F86}"/>
              </a:ext>
            </a:extLst>
          </p:cNvPr>
          <p:cNvSpPr txBox="1"/>
          <p:nvPr/>
        </p:nvSpPr>
        <p:spPr>
          <a:xfrm>
            <a:off x="12507526" y="1968428"/>
            <a:ext cx="1908169" cy="576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793" b="1" dirty="0">
                <a:solidFill>
                  <a:schemeClr val="bg1"/>
                </a:solidFill>
                <a:latin typeface="Bluu Next" panose="02000800000000000000" pitchFamily="50" charset="0"/>
              </a:rPr>
              <a:t>Create</a:t>
            </a:r>
            <a:endParaRPr lang="en-US" sz="2793" b="1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93B305-B382-4F98-B3C0-6509820A23C8}"/>
              </a:ext>
            </a:extLst>
          </p:cNvPr>
          <p:cNvSpPr txBox="1"/>
          <p:nvPr/>
        </p:nvSpPr>
        <p:spPr>
          <a:xfrm>
            <a:off x="12507526" y="2485660"/>
            <a:ext cx="1908169" cy="576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793" dirty="0">
                <a:solidFill>
                  <a:schemeClr val="bg1"/>
                </a:solidFill>
                <a:latin typeface="Bluu Next" panose="02000800000000000000" pitchFamily="50" charset="0"/>
              </a:rPr>
              <a:t>Your name</a:t>
            </a:r>
            <a:endParaRPr lang="en-US" sz="2793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F03E12-EF8F-4EEA-883C-3AE01E572F77}"/>
              </a:ext>
            </a:extLst>
          </p:cNvPr>
          <p:cNvSpPr txBox="1"/>
          <p:nvPr/>
        </p:nvSpPr>
        <p:spPr>
          <a:xfrm>
            <a:off x="11708686" y="6777504"/>
            <a:ext cx="1908169" cy="576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793" b="1" dirty="0">
                <a:solidFill>
                  <a:schemeClr val="bg1"/>
                </a:solidFill>
                <a:latin typeface="Bluu Next" panose="02000800000000000000" pitchFamily="50" charset="0"/>
              </a:rPr>
              <a:t>Realised</a:t>
            </a:r>
            <a:endParaRPr lang="en-US" sz="2793" b="1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59D483-191E-4E56-B8A3-C5485E123A25}"/>
              </a:ext>
            </a:extLst>
          </p:cNvPr>
          <p:cNvSpPr txBox="1"/>
          <p:nvPr/>
        </p:nvSpPr>
        <p:spPr>
          <a:xfrm>
            <a:off x="11708686" y="7294736"/>
            <a:ext cx="1908169" cy="576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793" dirty="0">
                <a:solidFill>
                  <a:schemeClr val="bg1"/>
                </a:solidFill>
                <a:latin typeface="Bluu Next" panose="02000800000000000000" pitchFamily="50" charset="0"/>
              </a:rPr>
              <a:t>The date</a:t>
            </a:r>
            <a:endParaRPr lang="en-US" sz="2793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3C94AE-1F0B-47BC-A762-ACF22BFA67F9}"/>
              </a:ext>
            </a:extLst>
          </p:cNvPr>
          <p:cNvSpPr/>
          <p:nvPr/>
        </p:nvSpPr>
        <p:spPr>
          <a:xfrm>
            <a:off x="10090226" y="9338750"/>
            <a:ext cx="53131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5400" dirty="0">
                <a:solidFill>
                  <a:schemeClr val="bg1"/>
                </a:solidFill>
                <a:latin typeface="Bluu Next" panose="02000800000000000000" pitchFamily="50" charset="0"/>
              </a:rPr>
              <a:t>Certificates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32693A8-EED5-4F9C-AC33-B1634C96D327}"/>
              </a:ext>
            </a:extLst>
          </p:cNvPr>
          <p:cNvSpPr/>
          <p:nvPr/>
        </p:nvSpPr>
        <p:spPr>
          <a:xfrm>
            <a:off x="10095445" y="10382170"/>
            <a:ext cx="5880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Manage users certification's paths and define milestones which need to be obtained.</a:t>
            </a:r>
            <a:endParaRPr lang="en-ID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BFA52E3-4178-4D1C-A201-27362938F7BB}"/>
              </a:ext>
            </a:extLst>
          </p:cNvPr>
          <p:cNvCxnSpPr/>
          <p:nvPr/>
        </p:nvCxnSpPr>
        <p:spPr>
          <a:xfrm>
            <a:off x="12346760" y="12456171"/>
            <a:ext cx="414015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A4A1FD19-8E55-402C-B48D-2FE5973E93C3}"/>
              </a:ext>
            </a:extLst>
          </p:cNvPr>
          <p:cNvSpPr/>
          <p:nvPr/>
        </p:nvSpPr>
        <p:spPr>
          <a:xfrm>
            <a:off x="10230180" y="11794451"/>
            <a:ext cx="21610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Bluu Next" panose="02000800000000000000" pitchFamily="50" charset="0"/>
              </a:rPr>
              <a:t>2</a:t>
            </a:r>
            <a:r>
              <a:rPr lang="en-ID" sz="8000" dirty="0">
                <a:solidFill>
                  <a:schemeClr val="bg1"/>
                </a:solidFill>
                <a:latin typeface="Bluu Next" panose="02000800000000000000" pitchFamily="50" charset="0"/>
              </a:rPr>
              <a:t>.0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A2E2EA3-3B6E-48B5-8C07-718EACC05506}"/>
              </a:ext>
            </a:extLst>
          </p:cNvPr>
          <p:cNvSpPr txBox="1">
            <a:spLocks/>
          </p:cNvSpPr>
          <p:nvPr/>
        </p:nvSpPr>
        <p:spPr>
          <a:xfrm>
            <a:off x="-9091468" y="9998581"/>
            <a:ext cx="19548956" cy="613994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9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1C4321D-4D1F-4C49-86D1-2C8F24FDC1DF}"/>
              </a:ext>
            </a:extLst>
          </p:cNvPr>
          <p:cNvSpPr/>
          <p:nvPr/>
        </p:nvSpPr>
        <p:spPr>
          <a:xfrm>
            <a:off x="-779545" y="5377818"/>
            <a:ext cx="3644387" cy="3610563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9600" b="1" dirty="0">
                <a:solidFill>
                  <a:schemeClr val="bg1"/>
                </a:solidFill>
                <a:latin typeface="Bluu Next" panose="02000800000000000000" pitchFamily="50" charset="0"/>
              </a:rPr>
              <a:t>What was the challenge?</a:t>
            </a:r>
            <a:endParaRPr lang="en-ID" sz="213200" b="1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8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55009BB0-3E9F-4E7B-A36A-F2586EB1FD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53" r="11353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202BB959-7FF4-4B16-BD76-867378D1915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4" b="21254"/>
          <a:stretch>
            <a:fillRect/>
          </a:stretch>
        </p:blipFill>
        <p:spPr/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94B03F20-D958-44DD-87C7-C1AFC0276FC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399" b="31399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06E5592-3FD3-47C9-930E-66B3C9D2E55A}"/>
              </a:ext>
            </a:extLst>
          </p:cNvPr>
          <p:cNvSpPr/>
          <p:nvPr/>
        </p:nvSpPr>
        <p:spPr>
          <a:xfrm rot="10800000">
            <a:off x="4113595" y="1371651"/>
            <a:ext cx="381546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8800" b="1" dirty="0">
                <a:latin typeface="Bluu Next" panose="02000800000000000000" pitchFamily="50" charset="0"/>
              </a:rPr>
              <a:t>pay off</a:t>
            </a:r>
            <a:endParaRPr lang="en-ID" sz="8800" dirty="0">
              <a:latin typeface="Bluu Next" panose="02000800000000000000" pitchFamily="50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CAACBBB-174C-4DDF-B9BF-F3F9D1B27878}"/>
              </a:ext>
            </a:extLst>
          </p:cNvPr>
          <p:cNvCxnSpPr/>
          <p:nvPr/>
        </p:nvCxnSpPr>
        <p:spPr>
          <a:xfrm flipH="1">
            <a:off x="0" y="2094923"/>
            <a:ext cx="3494601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924C16EB-157C-4749-9C01-4F52373FBC67}"/>
              </a:ext>
            </a:extLst>
          </p:cNvPr>
          <p:cNvSpPr/>
          <p:nvPr/>
        </p:nvSpPr>
        <p:spPr>
          <a:xfrm>
            <a:off x="4051025" y="3136807"/>
            <a:ext cx="8589817" cy="95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latin typeface="Bluu Next" panose="02000800000000000000" pitchFamily="50" charset="0"/>
                <a:cs typeface="Poppins" panose="00000500000000000000" pitchFamily="2" charset="0"/>
              </a:rPr>
              <a:t>in case of functionalities, new design, the way of providing content, reporting and structure</a:t>
            </a:r>
            <a:endParaRPr lang="en-ID" sz="8800" dirty="0"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AB75467-54C5-491A-B3AF-80D329CDE3CA}"/>
              </a:ext>
            </a:extLst>
          </p:cNvPr>
          <p:cNvSpPr/>
          <p:nvPr/>
        </p:nvSpPr>
        <p:spPr>
          <a:xfrm>
            <a:off x="-1376741" y="6888018"/>
            <a:ext cx="3644387" cy="3610563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9600" b="1" dirty="0">
                <a:solidFill>
                  <a:schemeClr val="accent1"/>
                </a:solidFill>
                <a:latin typeface="Bluu Next" panose="02000800000000000000" pitchFamily="50" charset="0"/>
              </a:rPr>
              <a:t>What was the challenge?</a:t>
            </a:r>
            <a:endParaRPr lang="en-ID" sz="213200" b="1" dirty="0">
              <a:solidFill>
                <a:schemeClr val="accent1"/>
              </a:solidFill>
              <a:latin typeface="Bluu Next" panose="02000800000000000000" pitchFamily="50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4E5B5C4-11C0-4605-82DA-C8A44EC7F29B}"/>
              </a:ext>
            </a:extLst>
          </p:cNvPr>
          <p:cNvGrpSpPr/>
          <p:nvPr/>
        </p:nvGrpSpPr>
        <p:grpSpPr>
          <a:xfrm rot="5400000">
            <a:off x="-442798" y="10020220"/>
            <a:ext cx="2803021" cy="958651"/>
            <a:chOff x="5760494" y="1511531"/>
            <a:chExt cx="4091473" cy="1399309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2F52E90-2EBD-4E05-95FB-7C1E8A6298F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02420" y="174801"/>
              <a:ext cx="0" cy="408385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51BC2A8-13B1-4CDD-B6D4-22DF7D3B1EF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23911" y="1511531"/>
              <a:ext cx="728056" cy="72043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38EB6E4-1F5B-403A-B194-BDB1678A80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2614" y="2209107"/>
              <a:ext cx="701734" cy="70173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F8FD89C-B86E-4F72-9E22-CA3085B88ED9}"/>
              </a:ext>
            </a:extLst>
          </p:cNvPr>
          <p:cNvGrpSpPr/>
          <p:nvPr/>
        </p:nvGrpSpPr>
        <p:grpSpPr>
          <a:xfrm rot="20670655">
            <a:off x="11361933" y="2323162"/>
            <a:ext cx="3062288" cy="2046288"/>
            <a:chOff x="4545013" y="8474078"/>
            <a:chExt cx="3062288" cy="2046288"/>
          </a:xfrm>
        </p:grpSpPr>
        <p:sp>
          <p:nvSpPr>
            <p:cNvPr id="25" name="Oval 36">
              <a:extLst>
                <a:ext uri="{FF2B5EF4-FFF2-40B4-BE49-F238E27FC236}">
                  <a16:creationId xmlns:a16="http://schemas.microsoft.com/office/drawing/2014/main" id="{DB0FA7D7-ACCB-4CB4-B7A0-91F909563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7363" y="8474078"/>
              <a:ext cx="2039938" cy="2046288"/>
            </a:xfrm>
            <a:prstGeom prst="ellipse">
              <a:avLst/>
            </a:prstGeom>
            <a:noFill/>
            <a:ln w="36513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Oval 37">
              <a:extLst>
                <a:ext uri="{FF2B5EF4-FFF2-40B4-BE49-F238E27FC236}">
                  <a16:creationId xmlns:a16="http://schemas.microsoft.com/office/drawing/2014/main" id="{7A3856FE-42E0-4007-8D38-67B44C43F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5013" y="8474078"/>
              <a:ext cx="2043113" cy="2046288"/>
            </a:xfrm>
            <a:prstGeom prst="ellipse">
              <a:avLst/>
            </a:prstGeom>
            <a:noFill/>
            <a:ln w="36513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38">
              <a:extLst>
                <a:ext uri="{FF2B5EF4-FFF2-40B4-BE49-F238E27FC236}">
                  <a16:creationId xmlns:a16="http://schemas.microsoft.com/office/drawing/2014/main" id="{1C85E4CA-ACCE-4931-98AF-474AB1DCE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651" y="9759953"/>
              <a:ext cx="2197100" cy="395288"/>
            </a:xfrm>
            <a:custGeom>
              <a:avLst/>
              <a:gdLst>
                <a:gd name="T0" fmla="*/ 0 w 723"/>
                <a:gd name="T1" fmla="*/ 24 h 130"/>
                <a:gd name="T2" fmla="*/ 204 w 723"/>
                <a:gd name="T3" fmla="*/ 128 h 130"/>
                <a:gd name="T4" fmla="*/ 540 w 723"/>
                <a:gd name="T5" fmla="*/ 1 h 130"/>
                <a:gd name="T6" fmla="*/ 723 w 723"/>
                <a:gd name="T7" fmla="*/ 10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3" h="130">
                  <a:moveTo>
                    <a:pt x="0" y="24"/>
                  </a:moveTo>
                  <a:cubicBezTo>
                    <a:pt x="0" y="24"/>
                    <a:pt x="65" y="130"/>
                    <a:pt x="204" y="128"/>
                  </a:cubicBezTo>
                  <a:cubicBezTo>
                    <a:pt x="346" y="125"/>
                    <a:pt x="432" y="0"/>
                    <a:pt x="540" y="1"/>
                  </a:cubicBezTo>
                  <a:cubicBezTo>
                    <a:pt x="626" y="1"/>
                    <a:pt x="642" y="24"/>
                    <a:pt x="723" y="102"/>
                  </a:cubicBezTo>
                </a:path>
              </a:pathLst>
            </a:custGeom>
            <a:noFill/>
            <a:ln w="36513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Oval 39">
              <a:extLst>
                <a:ext uri="{FF2B5EF4-FFF2-40B4-BE49-F238E27FC236}">
                  <a16:creationId xmlns:a16="http://schemas.microsoft.com/office/drawing/2014/main" id="{EB6343E2-7058-4B04-8AC1-EFDE38906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5563" y="9056691"/>
              <a:ext cx="93663" cy="414338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9" name="Oval 40">
              <a:extLst>
                <a:ext uri="{FF2B5EF4-FFF2-40B4-BE49-F238E27FC236}">
                  <a16:creationId xmlns:a16="http://schemas.microsoft.com/office/drawing/2014/main" id="{E2D761B1-0C7A-45CF-9586-0EA7D88A5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9163" y="9056691"/>
              <a:ext cx="96838" cy="414338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0" name="Oval 41">
              <a:extLst>
                <a:ext uri="{FF2B5EF4-FFF2-40B4-BE49-F238E27FC236}">
                  <a16:creationId xmlns:a16="http://schemas.microsoft.com/office/drawing/2014/main" id="{4FEC8F05-5E78-4EC5-8A09-3BB971783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2776" y="9056691"/>
              <a:ext cx="96838" cy="414338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987738E4-ADDC-4852-A259-EC2B4254D0F0}"/>
              </a:ext>
            </a:extLst>
          </p:cNvPr>
          <p:cNvSpPr/>
          <p:nvPr/>
        </p:nvSpPr>
        <p:spPr>
          <a:xfrm>
            <a:off x="14923918" y="1963727"/>
            <a:ext cx="52370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dirty="0">
                <a:latin typeface="Bluu Next" panose="02000800000000000000" pitchFamily="50" charset="0"/>
              </a:rPr>
              <a:t>Test and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0AB5983-FDE4-47A5-9C95-266BCB0990D4}"/>
              </a:ext>
            </a:extLst>
          </p:cNvPr>
          <p:cNvSpPr/>
          <p:nvPr/>
        </p:nvSpPr>
        <p:spPr>
          <a:xfrm>
            <a:off x="14923918" y="4429243"/>
            <a:ext cx="71130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Create dedicated tests and surveys (based on variety of templates) related to events, content or stand alone unit</a:t>
            </a:r>
            <a:endParaRPr lang="en-ID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03D5B35-8138-4863-9C1A-33F661E18D1E}"/>
              </a:ext>
            </a:extLst>
          </p:cNvPr>
          <p:cNvSpPr/>
          <p:nvPr/>
        </p:nvSpPr>
        <p:spPr>
          <a:xfrm>
            <a:off x="16096704" y="10598320"/>
            <a:ext cx="66386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Poppins" panose="00000500000000000000" pitchFamily="2" charset="0"/>
                <a:cs typeface="Poppins" panose="00000500000000000000" pitchFamily="2" charset="0"/>
              </a:rPr>
              <a:t>Aggregate content based on topics (e‑learning courses, video materials, downloads).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ECD2F60-5EA4-4562-93F0-A97A36C71D45}"/>
              </a:ext>
            </a:extLst>
          </p:cNvPr>
          <p:cNvSpPr/>
          <p:nvPr/>
        </p:nvSpPr>
        <p:spPr>
          <a:xfrm>
            <a:off x="16096704" y="9552392"/>
            <a:ext cx="65307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6000" dirty="0">
                <a:latin typeface="Bluu Next" panose="02000800000000000000" pitchFamily="50" charset="0"/>
              </a:rPr>
              <a:t>Knowledge base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3128359-5E3F-4D60-B70A-874016C11AF2}"/>
              </a:ext>
            </a:extLst>
          </p:cNvPr>
          <p:cNvSpPr/>
          <p:nvPr/>
        </p:nvSpPr>
        <p:spPr>
          <a:xfrm>
            <a:off x="16218846" y="6657949"/>
            <a:ext cx="65307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6000" dirty="0">
                <a:latin typeface="Bluu Next" panose="02000800000000000000" pitchFamily="50" charset="0"/>
              </a:rPr>
              <a:t>Trainings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DA1B306-0798-4BD0-8FBD-EC663402A8ED}"/>
              </a:ext>
            </a:extLst>
          </p:cNvPr>
          <p:cNvSpPr/>
          <p:nvPr/>
        </p:nvSpPr>
        <p:spPr>
          <a:xfrm>
            <a:off x="16218846" y="7564992"/>
            <a:ext cx="66386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Create and manage training events (creating an event, signing in, user adding, event editing).</a:t>
            </a:r>
            <a:endParaRPr lang="en-ID" sz="3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606BF7B-DE55-461A-B02D-8A5F2749D260}"/>
              </a:ext>
            </a:extLst>
          </p:cNvPr>
          <p:cNvSpPr/>
          <p:nvPr/>
        </p:nvSpPr>
        <p:spPr>
          <a:xfrm>
            <a:off x="14923918" y="2821298"/>
            <a:ext cx="52370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dirty="0">
                <a:latin typeface="Bluu Next" panose="02000800000000000000" pitchFamily="50" charset="0"/>
              </a:rPr>
              <a:t>surveys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1ED1C86-E28F-4204-A674-4E846F3ECFE7}"/>
              </a:ext>
            </a:extLst>
          </p:cNvPr>
          <p:cNvSpPr/>
          <p:nvPr/>
        </p:nvSpPr>
        <p:spPr>
          <a:xfrm rot="16200000">
            <a:off x="17239342" y="5946062"/>
            <a:ext cx="14077793" cy="1716487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</a:bodyPr>
          <a:lstStyle/>
          <a:p>
            <a:r>
              <a:rPr lang="en-ID" sz="9600" dirty="0">
                <a:ln>
                  <a:solidFill>
                    <a:sysClr val="windowText" lastClr="000000"/>
                  </a:solidFill>
                </a:ln>
                <a:noFill/>
                <a:latin typeface="Monument Extended" panose="00000500000000000000" pitchFamily="50" charset="0"/>
              </a:rPr>
              <a:t>STEP BY STEP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526E00E5-2CA2-4ECC-AF68-3178DD3AB0FD}"/>
              </a:ext>
            </a:extLst>
          </p:cNvPr>
          <p:cNvSpPr/>
          <p:nvPr/>
        </p:nvSpPr>
        <p:spPr>
          <a:xfrm>
            <a:off x="22536068" y="-12309"/>
            <a:ext cx="745262" cy="13792066"/>
          </a:xfrm>
          <a:custGeom>
            <a:avLst/>
            <a:gdLst/>
            <a:ahLst/>
            <a:cxnLst/>
            <a:rect l="l" t="t" r="r" b="b"/>
            <a:pathLst>
              <a:path w="681512" h="12612287">
                <a:moveTo>
                  <a:pt x="681512" y="11535437"/>
                </a:moveTo>
                <a:lnTo>
                  <a:pt x="681512" y="11637866"/>
                </a:lnTo>
                <a:lnTo>
                  <a:pt x="670364" y="11765164"/>
                </a:lnTo>
                <a:cubicBezTo>
                  <a:pt x="608808" y="11764282"/>
                  <a:pt x="564460" y="11790769"/>
                  <a:pt x="536938" y="11844495"/>
                </a:cubicBezTo>
                <a:cubicBezTo>
                  <a:pt x="509406" y="11898236"/>
                  <a:pt x="490246" y="11984485"/>
                  <a:pt x="477808" y="12103243"/>
                </a:cubicBezTo>
                <a:cubicBezTo>
                  <a:pt x="468966" y="12177932"/>
                  <a:pt x="465214" y="12235587"/>
                  <a:pt x="467116" y="12276305"/>
                </a:cubicBezTo>
                <a:cubicBezTo>
                  <a:pt x="469018" y="12317018"/>
                  <a:pt x="477080" y="12345178"/>
                  <a:pt x="491554" y="12360765"/>
                </a:cubicBezTo>
                <a:cubicBezTo>
                  <a:pt x="506020" y="12376343"/>
                  <a:pt x="527364" y="12383772"/>
                  <a:pt x="555630" y="12383040"/>
                </a:cubicBezTo>
                <a:cubicBezTo>
                  <a:pt x="584478" y="12383985"/>
                  <a:pt x="607902" y="12376140"/>
                  <a:pt x="625898" y="12359487"/>
                </a:cubicBezTo>
                <a:cubicBezTo>
                  <a:pt x="643886" y="12342844"/>
                  <a:pt x="659962" y="12311717"/>
                  <a:pt x="673886" y="12266086"/>
                </a:cubicBezTo>
                <a:lnTo>
                  <a:pt x="681512" y="12232664"/>
                </a:lnTo>
                <a:lnTo>
                  <a:pt x="681512" y="12577507"/>
                </a:lnTo>
                <a:lnTo>
                  <a:pt x="673834" y="12582140"/>
                </a:lnTo>
                <a:cubicBezTo>
                  <a:pt x="626272" y="12603060"/>
                  <a:pt x="571038" y="12613077"/>
                  <a:pt x="508246" y="12612239"/>
                </a:cubicBezTo>
                <a:cubicBezTo>
                  <a:pt x="384514" y="12610867"/>
                  <a:pt x="305034" y="12563538"/>
                  <a:pt x="268612" y="12470545"/>
                </a:cubicBezTo>
                <a:cubicBezTo>
                  <a:pt x="232112" y="12377347"/>
                  <a:pt x="225932" y="12246555"/>
                  <a:pt x="247144" y="12077642"/>
                </a:cubicBezTo>
                <a:cubicBezTo>
                  <a:pt x="265210" y="11907299"/>
                  <a:pt x="307408" y="11774550"/>
                  <a:pt x="376890" y="11679380"/>
                </a:cubicBezTo>
                <a:cubicBezTo>
                  <a:pt x="428862" y="11608192"/>
                  <a:pt x="500498" y="11563143"/>
                  <a:pt x="592182" y="11544439"/>
                </a:cubicBezTo>
                <a:close/>
                <a:moveTo>
                  <a:pt x="374448" y="10304341"/>
                </a:moveTo>
                <a:cubicBezTo>
                  <a:pt x="456678" y="10304341"/>
                  <a:pt x="538908" y="10304341"/>
                  <a:pt x="621138" y="10304341"/>
                </a:cubicBezTo>
                <a:cubicBezTo>
                  <a:pt x="618710" y="10450199"/>
                  <a:pt x="614838" y="10596042"/>
                  <a:pt x="609370" y="10741821"/>
                </a:cubicBezTo>
                <a:lnTo>
                  <a:pt x="681512" y="10741821"/>
                </a:lnTo>
                <a:lnTo>
                  <a:pt x="681512" y="10973132"/>
                </a:lnTo>
                <a:lnTo>
                  <a:pt x="599332" y="10973132"/>
                </a:lnTo>
                <a:cubicBezTo>
                  <a:pt x="592136" y="11118840"/>
                  <a:pt x="583266" y="11264465"/>
                  <a:pt x="572580" y="11409948"/>
                </a:cubicBezTo>
                <a:cubicBezTo>
                  <a:pt x="490350" y="11409948"/>
                  <a:pt x="408120" y="11409948"/>
                  <a:pt x="325890" y="11409948"/>
                </a:cubicBezTo>
                <a:cubicBezTo>
                  <a:pt x="352910" y="11042038"/>
                  <a:pt x="368308" y="10673209"/>
                  <a:pt x="374448" y="10304341"/>
                </a:cubicBezTo>
                <a:close/>
                <a:moveTo>
                  <a:pt x="368974" y="9249321"/>
                </a:moveTo>
                <a:cubicBezTo>
                  <a:pt x="446844" y="9249321"/>
                  <a:pt x="524714" y="9249321"/>
                  <a:pt x="602584" y="9249321"/>
                </a:cubicBezTo>
                <a:cubicBezTo>
                  <a:pt x="608584" y="9489521"/>
                  <a:pt x="611674" y="9729811"/>
                  <a:pt x="611162" y="9970086"/>
                </a:cubicBezTo>
                <a:lnTo>
                  <a:pt x="681512" y="9970086"/>
                </a:lnTo>
                <a:lnTo>
                  <a:pt x="681512" y="10201615"/>
                </a:lnTo>
                <a:lnTo>
                  <a:pt x="375920" y="10201615"/>
                </a:lnTo>
                <a:cubicBezTo>
                  <a:pt x="379746" y="9884192"/>
                  <a:pt x="376900" y="9566676"/>
                  <a:pt x="368974" y="9249321"/>
                </a:cubicBezTo>
                <a:close/>
                <a:moveTo>
                  <a:pt x="681512" y="8108593"/>
                </a:moveTo>
                <a:lnTo>
                  <a:pt x="681512" y="8343579"/>
                </a:lnTo>
                <a:lnTo>
                  <a:pt x="680980" y="8343639"/>
                </a:lnTo>
                <a:cubicBezTo>
                  <a:pt x="660900" y="8348735"/>
                  <a:pt x="644950" y="8356153"/>
                  <a:pt x="633132" y="8365891"/>
                </a:cubicBezTo>
                <a:cubicBezTo>
                  <a:pt x="609490" y="8385372"/>
                  <a:pt x="595668" y="8408705"/>
                  <a:pt x="591640" y="8435897"/>
                </a:cubicBezTo>
                <a:cubicBezTo>
                  <a:pt x="587610" y="8463100"/>
                  <a:pt x="586690" y="8488727"/>
                  <a:pt x="588886" y="8512786"/>
                </a:cubicBezTo>
                <a:cubicBezTo>
                  <a:pt x="595298" y="8649973"/>
                  <a:pt x="600994" y="8787200"/>
                  <a:pt x="605840" y="8924451"/>
                </a:cubicBezTo>
                <a:lnTo>
                  <a:pt x="681512" y="8924451"/>
                </a:lnTo>
                <a:lnTo>
                  <a:pt x="681512" y="9155874"/>
                </a:lnTo>
                <a:lnTo>
                  <a:pt x="366494" y="9155874"/>
                </a:lnTo>
                <a:cubicBezTo>
                  <a:pt x="359874" y="8919989"/>
                  <a:pt x="350534" y="8684176"/>
                  <a:pt x="339134" y="8448473"/>
                </a:cubicBezTo>
                <a:cubicBezTo>
                  <a:pt x="335676" y="8344709"/>
                  <a:pt x="369390" y="8261789"/>
                  <a:pt x="440752" y="8199645"/>
                </a:cubicBezTo>
                <a:cubicBezTo>
                  <a:pt x="494234" y="8153073"/>
                  <a:pt x="563916" y="8123508"/>
                  <a:pt x="649848" y="8110971"/>
                </a:cubicBezTo>
                <a:close/>
                <a:moveTo>
                  <a:pt x="501608" y="6360807"/>
                </a:moveTo>
                <a:cubicBezTo>
                  <a:pt x="541986" y="6360942"/>
                  <a:pt x="581584" y="6367087"/>
                  <a:pt x="620402" y="6379241"/>
                </a:cubicBezTo>
                <a:lnTo>
                  <a:pt x="681512" y="6408437"/>
                </a:lnTo>
                <a:lnTo>
                  <a:pt x="681512" y="6773096"/>
                </a:lnTo>
                <a:lnTo>
                  <a:pt x="676984" y="6711089"/>
                </a:lnTo>
                <a:cubicBezTo>
                  <a:pt x="676952" y="6710661"/>
                  <a:pt x="676920" y="6710233"/>
                  <a:pt x="676888" y="6709806"/>
                </a:cubicBezTo>
                <a:cubicBezTo>
                  <a:pt x="676992" y="6677920"/>
                  <a:pt x="669958" y="6650527"/>
                  <a:pt x="655792" y="6627631"/>
                </a:cubicBezTo>
                <a:cubicBezTo>
                  <a:pt x="641626" y="6604734"/>
                  <a:pt x="605880" y="6592751"/>
                  <a:pt x="548556" y="6591682"/>
                </a:cubicBezTo>
                <a:cubicBezTo>
                  <a:pt x="492176" y="6592724"/>
                  <a:pt x="458718" y="6604762"/>
                  <a:pt x="448176" y="6627791"/>
                </a:cubicBezTo>
                <a:cubicBezTo>
                  <a:pt x="440270" y="6645065"/>
                  <a:pt x="436704" y="6665001"/>
                  <a:pt x="437476" y="6687601"/>
                </a:cubicBezTo>
                <a:cubicBezTo>
                  <a:pt x="437734" y="6695134"/>
                  <a:pt x="438474" y="6702963"/>
                  <a:pt x="439694" y="6711089"/>
                </a:cubicBezTo>
                <a:cubicBezTo>
                  <a:pt x="451568" y="6869871"/>
                  <a:pt x="463230" y="7028677"/>
                  <a:pt x="474484" y="7187507"/>
                </a:cubicBezTo>
                <a:lnTo>
                  <a:pt x="681512" y="7187507"/>
                </a:lnTo>
                <a:lnTo>
                  <a:pt x="681512" y="7418486"/>
                </a:lnTo>
                <a:lnTo>
                  <a:pt x="278180" y="7418486"/>
                </a:lnTo>
                <a:cubicBezTo>
                  <a:pt x="260238" y="7154791"/>
                  <a:pt x="240902" y="6891191"/>
                  <a:pt x="221080" y="6627630"/>
                </a:cubicBezTo>
                <a:cubicBezTo>
                  <a:pt x="215538" y="6527272"/>
                  <a:pt x="239286" y="6457308"/>
                  <a:pt x="292416" y="6417729"/>
                </a:cubicBezTo>
                <a:cubicBezTo>
                  <a:pt x="345544" y="6378152"/>
                  <a:pt x="415272" y="6359177"/>
                  <a:pt x="501608" y="6360807"/>
                </a:cubicBezTo>
                <a:close/>
                <a:moveTo>
                  <a:pt x="98352" y="4970131"/>
                </a:moveTo>
                <a:lnTo>
                  <a:pt x="681512" y="5338770"/>
                </a:lnTo>
                <a:lnTo>
                  <a:pt x="681512" y="5875466"/>
                </a:lnTo>
                <a:lnTo>
                  <a:pt x="189990" y="6217777"/>
                </a:lnTo>
                <a:cubicBezTo>
                  <a:pt x="182914" y="6124939"/>
                  <a:pt x="175838" y="6032099"/>
                  <a:pt x="168798" y="5939258"/>
                </a:cubicBezTo>
                <a:cubicBezTo>
                  <a:pt x="333920" y="5824184"/>
                  <a:pt x="499100" y="5709107"/>
                  <a:pt x="664368" y="5594050"/>
                </a:cubicBezTo>
                <a:cubicBezTo>
                  <a:pt x="482032" y="5478994"/>
                  <a:pt x="299812" y="5363914"/>
                  <a:pt x="117740" y="5248785"/>
                </a:cubicBezTo>
                <a:cubicBezTo>
                  <a:pt x="111128" y="5155907"/>
                  <a:pt x="104652" y="5063028"/>
                  <a:pt x="98352" y="4970131"/>
                </a:cubicBezTo>
                <a:close/>
                <a:moveTo>
                  <a:pt x="681512" y="3169264"/>
                </a:moveTo>
                <a:lnTo>
                  <a:pt x="681512" y="3987037"/>
                </a:lnTo>
                <a:lnTo>
                  <a:pt x="661470" y="4073186"/>
                </a:lnTo>
                <a:cubicBezTo>
                  <a:pt x="652614" y="4101496"/>
                  <a:pt x="642264" y="4126427"/>
                  <a:pt x="630392" y="4147980"/>
                </a:cubicBezTo>
                <a:cubicBezTo>
                  <a:pt x="582940" y="4234124"/>
                  <a:pt x="496408" y="4276390"/>
                  <a:pt x="370478" y="4274698"/>
                </a:cubicBezTo>
                <a:cubicBezTo>
                  <a:pt x="246462" y="4273312"/>
                  <a:pt x="157010" y="4225720"/>
                  <a:pt x="102482" y="4131764"/>
                </a:cubicBezTo>
                <a:cubicBezTo>
                  <a:pt x="48006" y="4037896"/>
                  <a:pt x="17442" y="3905980"/>
                  <a:pt x="12106" y="3736100"/>
                </a:cubicBezTo>
                <a:cubicBezTo>
                  <a:pt x="3402" y="3564816"/>
                  <a:pt x="28676" y="3431390"/>
                  <a:pt x="86600" y="3336064"/>
                </a:cubicBezTo>
                <a:cubicBezTo>
                  <a:pt x="144600" y="3240610"/>
                  <a:pt x="243850" y="3192233"/>
                  <a:pt x="383814" y="3190739"/>
                </a:cubicBezTo>
                <a:cubicBezTo>
                  <a:pt x="385832" y="3267886"/>
                  <a:pt x="388148" y="3345030"/>
                  <a:pt x="390736" y="3422171"/>
                </a:cubicBezTo>
                <a:cubicBezTo>
                  <a:pt x="329068" y="3421287"/>
                  <a:pt x="288018" y="3447813"/>
                  <a:pt x="267772" y="3501785"/>
                </a:cubicBezTo>
                <a:cubicBezTo>
                  <a:pt x="247538" y="3555729"/>
                  <a:pt x="240318" y="3642438"/>
                  <a:pt x="246822" y="3761824"/>
                </a:cubicBezTo>
                <a:cubicBezTo>
                  <a:pt x="249898" y="3836977"/>
                  <a:pt x="256082" y="3895049"/>
                  <a:pt x="265130" y="3936036"/>
                </a:cubicBezTo>
                <a:cubicBezTo>
                  <a:pt x="274182" y="3977030"/>
                  <a:pt x="287408" y="4005363"/>
                  <a:pt x="304726" y="4021054"/>
                </a:cubicBezTo>
                <a:cubicBezTo>
                  <a:pt x="322048" y="4036747"/>
                  <a:pt x="344778" y="4044222"/>
                  <a:pt x="372910" y="4043484"/>
                </a:cubicBezTo>
                <a:cubicBezTo>
                  <a:pt x="401932" y="4044437"/>
                  <a:pt x="423906" y="4036531"/>
                  <a:pt x="438836" y="4019768"/>
                </a:cubicBezTo>
                <a:cubicBezTo>
                  <a:pt x="453770" y="4003003"/>
                  <a:pt x="464160" y="3971667"/>
                  <a:pt x="470112" y="3925747"/>
                </a:cubicBezTo>
                <a:cubicBezTo>
                  <a:pt x="476064" y="3879822"/>
                  <a:pt x="480078" y="3813607"/>
                  <a:pt x="482486" y="3727101"/>
                </a:cubicBezTo>
                <a:cubicBezTo>
                  <a:pt x="483988" y="3608220"/>
                  <a:pt x="491680" y="3505919"/>
                  <a:pt x="505160" y="3420239"/>
                </a:cubicBezTo>
                <a:cubicBezTo>
                  <a:pt x="518648" y="3334509"/>
                  <a:pt x="547852" y="3268529"/>
                  <a:pt x="592370" y="3222295"/>
                </a:cubicBezTo>
                <a:cubicBezTo>
                  <a:pt x="614646" y="3199161"/>
                  <a:pt x="643224" y="3181752"/>
                  <a:pt x="678088" y="3170060"/>
                </a:cubicBezTo>
                <a:close/>
                <a:moveTo>
                  <a:pt x="5960" y="1959092"/>
                </a:moveTo>
                <a:cubicBezTo>
                  <a:pt x="88190" y="1959092"/>
                  <a:pt x="170420" y="1959092"/>
                  <a:pt x="252650" y="1959092"/>
                </a:cubicBezTo>
                <a:cubicBezTo>
                  <a:pt x="249276" y="2104931"/>
                  <a:pt x="247396" y="2250813"/>
                  <a:pt x="246856" y="2396693"/>
                </a:cubicBezTo>
                <a:lnTo>
                  <a:pt x="681512" y="2396693"/>
                </a:lnTo>
                <a:lnTo>
                  <a:pt x="681512" y="2628230"/>
                </a:lnTo>
                <a:lnTo>
                  <a:pt x="247100" y="2628230"/>
                </a:lnTo>
                <a:cubicBezTo>
                  <a:pt x="247936" y="2774107"/>
                  <a:pt x="250030" y="2919987"/>
                  <a:pt x="253228" y="3065829"/>
                </a:cubicBezTo>
                <a:cubicBezTo>
                  <a:pt x="170998" y="3065829"/>
                  <a:pt x="88768" y="3065829"/>
                  <a:pt x="6538" y="3065829"/>
                </a:cubicBezTo>
                <a:cubicBezTo>
                  <a:pt x="-1552" y="2696985"/>
                  <a:pt x="-2574" y="2327919"/>
                  <a:pt x="5960" y="1959092"/>
                </a:cubicBezTo>
                <a:close/>
                <a:moveTo>
                  <a:pt x="58482" y="905441"/>
                </a:moveTo>
                <a:cubicBezTo>
                  <a:pt x="136352" y="905441"/>
                  <a:pt x="214222" y="905441"/>
                  <a:pt x="292092" y="905441"/>
                </a:cubicBezTo>
                <a:cubicBezTo>
                  <a:pt x="273266" y="1144965"/>
                  <a:pt x="259442" y="1384898"/>
                  <a:pt x="249982" y="1624980"/>
                </a:cubicBezTo>
                <a:cubicBezTo>
                  <a:pt x="327444" y="1624980"/>
                  <a:pt x="404906" y="1624980"/>
                  <a:pt x="482368" y="1624980"/>
                </a:cubicBezTo>
                <a:cubicBezTo>
                  <a:pt x="491826" y="1384898"/>
                  <a:pt x="505650" y="1144965"/>
                  <a:pt x="524478" y="905441"/>
                </a:cubicBezTo>
                <a:lnTo>
                  <a:pt x="681512" y="905441"/>
                </a:lnTo>
                <a:lnTo>
                  <a:pt x="681512" y="1856383"/>
                </a:lnTo>
                <a:lnTo>
                  <a:pt x="8584" y="1856383"/>
                </a:lnTo>
                <a:cubicBezTo>
                  <a:pt x="17470" y="1539073"/>
                  <a:pt x="33608" y="1221903"/>
                  <a:pt x="58482" y="905441"/>
                </a:cubicBezTo>
                <a:close/>
                <a:moveTo>
                  <a:pt x="610258" y="0"/>
                </a:moveTo>
                <a:lnTo>
                  <a:pt x="681512" y="0"/>
                </a:lnTo>
                <a:lnTo>
                  <a:pt x="681512" y="21014"/>
                </a:lnTo>
                <a:lnTo>
                  <a:pt x="646892" y="4240"/>
                </a:lnTo>
                <a:close/>
                <a:moveTo>
                  <a:pt x="174632" y="0"/>
                </a:moveTo>
                <a:lnTo>
                  <a:pt x="539570" y="0"/>
                </a:lnTo>
                <a:lnTo>
                  <a:pt x="501448" y="4235"/>
                </a:lnTo>
                <a:cubicBezTo>
                  <a:pt x="480424" y="9283"/>
                  <a:pt x="463104" y="16635"/>
                  <a:pt x="449498" y="26299"/>
                </a:cubicBezTo>
                <a:cubicBezTo>
                  <a:pt x="422280" y="45632"/>
                  <a:pt x="404222" y="68827"/>
                  <a:pt x="395364" y="95851"/>
                </a:cubicBezTo>
                <a:cubicBezTo>
                  <a:pt x="386512" y="122861"/>
                  <a:pt x="381146" y="148324"/>
                  <a:pt x="379244" y="172221"/>
                </a:cubicBezTo>
                <a:cubicBezTo>
                  <a:pt x="362292" y="308458"/>
                  <a:pt x="347156" y="445017"/>
                  <a:pt x="333750" y="581665"/>
                </a:cubicBezTo>
                <a:cubicBezTo>
                  <a:pt x="448818" y="581665"/>
                  <a:pt x="563886" y="581665"/>
                  <a:pt x="678954" y="581665"/>
                </a:cubicBezTo>
                <a:lnTo>
                  <a:pt x="681512" y="558643"/>
                </a:lnTo>
                <a:lnTo>
                  <a:pt x="681512" y="812229"/>
                </a:lnTo>
                <a:lnTo>
                  <a:pt x="66064" y="812229"/>
                </a:lnTo>
                <a:cubicBezTo>
                  <a:pt x="85838" y="577103"/>
                  <a:pt x="110518" y="342363"/>
                  <a:pt x="140638" y="108342"/>
                </a:cubicBezTo>
                <a:cubicBezTo>
                  <a:pt x="144346" y="82571"/>
                  <a:pt x="150238" y="58103"/>
                  <a:pt x="158300" y="34936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82323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975242F-4197-4A6E-B399-A83E1CAEBC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78" b="4978"/>
          <a:stretch>
            <a:fillRect/>
          </a:stretch>
        </p:blipFill>
        <p:spPr/>
      </p:pic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B64A5B6-9908-476C-8CBD-978F389E7D93}"/>
              </a:ext>
            </a:extLst>
          </p:cNvPr>
          <p:cNvSpPr/>
          <p:nvPr/>
        </p:nvSpPr>
        <p:spPr>
          <a:xfrm>
            <a:off x="-31011" y="4332818"/>
            <a:ext cx="5468105" cy="9346670"/>
          </a:xfrm>
          <a:custGeom>
            <a:avLst/>
            <a:gdLst>
              <a:gd name="connsiteX0" fmla="*/ 0 w 5468105"/>
              <a:gd name="connsiteY0" fmla="*/ 0 h 9346670"/>
              <a:gd name="connsiteX1" fmla="*/ 21613 w 5468105"/>
              <a:gd name="connsiteY1" fmla="*/ 751 h 9346670"/>
              <a:gd name="connsiteX2" fmla="*/ 4820347 w 5468105"/>
              <a:gd name="connsiteY2" fmla="*/ 4991065 h 9346670"/>
              <a:gd name="connsiteX3" fmla="*/ 5435470 w 5468105"/>
              <a:gd name="connsiteY3" fmla="*/ 9189538 h 9346670"/>
              <a:gd name="connsiteX4" fmla="*/ 5417749 w 5468105"/>
              <a:gd name="connsiteY4" fmla="*/ 9346670 h 9346670"/>
              <a:gd name="connsiteX5" fmla="*/ 0 w 5468105"/>
              <a:gd name="connsiteY5" fmla="*/ 9346670 h 934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8105" h="9346670">
                <a:moveTo>
                  <a:pt x="0" y="0"/>
                </a:moveTo>
                <a:lnTo>
                  <a:pt x="21613" y="751"/>
                </a:lnTo>
                <a:cubicBezTo>
                  <a:pt x="1786662" y="131374"/>
                  <a:pt x="3781178" y="2129031"/>
                  <a:pt x="4820347" y="4991065"/>
                </a:cubicBezTo>
                <a:cubicBezTo>
                  <a:pt x="5359175" y="6475083"/>
                  <a:pt x="5551878" y="7945638"/>
                  <a:pt x="5435470" y="9189538"/>
                </a:cubicBezTo>
                <a:lnTo>
                  <a:pt x="5417749" y="9346670"/>
                </a:lnTo>
                <a:lnTo>
                  <a:pt x="0" y="93466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DC5E3DA-C6ED-405F-8C95-1E52BA3FC5D4}"/>
              </a:ext>
            </a:extLst>
          </p:cNvPr>
          <p:cNvSpPr/>
          <p:nvPr/>
        </p:nvSpPr>
        <p:spPr>
          <a:xfrm rot="20732161">
            <a:off x="943896" y="2713705"/>
            <a:ext cx="11828206" cy="3539613"/>
          </a:xfrm>
          <a:prstGeom prst="ellipse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0216F0-59AE-4062-9840-832C65B32743}"/>
              </a:ext>
            </a:extLst>
          </p:cNvPr>
          <p:cNvSpPr/>
          <p:nvPr/>
        </p:nvSpPr>
        <p:spPr>
          <a:xfrm rot="19669939">
            <a:off x="723688" y="2713704"/>
            <a:ext cx="11828206" cy="3539613"/>
          </a:xfrm>
          <a:prstGeom prst="ellipse">
            <a:avLst/>
          </a:prstGeom>
          <a:noFill/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124BE9-27B2-4E4A-881D-BC0211D8E305}"/>
              </a:ext>
            </a:extLst>
          </p:cNvPr>
          <p:cNvSpPr txBox="1"/>
          <p:nvPr/>
        </p:nvSpPr>
        <p:spPr>
          <a:xfrm rot="20003875">
            <a:off x="2611067" y="3160071"/>
            <a:ext cx="805344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400" dirty="0">
                <a:solidFill>
                  <a:schemeClr val="bg2"/>
                </a:solidFill>
                <a:latin typeface="Bluu Next" panose="02000800000000000000" pitchFamily="50" charset="0"/>
              </a:rPr>
              <a:t>louder</a:t>
            </a:r>
            <a:endParaRPr lang="en-ID" sz="16400" dirty="0">
              <a:solidFill>
                <a:schemeClr val="bg2"/>
              </a:solidFill>
              <a:latin typeface="Bluu Next" panose="020008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6A54F6-9703-4D08-920A-521C7126467C}"/>
              </a:ext>
            </a:extLst>
          </p:cNvPr>
          <p:cNvSpPr txBox="1"/>
          <p:nvPr/>
        </p:nvSpPr>
        <p:spPr>
          <a:xfrm rot="5400000">
            <a:off x="6268250" y="5982683"/>
            <a:ext cx="151371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latin typeface="Bluu Next" panose="02000800000000000000" pitchFamily="50" charset="0"/>
              </a:rPr>
              <a:t>Editable . Editable . Editable</a:t>
            </a:r>
            <a:endParaRPr lang="en-ID" sz="9600" dirty="0">
              <a:latin typeface="Bluu Next" panose="02000800000000000000" pitchFamily="50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7C9B89-D373-4F03-8FF6-3453B1273194}"/>
              </a:ext>
            </a:extLst>
          </p:cNvPr>
          <p:cNvSpPr txBox="1"/>
          <p:nvPr/>
        </p:nvSpPr>
        <p:spPr>
          <a:xfrm>
            <a:off x="14312796" y="10316924"/>
            <a:ext cx="132076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latin typeface="Bluu Next" panose="02000800000000000000" pitchFamily="50" charset="0"/>
              </a:rPr>
              <a:t>Louder. Louder.      </a:t>
            </a:r>
            <a:r>
              <a:rPr lang="en-US" sz="9600" dirty="0" err="1">
                <a:latin typeface="Bluu Next" panose="02000800000000000000" pitchFamily="50" charset="0"/>
              </a:rPr>
              <a:t>ouder</a:t>
            </a:r>
            <a:r>
              <a:rPr lang="en-US" sz="9600" dirty="0">
                <a:latin typeface="Bluu Next" panose="02000800000000000000" pitchFamily="50" charset="0"/>
              </a:rPr>
              <a:t>.</a:t>
            </a:r>
            <a:endParaRPr lang="en-ID" sz="9600" dirty="0">
              <a:latin typeface="Bluu Next" panose="020008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3A64D3-160E-4473-BA75-B8F66C3A2337}"/>
              </a:ext>
            </a:extLst>
          </p:cNvPr>
          <p:cNvSpPr txBox="1"/>
          <p:nvPr/>
        </p:nvSpPr>
        <p:spPr>
          <a:xfrm rot="5400000">
            <a:off x="15098168" y="6054914"/>
            <a:ext cx="168891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latin typeface="Bluu Next" panose="02000800000000000000" pitchFamily="50" charset="0"/>
              </a:rPr>
              <a:t>Louder. Louder. Louder. Louder.</a:t>
            </a:r>
            <a:endParaRPr lang="en-ID" sz="9600" dirty="0">
              <a:latin typeface="Bluu Next" panose="02000800000000000000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1F32B0F-2FDA-48AD-AC30-07815736458E}"/>
              </a:ext>
            </a:extLst>
          </p:cNvPr>
          <p:cNvSpPr/>
          <p:nvPr/>
        </p:nvSpPr>
        <p:spPr>
          <a:xfrm>
            <a:off x="14621635" y="11886584"/>
            <a:ext cx="8136295" cy="1792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68F3D69-853C-43AE-AFBE-A5270E48D972}"/>
              </a:ext>
            </a:extLst>
          </p:cNvPr>
          <p:cNvSpPr/>
          <p:nvPr/>
        </p:nvSpPr>
        <p:spPr>
          <a:xfrm>
            <a:off x="16574929" y="12741085"/>
            <a:ext cx="51577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spc="600" dirty="0">
                <a:solidFill>
                  <a:schemeClr val="bg1"/>
                </a:solidFill>
                <a:latin typeface="Bluu Next" panose="02000800000000000000" pitchFamily="50" charset="0"/>
              </a:rPr>
              <a:t>explanation</a:t>
            </a:r>
            <a:endParaRPr lang="en-ID" sz="5400" spc="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6E33D11-A599-49EC-BB30-9B0ABB892A4C}"/>
              </a:ext>
            </a:extLst>
          </p:cNvPr>
          <p:cNvGrpSpPr/>
          <p:nvPr/>
        </p:nvGrpSpPr>
        <p:grpSpPr>
          <a:xfrm>
            <a:off x="17035427" y="11879930"/>
            <a:ext cx="3174869" cy="501302"/>
            <a:chOff x="17571613" y="-2"/>
            <a:chExt cx="2279830" cy="1357748"/>
          </a:xfrm>
          <a:solidFill>
            <a:schemeClr val="bg1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F7C90EB-E965-4CBB-890D-3C0BDFA56523}"/>
                </a:ext>
              </a:extLst>
            </p:cNvPr>
            <p:cNvSpPr/>
            <p:nvPr/>
          </p:nvSpPr>
          <p:spPr>
            <a:xfrm>
              <a:off x="17571613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A10DCE-F86A-43D0-9059-96AEDFE73F0A}"/>
                </a:ext>
              </a:extLst>
            </p:cNvPr>
            <p:cNvSpPr/>
            <p:nvPr/>
          </p:nvSpPr>
          <p:spPr>
            <a:xfrm flipH="1">
              <a:off x="17657132" y="0"/>
              <a:ext cx="110436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A7B072A-4600-4FBA-ACDF-6999C91FE58F}"/>
                </a:ext>
              </a:extLst>
            </p:cNvPr>
            <p:cNvSpPr/>
            <p:nvPr/>
          </p:nvSpPr>
          <p:spPr>
            <a:xfrm>
              <a:off x="17796312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F66842D-9598-4683-924C-69ACA9C9344A}"/>
                </a:ext>
              </a:extLst>
            </p:cNvPr>
            <p:cNvSpPr/>
            <p:nvPr/>
          </p:nvSpPr>
          <p:spPr>
            <a:xfrm>
              <a:off x="17870775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0DFD35E-CFE9-40F2-BB98-9F625FF5B92A}"/>
                </a:ext>
              </a:extLst>
            </p:cNvPr>
            <p:cNvSpPr/>
            <p:nvPr/>
          </p:nvSpPr>
          <p:spPr>
            <a:xfrm>
              <a:off x="17942259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ABD6208-A5C7-438C-A508-64F471EC1618}"/>
                </a:ext>
              </a:extLst>
            </p:cNvPr>
            <p:cNvSpPr/>
            <p:nvPr/>
          </p:nvSpPr>
          <p:spPr>
            <a:xfrm>
              <a:off x="18007786" y="0"/>
              <a:ext cx="161074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2F59F92-3AB2-42B6-A224-64603C3D3FCD}"/>
                </a:ext>
              </a:extLst>
            </p:cNvPr>
            <p:cNvSpPr/>
            <p:nvPr/>
          </p:nvSpPr>
          <p:spPr>
            <a:xfrm flipH="1">
              <a:off x="18188668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4B6C350-0BDF-4B64-9B5C-30DE521C77DD}"/>
                </a:ext>
              </a:extLst>
            </p:cNvPr>
            <p:cNvSpPr/>
            <p:nvPr/>
          </p:nvSpPr>
          <p:spPr>
            <a:xfrm flipH="1">
              <a:off x="18263131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6303CCB-27AD-40FC-8DB2-401FCB2A35E6}"/>
                </a:ext>
              </a:extLst>
            </p:cNvPr>
            <p:cNvSpPr/>
            <p:nvPr/>
          </p:nvSpPr>
          <p:spPr>
            <a:xfrm flipH="1">
              <a:off x="18337594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741C6B1-067E-4141-9985-246560BEF789}"/>
                </a:ext>
              </a:extLst>
            </p:cNvPr>
            <p:cNvSpPr/>
            <p:nvPr/>
          </p:nvSpPr>
          <p:spPr>
            <a:xfrm flipH="1">
              <a:off x="18412327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572FE97-7169-4A9F-976C-2B67BF2DC30C}"/>
                </a:ext>
              </a:extLst>
            </p:cNvPr>
            <p:cNvSpPr/>
            <p:nvPr/>
          </p:nvSpPr>
          <p:spPr>
            <a:xfrm flipH="1">
              <a:off x="18487060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A966DFA-4625-47FB-B04B-B72AF5CCA570}"/>
                </a:ext>
              </a:extLst>
            </p:cNvPr>
            <p:cNvSpPr/>
            <p:nvPr/>
          </p:nvSpPr>
          <p:spPr>
            <a:xfrm flipH="1">
              <a:off x="18558163" y="0"/>
              <a:ext cx="337450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C2AD3B6-2750-4F04-B6DD-1EF5787E9987}"/>
                </a:ext>
              </a:extLst>
            </p:cNvPr>
            <p:cNvSpPr/>
            <p:nvPr/>
          </p:nvSpPr>
          <p:spPr>
            <a:xfrm flipH="1">
              <a:off x="18920997" y="-2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82CCA44-A43A-46FA-A4B8-08C2C8520C8C}"/>
                </a:ext>
              </a:extLst>
            </p:cNvPr>
            <p:cNvSpPr/>
            <p:nvPr/>
          </p:nvSpPr>
          <p:spPr>
            <a:xfrm flipH="1">
              <a:off x="18995460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DF782B2-1BA2-406B-8D36-F155BD468E9E}"/>
                </a:ext>
              </a:extLst>
            </p:cNvPr>
            <p:cNvSpPr/>
            <p:nvPr/>
          </p:nvSpPr>
          <p:spPr>
            <a:xfrm flipH="1">
              <a:off x="19069923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A37B47A-B976-4FDA-A585-A8C1E83B3881}"/>
                </a:ext>
              </a:extLst>
            </p:cNvPr>
            <p:cNvSpPr/>
            <p:nvPr/>
          </p:nvSpPr>
          <p:spPr>
            <a:xfrm flipH="1">
              <a:off x="19144656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B1ED038-6BDB-4AE8-BA45-A6E587A6D6CC}"/>
                </a:ext>
              </a:extLst>
            </p:cNvPr>
            <p:cNvSpPr/>
            <p:nvPr/>
          </p:nvSpPr>
          <p:spPr>
            <a:xfrm flipH="1">
              <a:off x="19219389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00C1E63-6B0A-4C70-A525-23EAD74B64D7}"/>
                </a:ext>
              </a:extLst>
            </p:cNvPr>
            <p:cNvSpPr/>
            <p:nvPr/>
          </p:nvSpPr>
          <p:spPr>
            <a:xfrm flipH="1">
              <a:off x="19317514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0448F98-74FC-4400-88B5-78E097D302A9}"/>
                </a:ext>
              </a:extLst>
            </p:cNvPr>
            <p:cNvSpPr/>
            <p:nvPr/>
          </p:nvSpPr>
          <p:spPr>
            <a:xfrm flipH="1">
              <a:off x="19391977" y="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70F5F96-60CC-4F54-AE6B-51A9F687ED4B}"/>
                </a:ext>
              </a:extLst>
            </p:cNvPr>
            <p:cNvSpPr/>
            <p:nvPr/>
          </p:nvSpPr>
          <p:spPr>
            <a:xfrm flipH="1">
              <a:off x="19466440" y="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3C8C195-75B6-47F1-8DC2-70D7FE5C9B0E}"/>
                </a:ext>
              </a:extLst>
            </p:cNvPr>
            <p:cNvSpPr/>
            <p:nvPr/>
          </p:nvSpPr>
          <p:spPr>
            <a:xfrm flipH="1">
              <a:off x="19541173" y="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AC5CDDF-B90E-4288-A972-159AD1C5554B}"/>
                </a:ext>
              </a:extLst>
            </p:cNvPr>
            <p:cNvSpPr/>
            <p:nvPr/>
          </p:nvSpPr>
          <p:spPr>
            <a:xfrm flipH="1">
              <a:off x="19615906" y="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EB2EC73-E114-4A53-BA92-D73FB3741154}"/>
                </a:ext>
              </a:extLst>
            </p:cNvPr>
            <p:cNvSpPr/>
            <p:nvPr/>
          </p:nvSpPr>
          <p:spPr>
            <a:xfrm>
              <a:off x="19690369" y="0"/>
              <a:ext cx="161074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sp>
        <p:nvSpPr>
          <p:cNvPr id="42" name="Subtitle 2">
            <a:extLst>
              <a:ext uri="{FF2B5EF4-FFF2-40B4-BE49-F238E27FC236}">
                <a16:creationId xmlns:a16="http://schemas.microsoft.com/office/drawing/2014/main" id="{D54D7C7A-0AF7-4A56-9E30-D7A856FB26D2}"/>
              </a:ext>
            </a:extLst>
          </p:cNvPr>
          <p:cNvSpPr txBox="1">
            <a:spLocks/>
          </p:cNvSpPr>
          <p:nvPr/>
        </p:nvSpPr>
        <p:spPr>
          <a:xfrm>
            <a:off x="16947379" y="12257223"/>
            <a:ext cx="4396921" cy="96772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en-ID" sz="2000" spc="3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New .2020 - template</a:t>
            </a:r>
            <a:endParaRPr lang="en-US" sz="300" spc="300" dirty="0">
              <a:solidFill>
                <a:schemeClr val="bg1"/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F0544DD-ADC8-4F6F-A442-8F35C84342C4}"/>
              </a:ext>
            </a:extLst>
          </p:cNvPr>
          <p:cNvSpPr/>
          <p:nvPr/>
        </p:nvSpPr>
        <p:spPr>
          <a:xfrm>
            <a:off x="3240681" y="8089543"/>
            <a:ext cx="577567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latin typeface="Poppins Medium" panose="00000600000000000000" pitchFamily="2" charset="0"/>
                <a:cs typeface="Poppins Medium" panose="00000600000000000000" pitchFamily="2" charset="0"/>
              </a:rPr>
              <a:t>Let’s talk about your needs and solutions which could be delivered as a tailor made module.</a:t>
            </a:r>
            <a:endParaRPr lang="en-ID" sz="44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F6AA115-BB78-4A7E-A802-21B3D7015C9A}"/>
              </a:ext>
            </a:extLst>
          </p:cNvPr>
          <p:cNvSpPr/>
          <p:nvPr/>
        </p:nvSpPr>
        <p:spPr>
          <a:xfrm>
            <a:off x="-308051" y="-634954"/>
            <a:ext cx="602218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latin typeface="Bluu Next" panose="02000800000000000000" pitchFamily="50" charset="0"/>
                <a:cs typeface="Poppins" panose="00000500000000000000" pitchFamily="2" charset="0"/>
              </a:rPr>
              <a:t>2020</a:t>
            </a:r>
            <a:endParaRPr lang="en-ID" sz="11500" dirty="0"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259A6D9-CD09-40DD-8FCF-1552C13A77F1}"/>
              </a:ext>
            </a:extLst>
          </p:cNvPr>
          <p:cNvSpPr/>
          <p:nvPr/>
        </p:nvSpPr>
        <p:spPr>
          <a:xfrm rot="16200000">
            <a:off x="-4826165" y="8060056"/>
            <a:ext cx="991670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500" dirty="0">
                <a:solidFill>
                  <a:schemeClr val="bg1"/>
                </a:solidFill>
                <a:latin typeface="Bluu Next" panose="02000800000000000000" pitchFamily="50" charset="0"/>
                <a:cs typeface="Poppins Medium" panose="00000600000000000000" pitchFamily="2" charset="0"/>
              </a:rPr>
              <a:t>Develop-</a:t>
            </a:r>
            <a:r>
              <a:rPr lang="en-ID" sz="11500" dirty="0" err="1">
                <a:solidFill>
                  <a:schemeClr val="bg1"/>
                </a:solidFill>
                <a:latin typeface="Bluu Next" panose="02000800000000000000" pitchFamily="50" charset="0"/>
                <a:cs typeface="Poppins Medium" panose="00000600000000000000" pitchFamily="2" charset="0"/>
              </a:rPr>
              <a:t>ment</a:t>
            </a:r>
            <a:r>
              <a:rPr lang="en-ID" sz="11500" dirty="0">
                <a:solidFill>
                  <a:schemeClr val="bg1"/>
                </a:solidFill>
                <a:latin typeface="Bluu Next" panose="02000800000000000000" pitchFamily="50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B331E5-B4E4-41DE-8B11-27A27FBBDD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050310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CF3B20C8-4895-4148-A6C0-DF942F9E38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61" r="7461"/>
          <a:stretch>
            <a:fillRect/>
          </a:stretch>
        </p:blipFill>
        <p:spPr/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8C64843-0F30-4416-A730-3FAC0F509D57}"/>
              </a:ext>
            </a:extLst>
          </p:cNvPr>
          <p:cNvSpPr/>
          <p:nvPr/>
        </p:nvSpPr>
        <p:spPr>
          <a:xfrm>
            <a:off x="15112130" y="4906593"/>
            <a:ext cx="5141198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noFill/>
                <a:latin typeface="Bluu Next" panose="02000800000000000000" pitchFamily="50" charset="0"/>
                <a:cs typeface="Poppins" panose="00000500000000000000" pitchFamily="2" charset="0"/>
              </a:rPr>
              <a:t>FOR?</a:t>
            </a:r>
            <a:endParaRPr lang="en-ID" sz="16600" dirty="0"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noFill/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E31DDB-6EFF-44E4-9183-203708D7BAD7}"/>
              </a:ext>
            </a:extLst>
          </p:cNvPr>
          <p:cNvSpPr/>
          <p:nvPr/>
        </p:nvSpPr>
        <p:spPr>
          <a:xfrm rot="16200000">
            <a:off x="-6316380" y="5444073"/>
            <a:ext cx="1398346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accent1">
                    <a:lumMod val="60000"/>
                    <a:lumOff val="40000"/>
                  </a:schemeClr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YOU WAITING</a:t>
            </a:r>
            <a:endParaRPr lang="en-ID" sz="16600" dirty="0">
              <a:solidFill>
                <a:schemeClr val="accent1">
                  <a:lumMod val="60000"/>
                  <a:lumOff val="40000"/>
                </a:schemeClr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33D9A76-B572-4F76-B7E2-2F6E66E0E504}"/>
              </a:ext>
            </a:extLst>
          </p:cNvPr>
          <p:cNvSpPr/>
          <p:nvPr/>
        </p:nvSpPr>
        <p:spPr>
          <a:xfrm>
            <a:off x="1547652" y="38581"/>
            <a:ext cx="920247" cy="13239667"/>
          </a:xfrm>
          <a:custGeom>
            <a:avLst/>
            <a:gdLst/>
            <a:ahLst/>
            <a:cxnLst/>
            <a:rect l="l" t="t" r="r" b="b"/>
            <a:pathLst>
              <a:path w="920247" h="13239667">
                <a:moveTo>
                  <a:pt x="888648" y="12650523"/>
                </a:moveTo>
                <a:lnTo>
                  <a:pt x="888648" y="13239667"/>
                </a:lnTo>
                <a:lnTo>
                  <a:pt x="709721" y="13081790"/>
                </a:lnTo>
                <a:lnTo>
                  <a:pt x="297136" y="13081790"/>
                </a:lnTo>
                <a:lnTo>
                  <a:pt x="0" y="13239207"/>
                </a:lnTo>
                <a:lnTo>
                  <a:pt x="0" y="12946655"/>
                </a:lnTo>
                <a:lnTo>
                  <a:pt x="170835" y="12860975"/>
                </a:lnTo>
                <a:lnTo>
                  <a:pt x="0" y="12779861"/>
                </a:lnTo>
                <a:lnTo>
                  <a:pt x="0" y="12705223"/>
                </a:lnTo>
                <a:lnTo>
                  <a:pt x="219250" y="12808400"/>
                </a:lnTo>
                <a:lnTo>
                  <a:pt x="709721" y="12808400"/>
                </a:lnTo>
                <a:close/>
                <a:moveTo>
                  <a:pt x="126749" y="10962378"/>
                </a:moveTo>
                <a:cubicBezTo>
                  <a:pt x="292230" y="10963506"/>
                  <a:pt x="433557" y="10991630"/>
                  <a:pt x="550729" y="11046754"/>
                </a:cubicBezTo>
                <a:cubicBezTo>
                  <a:pt x="667900" y="11101877"/>
                  <a:pt x="757585" y="11177239"/>
                  <a:pt x="819781" y="11272839"/>
                </a:cubicBezTo>
                <a:cubicBezTo>
                  <a:pt x="881977" y="11368439"/>
                  <a:pt x="913353" y="11477517"/>
                  <a:pt x="913908" y="11600072"/>
                </a:cubicBezTo>
                <a:cubicBezTo>
                  <a:pt x="912586" y="11721884"/>
                  <a:pt x="881340" y="11830103"/>
                  <a:pt x="820171" y="11924727"/>
                </a:cubicBezTo>
                <a:cubicBezTo>
                  <a:pt x="759001" y="12019352"/>
                  <a:pt x="675841" y="12093856"/>
                  <a:pt x="570692" y="12148239"/>
                </a:cubicBezTo>
                <a:cubicBezTo>
                  <a:pt x="465542" y="12202622"/>
                  <a:pt x="346335" y="12230358"/>
                  <a:pt x="213072" y="12231445"/>
                </a:cubicBezTo>
                <a:cubicBezTo>
                  <a:pt x="171682" y="12231164"/>
                  <a:pt x="131772" y="12229165"/>
                  <a:pt x="93343" y="12225450"/>
                </a:cubicBezTo>
                <a:lnTo>
                  <a:pt x="0" y="12211729"/>
                </a:lnTo>
                <a:lnTo>
                  <a:pt x="0" y="11934559"/>
                </a:lnTo>
                <a:lnTo>
                  <a:pt x="76218" y="11937005"/>
                </a:lnTo>
                <a:cubicBezTo>
                  <a:pt x="226302" y="11936225"/>
                  <a:pt x="359387" y="11917662"/>
                  <a:pt x="475472" y="11881318"/>
                </a:cubicBezTo>
                <a:cubicBezTo>
                  <a:pt x="591557" y="11844972"/>
                  <a:pt x="682845" y="11795524"/>
                  <a:pt x="749336" y="11732974"/>
                </a:cubicBezTo>
                <a:cubicBezTo>
                  <a:pt x="815826" y="11670423"/>
                  <a:pt x="849721" y="11599449"/>
                  <a:pt x="851021" y="11520051"/>
                </a:cubicBezTo>
                <a:cubicBezTo>
                  <a:pt x="852995" y="11436213"/>
                  <a:pt x="807991" y="11371195"/>
                  <a:pt x="716009" y="11324997"/>
                </a:cubicBezTo>
                <a:cubicBezTo>
                  <a:pt x="624028" y="11278800"/>
                  <a:pt x="473225" y="11255372"/>
                  <a:pt x="263602" y="11254714"/>
                </a:cubicBezTo>
                <a:cubicBezTo>
                  <a:pt x="188547" y="11255143"/>
                  <a:pt x="117703" y="11259959"/>
                  <a:pt x="51070" y="11269163"/>
                </a:cubicBezTo>
                <a:lnTo>
                  <a:pt x="0" y="11280282"/>
                </a:lnTo>
                <a:lnTo>
                  <a:pt x="0" y="10977066"/>
                </a:lnTo>
                <a:close/>
                <a:moveTo>
                  <a:pt x="0" y="9639984"/>
                </a:moveTo>
                <a:lnTo>
                  <a:pt x="410976" y="9639984"/>
                </a:lnTo>
                <a:cubicBezTo>
                  <a:pt x="588789" y="9639841"/>
                  <a:pt x="718405" y="9679014"/>
                  <a:pt x="799824" y="9757505"/>
                </a:cubicBezTo>
                <a:cubicBezTo>
                  <a:pt x="881242" y="9835996"/>
                  <a:pt x="921376" y="9954665"/>
                  <a:pt x="920223" y="10113514"/>
                </a:cubicBezTo>
                <a:cubicBezTo>
                  <a:pt x="918656" y="10286652"/>
                  <a:pt x="868697" y="10418192"/>
                  <a:pt x="770347" y="10508131"/>
                </a:cubicBezTo>
                <a:cubicBezTo>
                  <a:pt x="671997" y="10598071"/>
                  <a:pt x="534661" y="10643300"/>
                  <a:pt x="358339" y="10643818"/>
                </a:cubicBezTo>
                <a:lnTo>
                  <a:pt x="0" y="10643818"/>
                </a:lnTo>
                <a:lnTo>
                  <a:pt x="0" y="10368323"/>
                </a:lnTo>
                <a:lnTo>
                  <a:pt x="406765" y="10368323"/>
                </a:lnTo>
                <a:cubicBezTo>
                  <a:pt x="551648" y="10367972"/>
                  <a:pt x="662448" y="10341298"/>
                  <a:pt x="739167" y="10288300"/>
                </a:cubicBezTo>
                <a:cubicBezTo>
                  <a:pt x="815885" y="10235303"/>
                  <a:pt x="854573" y="10158088"/>
                  <a:pt x="855231" y="10056656"/>
                </a:cubicBezTo>
                <a:cubicBezTo>
                  <a:pt x="855670" y="9935964"/>
                  <a:pt x="819526" y="9846728"/>
                  <a:pt x="746799" y="9788949"/>
                </a:cubicBezTo>
                <a:cubicBezTo>
                  <a:pt x="674072" y="9731170"/>
                  <a:pt x="562131" y="9702477"/>
                  <a:pt x="410976" y="9702872"/>
                </a:cubicBezTo>
                <a:lnTo>
                  <a:pt x="0" y="9702872"/>
                </a:lnTo>
                <a:close/>
                <a:moveTo>
                  <a:pt x="0" y="7264434"/>
                </a:moveTo>
                <a:lnTo>
                  <a:pt x="913908" y="7563085"/>
                </a:lnTo>
                <a:lnTo>
                  <a:pt x="913908" y="7588342"/>
                </a:lnTo>
                <a:lnTo>
                  <a:pt x="95216" y="7910367"/>
                </a:lnTo>
                <a:lnTo>
                  <a:pt x="913908" y="8242915"/>
                </a:lnTo>
                <a:lnTo>
                  <a:pt x="913908" y="8268172"/>
                </a:lnTo>
                <a:lnTo>
                  <a:pt x="0" y="8628599"/>
                </a:lnTo>
                <a:lnTo>
                  <a:pt x="0" y="8338508"/>
                </a:lnTo>
                <a:lnTo>
                  <a:pt x="505534" y="8148202"/>
                </a:lnTo>
                <a:lnTo>
                  <a:pt x="8748" y="7948251"/>
                </a:lnTo>
                <a:lnTo>
                  <a:pt x="0" y="7951441"/>
                </a:lnTo>
                <a:lnTo>
                  <a:pt x="0" y="7658726"/>
                </a:lnTo>
                <a:lnTo>
                  <a:pt x="476063" y="7485210"/>
                </a:lnTo>
                <a:lnTo>
                  <a:pt x="0" y="7333544"/>
                </a:lnTo>
                <a:close/>
                <a:moveTo>
                  <a:pt x="888648" y="5605119"/>
                </a:moveTo>
                <a:lnTo>
                  <a:pt x="888648" y="6215458"/>
                </a:lnTo>
                <a:lnTo>
                  <a:pt x="711915" y="6034462"/>
                </a:lnTo>
                <a:lnTo>
                  <a:pt x="431858" y="6133377"/>
                </a:lnTo>
                <a:lnTo>
                  <a:pt x="431858" y="6590078"/>
                </a:lnTo>
                <a:lnTo>
                  <a:pt x="720331" y="6691098"/>
                </a:lnTo>
                <a:lnTo>
                  <a:pt x="888648" y="6510103"/>
                </a:lnTo>
                <a:lnTo>
                  <a:pt x="888648" y="6941547"/>
                </a:lnTo>
                <a:lnTo>
                  <a:pt x="709811" y="6754237"/>
                </a:lnTo>
                <a:lnTo>
                  <a:pt x="0" y="6502423"/>
                </a:lnTo>
                <a:lnTo>
                  <a:pt x="0" y="6437112"/>
                </a:lnTo>
                <a:lnTo>
                  <a:pt x="373180" y="6569031"/>
                </a:lnTo>
                <a:lnTo>
                  <a:pt x="373180" y="6154424"/>
                </a:lnTo>
                <a:lnTo>
                  <a:pt x="0" y="6285011"/>
                </a:lnTo>
                <a:lnTo>
                  <a:pt x="0" y="6001239"/>
                </a:lnTo>
                <a:lnTo>
                  <a:pt x="701395" y="5748235"/>
                </a:lnTo>
                <a:close/>
                <a:moveTo>
                  <a:pt x="888648" y="4920862"/>
                </a:moveTo>
                <a:lnTo>
                  <a:pt x="888648" y="5505796"/>
                </a:lnTo>
                <a:lnTo>
                  <a:pt x="665556" y="5350024"/>
                </a:lnTo>
                <a:lnTo>
                  <a:pt x="0" y="5350024"/>
                </a:lnTo>
                <a:lnTo>
                  <a:pt x="0" y="5076633"/>
                </a:lnTo>
                <a:lnTo>
                  <a:pt x="665556" y="5076633"/>
                </a:lnTo>
                <a:close/>
                <a:moveTo>
                  <a:pt x="888648" y="3922002"/>
                </a:moveTo>
                <a:lnTo>
                  <a:pt x="888648" y="4511340"/>
                </a:lnTo>
                <a:lnTo>
                  <a:pt x="709721" y="4353366"/>
                </a:lnTo>
                <a:lnTo>
                  <a:pt x="0" y="4353366"/>
                </a:lnTo>
                <a:lnTo>
                  <a:pt x="0" y="4079976"/>
                </a:lnTo>
                <a:lnTo>
                  <a:pt x="709721" y="4079976"/>
                </a:lnTo>
                <a:close/>
                <a:moveTo>
                  <a:pt x="888648" y="2882512"/>
                </a:moveTo>
                <a:lnTo>
                  <a:pt x="888648" y="3467446"/>
                </a:lnTo>
                <a:lnTo>
                  <a:pt x="665556" y="3311674"/>
                </a:lnTo>
                <a:lnTo>
                  <a:pt x="0" y="3311674"/>
                </a:lnTo>
                <a:lnTo>
                  <a:pt x="0" y="3038284"/>
                </a:lnTo>
                <a:lnTo>
                  <a:pt x="665556" y="3038284"/>
                </a:lnTo>
                <a:close/>
                <a:moveTo>
                  <a:pt x="888648" y="2289959"/>
                </a:moveTo>
                <a:lnTo>
                  <a:pt x="888648" y="2721286"/>
                </a:lnTo>
                <a:lnTo>
                  <a:pt x="709984" y="2548673"/>
                </a:lnTo>
                <a:lnTo>
                  <a:pt x="0" y="2548673"/>
                </a:lnTo>
                <a:lnTo>
                  <a:pt x="0" y="2485786"/>
                </a:lnTo>
                <a:lnTo>
                  <a:pt x="712089" y="2485786"/>
                </a:lnTo>
                <a:close/>
                <a:moveTo>
                  <a:pt x="888648" y="1475374"/>
                </a:moveTo>
                <a:lnTo>
                  <a:pt x="888648" y="1814078"/>
                </a:lnTo>
                <a:lnTo>
                  <a:pt x="0" y="2381235"/>
                </a:lnTo>
                <a:lnTo>
                  <a:pt x="0" y="2055071"/>
                </a:lnTo>
                <a:lnTo>
                  <a:pt x="676295" y="1628778"/>
                </a:lnTo>
                <a:lnTo>
                  <a:pt x="0" y="1628778"/>
                </a:lnTo>
                <a:lnTo>
                  <a:pt x="0" y="1565890"/>
                </a:lnTo>
                <a:lnTo>
                  <a:pt x="749924" y="1565890"/>
                </a:lnTo>
                <a:close/>
                <a:moveTo>
                  <a:pt x="152152" y="0"/>
                </a:moveTo>
                <a:lnTo>
                  <a:pt x="160558" y="0"/>
                </a:lnTo>
                <a:lnTo>
                  <a:pt x="309766" y="111566"/>
                </a:lnTo>
                <a:lnTo>
                  <a:pt x="911806" y="111566"/>
                </a:lnTo>
                <a:lnTo>
                  <a:pt x="911806" y="122081"/>
                </a:lnTo>
                <a:lnTo>
                  <a:pt x="735200" y="345000"/>
                </a:lnTo>
                <a:cubicBezTo>
                  <a:pt x="789557" y="374172"/>
                  <a:pt x="832745" y="415323"/>
                  <a:pt x="864764" y="468451"/>
                </a:cubicBezTo>
                <a:cubicBezTo>
                  <a:pt x="896782" y="521578"/>
                  <a:pt x="913164" y="588525"/>
                  <a:pt x="913908" y="669291"/>
                </a:cubicBezTo>
                <a:cubicBezTo>
                  <a:pt x="912599" y="779735"/>
                  <a:pt x="882262" y="877679"/>
                  <a:pt x="822897" y="963126"/>
                </a:cubicBezTo>
                <a:cubicBezTo>
                  <a:pt x="763533" y="1048575"/>
                  <a:pt x="682996" y="1115776"/>
                  <a:pt x="581287" y="1164729"/>
                </a:cubicBezTo>
                <a:cubicBezTo>
                  <a:pt x="479579" y="1213681"/>
                  <a:pt x="364554" y="1238638"/>
                  <a:pt x="236213" y="1239596"/>
                </a:cubicBezTo>
                <a:cubicBezTo>
                  <a:pt x="158111" y="1239033"/>
                  <a:pt x="84778" y="1230726"/>
                  <a:pt x="16213" y="1214675"/>
                </a:cubicBezTo>
                <a:lnTo>
                  <a:pt x="0" y="1208628"/>
                </a:lnTo>
                <a:lnTo>
                  <a:pt x="0" y="954177"/>
                </a:lnTo>
                <a:lnTo>
                  <a:pt x="63705" y="957785"/>
                </a:lnTo>
                <a:cubicBezTo>
                  <a:pt x="268808" y="955373"/>
                  <a:pt x="425799" y="914921"/>
                  <a:pt x="534679" y="836428"/>
                </a:cubicBezTo>
                <a:cubicBezTo>
                  <a:pt x="643559" y="757936"/>
                  <a:pt x="698485" y="655883"/>
                  <a:pt x="699459" y="530271"/>
                </a:cubicBezTo>
                <a:cubicBezTo>
                  <a:pt x="699547" y="499689"/>
                  <a:pt x="696212" y="471872"/>
                  <a:pt x="689453" y="446820"/>
                </a:cubicBezTo>
                <a:cubicBezTo>
                  <a:pt x="682695" y="421768"/>
                  <a:pt x="671988" y="399743"/>
                  <a:pt x="657330" y="380746"/>
                </a:cubicBezTo>
                <a:lnTo>
                  <a:pt x="309766" y="380746"/>
                </a:lnTo>
                <a:lnTo>
                  <a:pt x="162660" y="538694"/>
                </a:lnTo>
                <a:lnTo>
                  <a:pt x="152152" y="538694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8EA1EC5-9321-48DE-9761-A7DDAB0E0770}"/>
              </a:ext>
            </a:extLst>
          </p:cNvPr>
          <p:cNvSpPr/>
          <p:nvPr/>
        </p:nvSpPr>
        <p:spPr>
          <a:xfrm>
            <a:off x="2609536" y="38581"/>
            <a:ext cx="920247" cy="13239667"/>
          </a:xfrm>
          <a:custGeom>
            <a:avLst/>
            <a:gdLst/>
            <a:ahLst/>
            <a:cxnLst/>
            <a:rect l="l" t="t" r="r" b="b"/>
            <a:pathLst>
              <a:path w="920247" h="13239667">
                <a:moveTo>
                  <a:pt x="888648" y="12650523"/>
                </a:moveTo>
                <a:lnTo>
                  <a:pt x="888648" y="13239667"/>
                </a:lnTo>
                <a:lnTo>
                  <a:pt x="709721" y="13081790"/>
                </a:lnTo>
                <a:lnTo>
                  <a:pt x="297136" y="13081790"/>
                </a:lnTo>
                <a:lnTo>
                  <a:pt x="0" y="13239207"/>
                </a:lnTo>
                <a:lnTo>
                  <a:pt x="0" y="12946655"/>
                </a:lnTo>
                <a:lnTo>
                  <a:pt x="170835" y="12860975"/>
                </a:lnTo>
                <a:lnTo>
                  <a:pt x="0" y="12779861"/>
                </a:lnTo>
                <a:lnTo>
                  <a:pt x="0" y="12705223"/>
                </a:lnTo>
                <a:lnTo>
                  <a:pt x="219250" y="12808400"/>
                </a:lnTo>
                <a:lnTo>
                  <a:pt x="709721" y="12808400"/>
                </a:lnTo>
                <a:close/>
                <a:moveTo>
                  <a:pt x="126749" y="10962378"/>
                </a:moveTo>
                <a:cubicBezTo>
                  <a:pt x="292230" y="10963506"/>
                  <a:pt x="433557" y="10991630"/>
                  <a:pt x="550729" y="11046754"/>
                </a:cubicBezTo>
                <a:cubicBezTo>
                  <a:pt x="667900" y="11101877"/>
                  <a:pt x="757585" y="11177239"/>
                  <a:pt x="819781" y="11272839"/>
                </a:cubicBezTo>
                <a:cubicBezTo>
                  <a:pt x="881977" y="11368439"/>
                  <a:pt x="913353" y="11477517"/>
                  <a:pt x="913908" y="11600072"/>
                </a:cubicBezTo>
                <a:cubicBezTo>
                  <a:pt x="912586" y="11721884"/>
                  <a:pt x="881340" y="11830103"/>
                  <a:pt x="820171" y="11924727"/>
                </a:cubicBezTo>
                <a:cubicBezTo>
                  <a:pt x="759001" y="12019352"/>
                  <a:pt x="675841" y="12093856"/>
                  <a:pt x="570692" y="12148239"/>
                </a:cubicBezTo>
                <a:cubicBezTo>
                  <a:pt x="465542" y="12202622"/>
                  <a:pt x="346335" y="12230358"/>
                  <a:pt x="213072" y="12231445"/>
                </a:cubicBezTo>
                <a:cubicBezTo>
                  <a:pt x="171682" y="12231164"/>
                  <a:pt x="131772" y="12229165"/>
                  <a:pt x="93343" y="12225450"/>
                </a:cubicBezTo>
                <a:lnTo>
                  <a:pt x="0" y="12211729"/>
                </a:lnTo>
                <a:lnTo>
                  <a:pt x="0" y="11934559"/>
                </a:lnTo>
                <a:lnTo>
                  <a:pt x="76218" y="11937005"/>
                </a:lnTo>
                <a:cubicBezTo>
                  <a:pt x="226302" y="11936225"/>
                  <a:pt x="359387" y="11917662"/>
                  <a:pt x="475472" y="11881318"/>
                </a:cubicBezTo>
                <a:cubicBezTo>
                  <a:pt x="591557" y="11844972"/>
                  <a:pt x="682845" y="11795524"/>
                  <a:pt x="749336" y="11732974"/>
                </a:cubicBezTo>
                <a:cubicBezTo>
                  <a:pt x="815826" y="11670423"/>
                  <a:pt x="849721" y="11599449"/>
                  <a:pt x="851021" y="11520051"/>
                </a:cubicBezTo>
                <a:cubicBezTo>
                  <a:pt x="852995" y="11436213"/>
                  <a:pt x="807991" y="11371195"/>
                  <a:pt x="716009" y="11324997"/>
                </a:cubicBezTo>
                <a:cubicBezTo>
                  <a:pt x="624028" y="11278800"/>
                  <a:pt x="473225" y="11255372"/>
                  <a:pt x="263602" y="11254714"/>
                </a:cubicBezTo>
                <a:cubicBezTo>
                  <a:pt x="188547" y="11255143"/>
                  <a:pt x="117703" y="11259959"/>
                  <a:pt x="51070" y="11269163"/>
                </a:cubicBezTo>
                <a:lnTo>
                  <a:pt x="0" y="11280282"/>
                </a:lnTo>
                <a:lnTo>
                  <a:pt x="0" y="10977066"/>
                </a:lnTo>
                <a:close/>
                <a:moveTo>
                  <a:pt x="0" y="9639984"/>
                </a:moveTo>
                <a:lnTo>
                  <a:pt x="410976" y="9639984"/>
                </a:lnTo>
                <a:cubicBezTo>
                  <a:pt x="588789" y="9639841"/>
                  <a:pt x="718405" y="9679014"/>
                  <a:pt x="799824" y="9757505"/>
                </a:cubicBezTo>
                <a:cubicBezTo>
                  <a:pt x="881242" y="9835996"/>
                  <a:pt x="921376" y="9954665"/>
                  <a:pt x="920223" y="10113514"/>
                </a:cubicBezTo>
                <a:cubicBezTo>
                  <a:pt x="918656" y="10286652"/>
                  <a:pt x="868697" y="10418192"/>
                  <a:pt x="770347" y="10508131"/>
                </a:cubicBezTo>
                <a:cubicBezTo>
                  <a:pt x="671997" y="10598071"/>
                  <a:pt x="534661" y="10643300"/>
                  <a:pt x="358339" y="10643818"/>
                </a:cubicBezTo>
                <a:lnTo>
                  <a:pt x="0" y="10643818"/>
                </a:lnTo>
                <a:lnTo>
                  <a:pt x="0" y="10368323"/>
                </a:lnTo>
                <a:lnTo>
                  <a:pt x="406765" y="10368323"/>
                </a:lnTo>
                <a:cubicBezTo>
                  <a:pt x="551648" y="10367972"/>
                  <a:pt x="662448" y="10341298"/>
                  <a:pt x="739167" y="10288300"/>
                </a:cubicBezTo>
                <a:cubicBezTo>
                  <a:pt x="815885" y="10235303"/>
                  <a:pt x="854573" y="10158088"/>
                  <a:pt x="855231" y="10056656"/>
                </a:cubicBezTo>
                <a:cubicBezTo>
                  <a:pt x="855670" y="9935964"/>
                  <a:pt x="819526" y="9846728"/>
                  <a:pt x="746799" y="9788949"/>
                </a:cubicBezTo>
                <a:cubicBezTo>
                  <a:pt x="674072" y="9731170"/>
                  <a:pt x="562131" y="9702477"/>
                  <a:pt x="410976" y="9702872"/>
                </a:cubicBezTo>
                <a:lnTo>
                  <a:pt x="0" y="9702872"/>
                </a:lnTo>
                <a:close/>
                <a:moveTo>
                  <a:pt x="0" y="7264434"/>
                </a:moveTo>
                <a:lnTo>
                  <a:pt x="913908" y="7563085"/>
                </a:lnTo>
                <a:lnTo>
                  <a:pt x="913908" y="7588342"/>
                </a:lnTo>
                <a:lnTo>
                  <a:pt x="95216" y="7910367"/>
                </a:lnTo>
                <a:lnTo>
                  <a:pt x="913908" y="8242915"/>
                </a:lnTo>
                <a:lnTo>
                  <a:pt x="913908" y="8268172"/>
                </a:lnTo>
                <a:lnTo>
                  <a:pt x="0" y="8628599"/>
                </a:lnTo>
                <a:lnTo>
                  <a:pt x="0" y="8338508"/>
                </a:lnTo>
                <a:lnTo>
                  <a:pt x="505534" y="8148202"/>
                </a:lnTo>
                <a:lnTo>
                  <a:pt x="8748" y="7948251"/>
                </a:lnTo>
                <a:lnTo>
                  <a:pt x="0" y="7951441"/>
                </a:lnTo>
                <a:lnTo>
                  <a:pt x="0" y="7658726"/>
                </a:lnTo>
                <a:lnTo>
                  <a:pt x="476063" y="7485210"/>
                </a:lnTo>
                <a:lnTo>
                  <a:pt x="0" y="7333544"/>
                </a:lnTo>
                <a:close/>
                <a:moveTo>
                  <a:pt x="888648" y="5605119"/>
                </a:moveTo>
                <a:lnTo>
                  <a:pt x="888648" y="6215458"/>
                </a:lnTo>
                <a:lnTo>
                  <a:pt x="711915" y="6034462"/>
                </a:lnTo>
                <a:lnTo>
                  <a:pt x="431858" y="6133377"/>
                </a:lnTo>
                <a:lnTo>
                  <a:pt x="431858" y="6590078"/>
                </a:lnTo>
                <a:lnTo>
                  <a:pt x="720331" y="6691098"/>
                </a:lnTo>
                <a:lnTo>
                  <a:pt x="888648" y="6510103"/>
                </a:lnTo>
                <a:lnTo>
                  <a:pt x="888648" y="6941547"/>
                </a:lnTo>
                <a:lnTo>
                  <a:pt x="709811" y="6754237"/>
                </a:lnTo>
                <a:lnTo>
                  <a:pt x="0" y="6502423"/>
                </a:lnTo>
                <a:lnTo>
                  <a:pt x="0" y="6437112"/>
                </a:lnTo>
                <a:lnTo>
                  <a:pt x="373180" y="6569031"/>
                </a:lnTo>
                <a:lnTo>
                  <a:pt x="373180" y="6154424"/>
                </a:lnTo>
                <a:lnTo>
                  <a:pt x="0" y="6285011"/>
                </a:lnTo>
                <a:lnTo>
                  <a:pt x="0" y="6001239"/>
                </a:lnTo>
                <a:lnTo>
                  <a:pt x="701395" y="5748235"/>
                </a:lnTo>
                <a:close/>
                <a:moveTo>
                  <a:pt x="888648" y="4920862"/>
                </a:moveTo>
                <a:lnTo>
                  <a:pt x="888648" y="5505796"/>
                </a:lnTo>
                <a:lnTo>
                  <a:pt x="665556" y="5350024"/>
                </a:lnTo>
                <a:lnTo>
                  <a:pt x="0" y="5350024"/>
                </a:lnTo>
                <a:lnTo>
                  <a:pt x="0" y="5076633"/>
                </a:lnTo>
                <a:lnTo>
                  <a:pt x="665556" y="5076633"/>
                </a:lnTo>
                <a:close/>
                <a:moveTo>
                  <a:pt x="888648" y="3922002"/>
                </a:moveTo>
                <a:lnTo>
                  <a:pt x="888648" y="4511340"/>
                </a:lnTo>
                <a:lnTo>
                  <a:pt x="709721" y="4353366"/>
                </a:lnTo>
                <a:lnTo>
                  <a:pt x="0" y="4353366"/>
                </a:lnTo>
                <a:lnTo>
                  <a:pt x="0" y="4079976"/>
                </a:lnTo>
                <a:lnTo>
                  <a:pt x="709721" y="4079976"/>
                </a:lnTo>
                <a:close/>
                <a:moveTo>
                  <a:pt x="888648" y="2882512"/>
                </a:moveTo>
                <a:lnTo>
                  <a:pt x="888648" y="3467446"/>
                </a:lnTo>
                <a:lnTo>
                  <a:pt x="665556" y="3311674"/>
                </a:lnTo>
                <a:lnTo>
                  <a:pt x="0" y="3311674"/>
                </a:lnTo>
                <a:lnTo>
                  <a:pt x="0" y="3038284"/>
                </a:lnTo>
                <a:lnTo>
                  <a:pt x="665556" y="3038284"/>
                </a:lnTo>
                <a:close/>
                <a:moveTo>
                  <a:pt x="888648" y="2289959"/>
                </a:moveTo>
                <a:lnTo>
                  <a:pt x="888648" y="2721286"/>
                </a:lnTo>
                <a:lnTo>
                  <a:pt x="709984" y="2548673"/>
                </a:lnTo>
                <a:lnTo>
                  <a:pt x="0" y="2548673"/>
                </a:lnTo>
                <a:lnTo>
                  <a:pt x="0" y="2485786"/>
                </a:lnTo>
                <a:lnTo>
                  <a:pt x="712089" y="2485786"/>
                </a:lnTo>
                <a:close/>
                <a:moveTo>
                  <a:pt x="888648" y="1475374"/>
                </a:moveTo>
                <a:lnTo>
                  <a:pt x="888648" y="1814078"/>
                </a:lnTo>
                <a:lnTo>
                  <a:pt x="0" y="2381235"/>
                </a:lnTo>
                <a:lnTo>
                  <a:pt x="0" y="2055071"/>
                </a:lnTo>
                <a:lnTo>
                  <a:pt x="676295" y="1628778"/>
                </a:lnTo>
                <a:lnTo>
                  <a:pt x="0" y="1628778"/>
                </a:lnTo>
                <a:lnTo>
                  <a:pt x="0" y="1565890"/>
                </a:lnTo>
                <a:lnTo>
                  <a:pt x="749924" y="1565890"/>
                </a:lnTo>
                <a:close/>
                <a:moveTo>
                  <a:pt x="152152" y="0"/>
                </a:moveTo>
                <a:lnTo>
                  <a:pt x="160558" y="0"/>
                </a:lnTo>
                <a:lnTo>
                  <a:pt x="309766" y="111566"/>
                </a:lnTo>
                <a:lnTo>
                  <a:pt x="911806" y="111566"/>
                </a:lnTo>
                <a:lnTo>
                  <a:pt x="911806" y="122081"/>
                </a:lnTo>
                <a:lnTo>
                  <a:pt x="735200" y="345000"/>
                </a:lnTo>
                <a:cubicBezTo>
                  <a:pt x="789557" y="374172"/>
                  <a:pt x="832745" y="415323"/>
                  <a:pt x="864764" y="468451"/>
                </a:cubicBezTo>
                <a:cubicBezTo>
                  <a:pt x="896782" y="521578"/>
                  <a:pt x="913164" y="588525"/>
                  <a:pt x="913908" y="669291"/>
                </a:cubicBezTo>
                <a:cubicBezTo>
                  <a:pt x="912599" y="779735"/>
                  <a:pt x="882262" y="877679"/>
                  <a:pt x="822897" y="963126"/>
                </a:cubicBezTo>
                <a:cubicBezTo>
                  <a:pt x="763533" y="1048575"/>
                  <a:pt x="682996" y="1115776"/>
                  <a:pt x="581287" y="1164729"/>
                </a:cubicBezTo>
                <a:cubicBezTo>
                  <a:pt x="479579" y="1213681"/>
                  <a:pt x="364554" y="1238638"/>
                  <a:pt x="236213" y="1239596"/>
                </a:cubicBezTo>
                <a:cubicBezTo>
                  <a:pt x="158111" y="1239033"/>
                  <a:pt x="84778" y="1230726"/>
                  <a:pt x="16213" y="1214675"/>
                </a:cubicBezTo>
                <a:lnTo>
                  <a:pt x="0" y="1208628"/>
                </a:lnTo>
                <a:lnTo>
                  <a:pt x="0" y="954177"/>
                </a:lnTo>
                <a:lnTo>
                  <a:pt x="63705" y="957785"/>
                </a:lnTo>
                <a:cubicBezTo>
                  <a:pt x="268808" y="955373"/>
                  <a:pt x="425799" y="914921"/>
                  <a:pt x="534679" y="836428"/>
                </a:cubicBezTo>
                <a:cubicBezTo>
                  <a:pt x="643559" y="757936"/>
                  <a:pt x="698485" y="655883"/>
                  <a:pt x="699459" y="530271"/>
                </a:cubicBezTo>
                <a:cubicBezTo>
                  <a:pt x="699547" y="499689"/>
                  <a:pt x="696212" y="471872"/>
                  <a:pt x="689453" y="446820"/>
                </a:cubicBezTo>
                <a:cubicBezTo>
                  <a:pt x="682695" y="421768"/>
                  <a:pt x="671988" y="399743"/>
                  <a:pt x="657330" y="380746"/>
                </a:cubicBezTo>
                <a:lnTo>
                  <a:pt x="309766" y="380746"/>
                </a:lnTo>
                <a:lnTo>
                  <a:pt x="162660" y="538694"/>
                </a:lnTo>
                <a:lnTo>
                  <a:pt x="152152" y="538694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7023F61-0C19-4D13-9D36-CD5ACE0E9E86}"/>
              </a:ext>
            </a:extLst>
          </p:cNvPr>
          <p:cNvSpPr/>
          <p:nvPr/>
        </p:nvSpPr>
        <p:spPr>
          <a:xfrm>
            <a:off x="3789407" y="38581"/>
            <a:ext cx="920247" cy="13239667"/>
          </a:xfrm>
          <a:custGeom>
            <a:avLst/>
            <a:gdLst/>
            <a:ahLst/>
            <a:cxnLst/>
            <a:rect l="l" t="t" r="r" b="b"/>
            <a:pathLst>
              <a:path w="920247" h="13239667">
                <a:moveTo>
                  <a:pt x="888648" y="12650523"/>
                </a:moveTo>
                <a:lnTo>
                  <a:pt x="888648" y="13239667"/>
                </a:lnTo>
                <a:lnTo>
                  <a:pt x="709721" y="13081790"/>
                </a:lnTo>
                <a:lnTo>
                  <a:pt x="297136" y="13081790"/>
                </a:lnTo>
                <a:lnTo>
                  <a:pt x="0" y="13239207"/>
                </a:lnTo>
                <a:lnTo>
                  <a:pt x="0" y="12946655"/>
                </a:lnTo>
                <a:lnTo>
                  <a:pt x="170835" y="12860975"/>
                </a:lnTo>
                <a:lnTo>
                  <a:pt x="0" y="12779861"/>
                </a:lnTo>
                <a:lnTo>
                  <a:pt x="0" y="12705223"/>
                </a:lnTo>
                <a:lnTo>
                  <a:pt x="219250" y="12808400"/>
                </a:lnTo>
                <a:lnTo>
                  <a:pt x="709721" y="12808400"/>
                </a:lnTo>
                <a:close/>
                <a:moveTo>
                  <a:pt x="126749" y="10962378"/>
                </a:moveTo>
                <a:cubicBezTo>
                  <a:pt x="292230" y="10963506"/>
                  <a:pt x="433557" y="10991630"/>
                  <a:pt x="550729" y="11046754"/>
                </a:cubicBezTo>
                <a:cubicBezTo>
                  <a:pt x="667900" y="11101877"/>
                  <a:pt x="757585" y="11177239"/>
                  <a:pt x="819781" y="11272839"/>
                </a:cubicBezTo>
                <a:cubicBezTo>
                  <a:pt x="881977" y="11368439"/>
                  <a:pt x="913353" y="11477517"/>
                  <a:pt x="913908" y="11600072"/>
                </a:cubicBezTo>
                <a:cubicBezTo>
                  <a:pt x="912586" y="11721884"/>
                  <a:pt x="881340" y="11830103"/>
                  <a:pt x="820171" y="11924727"/>
                </a:cubicBezTo>
                <a:cubicBezTo>
                  <a:pt x="759001" y="12019352"/>
                  <a:pt x="675841" y="12093856"/>
                  <a:pt x="570692" y="12148239"/>
                </a:cubicBezTo>
                <a:cubicBezTo>
                  <a:pt x="465542" y="12202622"/>
                  <a:pt x="346335" y="12230358"/>
                  <a:pt x="213072" y="12231445"/>
                </a:cubicBezTo>
                <a:cubicBezTo>
                  <a:pt x="171682" y="12231164"/>
                  <a:pt x="131772" y="12229165"/>
                  <a:pt x="93343" y="12225450"/>
                </a:cubicBezTo>
                <a:lnTo>
                  <a:pt x="0" y="12211729"/>
                </a:lnTo>
                <a:lnTo>
                  <a:pt x="0" y="11934559"/>
                </a:lnTo>
                <a:lnTo>
                  <a:pt x="76218" y="11937005"/>
                </a:lnTo>
                <a:cubicBezTo>
                  <a:pt x="226302" y="11936225"/>
                  <a:pt x="359387" y="11917662"/>
                  <a:pt x="475472" y="11881318"/>
                </a:cubicBezTo>
                <a:cubicBezTo>
                  <a:pt x="591557" y="11844972"/>
                  <a:pt x="682845" y="11795524"/>
                  <a:pt x="749336" y="11732974"/>
                </a:cubicBezTo>
                <a:cubicBezTo>
                  <a:pt x="815826" y="11670423"/>
                  <a:pt x="849721" y="11599449"/>
                  <a:pt x="851021" y="11520051"/>
                </a:cubicBezTo>
                <a:cubicBezTo>
                  <a:pt x="852995" y="11436213"/>
                  <a:pt x="807991" y="11371195"/>
                  <a:pt x="716009" y="11324997"/>
                </a:cubicBezTo>
                <a:cubicBezTo>
                  <a:pt x="624028" y="11278800"/>
                  <a:pt x="473225" y="11255372"/>
                  <a:pt x="263602" y="11254714"/>
                </a:cubicBezTo>
                <a:cubicBezTo>
                  <a:pt x="188547" y="11255143"/>
                  <a:pt x="117703" y="11259959"/>
                  <a:pt x="51070" y="11269163"/>
                </a:cubicBezTo>
                <a:lnTo>
                  <a:pt x="0" y="11280282"/>
                </a:lnTo>
                <a:lnTo>
                  <a:pt x="0" y="10977066"/>
                </a:lnTo>
                <a:close/>
                <a:moveTo>
                  <a:pt x="0" y="9639984"/>
                </a:moveTo>
                <a:lnTo>
                  <a:pt x="410976" y="9639984"/>
                </a:lnTo>
                <a:cubicBezTo>
                  <a:pt x="588789" y="9639841"/>
                  <a:pt x="718405" y="9679014"/>
                  <a:pt x="799824" y="9757505"/>
                </a:cubicBezTo>
                <a:cubicBezTo>
                  <a:pt x="881242" y="9835996"/>
                  <a:pt x="921376" y="9954665"/>
                  <a:pt x="920223" y="10113514"/>
                </a:cubicBezTo>
                <a:cubicBezTo>
                  <a:pt x="918656" y="10286652"/>
                  <a:pt x="868697" y="10418192"/>
                  <a:pt x="770347" y="10508131"/>
                </a:cubicBezTo>
                <a:cubicBezTo>
                  <a:pt x="671997" y="10598071"/>
                  <a:pt x="534661" y="10643300"/>
                  <a:pt x="358339" y="10643818"/>
                </a:cubicBezTo>
                <a:lnTo>
                  <a:pt x="0" y="10643818"/>
                </a:lnTo>
                <a:lnTo>
                  <a:pt x="0" y="10368323"/>
                </a:lnTo>
                <a:lnTo>
                  <a:pt x="406765" y="10368323"/>
                </a:lnTo>
                <a:cubicBezTo>
                  <a:pt x="551648" y="10367972"/>
                  <a:pt x="662448" y="10341298"/>
                  <a:pt x="739167" y="10288300"/>
                </a:cubicBezTo>
                <a:cubicBezTo>
                  <a:pt x="815885" y="10235303"/>
                  <a:pt x="854573" y="10158088"/>
                  <a:pt x="855231" y="10056656"/>
                </a:cubicBezTo>
                <a:cubicBezTo>
                  <a:pt x="855670" y="9935964"/>
                  <a:pt x="819526" y="9846728"/>
                  <a:pt x="746799" y="9788949"/>
                </a:cubicBezTo>
                <a:cubicBezTo>
                  <a:pt x="674072" y="9731170"/>
                  <a:pt x="562131" y="9702477"/>
                  <a:pt x="410976" y="9702872"/>
                </a:cubicBezTo>
                <a:lnTo>
                  <a:pt x="0" y="9702872"/>
                </a:lnTo>
                <a:close/>
                <a:moveTo>
                  <a:pt x="0" y="7264434"/>
                </a:moveTo>
                <a:lnTo>
                  <a:pt x="913908" y="7563085"/>
                </a:lnTo>
                <a:lnTo>
                  <a:pt x="913908" y="7588342"/>
                </a:lnTo>
                <a:lnTo>
                  <a:pt x="95216" y="7910367"/>
                </a:lnTo>
                <a:lnTo>
                  <a:pt x="913908" y="8242915"/>
                </a:lnTo>
                <a:lnTo>
                  <a:pt x="913908" y="8268172"/>
                </a:lnTo>
                <a:lnTo>
                  <a:pt x="0" y="8628599"/>
                </a:lnTo>
                <a:lnTo>
                  <a:pt x="0" y="8338508"/>
                </a:lnTo>
                <a:lnTo>
                  <a:pt x="505534" y="8148202"/>
                </a:lnTo>
                <a:lnTo>
                  <a:pt x="8748" y="7948251"/>
                </a:lnTo>
                <a:lnTo>
                  <a:pt x="0" y="7951441"/>
                </a:lnTo>
                <a:lnTo>
                  <a:pt x="0" y="7658726"/>
                </a:lnTo>
                <a:lnTo>
                  <a:pt x="476063" y="7485210"/>
                </a:lnTo>
                <a:lnTo>
                  <a:pt x="0" y="7333544"/>
                </a:lnTo>
                <a:close/>
                <a:moveTo>
                  <a:pt x="888648" y="5605119"/>
                </a:moveTo>
                <a:lnTo>
                  <a:pt x="888648" y="6215458"/>
                </a:lnTo>
                <a:lnTo>
                  <a:pt x="711915" y="6034462"/>
                </a:lnTo>
                <a:lnTo>
                  <a:pt x="431858" y="6133377"/>
                </a:lnTo>
                <a:lnTo>
                  <a:pt x="431858" y="6590078"/>
                </a:lnTo>
                <a:lnTo>
                  <a:pt x="720331" y="6691098"/>
                </a:lnTo>
                <a:lnTo>
                  <a:pt x="888648" y="6510103"/>
                </a:lnTo>
                <a:lnTo>
                  <a:pt x="888648" y="6941547"/>
                </a:lnTo>
                <a:lnTo>
                  <a:pt x="709811" y="6754237"/>
                </a:lnTo>
                <a:lnTo>
                  <a:pt x="0" y="6502423"/>
                </a:lnTo>
                <a:lnTo>
                  <a:pt x="0" y="6437112"/>
                </a:lnTo>
                <a:lnTo>
                  <a:pt x="373180" y="6569031"/>
                </a:lnTo>
                <a:lnTo>
                  <a:pt x="373180" y="6154424"/>
                </a:lnTo>
                <a:lnTo>
                  <a:pt x="0" y="6285011"/>
                </a:lnTo>
                <a:lnTo>
                  <a:pt x="0" y="6001239"/>
                </a:lnTo>
                <a:lnTo>
                  <a:pt x="701395" y="5748235"/>
                </a:lnTo>
                <a:close/>
                <a:moveTo>
                  <a:pt x="888648" y="4920862"/>
                </a:moveTo>
                <a:lnTo>
                  <a:pt x="888648" y="5505796"/>
                </a:lnTo>
                <a:lnTo>
                  <a:pt x="665556" y="5350024"/>
                </a:lnTo>
                <a:lnTo>
                  <a:pt x="0" y="5350024"/>
                </a:lnTo>
                <a:lnTo>
                  <a:pt x="0" y="5076633"/>
                </a:lnTo>
                <a:lnTo>
                  <a:pt x="665556" y="5076633"/>
                </a:lnTo>
                <a:close/>
                <a:moveTo>
                  <a:pt x="888648" y="3922002"/>
                </a:moveTo>
                <a:lnTo>
                  <a:pt x="888648" y="4511340"/>
                </a:lnTo>
                <a:lnTo>
                  <a:pt x="709721" y="4353366"/>
                </a:lnTo>
                <a:lnTo>
                  <a:pt x="0" y="4353366"/>
                </a:lnTo>
                <a:lnTo>
                  <a:pt x="0" y="4079976"/>
                </a:lnTo>
                <a:lnTo>
                  <a:pt x="709721" y="4079976"/>
                </a:lnTo>
                <a:close/>
                <a:moveTo>
                  <a:pt x="888648" y="2882512"/>
                </a:moveTo>
                <a:lnTo>
                  <a:pt x="888648" y="3467446"/>
                </a:lnTo>
                <a:lnTo>
                  <a:pt x="665556" y="3311674"/>
                </a:lnTo>
                <a:lnTo>
                  <a:pt x="0" y="3311674"/>
                </a:lnTo>
                <a:lnTo>
                  <a:pt x="0" y="3038284"/>
                </a:lnTo>
                <a:lnTo>
                  <a:pt x="665556" y="3038284"/>
                </a:lnTo>
                <a:close/>
                <a:moveTo>
                  <a:pt x="888648" y="2289959"/>
                </a:moveTo>
                <a:lnTo>
                  <a:pt x="888648" y="2721286"/>
                </a:lnTo>
                <a:lnTo>
                  <a:pt x="709984" y="2548673"/>
                </a:lnTo>
                <a:lnTo>
                  <a:pt x="0" y="2548673"/>
                </a:lnTo>
                <a:lnTo>
                  <a:pt x="0" y="2485786"/>
                </a:lnTo>
                <a:lnTo>
                  <a:pt x="712089" y="2485786"/>
                </a:lnTo>
                <a:close/>
                <a:moveTo>
                  <a:pt x="888648" y="1475374"/>
                </a:moveTo>
                <a:lnTo>
                  <a:pt x="888648" y="1814078"/>
                </a:lnTo>
                <a:lnTo>
                  <a:pt x="0" y="2381235"/>
                </a:lnTo>
                <a:lnTo>
                  <a:pt x="0" y="2055071"/>
                </a:lnTo>
                <a:lnTo>
                  <a:pt x="676295" y="1628778"/>
                </a:lnTo>
                <a:lnTo>
                  <a:pt x="0" y="1628778"/>
                </a:lnTo>
                <a:lnTo>
                  <a:pt x="0" y="1565890"/>
                </a:lnTo>
                <a:lnTo>
                  <a:pt x="749924" y="1565890"/>
                </a:lnTo>
                <a:close/>
                <a:moveTo>
                  <a:pt x="152152" y="0"/>
                </a:moveTo>
                <a:lnTo>
                  <a:pt x="160558" y="0"/>
                </a:lnTo>
                <a:lnTo>
                  <a:pt x="309766" y="111566"/>
                </a:lnTo>
                <a:lnTo>
                  <a:pt x="911806" y="111566"/>
                </a:lnTo>
                <a:lnTo>
                  <a:pt x="911806" y="122081"/>
                </a:lnTo>
                <a:lnTo>
                  <a:pt x="735200" y="345000"/>
                </a:lnTo>
                <a:cubicBezTo>
                  <a:pt x="789557" y="374172"/>
                  <a:pt x="832745" y="415323"/>
                  <a:pt x="864764" y="468451"/>
                </a:cubicBezTo>
                <a:cubicBezTo>
                  <a:pt x="896782" y="521578"/>
                  <a:pt x="913164" y="588525"/>
                  <a:pt x="913908" y="669291"/>
                </a:cubicBezTo>
                <a:cubicBezTo>
                  <a:pt x="912599" y="779735"/>
                  <a:pt x="882262" y="877679"/>
                  <a:pt x="822897" y="963126"/>
                </a:cubicBezTo>
                <a:cubicBezTo>
                  <a:pt x="763533" y="1048575"/>
                  <a:pt x="682996" y="1115776"/>
                  <a:pt x="581287" y="1164729"/>
                </a:cubicBezTo>
                <a:cubicBezTo>
                  <a:pt x="479579" y="1213681"/>
                  <a:pt x="364554" y="1238638"/>
                  <a:pt x="236213" y="1239596"/>
                </a:cubicBezTo>
                <a:cubicBezTo>
                  <a:pt x="158111" y="1239033"/>
                  <a:pt x="84778" y="1230726"/>
                  <a:pt x="16213" y="1214675"/>
                </a:cubicBezTo>
                <a:lnTo>
                  <a:pt x="0" y="1208628"/>
                </a:lnTo>
                <a:lnTo>
                  <a:pt x="0" y="954177"/>
                </a:lnTo>
                <a:lnTo>
                  <a:pt x="63705" y="957785"/>
                </a:lnTo>
                <a:cubicBezTo>
                  <a:pt x="268808" y="955373"/>
                  <a:pt x="425799" y="914921"/>
                  <a:pt x="534679" y="836428"/>
                </a:cubicBezTo>
                <a:cubicBezTo>
                  <a:pt x="643559" y="757936"/>
                  <a:pt x="698485" y="655883"/>
                  <a:pt x="699459" y="530271"/>
                </a:cubicBezTo>
                <a:cubicBezTo>
                  <a:pt x="699547" y="499689"/>
                  <a:pt x="696212" y="471872"/>
                  <a:pt x="689453" y="446820"/>
                </a:cubicBezTo>
                <a:cubicBezTo>
                  <a:pt x="682695" y="421768"/>
                  <a:pt x="671988" y="399743"/>
                  <a:pt x="657330" y="380746"/>
                </a:cubicBezTo>
                <a:lnTo>
                  <a:pt x="309766" y="380746"/>
                </a:lnTo>
                <a:lnTo>
                  <a:pt x="162660" y="538694"/>
                </a:lnTo>
                <a:lnTo>
                  <a:pt x="152152" y="53869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D17735E-E6E1-4F5F-898D-85C2E1C774F5}"/>
              </a:ext>
            </a:extLst>
          </p:cNvPr>
          <p:cNvSpPr/>
          <p:nvPr/>
        </p:nvSpPr>
        <p:spPr>
          <a:xfrm>
            <a:off x="4969278" y="38581"/>
            <a:ext cx="920247" cy="13239667"/>
          </a:xfrm>
          <a:custGeom>
            <a:avLst/>
            <a:gdLst/>
            <a:ahLst/>
            <a:cxnLst/>
            <a:rect l="l" t="t" r="r" b="b"/>
            <a:pathLst>
              <a:path w="920247" h="13239667">
                <a:moveTo>
                  <a:pt x="888648" y="12650523"/>
                </a:moveTo>
                <a:lnTo>
                  <a:pt x="888648" y="13239667"/>
                </a:lnTo>
                <a:lnTo>
                  <a:pt x="709721" y="13081790"/>
                </a:lnTo>
                <a:lnTo>
                  <a:pt x="297136" y="13081790"/>
                </a:lnTo>
                <a:lnTo>
                  <a:pt x="0" y="13239207"/>
                </a:lnTo>
                <a:lnTo>
                  <a:pt x="0" y="12946655"/>
                </a:lnTo>
                <a:lnTo>
                  <a:pt x="170835" y="12860975"/>
                </a:lnTo>
                <a:lnTo>
                  <a:pt x="0" y="12779861"/>
                </a:lnTo>
                <a:lnTo>
                  <a:pt x="0" y="12705223"/>
                </a:lnTo>
                <a:lnTo>
                  <a:pt x="219250" y="12808400"/>
                </a:lnTo>
                <a:lnTo>
                  <a:pt x="709721" y="12808400"/>
                </a:lnTo>
                <a:close/>
                <a:moveTo>
                  <a:pt x="126749" y="10962378"/>
                </a:moveTo>
                <a:cubicBezTo>
                  <a:pt x="292230" y="10963506"/>
                  <a:pt x="433557" y="10991630"/>
                  <a:pt x="550729" y="11046754"/>
                </a:cubicBezTo>
                <a:cubicBezTo>
                  <a:pt x="667900" y="11101877"/>
                  <a:pt x="757585" y="11177239"/>
                  <a:pt x="819781" y="11272839"/>
                </a:cubicBezTo>
                <a:cubicBezTo>
                  <a:pt x="881977" y="11368439"/>
                  <a:pt x="913353" y="11477517"/>
                  <a:pt x="913908" y="11600072"/>
                </a:cubicBezTo>
                <a:cubicBezTo>
                  <a:pt x="912586" y="11721884"/>
                  <a:pt x="881340" y="11830103"/>
                  <a:pt x="820171" y="11924727"/>
                </a:cubicBezTo>
                <a:cubicBezTo>
                  <a:pt x="759001" y="12019352"/>
                  <a:pt x="675841" y="12093856"/>
                  <a:pt x="570692" y="12148239"/>
                </a:cubicBezTo>
                <a:cubicBezTo>
                  <a:pt x="465542" y="12202622"/>
                  <a:pt x="346335" y="12230358"/>
                  <a:pt x="213072" y="12231445"/>
                </a:cubicBezTo>
                <a:cubicBezTo>
                  <a:pt x="171682" y="12231164"/>
                  <a:pt x="131772" y="12229165"/>
                  <a:pt x="93343" y="12225450"/>
                </a:cubicBezTo>
                <a:lnTo>
                  <a:pt x="0" y="12211729"/>
                </a:lnTo>
                <a:lnTo>
                  <a:pt x="0" y="11934559"/>
                </a:lnTo>
                <a:lnTo>
                  <a:pt x="76218" y="11937005"/>
                </a:lnTo>
                <a:cubicBezTo>
                  <a:pt x="226302" y="11936225"/>
                  <a:pt x="359387" y="11917662"/>
                  <a:pt x="475472" y="11881318"/>
                </a:cubicBezTo>
                <a:cubicBezTo>
                  <a:pt x="591557" y="11844972"/>
                  <a:pt x="682845" y="11795524"/>
                  <a:pt x="749336" y="11732974"/>
                </a:cubicBezTo>
                <a:cubicBezTo>
                  <a:pt x="815826" y="11670423"/>
                  <a:pt x="849721" y="11599449"/>
                  <a:pt x="851021" y="11520051"/>
                </a:cubicBezTo>
                <a:cubicBezTo>
                  <a:pt x="852995" y="11436213"/>
                  <a:pt x="807991" y="11371195"/>
                  <a:pt x="716009" y="11324997"/>
                </a:cubicBezTo>
                <a:cubicBezTo>
                  <a:pt x="624028" y="11278800"/>
                  <a:pt x="473225" y="11255372"/>
                  <a:pt x="263602" y="11254714"/>
                </a:cubicBezTo>
                <a:cubicBezTo>
                  <a:pt x="188547" y="11255143"/>
                  <a:pt x="117703" y="11259959"/>
                  <a:pt x="51070" y="11269163"/>
                </a:cubicBezTo>
                <a:lnTo>
                  <a:pt x="0" y="11280282"/>
                </a:lnTo>
                <a:lnTo>
                  <a:pt x="0" y="10977066"/>
                </a:lnTo>
                <a:close/>
                <a:moveTo>
                  <a:pt x="0" y="9639984"/>
                </a:moveTo>
                <a:lnTo>
                  <a:pt x="410976" y="9639984"/>
                </a:lnTo>
                <a:cubicBezTo>
                  <a:pt x="588789" y="9639841"/>
                  <a:pt x="718405" y="9679014"/>
                  <a:pt x="799824" y="9757505"/>
                </a:cubicBezTo>
                <a:cubicBezTo>
                  <a:pt x="881242" y="9835996"/>
                  <a:pt x="921376" y="9954665"/>
                  <a:pt x="920223" y="10113514"/>
                </a:cubicBezTo>
                <a:cubicBezTo>
                  <a:pt x="918656" y="10286652"/>
                  <a:pt x="868697" y="10418192"/>
                  <a:pt x="770347" y="10508131"/>
                </a:cubicBezTo>
                <a:cubicBezTo>
                  <a:pt x="671997" y="10598071"/>
                  <a:pt x="534661" y="10643300"/>
                  <a:pt x="358339" y="10643818"/>
                </a:cubicBezTo>
                <a:lnTo>
                  <a:pt x="0" y="10643818"/>
                </a:lnTo>
                <a:lnTo>
                  <a:pt x="0" y="10368323"/>
                </a:lnTo>
                <a:lnTo>
                  <a:pt x="406765" y="10368323"/>
                </a:lnTo>
                <a:cubicBezTo>
                  <a:pt x="551648" y="10367972"/>
                  <a:pt x="662448" y="10341298"/>
                  <a:pt x="739167" y="10288300"/>
                </a:cubicBezTo>
                <a:cubicBezTo>
                  <a:pt x="815885" y="10235303"/>
                  <a:pt x="854573" y="10158088"/>
                  <a:pt x="855231" y="10056656"/>
                </a:cubicBezTo>
                <a:cubicBezTo>
                  <a:pt x="855670" y="9935964"/>
                  <a:pt x="819526" y="9846728"/>
                  <a:pt x="746799" y="9788949"/>
                </a:cubicBezTo>
                <a:cubicBezTo>
                  <a:pt x="674072" y="9731170"/>
                  <a:pt x="562131" y="9702477"/>
                  <a:pt x="410976" y="9702872"/>
                </a:cubicBezTo>
                <a:lnTo>
                  <a:pt x="0" y="9702872"/>
                </a:lnTo>
                <a:close/>
                <a:moveTo>
                  <a:pt x="0" y="7264434"/>
                </a:moveTo>
                <a:lnTo>
                  <a:pt x="913908" y="7563085"/>
                </a:lnTo>
                <a:lnTo>
                  <a:pt x="913908" y="7588342"/>
                </a:lnTo>
                <a:lnTo>
                  <a:pt x="95216" y="7910367"/>
                </a:lnTo>
                <a:lnTo>
                  <a:pt x="913908" y="8242915"/>
                </a:lnTo>
                <a:lnTo>
                  <a:pt x="913908" y="8268172"/>
                </a:lnTo>
                <a:lnTo>
                  <a:pt x="0" y="8628599"/>
                </a:lnTo>
                <a:lnTo>
                  <a:pt x="0" y="8338508"/>
                </a:lnTo>
                <a:lnTo>
                  <a:pt x="505534" y="8148202"/>
                </a:lnTo>
                <a:lnTo>
                  <a:pt x="8748" y="7948251"/>
                </a:lnTo>
                <a:lnTo>
                  <a:pt x="0" y="7951441"/>
                </a:lnTo>
                <a:lnTo>
                  <a:pt x="0" y="7658726"/>
                </a:lnTo>
                <a:lnTo>
                  <a:pt x="476063" y="7485210"/>
                </a:lnTo>
                <a:lnTo>
                  <a:pt x="0" y="7333544"/>
                </a:lnTo>
                <a:close/>
                <a:moveTo>
                  <a:pt x="888648" y="5605119"/>
                </a:moveTo>
                <a:lnTo>
                  <a:pt x="888648" y="6215458"/>
                </a:lnTo>
                <a:lnTo>
                  <a:pt x="711915" y="6034462"/>
                </a:lnTo>
                <a:lnTo>
                  <a:pt x="431858" y="6133377"/>
                </a:lnTo>
                <a:lnTo>
                  <a:pt x="431858" y="6590078"/>
                </a:lnTo>
                <a:lnTo>
                  <a:pt x="720331" y="6691098"/>
                </a:lnTo>
                <a:lnTo>
                  <a:pt x="888648" y="6510103"/>
                </a:lnTo>
                <a:lnTo>
                  <a:pt x="888648" y="6941547"/>
                </a:lnTo>
                <a:lnTo>
                  <a:pt x="709811" y="6754237"/>
                </a:lnTo>
                <a:lnTo>
                  <a:pt x="0" y="6502423"/>
                </a:lnTo>
                <a:lnTo>
                  <a:pt x="0" y="6437112"/>
                </a:lnTo>
                <a:lnTo>
                  <a:pt x="373180" y="6569031"/>
                </a:lnTo>
                <a:lnTo>
                  <a:pt x="373180" y="6154424"/>
                </a:lnTo>
                <a:lnTo>
                  <a:pt x="0" y="6285011"/>
                </a:lnTo>
                <a:lnTo>
                  <a:pt x="0" y="6001239"/>
                </a:lnTo>
                <a:lnTo>
                  <a:pt x="701395" y="5748235"/>
                </a:lnTo>
                <a:close/>
                <a:moveTo>
                  <a:pt x="888648" y="4920862"/>
                </a:moveTo>
                <a:lnTo>
                  <a:pt x="888648" y="5505796"/>
                </a:lnTo>
                <a:lnTo>
                  <a:pt x="665556" y="5350024"/>
                </a:lnTo>
                <a:lnTo>
                  <a:pt x="0" y="5350024"/>
                </a:lnTo>
                <a:lnTo>
                  <a:pt x="0" y="5076633"/>
                </a:lnTo>
                <a:lnTo>
                  <a:pt x="665556" y="5076633"/>
                </a:lnTo>
                <a:close/>
                <a:moveTo>
                  <a:pt x="888648" y="3922002"/>
                </a:moveTo>
                <a:lnTo>
                  <a:pt x="888648" y="4511340"/>
                </a:lnTo>
                <a:lnTo>
                  <a:pt x="709721" y="4353366"/>
                </a:lnTo>
                <a:lnTo>
                  <a:pt x="0" y="4353366"/>
                </a:lnTo>
                <a:lnTo>
                  <a:pt x="0" y="4079976"/>
                </a:lnTo>
                <a:lnTo>
                  <a:pt x="709721" y="4079976"/>
                </a:lnTo>
                <a:close/>
                <a:moveTo>
                  <a:pt x="888648" y="2882512"/>
                </a:moveTo>
                <a:lnTo>
                  <a:pt x="888648" y="3467446"/>
                </a:lnTo>
                <a:lnTo>
                  <a:pt x="665556" y="3311674"/>
                </a:lnTo>
                <a:lnTo>
                  <a:pt x="0" y="3311674"/>
                </a:lnTo>
                <a:lnTo>
                  <a:pt x="0" y="3038284"/>
                </a:lnTo>
                <a:lnTo>
                  <a:pt x="665556" y="3038284"/>
                </a:lnTo>
                <a:close/>
                <a:moveTo>
                  <a:pt x="888648" y="2289959"/>
                </a:moveTo>
                <a:lnTo>
                  <a:pt x="888648" y="2721286"/>
                </a:lnTo>
                <a:lnTo>
                  <a:pt x="709984" y="2548673"/>
                </a:lnTo>
                <a:lnTo>
                  <a:pt x="0" y="2548673"/>
                </a:lnTo>
                <a:lnTo>
                  <a:pt x="0" y="2485786"/>
                </a:lnTo>
                <a:lnTo>
                  <a:pt x="712089" y="2485786"/>
                </a:lnTo>
                <a:close/>
                <a:moveTo>
                  <a:pt x="888648" y="1475374"/>
                </a:moveTo>
                <a:lnTo>
                  <a:pt x="888648" y="1814078"/>
                </a:lnTo>
                <a:lnTo>
                  <a:pt x="0" y="2381235"/>
                </a:lnTo>
                <a:lnTo>
                  <a:pt x="0" y="2055071"/>
                </a:lnTo>
                <a:lnTo>
                  <a:pt x="676295" y="1628778"/>
                </a:lnTo>
                <a:lnTo>
                  <a:pt x="0" y="1628778"/>
                </a:lnTo>
                <a:lnTo>
                  <a:pt x="0" y="1565890"/>
                </a:lnTo>
                <a:lnTo>
                  <a:pt x="749924" y="1565890"/>
                </a:lnTo>
                <a:close/>
                <a:moveTo>
                  <a:pt x="152152" y="0"/>
                </a:moveTo>
                <a:lnTo>
                  <a:pt x="160558" y="0"/>
                </a:lnTo>
                <a:lnTo>
                  <a:pt x="309766" y="111566"/>
                </a:lnTo>
                <a:lnTo>
                  <a:pt x="911806" y="111566"/>
                </a:lnTo>
                <a:lnTo>
                  <a:pt x="911806" y="122081"/>
                </a:lnTo>
                <a:lnTo>
                  <a:pt x="735200" y="345000"/>
                </a:lnTo>
                <a:cubicBezTo>
                  <a:pt x="789557" y="374172"/>
                  <a:pt x="832745" y="415323"/>
                  <a:pt x="864764" y="468451"/>
                </a:cubicBezTo>
                <a:cubicBezTo>
                  <a:pt x="896782" y="521578"/>
                  <a:pt x="913164" y="588525"/>
                  <a:pt x="913908" y="669291"/>
                </a:cubicBezTo>
                <a:cubicBezTo>
                  <a:pt x="912599" y="779735"/>
                  <a:pt x="882262" y="877679"/>
                  <a:pt x="822897" y="963126"/>
                </a:cubicBezTo>
                <a:cubicBezTo>
                  <a:pt x="763533" y="1048575"/>
                  <a:pt x="682996" y="1115776"/>
                  <a:pt x="581287" y="1164729"/>
                </a:cubicBezTo>
                <a:cubicBezTo>
                  <a:pt x="479579" y="1213681"/>
                  <a:pt x="364554" y="1238638"/>
                  <a:pt x="236213" y="1239596"/>
                </a:cubicBezTo>
                <a:cubicBezTo>
                  <a:pt x="158111" y="1239033"/>
                  <a:pt x="84778" y="1230726"/>
                  <a:pt x="16213" y="1214675"/>
                </a:cubicBezTo>
                <a:lnTo>
                  <a:pt x="0" y="1208628"/>
                </a:lnTo>
                <a:lnTo>
                  <a:pt x="0" y="954177"/>
                </a:lnTo>
                <a:lnTo>
                  <a:pt x="63705" y="957785"/>
                </a:lnTo>
                <a:cubicBezTo>
                  <a:pt x="268808" y="955373"/>
                  <a:pt x="425799" y="914921"/>
                  <a:pt x="534679" y="836428"/>
                </a:cubicBezTo>
                <a:cubicBezTo>
                  <a:pt x="643559" y="757936"/>
                  <a:pt x="698485" y="655883"/>
                  <a:pt x="699459" y="530271"/>
                </a:cubicBezTo>
                <a:cubicBezTo>
                  <a:pt x="699547" y="499689"/>
                  <a:pt x="696212" y="471872"/>
                  <a:pt x="689453" y="446820"/>
                </a:cubicBezTo>
                <a:cubicBezTo>
                  <a:pt x="682695" y="421768"/>
                  <a:pt x="671988" y="399743"/>
                  <a:pt x="657330" y="380746"/>
                </a:cubicBezTo>
                <a:lnTo>
                  <a:pt x="309766" y="380746"/>
                </a:lnTo>
                <a:lnTo>
                  <a:pt x="162660" y="538694"/>
                </a:lnTo>
                <a:lnTo>
                  <a:pt x="152152" y="538694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C61A2A5-AC07-41ED-893B-71AC06FCF505}"/>
              </a:ext>
            </a:extLst>
          </p:cNvPr>
          <p:cNvSpPr/>
          <p:nvPr/>
        </p:nvSpPr>
        <p:spPr>
          <a:xfrm>
            <a:off x="6060658" y="38581"/>
            <a:ext cx="920247" cy="13239667"/>
          </a:xfrm>
          <a:custGeom>
            <a:avLst/>
            <a:gdLst/>
            <a:ahLst/>
            <a:cxnLst/>
            <a:rect l="l" t="t" r="r" b="b"/>
            <a:pathLst>
              <a:path w="920247" h="13239667">
                <a:moveTo>
                  <a:pt x="888648" y="12650523"/>
                </a:moveTo>
                <a:lnTo>
                  <a:pt x="888648" y="13239667"/>
                </a:lnTo>
                <a:lnTo>
                  <a:pt x="709721" y="13081790"/>
                </a:lnTo>
                <a:lnTo>
                  <a:pt x="297136" y="13081790"/>
                </a:lnTo>
                <a:lnTo>
                  <a:pt x="0" y="13239207"/>
                </a:lnTo>
                <a:lnTo>
                  <a:pt x="0" y="12946655"/>
                </a:lnTo>
                <a:lnTo>
                  <a:pt x="170835" y="12860975"/>
                </a:lnTo>
                <a:lnTo>
                  <a:pt x="0" y="12779861"/>
                </a:lnTo>
                <a:lnTo>
                  <a:pt x="0" y="12705223"/>
                </a:lnTo>
                <a:lnTo>
                  <a:pt x="219250" y="12808400"/>
                </a:lnTo>
                <a:lnTo>
                  <a:pt x="709721" y="12808400"/>
                </a:lnTo>
                <a:close/>
                <a:moveTo>
                  <a:pt x="126749" y="10962378"/>
                </a:moveTo>
                <a:cubicBezTo>
                  <a:pt x="292230" y="10963506"/>
                  <a:pt x="433557" y="10991630"/>
                  <a:pt x="550729" y="11046754"/>
                </a:cubicBezTo>
                <a:cubicBezTo>
                  <a:pt x="667900" y="11101877"/>
                  <a:pt x="757585" y="11177239"/>
                  <a:pt x="819781" y="11272839"/>
                </a:cubicBezTo>
                <a:cubicBezTo>
                  <a:pt x="881977" y="11368439"/>
                  <a:pt x="913353" y="11477517"/>
                  <a:pt x="913908" y="11600072"/>
                </a:cubicBezTo>
                <a:cubicBezTo>
                  <a:pt x="912586" y="11721884"/>
                  <a:pt x="881340" y="11830103"/>
                  <a:pt x="820171" y="11924727"/>
                </a:cubicBezTo>
                <a:cubicBezTo>
                  <a:pt x="759001" y="12019352"/>
                  <a:pt x="675841" y="12093856"/>
                  <a:pt x="570692" y="12148239"/>
                </a:cubicBezTo>
                <a:cubicBezTo>
                  <a:pt x="465542" y="12202622"/>
                  <a:pt x="346335" y="12230358"/>
                  <a:pt x="213072" y="12231445"/>
                </a:cubicBezTo>
                <a:cubicBezTo>
                  <a:pt x="171682" y="12231164"/>
                  <a:pt x="131772" y="12229165"/>
                  <a:pt x="93343" y="12225450"/>
                </a:cubicBezTo>
                <a:lnTo>
                  <a:pt x="0" y="12211729"/>
                </a:lnTo>
                <a:lnTo>
                  <a:pt x="0" y="11934559"/>
                </a:lnTo>
                <a:lnTo>
                  <a:pt x="76218" y="11937005"/>
                </a:lnTo>
                <a:cubicBezTo>
                  <a:pt x="226302" y="11936225"/>
                  <a:pt x="359387" y="11917662"/>
                  <a:pt x="475472" y="11881318"/>
                </a:cubicBezTo>
                <a:cubicBezTo>
                  <a:pt x="591557" y="11844972"/>
                  <a:pt x="682845" y="11795524"/>
                  <a:pt x="749336" y="11732974"/>
                </a:cubicBezTo>
                <a:cubicBezTo>
                  <a:pt x="815826" y="11670423"/>
                  <a:pt x="849721" y="11599449"/>
                  <a:pt x="851021" y="11520051"/>
                </a:cubicBezTo>
                <a:cubicBezTo>
                  <a:pt x="852995" y="11436213"/>
                  <a:pt x="807991" y="11371195"/>
                  <a:pt x="716009" y="11324997"/>
                </a:cubicBezTo>
                <a:cubicBezTo>
                  <a:pt x="624028" y="11278800"/>
                  <a:pt x="473225" y="11255372"/>
                  <a:pt x="263602" y="11254714"/>
                </a:cubicBezTo>
                <a:cubicBezTo>
                  <a:pt x="188547" y="11255143"/>
                  <a:pt x="117703" y="11259959"/>
                  <a:pt x="51070" y="11269163"/>
                </a:cubicBezTo>
                <a:lnTo>
                  <a:pt x="0" y="11280282"/>
                </a:lnTo>
                <a:lnTo>
                  <a:pt x="0" y="10977066"/>
                </a:lnTo>
                <a:close/>
                <a:moveTo>
                  <a:pt x="0" y="9639984"/>
                </a:moveTo>
                <a:lnTo>
                  <a:pt x="410976" y="9639984"/>
                </a:lnTo>
                <a:cubicBezTo>
                  <a:pt x="588789" y="9639841"/>
                  <a:pt x="718405" y="9679014"/>
                  <a:pt x="799824" y="9757505"/>
                </a:cubicBezTo>
                <a:cubicBezTo>
                  <a:pt x="881242" y="9835996"/>
                  <a:pt x="921376" y="9954665"/>
                  <a:pt x="920223" y="10113514"/>
                </a:cubicBezTo>
                <a:cubicBezTo>
                  <a:pt x="918656" y="10286652"/>
                  <a:pt x="868697" y="10418192"/>
                  <a:pt x="770347" y="10508131"/>
                </a:cubicBezTo>
                <a:cubicBezTo>
                  <a:pt x="671997" y="10598071"/>
                  <a:pt x="534661" y="10643300"/>
                  <a:pt x="358339" y="10643818"/>
                </a:cubicBezTo>
                <a:lnTo>
                  <a:pt x="0" y="10643818"/>
                </a:lnTo>
                <a:lnTo>
                  <a:pt x="0" y="10368323"/>
                </a:lnTo>
                <a:lnTo>
                  <a:pt x="406765" y="10368323"/>
                </a:lnTo>
                <a:cubicBezTo>
                  <a:pt x="551648" y="10367972"/>
                  <a:pt x="662448" y="10341298"/>
                  <a:pt x="739167" y="10288300"/>
                </a:cubicBezTo>
                <a:cubicBezTo>
                  <a:pt x="815885" y="10235303"/>
                  <a:pt x="854573" y="10158088"/>
                  <a:pt x="855231" y="10056656"/>
                </a:cubicBezTo>
                <a:cubicBezTo>
                  <a:pt x="855670" y="9935964"/>
                  <a:pt x="819526" y="9846728"/>
                  <a:pt x="746799" y="9788949"/>
                </a:cubicBezTo>
                <a:cubicBezTo>
                  <a:pt x="674072" y="9731170"/>
                  <a:pt x="562131" y="9702477"/>
                  <a:pt x="410976" y="9702872"/>
                </a:cubicBezTo>
                <a:lnTo>
                  <a:pt x="0" y="9702872"/>
                </a:lnTo>
                <a:close/>
                <a:moveTo>
                  <a:pt x="0" y="7264434"/>
                </a:moveTo>
                <a:lnTo>
                  <a:pt x="913908" y="7563085"/>
                </a:lnTo>
                <a:lnTo>
                  <a:pt x="913908" y="7588342"/>
                </a:lnTo>
                <a:lnTo>
                  <a:pt x="95216" y="7910367"/>
                </a:lnTo>
                <a:lnTo>
                  <a:pt x="913908" y="8242915"/>
                </a:lnTo>
                <a:lnTo>
                  <a:pt x="913908" y="8268172"/>
                </a:lnTo>
                <a:lnTo>
                  <a:pt x="0" y="8628599"/>
                </a:lnTo>
                <a:lnTo>
                  <a:pt x="0" y="8338508"/>
                </a:lnTo>
                <a:lnTo>
                  <a:pt x="505534" y="8148202"/>
                </a:lnTo>
                <a:lnTo>
                  <a:pt x="8748" y="7948251"/>
                </a:lnTo>
                <a:lnTo>
                  <a:pt x="0" y="7951441"/>
                </a:lnTo>
                <a:lnTo>
                  <a:pt x="0" y="7658726"/>
                </a:lnTo>
                <a:lnTo>
                  <a:pt x="476063" y="7485210"/>
                </a:lnTo>
                <a:lnTo>
                  <a:pt x="0" y="7333544"/>
                </a:lnTo>
                <a:close/>
                <a:moveTo>
                  <a:pt x="888648" y="5605119"/>
                </a:moveTo>
                <a:lnTo>
                  <a:pt x="888648" y="6215458"/>
                </a:lnTo>
                <a:lnTo>
                  <a:pt x="711915" y="6034462"/>
                </a:lnTo>
                <a:lnTo>
                  <a:pt x="431858" y="6133377"/>
                </a:lnTo>
                <a:lnTo>
                  <a:pt x="431858" y="6590078"/>
                </a:lnTo>
                <a:lnTo>
                  <a:pt x="720331" y="6691098"/>
                </a:lnTo>
                <a:lnTo>
                  <a:pt x="888648" y="6510103"/>
                </a:lnTo>
                <a:lnTo>
                  <a:pt x="888648" y="6941547"/>
                </a:lnTo>
                <a:lnTo>
                  <a:pt x="709811" y="6754237"/>
                </a:lnTo>
                <a:lnTo>
                  <a:pt x="0" y="6502423"/>
                </a:lnTo>
                <a:lnTo>
                  <a:pt x="0" y="6437112"/>
                </a:lnTo>
                <a:lnTo>
                  <a:pt x="373180" y="6569031"/>
                </a:lnTo>
                <a:lnTo>
                  <a:pt x="373180" y="6154424"/>
                </a:lnTo>
                <a:lnTo>
                  <a:pt x="0" y="6285011"/>
                </a:lnTo>
                <a:lnTo>
                  <a:pt x="0" y="6001239"/>
                </a:lnTo>
                <a:lnTo>
                  <a:pt x="701395" y="5748235"/>
                </a:lnTo>
                <a:close/>
                <a:moveTo>
                  <a:pt x="888648" y="4920862"/>
                </a:moveTo>
                <a:lnTo>
                  <a:pt x="888648" y="5505796"/>
                </a:lnTo>
                <a:lnTo>
                  <a:pt x="665556" y="5350024"/>
                </a:lnTo>
                <a:lnTo>
                  <a:pt x="0" y="5350024"/>
                </a:lnTo>
                <a:lnTo>
                  <a:pt x="0" y="5076633"/>
                </a:lnTo>
                <a:lnTo>
                  <a:pt x="665556" y="5076633"/>
                </a:lnTo>
                <a:close/>
                <a:moveTo>
                  <a:pt x="888648" y="3922002"/>
                </a:moveTo>
                <a:lnTo>
                  <a:pt x="888648" y="4511340"/>
                </a:lnTo>
                <a:lnTo>
                  <a:pt x="709721" y="4353366"/>
                </a:lnTo>
                <a:lnTo>
                  <a:pt x="0" y="4353366"/>
                </a:lnTo>
                <a:lnTo>
                  <a:pt x="0" y="4079976"/>
                </a:lnTo>
                <a:lnTo>
                  <a:pt x="709721" y="4079976"/>
                </a:lnTo>
                <a:close/>
                <a:moveTo>
                  <a:pt x="888648" y="2882512"/>
                </a:moveTo>
                <a:lnTo>
                  <a:pt x="888648" y="3467446"/>
                </a:lnTo>
                <a:lnTo>
                  <a:pt x="665556" y="3311674"/>
                </a:lnTo>
                <a:lnTo>
                  <a:pt x="0" y="3311674"/>
                </a:lnTo>
                <a:lnTo>
                  <a:pt x="0" y="3038284"/>
                </a:lnTo>
                <a:lnTo>
                  <a:pt x="665556" y="3038284"/>
                </a:lnTo>
                <a:close/>
                <a:moveTo>
                  <a:pt x="888648" y="2289959"/>
                </a:moveTo>
                <a:lnTo>
                  <a:pt x="888648" y="2721286"/>
                </a:lnTo>
                <a:lnTo>
                  <a:pt x="709984" y="2548673"/>
                </a:lnTo>
                <a:lnTo>
                  <a:pt x="0" y="2548673"/>
                </a:lnTo>
                <a:lnTo>
                  <a:pt x="0" y="2485786"/>
                </a:lnTo>
                <a:lnTo>
                  <a:pt x="712089" y="2485786"/>
                </a:lnTo>
                <a:close/>
                <a:moveTo>
                  <a:pt x="888648" y="1475374"/>
                </a:moveTo>
                <a:lnTo>
                  <a:pt x="888648" y="1814078"/>
                </a:lnTo>
                <a:lnTo>
                  <a:pt x="0" y="2381235"/>
                </a:lnTo>
                <a:lnTo>
                  <a:pt x="0" y="2055071"/>
                </a:lnTo>
                <a:lnTo>
                  <a:pt x="676295" y="1628778"/>
                </a:lnTo>
                <a:lnTo>
                  <a:pt x="0" y="1628778"/>
                </a:lnTo>
                <a:lnTo>
                  <a:pt x="0" y="1565890"/>
                </a:lnTo>
                <a:lnTo>
                  <a:pt x="749924" y="1565890"/>
                </a:lnTo>
                <a:close/>
                <a:moveTo>
                  <a:pt x="152152" y="0"/>
                </a:moveTo>
                <a:lnTo>
                  <a:pt x="160558" y="0"/>
                </a:lnTo>
                <a:lnTo>
                  <a:pt x="309766" y="111566"/>
                </a:lnTo>
                <a:lnTo>
                  <a:pt x="911806" y="111566"/>
                </a:lnTo>
                <a:lnTo>
                  <a:pt x="911806" y="122081"/>
                </a:lnTo>
                <a:lnTo>
                  <a:pt x="735200" y="345000"/>
                </a:lnTo>
                <a:cubicBezTo>
                  <a:pt x="789557" y="374172"/>
                  <a:pt x="832745" y="415323"/>
                  <a:pt x="864764" y="468451"/>
                </a:cubicBezTo>
                <a:cubicBezTo>
                  <a:pt x="896782" y="521578"/>
                  <a:pt x="913164" y="588525"/>
                  <a:pt x="913908" y="669291"/>
                </a:cubicBezTo>
                <a:cubicBezTo>
                  <a:pt x="912599" y="779735"/>
                  <a:pt x="882262" y="877679"/>
                  <a:pt x="822897" y="963126"/>
                </a:cubicBezTo>
                <a:cubicBezTo>
                  <a:pt x="763533" y="1048575"/>
                  <a:pt x="682996" y="1115776"/>
                  <a:pt x="581287" y="1164729"/>
                </a:cubicBezTo>
                <a:cubicBezTo>
                  <a:pt x="479579" y="1213681"/>
                  <a:pt x="364554" y="1238638"/>
                  <a:pt x="236213" y="1239596"/>
                </a:cubicBezTo>
                <a:cubicBezTo>
                  <a:pt x="158111" y="1239033"/>
                  <a:pt x="84778" y="1230726"/>
                  <a:pt x="16213" y="1214675"/>
                </a:cubicBezTo>
                <a:lnTo>
                  <a:pt x="0" y="1208628"/>
                </a:lnTo>
                <a:lnTo>
                  <a:pt x="0" y="954177"/>
                </a:lnTo>
                <a:lnTo>
                  <a:pt x="63705" y="957785"/>
                </a:lnTo>
                <a:cubicBezTo>
                  <a:pt x="268808" y="955373"/>
                  <a:pt x="425799" y="914921"/>
                  <a:pt x="534679" y="836428"/>
                </a:cubicBezTo>
                <a:cubicBezTo>
                  <a:pt x="643559" y="757936"/>
                  <a:pt x="698485" y="655883"/>
                  <a:pt x="699459" y="530271"/>
                </a:cubicBezTo>
                <a:cubicBezTo>
                  <a:pt x="699547" y="499689"/>
                  <a:pt x="696212" y="471872"/>
                  <a:pt x="689453" y="446820"/>
                </a:cubicBezTo>
                <a:cubicBezTo>
                  <a:pt x="682695" y="421768"/>
                  <a:pt x="671988" y="399743"/>
                  <a:pt x="657330" y="380746"/>
                </a:cubicBezTo>
                <a:lnTo>
                  <a:pt x="309766" y="380746"/>
                </a:lnTo>
                <a:lnTo>
                  <a:pt x="162660" y="538694"/>
                </a:lnTo>
                <a:lnTo>
                  <a:pt x="152152" y="538694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69B2A4F-8646-4006-95BC-67AE3C39AC1B}"/>
              </a:ext>
            </a:extLst>
          </p:cNvPr>
          <p:cNvSpPr/>
          <p:nvPr/>
        </p:nvSpPr>
        <p:spPr>
          <a:xfrm>
            <a:off x="7211032" y="38581"/>
            <a:ext cx="920247" cy="13239667"/>
          </a:xfrm>
          <a:custGeom>
            <a:avLst/>
            <a:gdLst/>
            <a:ahLst/>
            <a:cxnLst/>
            <a:rect l="l" t="t" r="r" b="b"/>
            <a:pathLst>
              <a:path w="920247" h="13239667">
                <a:moveTo>
                  <a:pt x="888648" y="12650523"/>
                </a:moveTo>
                <a:lnTo>
                  <a:pt x="888648" y="13239667"/>
                </a:lnTo>
                <a:lnTo>
                  <a:pt x="709721" y="13081790"/>
                </a:lnTo>
                <a:lnTo>
                  <a:pt x="297136" y="13081790"/>
                </a:lnTo>
                <a:lnTo>
                  <a:pt x="0" y="13239207"/>
                </a:lnTo>
                <a:lnTo>
                  <a:pt x="0" y="12946655"/>
                </a:lnTo>
                <a:lnTo>
                  <a:pt x="170835" y="12860975"/>
                </a:lnTo>
                <a:lnTo>
                  <a:pt x="0" y="12779861"/>
                </a:lnTo>
                <a:lnTo>
                  <a:pt x="0" y="12705223"/>
                </a:lnTo>
                <a:lnTo>
                  <a:pt x="219250" y="12808400"/>
                </a:lnTo>
                <a:lnTo>
                  <a:pt x="709721" y="12808400"/>
                </a:lnTo>
                <a:close/>
                <a:moveTo>
                  <a:pt x="126749" y="10962378"/>
                </a:moveTo>
                <a:cubicBezTo>
                  <a:pt x="292230" y="10963506"/>
                  <a:pt x="433557" y="10991630"/>
                  <a:pt x="550729" y="11046754"/>
                </a:cubicBezTo>
                <a:cubicBezTo>
                  <a:pt x="667900" y="11101877"/>
                  <a:pt x="757585" y="11177239"/>
                  <a:pt x="819781" y="11272839"/>
                </a:cubicBezTo>
                <a:cubicBezTo>
                  <a:pt x="881977" y="11368439"/>
                  <a:pt x="913353" y="11477517"/>
                  <a:pt x="913908" y="11600072"/>
                </a:cubicBezTo>
                <a:cubicBezTo>
                  <a:pt x="912586" y="11721884"/>
                  <a:pt x="881340" y="11830103"/>
                  <a:pt x="820171" y="11924727"/>
                </a:cubicBezTo>
                <a:cubicBezTo>
                  <a:pt x="759001" y="12019352"/>
                  <a:pt x="675841" y="12093856"/>
                  <a:pt x="570692" y="12148239"/>
                </a:cubicBezTo>
                <a:cubicBezTo>
                  <a:pt x="465542" y="12202622"/>
                  <a:pt x="346335" y="12230358"/>
                  <a:pt x="213072" y="12231445"/>
                </a:cubicBezTo>
                <a:cubicBezTo>
                  <a:pt x="171682" y="12231164"/>
                  <a:pt x="131772" y="12229165"/>
                  <a:pt x="93343" y="12225450"/>
                </a:cubicBezTo>
                <a:lnTo>
                  <a:pt x="0" y="12211729"/>
                </a:lnTo>
                <a:lnTo>
                  <a:pt x="0" y="11934559"/>
                </a:lnTo>
                <a:lnTo>
                  <a:pt x="76218" y="11937005"/>
                </a:lnTo>
                <a:cubicBezTo>
                  <a:pt x="226302" y="11936225"/>
                  <a:pt x="359387" y="11917662"/>
                  <a:pt x="475472" y="11881318"/>
                </a:cubicBezTo>
                <a:cubicBezTo>
                  <a:pt x="591557" y="11844972"/>
                  <a:pt x="682845" y="11795524"/>
                  <a:pt x="749336" y="11732974"/>
                </a:cubicBezTo>
                <a:cubicBezTo>
                  <a:pt x="815826" y="11670423"/>
                  <a:pt x="849721" y="11599449"/>
                  <a:pt x="851021" y="11520051"/>
                </a:cubicBezTo>
                <a:cubicBezTo>
                  <a:pt x="852995" y="11436213"/>
                  <a:pt x="807991" y="11371195"/>
                  <a:pt x="716009" y="11324997"/>
                </a:cubicBezTo>
                <a:cubicBezTo>
                  <a:pt x="624028" y="11278800"/>
                  <a:pt x="473225" y="11255372"/>
                  <a:pt x="263602" y="11254714"/>
                </a:cubicBezTo>
                <a:cubicBezTo>
                  <a:pt x="188547" y="11255143"/>
                  <a:pt x="117703" y="11259959"/>
                  <a:pt x="51070" y="11269163"/>
                </a:cubicBezTo>
                <a:lnTo>
                  <a:pt x="0" y="11280282"/>
                </a:lnTo>
                <a:lnTo>
                  <a:pt x="0" y="10977066"/>
                </a:lnTo>
                <a:close/>
                <a:moveTo>
                  <a:pt x="0" y="9639984"/>
                </a:moveTo>
                <a:lnTo>
                  <a:pt x="410976" y="9639984"/>
                </a:lnTo>
                <a:cubicBezTo>
                  <a:pt x="588789" y="9639841"/>
                  <a:pt x="718405" y="9679014"/>
                  <a:pt x="799824" y="9757505"/>
                </a:cubicBezTo>
                <a:cubicBezTo>
                  <a:pt x="881242" y="9835996"/>
                  <a:pt x="921376" y="9954665"/>
                  <a:pt x="920223" y="10113514"/>
                </a:cubicBezTo>
                <a:cubicBezTo>
                  <a:pt x="918656" y="10286652"/>
                  <a:pt x="868697" y="10418192"/>
                  <a:pt x="770347" y="10508131"/>
                </a:cubicBezTo>
                <a:cubicBezTo>
                  <a:pt x="671997" y="10598071"/>
                  <a:pt x="534661" y="10643300"/>
                  <a:pt x="358339" y="10643818"/>
                </a:cubicBezTo>
                <a:lnTo>
                  <a:pt x="0" y="10643818"/>
                </a:lnTo>
                <a:lnTo>
                  <a:pt x="0" y="10368323"/>
                </a:lnTo>
                <a:lnTo>
                  <a:pt x="406765" y="10368323"/>
                </a:lnTo>
                <a:cubicBezTo>
                  <a:pt x="551648" y="10367972"/>
                  <a:pt x="662448" y="10341298"/>
                  <a:pt x="739167" y="10288300"/>
                </a:cubicBezTo>
                <a:cubicBezTo>
                  <a:pt x="815885" y="10235303"/>
                  <a:pt x="854573" y="10158088"/>
                  <a:pt x="855231" y="10056656"/>
                </a:cubicBezTo>
                <a:cubicBezTo>
                  <a:pt x="855670" y="9935964"/>
                  <a:pt x="819526" y="9846728"/>
                  <a:pt x="746799" y="9788949"/>
                </a:cubicBezTo>
                <a:cubicBezTo>
                  <a:pt x="674072" y="9731170"/>
                  <a:pt x="562131" y="9702477"/>
                  <a:pt x="410976" y="9702872"/>
                </a:cubicBezTo>
                <a:lnTo>
                  <a:pt x="0" y="9702872"/>
                </a:lnTo>
                <a:close/>
                <a:moveTo>
                  <a:pt x="0" y="7264434"/>
                </a:moveTo>
                <a:lnTo>
                  <a:pt x="913908" y="7563085"/>
                </a:lnTo>
                <a:lnTo>
                  <a:pt x="913908" y="7588342"/>
                </a:lnTo>
                <a:lnTo>
                  <a:pt x="95216" y="7910367"/>
                </a:lnTo>
                <a:lnTo>
                  <a:pt x="913908" y="8242915"/>
                </a:lnTo>
                <a:lnTo>
                  <a:pt x="913908" y="8268172"/>
                </a:lnTo>
                <a:lnTo>
                  <a:pt x="0" y="8628599"/>
                </a:lnTo>
                <a:lnTo>
                  <a:pt x="0" y="8338508"/>
                </a:lnTo>
                <a:lnTo>
                  <a:pt x="505534" y="8148202"/>
                </a:lnTo>
                <a:lnTo>
                  <a:pt x="8748" y="7948251"/>
                </a:lnTo>
                <a:lnTo>
                  <a:pt x="0" y="7951441"/>
                </a:lnTo>
                <a:lnTo>
                  <a:pt x="0" y="7658726"/>
                </a:lnTo>
                <a:lnTo>
                  <a:pt x="476063" y="7485210"/>
                </a:lnTo>
                <a:lnTo>
                  <a:pt x="0" y="7333544"/>
                </a:lnTo>
                <a:close/>
                <a:moveTo>
                  <a:pt x="888648" y="5605119"/>
                </a:moveTo>
                <a:lnTo>
                  <a:pt x="888648" y="6215458"/>
                </a:lnTo>
                <a:lnTo>
                  <a:pt x="711915" y="6034462"/>
                </a:lnTo>
                <a:lnTo>
                  <a:pt x="431858" y="6133377"/>
                </a:lnTo>
                <a:lnTo>
                  <a:pt x="431858" y="6590078"/>
                </a:lnTo>
                <a:lnTo>
                  <a:pt x="720331" y="6691098"/>
                </a:lnTo>
                <a:lnTo>
                  <a:pt x="888648" y="6510103"/>
                </a:lnTo>
                <a:lnTo>
                  <a:pt x="888648" y="6941547"/>
                </a:lnTo>
                <a:lnTo>
                  <a:pt x="709811" y="6754237"/>
                </a:lnTo>
                <a:lnTo>
                  <a:pt x="0" y="6502423"/>
                </a:lnTo>
                <a:lnTo>
                  <a:pt x="0" y="6437112"/>
                </a:lnTo>
                <a:lnTo>
                  <a:pt x="373180" y="6569031"/>
                </a:lnTo>
                <a:lnTo>
                  <a:pt x="373180" y="6154424"/>
                </a:lnTo>
                <a:lnTo>
                  <a:pt x="0" y="6285011"/>
                </a:lnTo>
                <a:lnTo>
                  <a:pt x="0" y="6001239"/>
                </a:lnTo>
                <a:lnTo>
                  <a:pt x="701395" y="5748235"/>
                </a:lnTo>
                <a:close/>
                <a:moveTo>
                  <a:pt x="888648" y="4920862"/>
                </a:moveTo>
                <a:lnTo>
                  <a:pt x="888648" y="5505796"/>
                </a:lnTo>
                <a:lnTo>
                  <a:pt x="665556" y="5350024"/>
                </a:lnTo>
                <a:lnTo>
                  <a:pt x="0" y="5350024"/>
                </a:lnTo>
                <a:lnTo>
                  <a:pt x="0" y="5076633"/>
                </a:lnTo>
                <a:lnTo>
                  <a:pt x="665556" y="5076633"/>
                </a:lnTo>
                <a:close/>
                <a:moveTo>
                  <a:pt x="888648" y="3922002"/>
                </a:moveTo>
                <a:lnTo>
                  <a:pt x="888648" y="4511340"/>
                </a:lnTo>
                <a:lnTo>
                  <a:pt x="709721" y="4353366"/>
                </a:lnTo>
                <a:lnTo>
                  <a:pt x="0" y="4353366"/>
                </a:lnTo>
                <a:lnTo>
                  <a:pt x="0" y="4079976"/>
                </a:lnTo>
                <a:lnTo>
                  <a:pt x="709721" y="4079976"/>
                </a:lnTo>
                <a:close/>
                <a:moveTo>
                  <a:pt x="888648" y="2882512"/>
                </a:moveTo>
                <a:lnTo>
                  <a:pt x="888648" y="3467446"/>
                </a:lnTo>
                <a:lnTo>
                  <a:pt x="665556" y="3311674"/>
                </a:lnTo>
                <a:lnTo>
                  <a:pt x="0" y="3311674"/>
                </a:lnTo>
                <a:lnTo>
                  <a:pt x="0" y="3038284"/>
                </a:lnTo>
                <a:lnTo>
                  <a:pt x="665556" y="3038284"/>
                </a:lnTo>
                <a:close/>
                <a:moveTo>
                  <a:pt x="888648" y="2289959"/>
                </a:moveTo>
                <a:lnTo>
                  <a:pt x="888648" y="2721286"/>
                </a:lnTo>
                <a:lnTo>
                  <a:pt x="709984" y="2548673"/>
                </a:lnTo>
                <a:lnTo>
                  <a:pt x="0" y="2548673"/>
                </a:lnTo>
                <a:lnTo>
                  <a:pt x="0" y="2485786"/>
                </a:lnTo>
                <a:lnTo>
                  <a:pt x="712089" y="2485786"/>
                </a:lnTo>
                <a:close/>
                <a:moveTo>
                  <a:pt x="888648" y="1475374"/>
                </a:moveTo>
                <a:lnTo>
                  <a:pt x="888648" y="1814078"/>
                </a:lnTo>
                <a:lnTo>
                  <a:pt x="0" y="2381235"/>
                </a:lnTo>
                <a:lnTo>
                  <a:pt x="0" y="2055071"/>
                </a:lnTo>
                <a:lnTo>
                  <a:pt x="676295" y="1628778"/>
                </a:lnTo>
                <a:lnTo>
                  <a:pt x="0" y="1628778"/>
                </a:lnTo>
                <a:lnTo>
                  <a:pt x="0" y="1565890"/>
                </a:lnTo>
                <a:lnTo>
                  <a:pt x="749924" y="1565890"/>
                </a:lnTo>
                <a:close/>
                <a:moveTo>
                  <a:pt x="152152" y="0"/>
                </a:moveTo>
                <a:lnTo>
                  <a:pt x="160558" y="0"/>
                </a:lnTo>
                <a:lnTo>
                  <a:pt x="309766" y="111566"/>
                </a:lnTo>
                <a:lnTo>
                  <a:pt x="911806" y="111566"/>
                </a:lnTo>
                <a:lnTo>
                  <a:pt x="911806" y="122081"/>
                </a:lnTo>
                <a:lnTo>
                  <a:pt x="735200" y="345000"/>
                </a:lnTo>
                <a:cubicBezTo>
                  <a:pt x="789557" y="374172"/>
                  <a:pt x="832745" y="415323"/>
                  <a:pt x="864764" y="468451"/>
                </a:cubicBezTo>
                <a:cubicBezTo>
                  <a:pt x="896782" y="521578"/>
                  <a:pt x="913164" y="588525"/>
                  <a:pt x="913908" y="669291"/>
                </a:cubicBezTo>
                <a:cubicBezTo>
                  <a:pt x="912599" y="779735"/>
                  <a:pt x="882262" y="877679"/>
                  <a:pt x="822897" y="963126"/>
                </a:cubicBezTo>
                <a:cubicBezTo>
                  <a:pt x="763533" y="1048575"/>
                  <a:pt x="682996" y="1115776"/>
                  <a:pt x="581287" y="1164729"/>
                </a:cubicBezTo>
                <a:cubicBezTo>
                  <a:pt x="479579" y="1213681"/>
                  <a:pt x="364554" y="1238638"/>
                  <a:pt x="236213" y="1239596"/>
                </a:cubicBezTo>
                <a:cubicBezTo>
                  <a:pt x="158111" y="1239033"/>
                  <a:pt x="84778" y="1230726"/>
                  <a:pt x="16213" y="1214675"/>
                </a:cubicBezTo>
                <a:lnTo>
                  <a:pt x="0" y="1208628"/>
                </a:lnTo>
                <a:lnTo>
                  <a:pt x="0" y="954177"/>
                </a:lnTo>
                <a:lnTo>
                  <a:pt x="63705" y="957785"/>
                </a:lnTo>
                <a:cubicBezTo>
                  <a:pt x="268808" y="955373"/>
                  <a:pt x="425799" y="914921"/>
                  <a:pt x="534679" y="836428"/>
                </a:cubicBezTo>
                <a:cubicBezTo>
                  <a:pt x="643559" y="757936"/>
                  <a:pt x="698485" y="655883"/>
                  <a:pt x="699459" y="530271"/>
                </a:cubicBezTo>
                <a:cubicBezTo>
                  <a:pt x="699547" y="499689"/>
                  <a:pt x="696212" y="471872"/>
                  <a:pt x="689453" y="446820"/>
                </a:cubicBezTo>
                <a:cubicBezTo>
                  <a:pt x="682695" y="421768"/>
                  <a:pt x="671988" y="399743"/>
                  <a:pt x="657330" y="380746"/>
                </a:cubicBezTo>
                <a:lnTo>
                  <a:pt x="309766" y="380746"/>
                </a:lnTo>
                <a:lnTo>
                  <a:pt x="162660" y="538694"/>
                </a:lnTo>
                <a:lnTo>
                  <a:pt x="152152" y="53869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4DD314D-35DE-446D-89BC-023585EBFD36}"/>
              </a:ext>
            </a:extLst>
          </p:cNvPr>
          <p:cNvSpPr/>
          <p:nvPr/>
        </p:nvSpPr>
        <p:spPr>
          <a:xfrm>
            <a:off x="8390903" y="38581"/>
            <a:ext cx="920247" cy="13239667"/>
          </a:xfrm>
          <a:custGeom>
            <a:avLst/>
            <a:gdLst/>
            <a:ahLst/>
            <a:cxnLst/>
            <a:rect l="l" t="t" r="r" b="b"/>
            <a:pathLst>
              <a:path w="920247" h="13239667">
                <a:moveTo>
                  <a:pt x="888648" y="12650523"/>
                </a:moveTo>
                <a:lnTo>
                  <a:pt x="888648" y="13239667"/>
                </a:lnTo>
                <a:lnTo>
                  <a:pt x="709721" y="13081790"/>
                </a:lnTo>
                <a:lnTo>
                  <a:pt x="297136" y="13081790"/>
                </a:lnTo>
                <a:lnTo>
                  <a:pt x="0" y="13239207"/>
                </a:lnTo>
                <a:lnTo>
                  <a:pt x="0" y="12946655"/>
                </a:lnTo>
                <a:lnTo>
                  <a:pt x="170835" y="12860975"/>
                </a:lnTo>
                <a:lnTo>
                  <a:pt x="0" y="12779861"/>
                </a:lnTo>
                <a:lnTo>
                  <a:pt x="0" y="12705223"/>
                </a:lnTo>
                <a:lnTo>
                  <a:pt x="219250" y="12808400"/>
                </a:lnTo>
                <a:lnTo>
                  <a:pt x="709721" y="12808400"/>
                </a:lnTo>
                <a:close/>
                <a:moveTo>
                  <a:pt x="126749" y="10962378"/>
                </a:moveTo>
                <a:cubicBezTo>
                  <a:pt x="292230" y="10963506"/>
                  <a:pt x="433557" y="10991630"/>
                  <a:pt x="550729" y="11046754"/>
                </a:cubicBezTo>
                <a:cubicBezTo>
                  <a:pt x="667900" y="11101877"/>
                  <a:pt x="757585" y="11177239"/>
                  <a:pt x="819781" y="11272839"/>
                </a:cubicBezTo>
                <a:cubicBezTo>
                  <a:pt x="881977" y="11368439"/>
                  <a:pt x="913353" y="11477517"/>
                  <a:pt x="913908" y="11600072"/>
                </a:cubicBezTo>
                <a:cubicBezTo>
                  <a:pt x="912586" y="11721884"/>
                  <a:pt x="881340" y="11830103"/>
                  <a:pt x="820171" y="11924727"/>
                </a:cubicBezTo>
                <a:cubicBezTo>
                  <a:pt x="759001" y="12019352"/>
                  <a:pt x="675841" y="12093856"/>
                  <a:pt x="570692" y="12148239"/>
                </a:cubicBezTo>
                <a:cubicBezTo>
                  <a:pt x="465542" y="12202622"/>
                  <a:pt x="346335" y="12230358"/>
                  <a:pt x="213072" y="12231445"/>
                </a:cubicBezTo>
                <a:cubicBezTo>
                  <a:pt x="171682" y="12231164"/>
                  <a:pt x="131772" y="12229165"/>
                  <a:pt x="93343" y="12225450"/>
                </a:cubicBezTo>
                <a:lnTo>
                  <a:pt x="0" y="12211729"/>
                </a:lnTo>
                <a:lnTo>
                  <a:pt x="0" y="11934559"/>
                </a:lnTo>
                <a:lnTo>
                  <a:pt x="76218" y="11937005"/>
                </a:lnTo>
                <a:cubicBezTo>
                  <a:pt x="226302" y="11936225"/>
                  <a:pt x="359387" y="11917662"/>
                  <a:pt x="475472" y="11881318"/>
                </a:cubicBezTo>
                <a:cubicBezTo>
                  <a:pt x="591557" y="11844972"/>
                  <a:pt x="682845" y="11795524"/>
                  <a:pt x="749336" y="11732974"/>
                </a:cubicBezTo>
                <a:cubicBezTo>
                  <a:pt x="815826" y="11670423"/>
                  <a:pt x="849721" y="11599449"/>
                  <a:pt x="851021" y="11520051"/>
                </a:cubicBezTo>
                <a:cubicBezTo>
                  <a:pt x="852995" y="11436213"/>
                  <a:pt x="807991" y="11371195"/>
                  <a:pt x="716009" y="11324997"/>
                </a:cubicBezTo>
                <a:cubicBezTo>
                  <a:pt x="624028" y="11278800"/>
                  <a:pt x="473225" y="11255372"/>
                  <a:pt x="263602" y="11254714"/>
                </a:cubicBezTo>
                <a:cubicBezTo>
                  <a:pt x="188547" y="11255143"/>
                  <a:pt x="117703" y="11259959"/>
                  <a:pt x="51070" y="11269163"/>
                </a:cubicBezTo>
                <a:lnTo>
                  <a:pt x="0" y="11280282"/>
                </a:lnTo>
                <a:lnTo>
                  <a:pt x="0" y="10977066"/>
                </a:lnTo>
                <a:close/>
                <a:moveTo>
                  <a:pt x="0" y="9639984"/>
                </a:moveTo>
                <a:lnTo>
                  <a:pt x="410976" y="9639984"/>
                </a:lnTo>
                <a:cubicBezTo>
                  <a:pt x="588789" y="9639841"/>
                  <a:pt x="718405" y="9679014"/>
                  <a:pt x="799824" y="9757505"/>
                </a:cubicBezTo>
                <a:cubicBezTo>
                  <a:pt x="881242" y="9835996"/>
                  <a:pt x="921376" y="9954665"/>
                  <a:pt x="920223" y="10113514"/>
                </a:cubicBezTo>
                <a:cubicBezTo>
                  <a:pt x="918656" y="10286652"/>
                  <a:pt x="868697" y="10418192"/>
                  <a:pt x="770347" y="10508131"/>
                </a:cubicBezTo>
                <a:cubicBezTo>
                  <a:pt x="671997" y="10598071"/>
                  <a:pt x="534661" y="10643300"/>
                  <a:pt x="358339" y="10643818"/>
                </a:cubicBezTo>
                <a:lnTo>
                  <a:pt x="0" y="10643818"/>
                </a:lnTo>
                <a:lnTo>
                  <a:pt x="0" y="10368323"/>
                </a:lnTo>
                <a:lnTo>
                  <a:pt x="406765" y="10368323"/>
                </a:lnTo>
                <a:cubicBezTo>
                  <a:pt x="551648" y="10367972"/>
                  <a:pt x="662448" y="10341298"/>
                  <a:pt x="739167" y="10288300"/>
                </a:cubicBezTo>
                <a:cubicBezTo>
                  <a:pt x="815885" y="10235303"/>
                  <a:pt x="854573" y="10158088"/>
                  <a:pt x="855231" y="10056656"/>
                </a:cubicBezTo>
                <a:cubicBezTo>
                  <a:pt x="855670" y="9935964"/>
                  <a:pt x="819526" y="9846728"/>
                  <a:pt x="746799" y="9788949"/>
                </a:cubicBezTo>
                <a:cubicBezTo>
                  <a:pt x="674072" y="9731170"/>
                  <a:pt x="562131" y="9702477"/>
                  <a:pt x="410976" y="9702872"/>
                </a:cubicBezTo>
                <a:lnTo>
                  <a:pt x="0" y="9702872"/>
                </a:lnTo>
                <a:close/>
                <a:moveTo>
                  <a:pt x="0" y="7264434"/>
                </a:moveTo>
                <a:lnTo>
                  <a:pt x="913908" y="7563085"/>
                </a:lnTo>
                <a:lnTo>
                  <a:pt x="913908" y="7588342"/>
                </a:lnTo>
                <a:lnTo>
                  <a:pt x="95216" y="7910367"/>
                </a:lnTo>
                <a:lnTo>
                  <a:pt x="913908" y="8242915"/>
                </a:lnTo>
                <a:lnTo>
                  <a:pt x="913908" y="8268172"/>
                </a:lnTo>
                <a:lnTo>
                  <a:pt x="0" y="8628599"/>
                </a:lnTo>
                <a:lnTo>
                  <a:pt x="0" y="8338508"/>
                </a:lnTo>
                <a:lnTo>
                  <a:pt x="505534" y="8148202"/>
                </a:lnTo>
                <a:lnTo>
                  <a:pt x="8748" y="7948251"/>
                </a:lnTo>
                <a:lnTo>
                  <a:pt x="0" y="7951441"/>
                </a:lnTo>
                <a:lnTo>
                  <a:pt x="0" y="7658726"/>
                </a:lnTo>
                <a:lnTo>
                  <a:pt x="476063" y="7485210"/>
                </a:lnTo>
                <a:lnTo>
                  <a:pt x="0" y="7333544"/>
                </a:lnTo>
                <a:close/>
                <a:moveTo>
                  <a:pt x="888648" y="5605119"/>
                </a:moveTo>
                <a:lnTo>
                  <a:pt x="888648" y="6215458"/>
                </a:lnTo>
                <a:lnTo>
                  <a:pt x="711915" y="6034462"/>
                </a:lnTo>
                <a:lnTo>
                  <a:pt x="431858" y="6133377"/>
                </a:lnTo>
                <a:lnTo>
                  <a:pt x="431858" y="6590078"/>
                </a:lnTo>
                <a:lnTo>
                  <a:pt x="720331" y="6691098"/>
                </a:lnTo>
                <a:lnTo>
                  <a:pt x="888648" y="6510103"/>
                </a:lnTo>
                <a:lnTo>
                  <a:pt x="888648" y="6941547"/>
                </a:lnTo>
                <a:lnTo>
                  <a:pt x="709811" y="6754237"/>
                </a:lnTo>
                <a:lnTo>
                  <a:pt x="0" y="6502423"/>
                </a:lnTo>
                <a:lnTo>
                  <a:pt x="0" y="6437112"/>
                </a:lnTo>
                <a:lnTo>
                  <a:pt x="373180" y="6569031"/>
                </a:lnTo>
                <a:lnTo>
                  <a:pt x="373180" y="6154424"/>
                </a:lnTo>
                <a:lnTo>
                  <a:pt x="0" y="6285011"/>
                </a:lnTo>
                <a:lnTo>
                  <a:pt x="0" y="6001239"/>
                </a:lnTo>
                <a:lnTo>
                  <a:pt x="701395" y="5748235"/>
                </a:lnTo>
                <a:close/>
                <a:moveTo>
                  <a:pt x="888648" y="4920862"/>
                </a:moveTo>
                <a:lnTo>
                  <a:pt x="888648" y="5505796"/>
                </a:lnTo>
                <a:lnTo>
                  <a:pt x="665556" y="5350024"/>
                </a:lnTo>
                <a:lnTo>
                  <a:pt x="0" y="5350024"/>
                </a:lnTo>
                <a:lnTo>
                  <a:pt x="0" y="5076633"/>
                </a:lnTo>
                <a:lnTo>
                  <a:pt x="665556" y="5076633"/>
                </a:lnTo>
                <a:close/>
                <a:moveTo>
                  <a:pt x="888648" y="3922002"/>
                </a:moveTo>
                <a:lnTo>
                  <a:pt x="888648" y="4511340"/>
                </a:lnTo>
                <a:lnTo>
                  <a:pt x="709721" y="4353366"/>
                </a:lnTo>
                <a:lnTo>
                  <a:pt x="0" y="4353366"/>
                </a:lnTo>
                <a:lnTo>
                  <a:pt x="0" y="4079976"/>
                </a:lnTo>
                <a:lnTo>
                  <a:pt x="709721" y="4079976"/>
                </a:lnTo>
                <a:close/>
                <a:moveTo>
                  <a:pt x="888648" y="2882512"/>
                </a:moveTo>
                <a:lnTo>
                  <a:pt x="888648" y="3467446"/>
                </a:lnTo>
                <a:lnTo>
                  <a:pt x="665556" y="3311674"/>
                </a:lnTo>
                <a:lnTo>
                  <a:pt x="0" y="3311674"/>
                </a:lnTo>
                <a:lnTo>
                  <a:pt x="0" y="3038284"/>
                </a:lnTo>
                <a:lnTo>
                  <a:pt x="665556" y="3038284"/>
                </a:lnTo>
                <a:close/>
                <a:moveTo>
                  <a:pt x="888648" y="2289959"/>
                </a:moveTo>
                <a:lnTo>
                  <a:pt x="888648" y="2721286"/>
                </a:lnTo>
                <a:lnTo>
                  <a:pt x="709984" y="2548673"/>
                </a:lnTo>
                <a:lnTo>
                  <a:pt x="0" y="2548673"/>
                </a:lnTo>
                <a:lnTo>
                  <a:pt x="0" y="2485786"/>
                </a:lnTo>
                <a:lnTo>
                  <a:pt x="712089" y="2485786"/>
                </a:lnTo>
                <a:close/>
                <a:moveTo>
                  <a:pt x="888648" y="1475374"/>
                </a:moveTo>
                <a:lnTo>
                  <a:pt x="888648" y="1814078"/>
                </a:lnTo>
                <a:lnTo>
                  <a:pt x="0" y="2381235"/>
                </a:lnTo>
                <a:lnTo>
                  <a:pt x="0" y="2055071"/>
                </a:lnTo>
                <a:lnTo>
                  <a:pt x="676295" y="1628778"/>
                </a:lnTo>
                <a:lnTo>
                  <a:pt x="0" y="1628778"/>
                </a:lnTo>
                <a:lnTo>
                  <a:pt x="0" y="1565890"/>
                </a:lnTo>
                <a:lnTo>
                  <a:pt x="749924" y="1565890"/>
                </a:lnTo>
                <a:close/>
                <a:moveTo>
                  <a:pt x="152152" y="0"/>
                </a:moveTo>
                <a:lnTo>
                  <a:pt x="160558" y="0"/>
                </a:lnTo>
                <a:lnTo>
                  <a:pt x="309766" y="111566"/>
                </a:lnTo>
                <a:lnTo>
                  <a:pt x="911806" y="111566"/>
                </a:lnTo>
                <a:lnTo>
                  <a:pt x="911806" y="122081"/>
                </a:lnTo>
                <a:lnTo>
                  <a:pt x="735200" y="345000"/>
                </a:lnTo>
                <a:cubicBezTo>
                  <a:pt x="789557" y="374172"/>
                  <a:pt x="832745" y="415323"/>
                  <a:pt x="864764" y="468451"/>
                </a:cubicBezTo>
                <a:cubicBezTo>
                  <a:pt x="896782" y="521578"/>
                  <a:pt x="913164" y="588525"/>
                  <a:pt x="913908" y="669291"/>
                </a:cubicBezTo>
                <a:cubicBezTo>
                  <a:pt x="912599" y="779735"/>
                  <a:pt x="882262" y="877679"/>
                  <a:pt x="822897" y="963126"/>
                </a:cubicBezTo>
                <a:cubicBezTo>
                  <a:pt x="763533" y="1048575"/>
                  <a:pt x="682996" y="1115776"/>
                  <a:pt x="581287" y="1164729"/>
                </a:cubicBezTo>
                <a:cubicBezTo>
                  <a:pt x="479579" y="1213681"/>
                  <a:pt x="364554" y="1238638"/>
                  <a:pt x="236213" y="1239596"/>
                </a:cubicBezTo>
                <a:cubicBezTo>
                  <a:pt x="158111" y="1239033"/>
                  <a:pt x="84778" y="1230726"/>
                  <a:pt x="16213" y="1214675"/>
                </a:cubicBezTo>
                <a:lnTo>
                  <a:pt x="0" y="1208628"/>
                </a:lnTo>
                <a:lnTo>
                  <a:pt x="0" y="954177"/>
                </a:lnTo>
                <a:lnTo>
                  <a:pt x="63705" y="957785"/>
                </a:lnTo>
                <a:cubicBezTo>
                  <a:pt x="268808" y="955373"/>
                  <a:pt x="425799" y="914921"/>
                  <a:pt x="534679" y="836428"/>
                </a:cubicBezTo>
                <a:cubicBezTo>
                  <a:pt x="643559" y="757936"/>
                  <a:pt x="698485" y="655883"/>
                  <a:pt x="699459" y="530271"/>
                </a:cubicBezTo>
                <a:cubicBezTo>
                  <a:pt x="699547" y="499689"/>
                  <a:pt x="696212" y="471872"/>
                  <a:pt x="689453" y="446820"/>
                </a:cubicBezTo>
                <a:cubicBezTo>
                  <a:pt x="682695" y="421768"/>
                  <a:pt x="671988" y="399743"/>
                  <a:pt x="657330" y="380746"/>
                </a:cubicBezTo>
                <a:lnTo>
                  <a:pt x="309766" y="380746"/>
                </a:lnTo>
                <a:lnTo>
                  <a:pt x="162660" y="538694"/>
                </a:lnTo>
                <a:lnTo>
                  <a:pt x="152152" y="538694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39663FB-3AE4-4AD9-BC6D-2D39C6A38DCB}"/>
              </a:ext>
            </a:extLst>
          </p:cNvPr>
          <p:cNvSpPr/>
          <p:nvPr/>
        </p:nvSpPr>
        <p:spPr>
          <a:xfrm>
            <a:off x="16057940" y="1358314"/>
            <a:ext cx="702223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noFill/>
                <a:latin typeface="Bluu Next" panose="02000800000000000000" pitchFamily="50" charset="0"/>
                <a:cs typeface="Poppins" panose="00000500000000000000" pitchFamily="2" charset="0"/>
              </a:rPr>
              <a:t>WHAT</a:t>
            </a:r>
            <a:endParaRPr lang="en-ID" sz="16600" dirty="0"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noFill/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2CB83E-2735-427C-998F-35880A44F217}"/>
              </a:ext>
            </a:extLst>
          </p:cNvPr>
          <p:cNvSpPr/>
          <p:nvPr/>
        </p:nvSpPr>
        <p:spPr>
          <a:xfrm>
            <a:off x="9820426" y="1358314"/>
            <a:ext cx="702223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WHAT</a:t>
            </a:r>
            <a:endParaRPr lang="en-ID" sz="166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398120-AA95-49F3-A16D-233082D8FFCF}"/>
              </a:ext>
            </a:extLst>
          </p:cNvPr>
          <p:cNvSpPr/>
          <p:nvPr/>
        </p:nvSpPr>
        <p:spPr>
          <a:xfrm>
            <a:off x="9820426" y="3154529"/>
            <a:ext cx="1398346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YOU WAITING</a:t>
            </a:r>
            <a:endParaRPr lang="en-ID" sz="166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5F9301-C40F-4D66-A07A-35878CE2A6D5}"/>
              </a:ext>
            </a:extLst>
          </p:cNvPr>
          <p:cNvSpPr/>
          <p:nvPr/>
        </p:nvSpPr>
        <p:spPr>
          <a:xfrm>
            <a:off x="10026905" y="4950743"/>
            <a:ext cx="5141198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FOR?</a:t>
            </a:r>
            <a:endParaRPr lang="en-ID" sz="166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D0386BE-F2B3-48BE-AC08-4F9411807A00}"/>
              </a:ext>
            </a:extLst>
          </p:cNvPr>
          <p:cNvSpPr/>
          <p:nvPr/>
        </p:nvSpPr>
        <p:spPr>
          <a:xfrm>
            <a:off x="10176742" y="7707003"/>
            <a:ext cx="98707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I believe that design and development work better together when our namespace, tools, and models are in sync. </a:t>
            </a:r>
            <a:endParaRPr lang="en-ID" sz="4000" dirty="0">
              <a:solidFill>
                <a:schemeClr val="bg1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DD0E8E7-C6C5-4F19-A607-3785A4DCECCE}"/>
              </a:ext>
            </a:extLst>
          </p:cNvPr>
          <p:cNvSpPr txBox="1"/>
          <p:nvPr/>
        </p:nvSpPr>
        <p:spPr>
          <a:xfrm rot="21230346">
            <a:off x="-642018" y="11905033"/>
            <a:ext cx="27066025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Bluu Next" panose="02000800000000000000" pitchFamily="50" charset="0"/>
              </a:rPr>
              <a:t>Louder . Louder . Louder . Louder . Louder . Louder . </a:t>
            </a:r>
            <a:endParaRPr lang="en-ID" sz="9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E664A1-DA3D-4009-928C-0B8C243FB8CA}"/>
              </a:ext>
            </a:extLst>
          </p:cNvPr>
          <p:cNvSpPr/>
          <p:nvPr/>
        </p:nvSpPr>
        <p:spPr>
          <a:xfrm>
            <a:off x="21507517" y="6964695"/>
            <a:ext cx="5269412" cy="5220506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41300" b="1" dirty="0">
                <a:solidFill>
                  <a:schemeClr val="accent3"/>
                </a:solidFill>
                <a:latin typeface="Bluu Next" panose="02000800000000000000" pitchFamily="50" charset="0"/>
              </a:rPr>
              <a:t>What was the challenge?</a:t>
            </a:r>
            <a:endParaRPr lang="en-ID" sz="400000" b="1" dirty="0">
              <a:solidFill>
                <a:schemeClr val="accent3"/>
              </a:solidFill>
              <a:latin typeface="Bluu Next" panose="02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87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5B004AF-12E8-4B77-A9B8-16E30CEECC10}"/>
              </a:ext>
            </a:extLst>
          </p:cNvPr>
          <p:cNvSpPr/>
          <p:nvPr/>
        </p:nvSpPr>
        <p:spPr>
          <a:xfrm>
            <a:off x="4308682" y="2201185"/>
            <a:ext cx="6675104" cy="868296"/>
          </a:xfrm>
          <a:custGeom>
            <a:avLst/>
            <a:gdLst/>
            <a:ahLst/>
            <a:cxnLst/>
            <a:rect l="l" t="t" r="r" b="b"/>
            <a:pathLst>
              <a:path w="6675104" h="868296">
                <a:moveTo>
                  <a:pt x="6039386" y="52362"/>
                </a:moveTo>
                <a:lnTo>
                  <a:pt x="6039386" y="696763"/>
                </a:lnTo>
                <a:lnTo>
                  <a:pt x="6064667" y="696763"/>
                </a:lnTo>
                <a:cubicBezTo>
                  <a:pt x="6146346" y="696017"/>
                  <a:pt x="6216307" y="667500"/>
                  <a:pt x="6274550" y="611211"/>
                </a:cubicBezTo>
                <a:cubicBezTo>
                  <a:pt x="6332792" y="554922"/>
                  <a:pt x="6363251" y="475337"/>
                  <a:pt x="6365928" y="372455"/>
                </a:cubicBezTo>
                <a:cubicBezTo>
                  <a:pt x="6363251" y="257772"/>
                  <a:pt x="6332792" y="175467"/>
                  <a:pt x="6274550" y="125541"/>
                </a:cubicBezTo>
                <a:cubicBezTo>
                  <a:pt x="6216307" y="75614"/>
                  <a:pt x="6146346" y="51221"/>
                  <a:pt x="6064667" y="52362"/>
                </a:cubicBezTo>
                <a:close/>
                <a:moveTo>
                  <a:pt x="5610224" y="0"/>
                </a:moveTo>
                <a:lnTo>
                  <a:pt x="6100482" y="0"/>
                </a:lnTo>
                <a:cubicBezTo>
                  <a:pt x="6281964" y="909"/>
                  <a:pt x="6422746" y="31660"/>
                  <a:pt x="6522828" y="92252"/>
                </a:cubicBezTo>
                <a:cubicBezTo>
                  <a:pt x="6622908" y="152844"/>
                  <a:pt x="6673667" y="237822"/>
                  <a:pt x="6675104" y="347185"/>
                </a:cubicBezTo>
                <a:cubicBezTo>
                  <a:pt x="6674446" y="426638"/>
                  <a:pt x="6648418" y="496221"/>
                  <a:pt x="6597020" y="555931"/>
                </a:cubicBezTo>
                <a:cubicBezTo>
                  <a:pt x="6545623" y="615642"/>
                  <a:pt x="6472798" y="662586"/>
                  <a:pt x="6378548" y="696763"/>
                </a:cubicBezTo>
                <a:lnTo>
                  <a:pt x="6466512" y="868296"/>
                </a:lnTo>
                <a:lnTo>
                  <a:pt x="6180269" y="868296"/>
                </a:lnTo>
                <a:lnTo>
                  <a:pt x="6123656" y="747031"/>
                </a:lnTo>
                <a:cubicBezTo>
                  <a:pt x="6110006" y="748034"/>
                  <a:pt x="6096224" y="748645"/>
                  <a:pt x="6082310" y="748864"/>
                </a:cubicBezTo>
                <a:cubicBezTo>
                  <a:pt x="6068398" y="749082"/>
                  <a:pt x="6054090" y="749169"/>
                  <a:pt x="6039386" y="749125"/>
                </a:cubicBezTo>
                <a:lnTo>
                  <a:pt x="6039386" y="868296"/>
                </a:lnTo>
                <a:lnTo>
                  <a:pt x="5765996" y="868296"/>
                </a:lnTo>
                <a:lnTo>
                  <a:pt x="5765996" y="212408"/>
                </a:lnTo>
                <a:close/>
                <a:moveTo>
                  <a:pt x="4419600" y="0"/>
                </a:moveTo>
                <a:lnTo>
                  <a:pt x="5381332" y="0"/>
                </a:lnTo>
                <a:lnTo>
                  <a:pt x="5381332" y="492496"/>
                </a:lnTo>
                <a:lnTo>
                  <a:pt x="5366861" y="492496"/>
                </a:lnTo>
                <a:lnTo>
                  <a:pt x="5143612" y="54467"/>
                </a:lnTo>
                <a:lnTo>
                  <a:pt x="4850866" y="54467"/>
                </a:lnTo>
                <a:lnTo>
                  <a:pt x="4850866" y="677818"/>
                </a:lnTo>
                <a:lnTo>
                  <a:pt x="5341584" y="677818"/>
                </a:lnTo>
                <a:lnTo>
                  <a:pt x="5341584" y="732285"/>
                </a:lnTo>
                <a:lnTo>
                  <a:pt x="4850866" y="732285"/>
                </a:lnTo>
                <a:lnTo>
                  <a:pt x="4850866" y="868296"/>
                </a:lnTo>
                <a:lnTo>
                  <a:pt x="4577476" y="868296"/>
                </a:lnTo>
                <a:lnTo>
                  <a:pt x="4577476" y="178714"/>
                </a:lnTo>
                <a:close/>
                <a:moveTo>
                  <a:pt x="2971800" y="0"/>
                </a:moveTo>
                <a:lnTo>
                  <a:pt x="3413597" y="0"/>
                </a:lnTo>
                <a:cubicBezTo>
                  <a:pt x="3689246" y="997"/>
                  <a:pt x="3898638" y="61570"/>
                  <a:pt x="4041776" y="181720"/>
                </a:cubicBezTo>
                <a:cubicBezTo>
                  <a:pt x="4184912" y="301869"/>
                  <a:pt x="4256890" y="475610"/>
                  <a:pt x="4257706" y="702942"/>
                </a:cubicBezTo>
                <a:cubicBezTo>
                  <a:pt x="4257261" y="759457"/>
                  <a:pt x="4252318" y="813026"/>
                  <a:pt x="4242879" y="863648"/>
                </a:cubicBezTo>
                <a:lnTo>
                  <a:pt x="4241520" y="868296"/>
                </a:lnTo>
                <a:lnTo>
                  <a:pt x="3965426" y="868296"/>
                </a:lnTo>
                <a:lnTo>
                  <a:pt x="3973792" y="740840"/>
                </a:lnTo>
                <a:cubicBezTo>
                  <a:pt x="3972826" y="528936"/>
                  <a:pt x="3927372" y="362168"/>
                  <a:pt x="3837428" y="240535"/>
                </a:cubicBezTo>
                <a:cubicBezTo>
                  <a:pt x="3747484" y="118902"/>
                  <a:pt x="3618843" y="56880"/>
                  <a:pt x="3451505" y="54467"/>
                </a:cubicBezTo>
                <a:lnTo>
                  <a:pt x="3403067" y="54467"/>
                </a:lnTo>
                <a:lnTo>
                  <a:pt x="3403067" y="868296"/>
                </a:lnTo>
                <a:lnTo>
                  <a:pt x="3129677" y="868296"/>
                </a:lnTo>
                <a:lnTo>
                  <a:pt x="3129677" y="178687"/>
                </a:lnTo>
                <a:close/>
                <a:moveTo>
                  <a:pt x="2372052" y="0"/>
                </a:moveTo>
                <a:lnTo>
                  <a:pt x="2811802" y="0"/>
                </a:lnTo>
                <a:lnTo>
                  <a:pt x="2634980" y="178664"/>
                </a:lnTo>
                <a:lnTo>
                  <a:pt x="2634980" y="868296"/>
                </a:lnTo>
                <a:lnTo>
                  <a:pt x="2572093" y="868296"/>
                </a:lnTo>
                <a:lnTo>
                  <a:pt x="2572093" y="178664"/>
                </a:lnTo>
                <a:close/>
                <a:moveTo>
                  <a:pt x="1452220" y="0"/>
                </a:moveTo>
                <a:lnTo>
                  <a:pt x="1797205" y="0"/>
                </a:lnTo>
                <a:lnTo>
                  <a:pt x="2344524" y="868296"/>
                </a:lnTo>
                <a:lnTo>
                  <a:pt x="2020846" y="868296"/>
                </a:lnTo>
                <a:lnTo>
                  <a:pt x="1715084" y="389215"/>
                </a:lnTo>
                <a:lnTo>
                  <a:pt x="1715084" y="868296"/>
                </a:lnTo>
                <a:lnTo>
                  <a:pt x="1652197" y="868296"/>
                </a:lnTo>
                <a:lnTo>
                  <a:pt x="1652197" y="288150"/>
                </a:lnTo>
                <a:close/>
                <a:moveTo>
                  <a:pt x="919826" y="0"/>
                </a:moveTo>
                <a:lnTo>
                  <a:pt x="1330113" y="0"/>
                </a:lnTo>
                <a:lnTo>
                  <a:pt x="1161711" y="178664"/>
                </a:lnTo>
                <a:lnTo>
                  <a:pt x="1161711" y="868296"/>
                </a:lnTo>
                <a:lnTo>
                  <a:pt x="1098823" y="868296"/>
                </a:lnTo>
                <a:lnTo>
                  <a:pt x="1098823" y="178664"/>
                </a:lnTo>
                <a:close/>
                <a:moveTo>
                  <a:pt x="0" y="0"/>
                </a:moveTo>
                <a:lnTo>
                  <a:pt x="591311" y="0"/>
                </a:lnTo>
                <a:lnTo>
                  <a:pt x="433372" y="178664"/>
                </a:lnTo>
                <a:lnTo>
                  <a:pt x="433372" y="868296"/>
                </a:lnTo>
                <a:lnTo>
                  <a:pt x="157877" y="868296"/>
                </a:lnTo>
                <a:lnTo>
                  <a:pt x="157877" y="1786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16600" dirty="0">
              <a:latin typeface="Bluu Next" panose="02000800000000000000" pitchFamily="50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1D7BFD-3448-4710-83DB-E44B3F74F37F}"/>
              </a:ext>
            </a:extLst>
          </p:cNvPr>
          <p:cNvSpPr/>
          <p:nvPr/>
        </p:nvSpPr>
        <p:spPr>
          <a:xfrm>
            <a:off x="4132909" y="2635333"/>
            <a:ext cx="11429732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3900" dirty="0">
                <a:solidFill>
                  <a:srgbClr val="000000"/>
                </a:solidFill>
                <a:latin typeface="Bluu Next" panose="02000800000000000000" pitchFamily="50" charset="0"/>
              </a:rPr>
              <a:t>SYSTEM</a:t>
            </a:r>
            <a:endParaRPr lang="en-ID" sz="23900" dirty="0">
              <a:latin typeface="Bluu Next" panose="02000800000000000000" pitchFamily="50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66B123-4D92-4171-B2C2-2FD1B611A8C8}"/>
              </a:ext>
            </a:extLst>
          </p:cNvPr>
          <p:cNvSpPr/>
          <p:nvPr/>
        </p:nvSpPr>
        <p:spPr>
          <a:xfrm>
            <a:off x="4132909" y="6405596"/>
            <a:ext cx="1027966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era of design systems is booming, and with good reason. The methodologies behind design systems can simplify development tremendously.</a:t>
            </a:r>
            <a:endParaRPr lang="en-ID" sz="6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C2283B-0217-46F4-A483-491981BD4069}"/>
              </a:ext>
            </a:extLst>
          </p:cNvPr>
          <p:cNvCxnSpPr/>
          <p:nvPr/>
        </p:nvCxnSpPr>
        <p:spPr>
          <a:xfrm>
            <a:off x="3461657" y="0"/>
            <a:ext cx="0" cy="136794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0C8921EE-5E02-4F8F-A275-C456048C55A0}"/>
              </a:ext>
            </a:extLst>
          </p:cNvPr>
          <p:cNvSpPr/>
          <p:nvPr/>
        </p:nvSpPr>
        <p:spPr>
          <a:xfrm>
            <a:off x="17199995" y="3069481"/>
            <a:ext cx="67498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designer who has served the industry for over a decade.</a:t>
            </a:r>
            <a:endParaRPr lang="en-ID" sz="3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C288494-4B6F-4BED-B58D-4517DC49D7D0}"/>
              </a:ext>
            </a:extLst>
          </p:cNvPr>
          <p:cNvSpPr/>
          <p:nvPr/>
        </p:nvSpPr>
        <p:spPr>
          <a:xfrm>
            <a:off x="12779929" y="12177475"/>
            <a:ext cx="12050485" cy="1567524"/>
          </a:xfrm>
          <a:custGeom>
            <a:avLst/>
            <a:gdLst/>
            <a:ahLst/>
            <a:cxnLst/>
            <a:rect l="l" t="t" r="r" b="b"/>
            <a:pathLst>
              <a:path w="6675104" h="868296">
                <a:moveTo>
                  <a:pt x="6039386" y="52362"/>
                </a:moveTo>
                <a:lnTo>
                  <a:pt x="6039386" y="696763"/>
                </a:lnTo>
                <a:lnTo>
                  <a:pt x="6064667" y="696763"/>
                </a:lnTo>
                <a:cubicBezTo>
                  <a:pt x="6146346" y="696017"/>
                  <a:pt x="6216307" y="667500"/>
                  <a:pt x="6274550" y="611211"/>
                </a:cubicBezTo>
                <a:cubicBezTo>
                  <a:pt x="6332792" y="554922"/>
                  <a:pt x="6363251" y="475337"/>
                  <a:pt x="6365928" y="372455"/>
                </a:cubicBezTo>
                <a:cubicBezTo>
                  <a:pt x="6363251" y="257772"/>
                  <a:pt x="6332792" y="175467"/>
                  <a:pt x="6274550" y="125541"/>
                </a:cubicBezTo>
                <a:cubicBezTo>
                  <a:pt x="6216307" y="75614"/>
                  <a:pt x="6146346" y="51221"/>
                  <a:pt x="6064667" y="52362"/>
                </a:cubicBezTo>
                <a:close/>
                <a:moveTo>
                  <a:pt x="5610224" y="0"/>
                </a:moveTo>
                <a:lnTo>
                  <a:pt x="6100482" y="0"/>
                </a:lnTo>
                <a:cubicBezTo>
                  <a:pt x="6281964" y="909"/>
                  <a:pt x="6422746" y="31660"/>
                  <a:pt x="6522828" y="92252"/>
                </a:cubicBezTo>
                <a:cubicBezTo>
                  <a:pt x="6622908" y="152844"/>
                  <a:pt x="6673667" y="237822"/>
                  <a:pt x="6675104" y="347185"/>
                </a:cubicBezTo>
                <a:cubicBezTo>
                  <a:pt x="6674446" y="426638"/>
                  <a:pt x="6648418" y="496221"/>
                  <a:pt x="6597020" y="555931"/>
                </a:cubicBezTo>
                <a:cubicBezTo>
                  <a:pt x="6545623" y="615642"/>
                  <a:pt x="6472798" y="662586"/>
                  <a:pt x="6378548" y="696763"/>
                </a:cubicBezTo>
                <a:lnTo>
                  <a:pt x="6466512" y="868296"/>
                </a:lnTo>
                <a:lnTo>
                  <a:pt x="6180269" y="868296"/>
                </a:lnTo>
                <a:lnTo>
                  <a:pt x="6123656" y="747031"/>
                </a:lnTo>
                <a:cubicBezTo>
                  <a:pt x="6110006" y="748034"/>
                  <a:pt x="6096224" y="748645"/>
                  <a:pt x="6082310" y="748864"/>
                </a:cubicBezTo>
                <a:cubicBezTo>
                  <a:pt x="6068398" y="749082"/>
                  <a:pt x="6054090" y="749169"/>
                  <a:pt x="6039386" y="749125"/>
                </a:cubicBezTo>
                <a:lnTo>
                  <a:pt x="6039386" y="868296"/>
                </a:lnTo>
                <a:lnTo>
                  <a:pt x="5765996" y="868296"/>
                </a:lnTo>
                <a:lnTo>
                  <a:pt x="5765996" y="212408"/>
                </a:lnTo>
                <a:close/>
                <a:moveTo>
                  <a:pt x="4419600" y="0"/>
                </a:moveTo>
                <a:lnTo>
                  <a:pt x="5381332" y="0"/>
                </a:lnTo>
                <a:lnTo>
                  <a:pt x="5381332" y="492496"/>
                </a:lnTo>
                <a:lnTo>
                  <a:pt x="5366861" y="492496"/>
                </a:lnTo>
                <a:lnTo>
                  <a:pt x="5143612" y="54467"/>
                </a:lnTo>
                <a:lnTo>
                  <a:pt x="4850866" y="54467"/>
                </a:lnTo>
                <a:lnTo>
                  <a:pt x="4850866" y="677818"/>
                </a:lnTo>
                <a:lnTo>
                  <a:pt x="5341584" y="677818"/>
                </a:lnTo>
                <a:lnTo>
                  <a:pt x="5341584" y="732285"/>
                </a:lnTo>
                <a:lnTo>
                  <a:pt x="4850866" y="732285"/>
                </a:lnTo>
                <a:lnTo>
                  <a:pt x="4850866" y="868296"/>
                </a:lnTo>
                <a:lnTo>
                  <a:pt x="4577476" y="868296"/>
                </a:lnTo>
                <a:lnTo>
                  <a:pt x="4577476" y="178714"/>
                </a:lnTo>
                <a:close/>
                <a:moveTo>
                  <a:pt x="2971800" y="0"/>
                </a:moveTo>
                <a:lnTo>
                  <a:pt x="3413597" y="0"/>
                </a:lnTo>
                <a:cubicBezTo>
                  <a:pt x="3689246" y="997"/>
                  <a:pt x="3898638" y="61570"/>
                  <a:pt x="4041776" y="181720"/>
                </a:cubicBezTo>
                <a:cubicBezTo>
                  <a:pt x="4184912" y="301869"/>
                  <a:pt x="4256890" y="475610"/>
                  <a:pt x="4257706" y="702942"/>
                </a:cubicBezTo>
                <a:cubicBezTo>
                  <a:pt x="4257261" y="759457"/>
                  <a:pt x="4252318" y="813026"/>
                  <a:pt x="4242879" y="863648"/>
                </a:cubicBezTo>
                <a:lnTo>
                  <a:pt x="4241520" y="868296"/>
                </a:lnTo>
                <a:lnTo>
                  <a:pt x="3965426" y="868296"/>
                </a:lnTo>
                <a:lnTo>
                  <a:pt x="3973792" y="740840"/>
                </a:lnTo>
                <a:cubicBezTo>
                  <a:pt x="3972826" y="528936"/>
                  <a:pt x="3927372" y="362168"/>
                  <a:pt x="3837428" y="240535"/>
                </a:cubicBezTo>
                <a:cubicBezTo>
                  <a:pt x="3747484" y="118902"/>
                  <a:pt x="3618843" y="56880"/>
                  <a:pt x="3451505" y="54467"/>
                </a:cubicBezTo>
                <a:lnTo>
                  <a:pt x="3403067" y="54467"/>
                </a:lnTo>
                <a:lnTo>
                  <a:pt x="3403067" y="868296"/>
                </a:lnTo>
                <a:lnTo>
                  <a:pt x="3129677" y="868296"/>
                </a:lnTo>
                <a:lnTo>
                  <a:pt x="3129677" y="178687"/>
                </a:lnTo>
                <a:close/>
                <a:moveTo>
                  <a:pt x="2372052" y="0"/>
                </a:moveTo>
                <a:lnTo>
                  <a:pt x="2811802" y="0"/>
                </a:lnTo>
                <a:lnTo>
                  <a:pt x="2634980" y="178664"/>
                </a:lnTo>
                <a:lnTo>
                  <a:pt x="2634980" y="868296"/>
                </a:lnTo>
                <a:lnTo>
                  <a:pt x="2572093" y="868296"/>
                </a:lnTo>
                <a:lnTo>
                  <a:pt x="2572093" y="178664"/>
                </a:lnTo>
                <a:close/>
                <a:moveTo>
                  <a:pt x="1452220" y="0"/>
                </a:moveTo>
                <a:lnTo>
                  <a:pt x="1797205" y="0"/>
                </a:lnTo>
                <a:lnTo>
                  <a:pt x="2344524" y="868296"/>
                </a:lnTo>
                <a:lnTo>
                  <a:pt x="2020846" y="868296"/>
                </a:lnTo>
                <a:lnTo>
                  <a:pt x="1715084" y="389215"/>
                </a:lnTo>
                <a:lnTo>
                  <a:pt x="1715084" y="868296"/>
                </a:lnTo>
                <a:lnTo>
                  <a:pt x="1652197" y="868296"/>
                </a:lnTo>
                <a:lnTo>
                  <a:pt x="1652197" y="288150"/>
                </a:lnTo>
                <a:close/>
                <a:moveTo>
                  <a:pt x="919826" y="0"/>
                </a:moveTo>
                <a:lnTo>
                  <a:pt x="1330113" y="0"/>
                </a:lnTo>
                <a:lnTo>
                  <a:pt x="1161711" y="178664"/>
                </a:lnTo>
                <a:lnTo>
                  <a:pt x="1161711" y="868296"/>
                </a:lnTo>
                <a:lnTo>
                  <a:pt x="1098823" y="868296"/>
                </a:lnTo>
                <a:lnTo>
                  <a:pt x="1098823" y="178664"/>
                </a:lnTo>
                <a:close/>
                <a:moveTo>
                  <a:pt x="0" y="0"/>
                </a:moveTo>
                <a:lnTo>
                  <a:pt x="591311" y="0"/>
                </a:lnTo>
                <a:lnTo>
                  <a:pt x="433372" y="178664"/>
                </a:lnTo>
                <a:lnTo>
                  <a:pt x="433372" y="868296"/>
                </a:lnTo>
                <a:lnTo>
                  <a:pt x="157877" y="868296"/>
                </a:lnTo>
                <a:lnTo>
                  <a:pt x="157877" y="1786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16600" dirty="0">
              <a:latin typeface="Bluu Next" panose="02000800000000000000" pitchFamily="50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E38A207-9070-420C-BD19-4C6E4E963C9B}"/>
              </a:ext>
            </a:extLst>
          </p:cNvPr>
          <p:cNvSpPr/>
          <p:nvPr/>
        </p:nvSpPr>
        <p:spPr>
          <a:xfrm>
            <a:off x="18805171" y="7576457"/>
            <a:ext cx="3956858" cy="39568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6A3F170-E357-4DC2-B875-2199266925FE}"/>
              </a:ext>
            </a:extLst>
          </p:cNvPr>
          <p:cNvSpPr/>
          <p:nvPr/>
        </p:nvSpPr>
        <p:spPr>
          <a:xfrm>
            <a:off x="16618082" y="5961720"/>
            <a:ext cx="3956858" cy="39568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68EC3AF-CBAA-468F-9CAF-3A74246101DC}"/>
              </a:ext>
            </a:extLst>
          </p:cNvPr>
          <p:cNvSpPr/>
          <p:nvPr/>
        </p:nvSpPr>
        <p:spPr>
          <a:xfrm>
            <a:off x="19454976" y="6073764"/>
            <a:ext cx="2361227" cy="236122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35344E9-E6E7-4129-A078-24CE4D4BE2E8}"/>
              </a:ext>
            </a:extLst>
          </p:cNvPr>
          <p:cNvSpPr/>
          <p:nvPr/>
        </p:nvSpPr>
        <p:spPr>
          <a:xfrm rot="16200000">
            <a:off x="-5066183" y="6548465"/>
            <a:ext cx="133869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6000" dirty="0">
                <a:latin typeface="Bluu Next" panose="02000800000000000000" pitchFamily="50" charset="0"/>
                <a:cs typeface="Poppins" panose="00000500000000000000" pitchFamily="2" charset="0"/>
              </a:rPr>
              <a:t>Important to prevent future developers.</a:t>
            </a:r>
          </a:p>
        </p:txBody>
      </p:sp>
    </p:spTree>
    <p:extLst>
      <p:ext uri="{BB962C8B-B14F-4D97-AF65-F5344CB8AC3E}">
        <p14:creationId xmlns:p14="http://schemas.microsoft.com/office/powerpoint/2010/main" val="3804251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82236AE-1244-4716-A0A3-CFEDD3B7CDFD}"/>
              </a:ext>
            </a:extLst>
          </p:cNvPr>
          <p:cNvSpPr/>
          <p:nvPr/>
        </p:nvSpPr>
        <p:spPr>
          <a:xfrm>
            <a:off x="-859769" y="-1362586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rgbClr val="C00000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7B16AD8-A2BF-4C75-83AB-8182103573C2}"/>
              </a:ext>
            </a:extLst>
          </p:cNvPr>
          <p:cNvSpPr/>
          <p:nvPr/>
        </p:nvSpPr>
        <p:spPr>
          <a:xfrm>
            <a:off x="-859769" y="2262357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rgbClr val="C00000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E572AB-BDC4-4F98-B1C3-24B9FA2C5D34}"/>
              </a:ext>
            </a:extLst>
          </p:cNvPr>
          <p:cNvSpPr/>
          <p:nvPr/>
        </p:nvSpPr>
        <p:spPr>
          <a:xfrm>
            <a:off x="-859769" y="6017929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rgbClr val="C00000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D76497-683D-4BAD-A557-B5A12FD001A0}"/>
              </a:ext>
            </a:extLst>
          </p:cNvPr>
          <p:cNvSpPr/>
          <p:nvPr/>
        </p:nvSpPr>
        <p:spPr>
          <a:xfrm>
            <a:off x="-859769" y="9871472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rgbClr val="C00000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5D4582-5D4A-4D50-9857-9B3F9CEC7E5A}"/>
              </a:ext>
            </a:extLst>
          </p:cNvPr>
          <p:cNvSpPr/>
          <p:nvPr/>
        </p:nvSpPr>
        <p:spPr>
          <a:xfrm>
            <a:off x="2220686" y="1960826"/>
            <a:ext cx="14238514" cy="10448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232AD-1850-4495-80FA-DFF5CDCAB3A6}"/>
              </a:ext>
            </a:extLst>
          </p:cNvPr>
          <p:cNvSpPr/>
          <p:nvPr/>
        </p:nvSpPr>
        <p:spPr>
          <a:xfrm>
            <a:off x="2745316" y="4055097"/>
            <a:ext cx="1044388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9900" dirty="0">
                <a:solidFill>
                  <a:schemeClr val="bg1"/>
                </a:solidFill>
                <a:latin typeface="Bluu Next" panose="02000800000000000000" pitchFamily="50" charset="0"/>
              </a:rPr>
              <a:t>OWNERS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FB561F-0FCA-42BD-81E5-101778442B71}"/>
              </a:ext>
            </a:extLst>
          </p:cNvPr>
          <p:cNvSpPr/>
          <p:nvPr/>
        </p:nvSpPr>
        <p:spPr>
          <a:xfrm>
            <a:off x="2745316" y="6839744"/>
            <a:ext cx="103252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4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Important to prevent future developers.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740E09-7E57-4438-8E6E-5BFEBC083F0E}"/>
              </a:ext>
            </a:extLst>
          </p:cNvPr>
          <p:cNvSpPr/>
          <p:nvPr/>
        </p:nvSpPr>
        <p:spPr>
          <a:xfrm>
            <a:off x="2745316" y="1960826"/>
            <a:ext cx="508023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9900" dirty="0">
                <a:solidFill>
                  <a:schemeClr val="bg1"/>
                </a:solidFill>
                <a:latin typeface="Bluu Next" panose="02000800000000000000" pitchFamily="50" charset="0"/>
              </a:rPr>
              <a:t>THE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75C1E0-EF94-4ABC-8DA2-49347C7A6343}"/>
              </a:ext>
            </a:extLst>
          </p:cNvPr>
          <p:cNvSpPr/>
          <p:nvPr/>
        </p:nvSpPr>
        <p:spPr>
          <a:xfrm>
            <a:off x="14956972" y="4173373"/>
            <a:ext cx="8229600" cy="8915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B04F61-87BF-4AC0-A770-7200727C02BA}"/>
              </a:ext>
            </a:extLst>
          </p:cNvPr>
          <p:cNvSpPr/>
          <p:nvPr/>
        </p:nvSpPr>
        <p:spPr>
          <a:xfrm>
            <a:off x="2745316" y="8631073"/>
            <a:ext cx="7828409" cy="2256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Styled-system allowed us to create building-block components that only permit specific properties to be configured, providing the exact limitations we needed</a:t>
            </a:r>
            <a:endParaRPr lang="en-ID" sz="2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7FC7B68-E70E-437D-9E26-268296F69754}"/>
              </a:ext>
            </a:extLst>
          </p:cNvPr>
          <p:cNvCxnSpPr/>
          <p:nvPr/>
        </p:nvCxnSpPr>
        <p:spPr>
          <a:xfrm>
            <a:off x="2745316" y="8066314"/>
            <a:ext cx="78284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8E9C359-DA1A-4FF6-B326-887139422EB5}"/>
              </a:ext>
            </a:extLst>
          </p:cNvPr>
          <p:cNvSpPr/>
          <p:nvPr/>
        </p:nvSpPr>
        <p:spPr>
          <a:xfrm>
            <a:off x="15753674" y="6122694"/>
            <a:ext cx="823760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 err="1">
                <a:solidFill>
                  <a:schemeClr val="bg1"/>
                </a:solidFill>
                <a:latin typeface="Nexa Bold" panose="02000000000000000000" pitchFamily="50" charset="0"/>
              </a:rPr>
              <a:t>Upporting</a:t>
            </a:r>
            <a:r>
              <a:rPr lang="en-US" sz="8000" dirty="0">
                <a:solidFill>
                  <a:schemeClr val="bg1"/>
                </a:solidFill>
                <a:latin typeface="Nexa Bold" panose="02000000000000000000" pitchFamily="50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Nexa Bold" panose="02000000000000000000" pitchFamily="50" charset="0"/>
              </a:rPr>
              <a:t>Themeable</a:t>
            </a:r>
            <a:r>
              <a:rPr lang="en-US" sz="8000" dirty="0">
                <a:solidFill>
                  <a:schemeClr val="bg1"/>
                </a:solidFill>
                <a:latin typeface="Nexa Bold" panose="02000000000000000000" pitchFamily="50" charset="0"/>
              </a:rPr>
              <a:t> Colors, Fonts, And Spacing.</a:t>
            </a:r>
            <a:endParaRPr lang="en-ID" sz="1028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8A388C-FD61-46D7-94EB-FAE6C5CFA331}"/>
              </a:ext>
            </a:extLst>
          </p:cNvPr>
          <p:cNvSpPr/>
          <p:nvPr/>
        </p:nvSpPr>
        <p:spPr>
          <a:xfrm>
            <a:off x="13579167" y="1139432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solidFill>
                  <a:schemeClr val="accent3"/>
                </a:solidFill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solidFill>
                <a:schemeClr val="accent3"/>
              </a:solidFill>
              <a:latin typeface="Bluu Next" panose="02000800000000000000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7AC14D6-4C47-423F-BAA9-C6640720773F}"/>
              </a:ext>
            </a:extLst>
          </p:cNvPr>
          <p:cNvSpPr/>
          <p:nvPr/>
        </p:nvSpPr>
        <p:spPr>
          <a:xfrm>
            <a:off x="21748091" y="11244217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solidFill>
                  <a:schemeClr val="accent3"/>
                </a:solidFill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solidFill>
                <a:schemeClr val="accent3"/>
              </a:solidFill>
              <a:latin typeface="Bluu Next" panose="02000800000000000000" pitchFamily="50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9A70F9A-B7D7-4649-B9D6-7C2BFF0180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023268" y="9720326"/>
            <a:ext cx="3652313" cy="117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993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2997D29F-5BF5-4757-807D-CB8B5D5ADE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63" r="6263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5BD00AAB-4252-4B59-8261-4A7F108F36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49" r="6249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CAEF70C2-6BEC-491A-B408-B959643AC87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63" r="6263"/>
          <a:stretch>
            <a:fillRect/>
          </a:stretch>
        </p:blipFill>
        <p:spPr/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148DBFE-422E-479D-A0EF-05F5A94F20E1}"/>
              </a:ext>
            </a:extLst>
          </p:cNvPr>
          <p:cNvSpPr/>
          <p:nvPr/>
        </p:nvSpPr>
        <p:spPr>
          <a:xfrm>
            <a:off x="7276020" y="10557858"/>
            <a:ext cx="43895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Strategist, designer and founder at here.</a:t>
            </a:r>
            <a:endParaRPr lang="en-ID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3FCEF6-0694-4A64-B9B6-AD8828CD685F}"/>
              </a:ext>
            </a:extLst>
          </p:cNvPr>
          <p:cNvSpPr/>
          <p:nvPr/>
        </p:nvSpPr>
        <p:spPr>
          <a:xfrm>
            <a:off x="7276020" y="9680696"/>
            <a:ext cx="47497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HANAH MARIE</a:t>
            </a:r>
            <a:endParaRPr lang="en-ID" sz="44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E2A14C-1E08-4D36-8257-050D0249B342}"/>
              </a:ext>
            </a:extLst>
          </p:cNvPr>
          <p:cNvSpPr/>
          <p:nvPr/>
        </p:nvSpPr>
        <p:spPr>
          <a:xfrm>
            <a:off x="12995565" y="10557858"/>
            <a:ext cx="43895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Strategist, designer and founder at here.</a:t>
            </a:r>
            <a:endParaRPr lang="en-ID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B40F6E6-638D-4432-9E78-BB8DFF2A2A90}"/>
              </a:ext>
            </a:extLst>
          </p:cNvPr>
          <p:cNvSpPr/>
          <p:nvPr/>
        </p:nvSpPr>
        <p:spPr>
          <a:xfrm>
            <a:off x="12995565" y="9680696"/>
            <a:ext cx="43895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VICTORIA SUIE</a:t>
            </a:r>
            <a:endParaRPr lang="en-ID" sz="44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D267000-E907-4431-ADCF-123EFFA75B98}"/>
              </a:ext>
            </a:extLst>
          </p:cNvPr>
          <p:cNvSpPr/>
          <p:nvPr/>
        </p:nvSpPr>
        <p:spPr>
          <a:xfrm>
            <a:off x="18780826" y="10525052"/>
            <a:ext cx="43895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Strategist, designer and founder at here.</a:t>
            </a:r>
            <a:endParaRPr lang="en-ID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601F9-B22F-4E3D-9745-776577B61166}"/>
              </a:ext>
            </a:extLst>
          </p:cNvPr>
          <p:cNvSpPr/>
          <p:nvPr/>
        </p:nvSpPr>
        <p:spPr>
          <a:xfrm>
            <a:off x="18780826" y="9647890"/>
            <a:ext cx="48490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JHON ANTHONY</a:t>
            </a:r>
            <a:endParaRPr lang="en-ID" sz="44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B72F947-0A19-4F4C-8513-6EBD659A4708}"/>
              </a:ext>
            </a:extLst>
          </p:cNvPr>
          <p:cNvSpPr/>
          <p:nvPr/>
        </p:nvSpPr>
        <p:spPr>
          <a:xfrm>
            <a:off x="1175906" y="470713"/>
            <a:ext cx="1487618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9900" dirty="0">
                <a:solidFill>
                  <a:schemeClr val="bg1"/>
                </a:solidFill>
                <a:latin typeface="Bluu Next" panose="02000800000000000000" pitchFamily="50" charset="0"/>
              </a:rPr>
              <a:t>Louder-Team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B346870-D60C-4701-819A-8510D7FF5264}"/>
              </a:ext>
            </a:extLst>
          </p:cNvPr>
          <p:cNvSpPr/>
          <p:nvPr/>
        </p:nvSpPr>
        <p:spPr>
          <a:xfrm>
            <a:off x="1407414" y="4312385"/>
            <a:ext cx="4439205" cy="5931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Everything I design is customer-driven, because in the end, it’s not about what we think is best—it’s about what engages your customers.</a:t>
            </a:r>
            <a:endParaRPr lang="en-ID" sz="32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836B729-91BA-439C-8097-E0CA38CB9522}"/>
              </a:ext>
            </a:extLst>
          </p:cNvPr>
          <p:cNvSpPr/>
          <p:nvPr/>
        </p:nvSpPr>
        <p:spPr>
          <a:xfrm>
            <a:off x="12635346" y="3546765"/>
            <a:ext cx="4849091" cy="8312727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6E4AD06-2C3D-44FA-94CD-0E8D4008BCF6}"/>
              </a:ext>
            </a:extLst>
          </p:cNvPr>
          <p:cNvSpPr/>
          <p:nvPr/>
        </p:nvSpPr>
        <p:spPr>
          <a:xfrm>
            <a:off x="18454253" y="3546765"/>
            <a:ext cx="4849091" cy="8312727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25C5B35-5F67-42AC-9867-338AA4BD2D15}"/>
              </a:ext>
            </a:extLst>
          </p:cNvPr>
          <p:cNvSpPr/>
          <p:nvPr/>
        </p:nvSpPr>
        <p:spPr>
          <a:xfrm>
            <a:off x="6795653" y="3546765"/>
            <a:ext cx="4849091" cy="8312727"/>
          </a:xfrm>
          <a:prstGeom prst="rect">
            <a:avLst/>
          </a:prstGeom>
          <a:noFill/>
          <a:ln w="762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0E9F0B8-AE27-4D85-9509-D359CD04679C}"/>
              </a:ext>
            </a:extLst>
          </p:cNvPr>
          <p:cNvCxnSpPr/>
          <p:nvPr/>
        </p:nvCxnSpPr>
        <p:spPr>
          <a:xfrm>
            <a:off x="0" y="12382006"/>
            <a:ext cx="6270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F390788-211B-4BC4-BF4E-9548AED3F346}"/>
              </a:ext>
            </a:extLst>
          </p:cNvPr>
          <p:cNvCxnSpPr/>
          <p:nvPr/>
        </p:nvCxnSpPr>
        <p:spPr>
          <a:xfrm>
            <a:off x="0" y="12839206"/>
            <a:ext cx="6270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971E3B-2A75-4559-8D21-D195467AB946}"/>
              </a:ext>
            </a:extLst>
          </p:cNvPr>
          <p:cNvCxnSpPr/>
          <p:nvPr/>
        </p:nvCxnSpPr>
        <p:spPr>
          <a:xfrm>
            <a:off x="0" y="13329064"/>
            <a:ext cx="6270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EE4CB52B-8248-49CA-9E16-0AF05C099AA0}"/>
              </a:ext>
            </a:extLst>
          </p:cNvPr>
          <p:cNvSpPr/>
          <p:nvPr/>
        </p:nvSpPr>
        <p:spPr>
          <a:xfrm>
            <a:off x="6567054" y="11751709"/>
            <a:ext cx="1487618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9900" dirty="0">
                <a:solidFill>
                  <a:schemeClr val="bg1"/>
                </a:solidFill>
                <a:latin typeface="Bluu Next" panose="02000800000000000000" pitchFamily="50" charset="0"/>
              </a:rPr>
              <a:t>Louder-Team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3FF63EE-527A-4F1B-9F95-9DEBC93826ED}"/>
              </a:ext>
            </a:extLst>
          </p:cNvPr>
          <p:cNvCxnSpPr/>
          <p:nvPr/>
        </p:nvCxnSpPr>
        <p:spPr>
          <a:xfrm>
            <a:off x="16687800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810BF7F-AEF2-4F62-972B-CF598E56D5C7}"/>
              </a:ext>
            </a:extLst>
          </p:cNvPr>
          <p:cNvCxnSpPr/>
          <p:nvPr/>
        </p:nvCxnSpPr>
        <p:spPr>
          <a:xfrm>
            <a:off x="17385073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05F779E-6A2B-4B97-BE4A-237429E4E1E4}"/>
              </a:ext>
            </a:extLst>
          </p:cNvPr>
          <p:cNvCxnSpPr/>
          <p:nvPr/>
        </p:nvCxnSpPr>
        <p:spPr>
          <a:xfrm>
            <a:off x="18168845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507FECA-28E9-4070-A1AD-5417915490C5}"/>
              </a:ext>
            </a:extLst>
          </p:cNvPr>
          <p:cNvCxnSpPr/>
          <p:nvPr/>
        </p:nvCxnSpPr>
        <p:spPr>
          <a:xfrm>
            <a:off x="18780826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D1E4706-8AC3-4727-820A-B821E5897444}"/>
              </a:ext>
            </a:extLst>
          </p:cNvPr>
          <p:cNvCxnSpPr/>
          <p:nvPr/>
        </p:nvCxnSpPr>
        <p:spPr>
          <a:xfrm>
            <a:off x="19463657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B57741B-671E-45D4-802B-8974A2913AFD}"/>
              </a:ext>
            </a:extLst>
          </p:cNvPr>
          <p:cNvCxnSpPr/>
          <p:nvPr/>
        </p:nvCxnSpPr>
        <p:spPr>
          <a:xfrm>
            <a:off x="20160930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989331F-E665-475D-9649-1CD773C310C2}"/>
              </a:ext>
            </a:extLst>
          </p:cNvPr>
          <p:cNvCxnSpPr/>
          <p:nvPr/>
        </p:nvCxnSpPr>
        <p:spPr>
          <a:xfrm>
            <a:off x="20944702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2113D4A-15F2-4336-8184-A73191F125EB}"/>
              </a:ext>
            </a:extLst>
          </p:cNvPr>
          <p:cNvCxnSpPr/>
          <p:nvPr/>
        </p:nvCxnSpPr>
        <p:spPr>
          <a:xfrm>
            <a:off x="21556683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8BB92-6DDF-41A3-B0FC-8AF368AD6D08}"/>
              </a:ext>
            </a:extLst>
          </p:cNvPr>
          <p:cNvCxnSpPr/>
          <p:nvPr/>
        </p:nvCxnSpPr>
        <p:spPr>
          <a:xfrm>
            <a:off x="22141542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DE4B950-9D81-4862-A108-5F957EB12875}"/>
              </a:ext>
            </a:extLst>
          </p:cNvPr>
          <p:cNvCxnSpPr/>
          <p:nvPr/>
        </p:nvCxnSpPr>
        <p:spPr>
          <a:xfrm>
            <a:off x="22838815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C6C9C4E-D51A-47CB-B8E4-A08A9F5382F3}"/>
              </a:ext>
            </a:extLst>
          </p:cNvPr>
          <p:cNvCxnSpPr/>
          <p:nvPr/>
        </p:nvCxnSpPr>
        <p:spPr>
          <a:xfrm>
            <a:off x="23622587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D15112F-E380-4B9C-A0BC-20E89C614923}"/>
              </a:ext>
            </a:extLst>
          </p:cNvPr>
          <p:cNvCxnSpPr/>
          <p:nvPr/>
        </p:nvCxnSpPr>
        <p:spPr>
          <a:xfrm>
            <a:off x="24234568" y="0"/>
            <a:ext cx="0" cy="28411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027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70DFE415-3711-4C77-AF15-E3CD38FF627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78" b="39324"/>
          <a:stretch/>
        </p:blipFill>
        <p:spPr>
          <a:xfrm>
            <a:off x="12239626" y="3675964"/>
            <a:ext cx="6119813" cy="4775308"/>
          </a:xfrm>
        </p:spPr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DD12D03A-ED02-401E-A7D6-2A1554D1EC7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81" r="7281"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D0F53FB3-F866-47CD-8EF9-CF542A38519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77" b="27501"/>
          <a:stretch/>
        </p:blipFill>
        <p:spPr>
          <a:xfrm>
            <a:off x="6119814" y="3675964"/>
            <a:ext cx="6119813" cy="4775308"/>
          </a:xfrm>
        </p:spPr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E827F756-51F0-4F23-A2B5-14BEF94B29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316" b="21316"/>
          <a:stretch>
            <a:fillRect/>
          </a:stretch>
        </p:blipFill>
        <p:spPr/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22FB58D-4AF4-46A8-9FA5-1ECC0354EA9D}"/>
              </a:ext>
            </a:extLst>
          </p:cNvPr>
          <p:cNvSpPr/>
          <p:nvPr/>
        </p:nvSpPr>
        <p:spPr>
          <a:xfrm>
            <a:off x="1175906" y="4486263"/>
            <a:ext cx="9999853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9900" dirty="0">
                <a:solidFill>
                  <a:schemeClr val="accent1"/>
                </a:solidFill>
                <a:latin typeface="Bluu Next" panose="02000800000000000000" pitchFamily="50" charset="0"/>
              </a:rPr>
              <a:t>Featured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0D66319-A005-41B1-AA8C-72C3B883867A}"/>
              </a:ext>
            </a:extLst>
          </p:cNvPr>
          <p:cNvSpPr/>
          <p:nvPr/>
        </p:nvSpPr>
        <p:spPr>
          <a:xfrm>
            <a:off x="1368469" y="7121864"/>
            <a:ext cx="9550449" cy="616172"/>
          </a:xfrm>
          <a:custGeom>
            <a:avLst/>
            <a:gdLst/>
            <a:ahLst/>
            <a:cxnLst/>
            <a:rect l="l" t="t" r="r" b="b"/>
            <a:pathLst>
              <a:path w="9550449" h="616172">
                <a:moveTo>
                  <a:pt x="8284849" y="0"/>
                </a:moveTo>
                <a:lnTo>
                  <a:pt x="8607808" y="0"/>
                </a:lnTo>
                <a:lnTo>
                  <a:pt x="8610664" y="16303"/>
                </a:lnTo>
                <a:cubicBezTo>
                  <a:pt x="8627345" y="85161"/>
                  <a:pt x="8651721" y="145221"/>
                  <a:pt x="8683793" y="196484"/>
                </a:cubicBezTo>
                <a:cubicBezTo>
                  <a:pt x="8747938" y="299008"/>
                  <a:pt x="8827395" y="351506"/>
                  <a:pt x="8922164" y="353979"/>
                </a:cubicBezTo>
                <a:cubicBezTo>
                  <a:pt x="8950210" y="353873"/>
                  <a:pt x="8974311" y="348403"/>
                  <a:pt x="8994465" y="337566"/>
                </a:cubicBezTo>
                <a:cubicBezTo>
                  <a:pt x="9014619" y="326730"/>
                  <a:pt x="9036825" y="311159"/>
                  <a:pt x="9061084" y="290854"/>
                </a:cubicBezTo>
                <a:lnTo>
                  <a:pt x="9061084" y="0"/>
                </a:lnTo>
                <a:lnTo>
                  <a:pt x="9363664" y="0"/>
                </a:lnTo>
                <a:lnTo>
                  <a:pt x="9363664" y="404461"/>
                </a:lnTo>
                <a:lnTo>
                  <a:pt x="9550449" y="580834"/>
                </a:lnTo>
                <a:lnTo>
                  <a:pt x="9061084" y="603555"/>
                </a:lnTo>
                <a:lnTo>
                  <a:pt x="9061084" y="356500"/>
                </a:lnTo>
                <a:cubicBezTo>
                  <a:pt x="9015987" y="436383"/>
                  <a:pt x="8965997" y="497832"/>
                  <a:pt x="8911114" y="540846"/>
                </a:cubicBezTo>
                <a:cubicBezTo>
                  <a:pt x="8856231" y="583860"/>
                  <a:pt x="8794244" y="605603"/>
                  <a:pt x="8725153" y="606076"/>
                </a:cubicBezTo>
                <a:cubicBezTo>
                  <a:pt x="8604059" y="602200"/>
                  <a:pt x="8501134" y="545033"/>
                  <a:pt x="8416377" y="434576"/>
                </a:cubicBezTo>
                <a:cubicBezTo>
                  <a:pt x="8331619" y="324119"/>
                  <a:pt x="8287379" y="183626"/>
                  <a:pt x="8283654" y="13097"/>
                </a:cubicBezTo>
                <a:close/>
                <a:moveTo>
                  <a:pt x="7117233" y="0"/>
                </a:moveTo>
                <a:lnTo>
                  <a:pt x="7428455" y="0"/>
                </a:lnTo>
                <a:lnTo>
                  <a:pt x="7450965" y="78716"/>
                </a:lnTo>
                <a:cubicBezTo>
                  <a:pt x="7472595" y="137600"/>
                  <a:pt x="7500659" y="185472"/>
                  <a:pt x="7535157" y="222334"/>
                </a:cubicBezTo>
                <a:cubicBezTo>
                  <a:pt x="7604153" y="296057"/>
                  <a:pt x="7677096" y="332366"/>
                  <a:pt x="7753987" y="331261"/>
                </a:cubicBezTo>
                <a:cubicBezTo>
                  <a:pt x="7817531" y="329893"/>
                  <a:pt x="7879646" y="311160"/>
                  <a:pt x="7940331" y="275061"/>
                </a:cubicBezTo>
                <a:cubicBezTo>
                  <a:pt x="8001014" y="238963"/>
                  <a:pt x="8042309" y="193708"/>
                  <a:pt x="8064215" y="139296"/>
                </a:cubicBezTo>
                <a:lnTo>
                  <a:pt x="8102039" y="154452"/>
                </a:lnTo>
                <a:cubicBezTo>
                  <a:pt x="8071673" y="232483"/>
                  <a:pt x="8031820" y="306422"/>
                  <a:pt x="7982481" y="376271"/>
                </a:cubicBezTo>
                <a:cubicBezTo>
                  <a:pt x="7933141" y="446119"/>
                  <a:pt x="7874955" y="503204"/>
                  <a:pt x="7807923" y="547524"/>
                </a:cubicBezTo>
                <a:cubicBezTo>
                  <a:pt x="7740891" y="591844"/>
                  <a:pt x="7665653" y="614727"/>
                  <a:pt x="7582207" y="616172"/>
                </a:cubicBezTo>
                <a:cubicBezTo>
                  <a:pt x="7488229" y="614401"/>
                  <a:pt x="7406375" y="585164"/>
                  <a:pt x="7336647" y="528461"/>
                </a:cubicBezTo>
                <a:cubicBezTo>
                  <a:pt x="7266917" y="471758"/>
                  <a:pt x="7212757" y="398216"/>
                  <a:pt x="7174163" y="307835"/>
                </a:cubicBezTo>
                <a:cubicBezTo>
                  <a:pt x="7135571" y="217454"/>
                  <a:pt x="7115986" y="120861"/>
                  <a:pt x="7115413" y="18055"/>
                </a:cubicBezTo>
                <a:close/>
                <a:moveTo>
                  <a:pt x="6244923" y="0"/>
                </a:moveTo>
                <a:lnTo>
                  <a:pt x="6547503" y="0"/>
                </a:lnTo>
                <a:lnTo>
                  <a:pt x="6547503" y="389316"/>
                </a:lnTo>
                <a:lnTo>
                  <a:pt x="6782411" y="580834"/>
                </a:lnTo>
                <a:lnTo>
                  <a:pt x="6058138" y="580834"/>
                </a:lnTo>
                <a:lnTo>
                  <a:pt x="6244923" y="389316"/>
                </a:lnTo>
                <a:close/>
                <a:moveTo>
                  <a:pt x="4806315" y="0"/>
                </a:moveTo>
                <a:lnTo>
                  <a:pt x="5108894" y="0"/>
                </a:lnTo>
                <a:lnTo>
                  <a:pt x="5108894" y="116711"/>
                </a:lnTo>
                <a:cubicBezTo>
                  <a:pt x="5107052" y="219832"/>
                  <a:pt x="5117683" y="300078"/>
                  <a:pt x="5140789" y="357449"/>
                </a:cubicBezTo>
                <a:cubicBezTo>
                  <a:pt x="5163894" y="414821"/>
                  <a:pt x="5210526" y="443953"/>
                  <a:pt x="5280685" y="444847"/>
                </a:cubicBezTo>
                <a:cubicBezTo>
                  <a:pt x="5313842" y="444637"/>
                  <a:pt x="5346685" y="434330"/>
                  <a:pt x="5379211" y="413927"/>
                </a:cubicBezTo>
                <a:cubicBezTo>
                  <a:pt x="5411738" y="393523"/>
                  <a:pt x="5442053" y="364285"/>
                  <a:pt x="5470160" y="326213"/>
                </a:cubicBezTo>
                <a:lnTo>
                  <a:pt x="5470160" y="0"/>
                </a:lnTo>
                <a:lnTo>
                  <a:pt x="5772739" y="0"/>
                </a:lnTo>
                <a:lnTo>
                  <a:pt x="5772739" y="399145"/>
                </a:lnTo>
                <a:lnTo>
                  <a:pt x="5944380" y="580834"/>
                </a:lnTo>
                <a:lnTo>
                  <a:pt x="5470160" y="595979"/>
                </a:lnTo>
                <a:lnTo>
                  <a:pt x="5470160" y="394365"/>
                </a:lnTo>
                <a:cubicBezTo>
                  <a:pt x="5430738" y="458336"/>
                  <a:pt x="5382632" y="509379"/>
                  <a:pt x="5325842" y="547492"/>
                </a:cubicBezTo>
                <a:cubicBezTo>
                  <a:pt x="5269053" y="585605"/>
                  <a:pt x="5205158" y="605133"/>
                  <a:pt x="5134157" y="606076"/>
                </a:cubicBezTo>
                <a:cubicBezTo>
                  <a:pt x="5030018" y="604091"/>
                  <a:pt x="4949526" y="566492"/>
                  <a:pt x="4892683" y="493279"/>
                </a:cubicBezTo>
                <a:cubicBezTo>
                  <a:pt x="4835838" y="420066"/>
                  <a:pt x="4807049" y="323150"/>
                  <a:pt x="4806315" y="202531"/>
                </a:cubicBezTo>
                <a:close/>
                <a:moveTo>
                  <a:pt x="3834194" y="0"/>
                </a:moveTo>
                <a:lnTo>
                  <a:pt x="4136774" y="0"/>
                </a:lnTo>
                <a:lnTo>
                  <a:pt x="4136774" y="101468"/>
                </a:lnTo>
                <a:cubicBezTo>
                  <a:pt x="4136458" y="210408"/>
                  <a:pt x="4148447" y="289207"/>
                  <a:pt x="4172742" y="337864"/>
                </a:cubicBezTo>
                <a:cubicBezTo>
                  <a:pt x="4197037" y="386522"/>
                  <a:pt x="4235529" y="410404"/>
                  <a:pt x="4288221" y="409509"/>
                </a:cubicBezTo>
                <a:cubicBezTo>
                  <a:pt x="4327081" y="409562"/>
                  <a:pt x="4362945" y="397463"/>
                  <a:pt x="4395812" y="373213"/>
                </a:cubicBezTo>
                <a:cubicBezTo>
                  <a:pt x="4428678" y="348964"/>
                  <a:pt x="4460124" y="312247"/>
                  <a:pt x="4490151" y="263063"/>
                </a:cubicBezTo>
                <a:lnTo>
                  <a:pt x="4520440" y="303462"/>
                </a:lnTo>
                <a:cubicBezTo>
                  <a:pt x="4459124" y="406780"/>
                  <a:pt x="4393078" y="483914"/>
                  <a:pt x="4322300" y="534863"/>
                </a:cubicBezTo>
                <a:cubicBezTo>
                  <a:pt x="4251523" y="585813"/>
                  <a:pt x="4180435" y="611233"/>
                  <a:pt x="4109038" y="611124"/>
                </a:cubicBezTo>
                <a:cubicBezTo>
                  <a:pt x="4020365" y="609451"/>
                  <a:pt x="3952494" y="573734"/>
                  <a:pt x="3905426" y="503972"/>
                </a:cubicBezTo>
                <a:cubicBezTo>
                  <a:pt x="3858358" y="434210"/>
                  <a:pt x="3834614" y="340441"/>
                  <a:pt x="3834194" y="222664"/>
                </a:cubicBezTo>
                <a:close/>
                <a:moveTo>
                  <a:pt x="2653578" y="0"/>
                </a:moveTo>
                <a:lnTo>
                  <a:pt x="2871192" y="0"/>
                </a:lnTo>
                <a:lnTo>
                  <a:pt x="2859726" y="11524"/>
                </a:lnTo>
                <a:cubicBezTo>
                  <a:pt x="2812192" y="78486"/>
                  <a:pt x="2789136" y="152234"/>
                  <a:pt x="2790557" y="232768"/>
                </a:cubicBezTo>
                <a:cubicBezTo>
                  <a:pt x="2790452" y="291945"/>
                  <a:pt x="2801401" y="335815"/>
                  <a:pt x="2823404" y="364378"/>
                </a:cubicBezTo>
                <a:cubicBezTo>
                  <a:pt x="2845408" y="392941"/>
                  <a:pt x="2879097" y="407143"/>
                  <a:pt x="2924473" y="406985"/>
                </a:cubicBezTo>
                <a:cubicBezTo>
                  <a:pt x="2947792" y="408090"/>
                  <a:pt x="2973164" y="402093"/>
                  <a:pt x="3000589" y="388995"/>
                </a:cubicBezTo>
                <a:cubicBezTo>
                  <a:pt x="3028014" y="375897"/>
                  <a:pt x="3061598" y="349071"/>
                  <a:pt x="3101340" y="308514"/>
                </a:cubicBezTo>
                <a:lnTo>
                  <a:pt x="3101340" y="0"/>
                </a:lnTo>
                <a:lnTo>
                  <a:pt x="3403920" y="0"/>
                </a:lnTo>
                <a:lnTo>
                  <a:pt x="3403920" y="417064"/>
                </a:lnTo>
                <a:lnTo>
                  <a:pt x="3406444" y="417064"/>
                </a:lnTo>
                <a:lnTo>
                  <a:pt x="3593229" y="580834"/>
                </a:lnTo>
                <a:lnTo>
                  <a:pt x="3101340" y="580834"/>
                </a:lnTo>
                <a:lnTo>
                  <a:pt x="3101340" y="368808"/>
                </a:lnTo>
                <a:cubicBezTo>
                  <a:pt x="3010160" y="458204"/>
                  <a:pt x="2935551" y="520466"/>
                  <a:pt x="2877513" y="555593"/>
                </a:cubicBezTo>
                <a:cubicBezTo>
                  <a:pt x="2819476" y="590720"/>
                  <a:pt x="2764433" y="607548"/>
                  <a:pt x="2712384" y="606076"/>
                </a:cubicBezTo>
                <a:cubicBezTo>
                  <a:pt x="2633369" y="604708"/>
                  <a:pt x="2571377" y="577784"/>
                  <a:pt x="2526406" y="525304"/>
                </a:cubicBezTo>
                <a:cubicBezTo>
                  <a:pt x="2481435" y="472823"/>
                  <a:pt x="2458529" y="402989"/>
                  <a:pt x="2457689" y="315801"/>
                </a:cubicBezTo>
                <a:cubicBezTo>
                  <a:pt x="2454366" y="210206"/>
                  <a:pt x="2501358" y="116608"/>
                  <a:pt x="2598666" y="35008"/>
                </a:cubicBezTo>
                <a:close/>
                <a:moveTo>
                  <a:pt x="1316509" y="0"/>
                </a:moveTo>
                <a:lnTo>
                  <a:pt x="1627730" y="0"/>
                </a:lnTo>
                <a:lnTo>
                  <a:pt x="1650241" y="78716"/>
                </a:lnTo>
                <a:cubicBezTo>
                  <a:pt x="1671871" y="137600"/>
                  <a:pt x="1699935" y="185472"/>
                  <a:pt x="1734433" y="222334"/>
                </a:cubicBezTo>
                <a:cubicBezTo>
                  <a:pt x="1803429" y="296057"/>
                  <a:pt x="1876372" y="332366"/>
                  <a:pt x="1953262" y="331261"/>
                </a:cubicBezTo>
                <a:cubicBezTo>
                  <a:pt x="2016807" y="329893"/>
                  <a:pt x="2078922" y="311160"/>
                  <a:pt x="2139606" y="275061"/>
                </a:cubicBezTo>
                <a:cubicBezTo>
                  <a:pt x="2200290" y="238963"/>
                  <a:pt x="2241585" y="193708"/>
                  <a:pt x="2263490" y="139296"/>
                </a:cubicBezTo>
                <a:lnTo>
                  <a:pt x="2301315" y="154452"/>
                </a:lnTo>
                <a:cubicBezTo>
                  <a:pt x="2270949" y="232483"/>
                  <a:pt x="2231096" y="306422"/>
                  <a:pt x="2181757" y="376271"/>
                </a:cubicBezTo>
                <a:cubicBezTo>
                  <a:pt x="2132417" y="446119"/>
                  <a:pt x="2074231" y="503204"/>
                  <a:pt x="2007199" y="547524"/>
                </a:cubicBezTo>
                <a:cubicBezTo>
                  <a:pt x="1940167" y="591844"/>
                  <a:pt x="1864928" y="614727"/>
                  <a:pt x="1781483" y="616172"/>
                </a:cubicBezTo>
                <a:cubicBezTo>
                  <a:pt x="1687504" y="614401"/>
                  <a:pt x="1605651" y="585164"/>
                  <a:pt x="1535922" y="528461"/>
                </a:cubicBezTo>
                <a:cubicBezTo>
                  <a:pt x="1466194" y="471758"/>
                  <a:pt x="1412033" y="398216"/>
                  <a:pt x="1373439" y="307835"/>
                </a:cubicBezTo>
                <a:cubicBezTo>
                  <a:pt x="1334846" y="217454"/>
                  <a:pt x="1315262" y="120861"/>
                  <a:pt x="1314688" y="18055"/>
                </a:cubicBezTo>
                <a:close/>
                <a:moveTo>
                  <a:pt x="189310" y="0"/>
                </a:moveTo>
                <a:lnTo>
                  <a:pt x="517130" y="0"/>
                </a:lnTo>
                <a:lnTo>
                  <a:pt x="517130" y="366599"/>
                </a:lnTo>
                <a:lnTo>
                  <a:pt x="769670" y="580834"/>
                </a:lnTo>
                <a:lnTo>
                  <a:pt x="0" y="580834"/>
                </a:lnTo>
                <a:lnTo>
                  <a:pt x="189310" y="366599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4CCD378-5E1B-4F43-B291-1FEA91E1A626}"/>
              </a:ext>
            </a:extLst>
          </p:cNvPr>
          <p:cNvSpPr/>
          <p:nvPr/>
        </p:nvSpPr>
        <p:spPr>
          <a:xfrm>
            <a:off x="1368469" y="7970950"/>
            <a:ext cx="9550449" cy="616172"/>
          </a:xfrm>
          <a:custGeom>
            <a:avLst/>
            <a:gdLst/>
            <a:ahLst/>
            <a:cxnLst/>
            <a:rect l="l" t="t" r="r" b="b"/>
            <a:pathLst>
              <a:path w="9550449" h="616172">
                <a:moveTo>
                  <a:pt x="8284849" y="0"/>
                </a:moveTo>
                <a:lnTo>
                  <a:pt x="8607808" y="0"/>
                </a:lnTo>
                <a:lnTo>
                  <a:pt x="8610664" y="16303"/>
                </a:lnTo>
                <a:cubicBezTo>
                  <a:pt x="8627345" y="85161"/>
                  <a:pt x="8651721" y="145221"/>
                  <a:pt x="8683793" y="196484"/>
                </a:cubicBezTo>
                <a:cubicBezTo>
                  <a:pt x="8747938" y="299008"/>
                  <a:pt x="8827395" y="351506"/>
                  <a:pt x="8922164" y="353979"/>
                </a:cubicBezTo>
                <a:cubicBezTo>
                  <a:pt x="8950210" y="353873"/>
                  <a:pt x="8974311" y="348403"/>
                  <a:pt x="8994465" y="337566"/>
                </a:cubicBezTo>
                <a:cubicBezTo>
                  <a:pt x="9014619" y="326730"/>
                  <a:pt x="9036825" y="311159"/>
                  <a:pt x="9061084" y="290854"/>
                </a:cubicBezTo>
                <a:lnTo>
                  <a:pt x="9061084" y="0"/>
                </a:lnTo>
                <a:lnTo>
                  <a:pt x="9363664" y="0"/>
                </a:lnTo>
                <a:lnTo>
                  <a:pt x="9363664" y="404461"/>
                </a:lnTo>
                <a:lnTo>
                  <a:pt x="9550449" y="580834"/>
                </a:lnTo>
                <a:lnTo>
                  <a:pt x="9061084" y="603555"/>
                </a:lnTo>
                <a:lnTo>
                  <a:pt x="9061084" y="356500"/>
                </a:lnTo>
                <a:cubicBezTo>
                  <a:pt x="9015987" y="436383"/>
                  <a:pt x="8965997" y="497832"/>
                  <a:pt x="8911114" y="540846"/>
                </a:cubicBezTo>
                <a:cubicBezTo>
                  <a:pt x="8856231" y="583860"/>
                  <a:pt x="8794244" y="605603"/>
                  <a:pt x="8725153" y="606076"/>
                </a:cubicBezTo>
                <a:cubicBezTo>
                  <a:pt x="8604059" y="602200"/>
                  <a:pt x="8501134" y="545033"/>
                  <a:pt x="8416377" y="434576"/>
                </a:cubicBezTo>
                <a:cubicBezTo>
                  <a:pt x="8331619" y="324119"/>
                  <a:pt x="8287379" y="183626"/>
                  <a:pt x="8283654" y="13097"/>
                </a:cubicBezTo>
                <a:close/>
                <a:moveTo>
                  <a:pt x="7117233" y="0"/>
                </a:moveTo>
                <a:lnTo>
                  <a:pt x="7428455" y="0"/>
                </a:lnTo>
                <a:lnTo>
                  <a:pt x="7450965" y="78716"/>
                </a:lnTo>
                <a:cubicBezTo>
                  <a:pt x="7472595" y="137600"/>
                  <a:pt x="7500659" y="185472"/>
                  <a:pt x="7535157" y="222334"/>
                </a:cubicBezTo>
                <a:cubicBezTo>
                  <a:pt x="7604153" y="296057"/>
                  <a:pt x="7677096" y="332366"/>
                  <a:pt x="7753987" y="331261"/>
                </a:cubicBezTo>
                <a:cubicBezTo>
                  <a:pt x="7817531" y="329893"/>
                  <a:pt x="7879646" y="311160"/>
                  <a:pt x="7940331" y="275061"/>
                </a:cubicBezTo>
                <a:cubicBezTo>
                  <a:pt x="8001014" y="238963"/>
                  <a:pt x="8042309" y="193708"/>
                  <a:pt x="8064215" y="139296"/>
                </a:cubicBezTo>
                <a:lnTo>
                  <a:pt x="8102039" y="154452"/>
                </a:lnTo>
                <a:cubicBezTo>
                  <a:pt x="8071673" y="232483"/>
                  <a:pt x="8031820" y="306422"/>
                  <a:pt x="7982481" y="376271"/>
                </a:cubicBezTo>
                <a:cubicBezTo>
                  <a:pt x="7933141" y="446119"/>
                  <a:pt x="7874955" y="503204"/>
                  <a:pt x="7807923" y="547524"/>
                </a:cubicBezTo>
                <a:cubicBezTo>
                  <a:pt x="7740891" y="591844"/>
                  <a:pt x="7665653" y="614727"/>
                  <a:pt x="7582207" y="616172"/>
                </a:cubicBezTo>
                <a:cubicBezTo>
                  <a:pt x="7488229" y="614401"/>
                  <a:pt x="7406375" y="585164"/>
                  <a:pt x="7336647" y="528461"/>
                </a:cubicBezTo>
                <a:cubicBezTo>
                  <a:pt x="7266917" y="471758"/>
                  <a:pt x="7212757" y="398216"/>
                  <a:pt x="7174163" y="307835"/>
                </a:cubicBezTo>
                <a:cubicBezTo>
                  <a:pt x="7135571" y="217454"/>
                  <a:pt x="7115986" y="120861"/>
                  <a:pt x="7115413" y="18055"/>
                </a:cubicBezTo>
                <a:close/>
                <a:moveTo>
                  <a:pt x="6244923" y="0"/>
                </a:moveTo>
                <a:lnTo>
                  <a:pt x="6547503" y="0"/>
                </a:lnTo>
                <a:lnTo>
                  <a:pt x="6547503" y="389316"/>
                </a:lnTo>
                <a:lnTo>
                  <a:pt x="6782411" y="580834"/>
                </a:lnTo>
                <a:lnTo>
                  <a:pt x="6058138" y="580834"/>
                </a:lnTo>
                <a:lnTo>
                  <a:pt x="6244923" y="389316"/>
                </a:lnTo>
                <a:close/>
                <a:moveTo>
                  <a:pt x="4806315" y="0"/>
                </a:moveTo>
                <a:lnTo>
                  <a:pt x="5108894" y="0"/>
                </a:lnTo>
                <a:lnTo>
                  <a:pt x="5108894" y="116711"/>
                </a:lnTo>
                <a:cubicBezTo>
                  <a:pt x="5107052" y="219832"/>
                  <a:pt x="5117683" y="300078"/>
                  <a:pt x="5140789" y="357449"/>
                </a:cubicBezTo>
                <a:cubicBezTo>
                  <a:pt x="5163894" y="414821"/>
                  <a:pt x="5210526" y="443953"/>
                  <a:pt x="5280685" y="444847"/>
                </a:cubicBezTo>
                <a:cubicBezTo>
                  <a:pt x="5313842" y="444637"/>
                  <a:pt x="5346685" y="434330"/>
                  <a:pt x="5379211" y="413927"/>
                </a:cubicBezTo>
                <a:cubicBezTo>
                  <a:pt x="5411738" y="393523"/>
                  <a:pt x="5442053" y="364285"/>
                  <a:pt x="5470160" y="326213"/>
                </a:cubicBezTo>
                <a:lnTo>
                  <a:pt x="5470160" y="0"/>
                </a:lnTo>
                <a:lnTo>
                  <a:pt x="5772739" y="0"/>
                </a:lnTo>
                <a:lnTo>
                  <a:pt x="5772739" y="399145"/>
                </a:lnTo>
                <a:lnTo>
                  <a:pt x="5944380" y="580834"/>
                </a:lnTo>
                <a:lnTo>
                  <a:pt x="5470160" y="595979"/>
                </a:lnTo>
                <a:lnTo>
                  <a:pt x="5470160" y="394365"/>
                </a:lnTo>
                <a:cubicBezTo>
                  <a:pt x="5430738" y="458336"/>
                  <a:pt x="5382632" y="509379"/>
                  <a:pt x="5325842" y="547492"/>
                </a:cubicBezTo>
                <a:cubicBezTo>
                  <a:pt x="5269053" y="585605"/>
                  <a:pt x="5205158" y="605133"/>
                  <a:pt x="5134157" y="606076"/>
                </a:cubicBezTo>
                <a:cubicBezTo>
                  <a:pt x="5030018" y="604091"/>
                  <a:pt x="4949526" y="566492"/>
                  <a:pt x="4892683" y="493279"/>
                </a:cubicBezTo>
                <a:cubicBezTo>
                  <a:pt x="4835838" y="420066"/>
                  <a:pt x="4807049" y="323150"/>
                  <a:pt x="4806315" y="202531"/>
                </a:cubicBezTo>
                <a:close/>
                <a:moveTo>
                  <a:pt x="3834194" y="0"/>
                </a:moveTo>
                <a:lnTo>
                  <a:pt x="4136774" y="0"/>
                </a:lnTo>
                <a:lnTo>
                  <a:pt x="4136774" y="101468"/>
                </a:lnTo>
                <a:cubicBezTo>
                  <a:pt x="4136458" y="210408"/>
                  <a:pt x="4148447" y="289207"/>
                  <a:pt x="4172742" y="337864"/>
                </a:cubicBezTo>
                <a:cubicBezTo>
                  <a:pt x="4197037" y="386522"/>
                  <a:pt x="4235529" y="410404"/>
                  <a:pt x="4288221" y="409509"/>
                </a:cubicBezTo>
                <a:cubicBezTo>
                  <a:pt x="4327081" y="409562"/>
                  <a:pt x="4362945" y="397463"/>
                  <a:pt x="4395812" y="373213"/>
                </a:cubicBezTo>
                <a:cubicBezTo>
                  <a:pt x="4428678" y="348964"/>
                  <a:pt x="4460124" y="312247"/>
                  <a:pt x="4490151" y="263063"/>
                </a:cubicBezTo>
                <a:lnTo>
                  <a:pt x="4520440" y="303462"/>
                </a:lnTo>
                <a:cubicBezTo>
                  <a:pt x="4459124" y="406780"/>
                  <a:pt x="4393078" y="483914"/>
                  <a:pt x="4322300" y="534863"/>
                </a:cubicBezTo>
                <a:cubicBezTo>
                  <a:pt x="4251523" y="585813"/>
                  <a:pt x="4180435" y="611233"/>
                  <a:pt x="4109038" y="611124"/>
                </a:cubicBezTo>
                <a:cubicBezTo>
                  <a:pt x="4020365" y="609451"/>
                  <a:pt x="3952494" y="573734"/>
                  <a:pt x="3905426" y="503972"/>
                </a:cubicBezTo>
                <a:cubicBezTo>
                  <a:pt x="3858358" y="434210"/>
                  <a:pt x="3834614" y="340441"/>
                  <a:pt x="3834194" y="222664"/>
                </a:cubicBezTo>
                <a:close/>
                <a:moveTo>
                  <a:pt x="2653578" y="0"/>
                </a:moveTo>
                <a:lnTo>
                  <a:pt x="2871192" y="0"/>
                </a:lnTo>
                <a:lnTo>
                  <a:pt x="2859726" y="11524"/>
                </a:lnTo>
                <a:cubicBezTo>
                  <a:pt x="2812192" y="78486"/>
                  <a:pt x="2789136" y="152234"/>
                  <a:pt x="2790557" y="232768"/>
                </a:cubicBezTo>
                <a:cubicBezTo>
                  <a:pt x="2790452" y="291945"/>
                  <a:pt x="2801401" y="335815"/>
                  <a:pt x="2823404" y="364378"/>
                </a:cubicBezTo>
                <a:cubicBezTo>
                  <a:pt x="2845408" y="392941"/>
                  <a:pt x="2879097" y="407143"/>
                  <a:pt x="2924473" y="406985"/>
                </a:cubicBezTo>
                <a:cubicBezTo>
                  <a:pt x="2947792" y="408090"/>
                  <a:pt x="2973164" y="402093"/>
                  <a:pt x="3000589" y="388995"/>
                </a:cubicBezTo>
                <a:cubicBezTo>
                  <a:pt x="3028014" y="375897"/>
                  <a:pt x="3061598" y="349071"/>
                  <a:pt x="3101340" y="308514"/>
                </a:cubicBezTo>
                <a:lnTo>
                  <a:pt x="3101340" y="0"/>
                </a:lnTo>
                <a:lnTo>
                  <a:pt x="3403920" y="0"/>
                </a:lnTo>
                <a:lnTo>
                  <a:pt x="3403920" y="417064"/>
                </a:lnTo>
                <a:lnTo>
                  <a:pt x="3406444" y="417064"/>
                </a:lnTo>
                <a:lnTo>
                  <a:pt x="3593229" y="580834"/>
                </a:lnTo>
                <a:lnTo>
                  <a:pt x="3101340" y="580834"/>
                </a:lnTo>
                <a:lnTo>
                  <a:pt x="3101340" y="368808"/>
                </a:lnTo>
                <a:cubicBezTo>
                  <a:pt x="3010160" y="458204"/>
                  <a:pt x="2935551" y="520466"/>
                  <a:pt x="2877513" y="555593"/>
                </a:cubicBezTo>
                <a:cubicBezTo>
                  <a:pt x="2819476" y="590720"/>
                  <a:pt x="2764433" y="607548"/>
                  <a:pt x="2712384" y="606076"/>
                </a:cubicBezTo>
                <a:cubicBezTo>
                  <a:pt x="2633369" y="604708"/>
                  <a:pt x="2571377" y="577784"/>
                  <a:pt x="2526406" y="525304"/>
                </a:cubicBezTo>
                <a:cubicBezTo>
                  <a:pt x="2481435" y="472823"/>
                  <a:pt x="2458529" y="402989"/>
                  <a:pt x="2457689" y="315801"/>
                </a:cubicBezTo>
                <a:cubicBezTo>
                  <a:pt x="2454366" y="210206"/>
                  <a:pt x="2501358" y="116608"/>
                  <a:pt x="2598666" y="35008"/>
                </a:cubicBezTo>
                <a:close/>
                <a:moveTo>
                  <a:pt x="1316509" y="0"/>
                </a:moveTo>
                <a:lnTo>
                  <a:pt x="1627730" y="0"/>
                </a:lnTo>
                <a:lnTo>
                  <a:pt x="1650241" y="78716"/>
                </a:lnTo>
                <a:cubicBezTo>
                  <a:pt x="1671871" y="137600"/>
                  <a:pt x="1699935" y="185472"/>
                  <a:pt x="1734433" y="222334"/>
                </a:cubicBezTo>
                <a:cubicBezTo>
                  <a:pt x="1803429" y="296057"/>
                  <a:pt x="1876372" y="332366"/>
                  <a:pt x="1953262" y="331261"/>
                </a:cubicBezTo>
                <a:cubicBezTo>
                  <a:pt x="2016807" y="329893"/>
                  <a:pt x="2078922" y="311160"/>
                  <a:pt x="2139606" y="275061"/>
                </a:cubicBezTo>
                <a:cubicBezTo>
                  <a:pt x="2200290" y="238963"/>
                  <a:pt x="2241585" y="193708"/>
                  <a:pt x="2263490" y="139296"/>
                </a:cubicBezTo>
                <a:lnTo>
                  <a:pt x="2301315" y="154452"/>
                </a:lnTo>
                <a:cubicBezTo>
                  <a:pt x="2270949" y="232483"/>
                  <a:pt x="2231096" y="306422"/>
                  <a:pt x="2181757" y="376271"/>
                </a:cubicBezTo>
                <a:cubicBezTo>
                  <a:pt x="2132417" y="446119"/>
                  <a:pt x="2074231" y="503204"/>
                  <a:pt x="2007199" y="547524"/>
                </a:cubicBezTo>
                <a:cubicBezTo>
                  <a:pt x="1940167" y="591844"/>
                  <a:pt x="1864928" y="614727"/>
                  <a:pt x="1781483" y="616172"/>
                </a:cubicBezTo>
                <a:cubicBezTo>
                  <a:pt x="1687504" y="614401"/>
                  <a:pt x="1605651" y="585164"/>
                  <a:pt x="1535922" y="528461"/>
                </a:cubicBezTo>
                <a:cubicBezTo>
                  <a:pt x="1466194" y="471758"/>
                  <a:pt x="1412033" y="398216"/>
                  <a:pt x="1373439" y="307835"/>
                </a:cubicBezTo>
                <a:cubicBezTo>
                  <a:pt x="1334846" y="217454"/>
                  <a:pt x="1315262" y="120861"/>
                  <a:pt x="1314688" y="18055"/>
                </a:cubicBezTo>
                <a:close/>
                <a:moveTo>
                  <a:pt x="189310" y="0"/>
                </a:moveTo>
                <a:lnTo>
                  <a:pt x="517130" y="0"/>
                </a:lnTo>
                <a:lnTo>
                  <a:pt x="517130" y="366599"/>
                </a:lnTo>
                <a:lnTo>
                  <a:pt x="769670" y="580834"/>
                </a:lnTo>
                <a:lnTo>
                  <a:pt x="0" y="580834"/>
                </a:lnTo>
                <a:lnTo>
                  <a:pt x="189310" y="366599"/>
                </a:lnTo>
                <a:close/>
              </a:path>
            </a:pathLst>
          </a:custGeom>
          <a:noFill/>
          <a:ln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EB18A58-BE4F-4D3F-A829-1691ED94405D}"/>
              </a:ext>
            </a:extLst>
          </p:cNvPr>
          <p:cNvSpPr/>
          <p:nvPr/>
        </p:nvSpPr>
        <p:spPr>
          <a:xfrm>
            <a:off x="1368469" y="8787379"/>
            <a:ext cx="9550449" cy="616172"/>
          </a:xfrm>
          <a:custGeom>
            <a:avLst/>
            <a:gdLst/>
            <a:ahLst/>
            <a:cxnLst/>
            <a:rect l="l" t="t" r="r" b="b"/>
            <a:pathLst>
              <a:path w="9550449" h="616172">
                <a:moveTo>
                  <a:pt x="8284849" y="0"/>
                </a:moveTo>
                <a:lnTo>
                  <a:pt x="8607808" y="0"/>
                </a:lnTo>
                <a:lnTo>
                  <a:pt x="8610664" y="16303"/>
                </a:lnTo>
                <a:cubicBezTo>
                  <a:pt x="8627345" y="85161"/>
                  <a:pt x="8651721" y="145221"/>
                  <a:pt x="8683793" y="196484"/>
                </a:cubicBezTo>
                <a:cubicBezTo>
                  <a:pt x="8747938" y="299008"/>
                  <a:pt x="8827395" y="351506"/>
                  <a:pt x="8922164" y="353979"/>
                </a:cubicBezTo>
                <a:cubicBezTo>
                  <a:pt x="8950210" y="353873"/>
                  <a:pt x="8974311" y="348403"/>
                  <a:pt x="8994465" y="337566"/>
                </a:cubicBezTo>
                <a:cubicBezTo>
                  <a:pt x="9014619" y="326730"/>
                  <a:pt x="9036825" y="311159"/>
                  <a:pt x="9061084" y="290854"/>
                </a:cubicBezTo>
                <a:lnTo>
                  <a:pt x="9061084" y="0"/>
                </a:lnTo>
                <a:lnTo>
                  <a:pt x="9363664" y="0"/>
                </a:lnTo>
                <a:lnTo>
                  <a:pt x="9363664" y="404461"/>
                </a:lnTo>
                <a:lnTo>
                  <a:pt x="9550449" y="580834"/>
                </a:lnTo>
                <a:lnTo>
                  <a:pt x="9061084" y="603555"/>
                </a:lnTo>
                <a:lnTo>
                  <a:pt x="9061084" y="356500"/>
                </a:lnTo>
                <a:cubicBezTo>
                  <a:pt x="9015987" y="436383"/>
                  <a:pt x="8965997" y="497832"/>
                  <a:pt x="8911114" y="540846"/>
                </a:cubicBezTo>
                <a:cubicBezTo>
                  <a:pt x="8856231" y="583860"/>
                  <a:pt x="8794244" y="605603"/>
                  <a:pt x="8725153" y="606076"/>
                </a:cubicBezTo>
                <a:cubicBezTo>
                  <a:pt x="8604059" y="602200"/>
                  <a:pt x="8501134" y="545033"/>
                  <a:pt x="8416377" y="434576"/>
                </a:cubicBezTo>
                <a:cubicBezTo>
                  <a:pt x="8331619" y="324119"/>
                  <a:pt x="8287379" y="183626"/>
                  <a:pt x="8283654" y="13097"/>
                </a:cubicBezTo>
                <a:close/>
                <a:moveTo>
                  <a:pt x="7117233" y="0"/>
                </a:moveTo>
                <a:lnTo>
                  <a:pt x="7428455" y="0"/>
                </a:lnTo>
                <a:lnTo>
                  <a:pt x="7450965" y="78716"/>
                </a:lnTo>
                <a:cubicBezTo>
                  <a:pt x="7472595" y="137600"/>
                  <a:pt x="7500659" y="185472"/>
                  <a:pt x="7535157" y="222334"/>
                </a:cubicBezTo>
                <a:cubicBezTo>
                  <a:pt x="7604153" y="296057"/>
                  <a:pt x="7677096" y="332366"/>
                  <a:pt x="7753987" y="331261"/>
                </a:cubicBezTo>
                <a:cubicBezTo>
                  <a:pt x="7817531" y="329893"/>
                  <a:pt x="7879646" y="311160"/>
                  <a:pt x="7940331" y="275061"/>
                </a:cubicBezTo>
                <a:cubicBezTo>
                  <a:pt x="8001014" y="238963"/>
                  <a:pt x="8042309" y="193708"/>
                  <a:pt x="8064215" y="139296"/>
                </a:cubicBezTo>
                <a:lnTo>
                  <a:pt x="8102039" y="154452"/>
                </a:lnTo>
                <a:cubicBezTo>
                  <a:pt x="8071673" y="232483"/>
                  <a:pt x="8031820" y="306422"/>
                  <a:pt x="7982481" y="376271"/>
                </a:cubicBezTo>
                <a:cubicBezTo>
                  <a:pt x="7933141" y="446119"/>
                  <a:pt x="7874955" y="503204"/>
                  <a:pt x="7807923" y="547524"/>
                </a:cubicBezTo>
                <a:cubicBezTo>
                  <a:pt x="7740891" y="591844"/>
                  <a:pt x="7665653" y="614727"/>
                  <a:pt x="7582207" y="616172"/>
                </a:cubicBezTo>
                <a:cubicBezTo>
                  <a:pt x="7488229" y="614401"/>
                  <a:pt x="7406375" y="585164"/>
                  <a:pt x="7336647" y="528461"/>
                </a:cubicBezTo>
                <a:cubicBezTo>
                  <a:pt x="7266917" y="471758"/>
                  <a:pt x="7212757" y="398216"/>
                  <a:pt x="7174163" y="307835"/>
                </a:cubicBezTo>
                <a:cubicBezTo>
                  <a:pt x="7135571" y="217454"/>
                  <a:pt x="7115986" y="120861"/>
                  <a:pt x="7115413" y="18055"/>
                </a:cubicBezTo>
                <a:close/>
                <a:moveTo>
                  <a:pt x="6244923" y="0"/>
                </a:moveTo>
                <a:lnTo>
                  <a:pt x="6547503" y="0"/>
                </a:lnTo>
                <a:lnTo>
                  <a:pt x="6547503" y="389316"/>
                </a:lnTo>
                <a:lnTo>
                  <a:pt x="6782411" y="580834"/>
                </a:lnTo>
                <a:lnTo>
                  <a:pt x="6058138" y="580834"/>
                </a:lnTo>
                <a:lnTo>
                  <a:pt x="6244923" y="389316"/>
                </a:lnTo>
                <a:close/>
                <a:moveTo>
                  <a:pt x="4806315" y="0"/>
                </a:moveTo>
                <a:lnTo>
                  <a:pt x="5108894" y="0"/>
                </a:lnTo>
                <a:lnTo>
                  <a:pt x="5108894" y="116711"/>
                </a:lnTo>
                <a:cubicBezTo>
                  <a:pt x="5107052" y="219832"/>
                  <a:pt x="5117683" y="300078"/>
                  <a:pt x="5140789" y="357449"/>
                </a:cubicBezTo>
                <a:cubicBezTo>
                  <a:pt x="5163894" y="414821"/>
                  <a:pt x="5210526" y="443953"/>
                  <a:pt x="5280685" y="444847"/>
                </a:cubicBezTo>
                <a:cubicBezTo>
                  <a:pt x="5313842" y="444637"/>
                  <a:pt x="5346685" y="434330"/>
                  <a:pt x="5379211" y="413927"/>
                </a:cubicBezTo>
                <a:cubicBezTo>
                  <a:pt x="5411738" y="393523"/>
                  <a:pt x="5442053" y="364285"/>
                  <a:pt x="5470160" y="326213"/>
                </a:cubicBezTo>
                <a:lnTo>
                  <a:pt x="5470160" y="0"/>
                </a:lnTo>
                <a:lnTo>
                  <a:pt x="5772739" y="0"/>
                </a:lnTo>
                <a:lnTo>
                  <a:pt x="5772739" y="399145"/>
                </a:lnTo>
                <a:lnTo>
                  <a:pt x="5944380" y="580834"/>
                </a:lnTo>
                <a:lnTo>
                  <a:pt x="5470160" y="595979"/>
                </a:lnTo>
                <a:lnTo>
                  <a:pt x="5470160" y="394365"/>
                </a:lnTo>
                <a:cubicBezTo>
                  <a:pt x="5430738" y="458336"/>
                  <a:pt x="5382632" y="509379"/>
                  <a:pt x="5325842" y="547492"/>
                </a:cubicBezTo>
                <a:cubicBezTo>
                  <a:pt x="5269053" y="585605"/>
                  <a:pt x="5205158" y="605133"/>
                  <a:pt x="5134157" y="606076"/>
                </a:cubicBezTo>
                <a:cubicBezTo>
                  <a:pt x="5030018" y="604091"/>
                  <a:pt x="4949526" y="566492"/>
                  <a:pt x="4892683" y="493279"/>
                </a:cubicBezTo>
                <a:cubicBezTo>
                  <a:pt x="4835838" y="420066"/>
                  <a:pt x="4807049" y="323150"/>
                  <a:pt x="4806315" y="202531"/>
                </a:cubicBezTo>
                <a:close/>
                <a:moveTo>
                  <a:pt x="3834194" y="0"/>
                </a:moveTo>
                <a:lnTo>
                  <a:pt x="4136774" y="0"/>
                </a:lnTo>
                <a:lnTo>
                  <a:pt x="4136774" y="101468"/>
                </a:lnTo>
                <a:cubicBezTo>
                  <a:pt x="4136458" y="210408"/>
                  <a:pt x="4148447" y="289207"/>
                  <a:pt x="4172742" y="337864"/>
                </a:cubicBezTo>
                <a:cubicBezTo>
                  <a:pt x="4197037" y="386522"/>
                  <a:pt x="4235529" y="410404"/>
                  <a:pt x="4288221" y="409509"/>
                </a:cubicBezTo>
                <a:cubicBezTo>
                  <a:pt x="4327081" y="409562"/>
                  <a:pt x="4362945" y="397463"/>
                  <a:pt x="4395812" y="373213"/>
                </a:cubicBezTo>
                <a:cubicBezTo>
                  <a:pt x="4428678" y="348964"/>
                  <a:pt x="4460124" y="312247"/>
                  <a:pt x="4490151" y="263063"/>
                </a:cubicBezTo>
                <a:lnTo>
                  <a:pt x="4520440" y="303462"/>
                </a:lnTo>
                <a:cubicBezTo>
                  <a:pt x="4459124" y="406780"/>
                  <a:pt x="4393078" y="483914"/>
                  <a:pt x="4322300" y="534863"/>
                </a:cubicBezTo>
                <a:cubicBezTo>
                  <a:pt x="4251523" y="585813"/>
                  <a:pt x="4180435" y="611233"/>
                  <a:pt x="4109038" y="611124"/>
                </a:cubicBezTo>
                <a:cubicBezTo>
                  <a:pt x="4020365" y="609451"/>
                  <a:pt x="3952494" y="573734"/>
                  <a:pt x="3905426" y="503972"/>
                </a:cubicBezTo>
                <a:cubicBezTo>
                  <a:pt x="3858358" y="434210"/>
                  <a:pt x="3834614" y="340441"/>
                  <a:pt x="3834194" y="222664"/>
                </a:cubicBezTo>
                <a:close/>
                <a:moveTo>
                  <a:pt x="2653578" y="0"/>
                </a:moveTo>
                <a:lnTo>
                  <a:pt x="2871192" y="0"/>
                </a:lnTo>
                <a:lnTo>
                  <a:pt x="2859726" y="11524"/>
                </a:lnTo>
                <a:cubicBezTo>
                  <a:pt x="2812192" y="78486"/>
                  <a:pt x="2789136" y="152234"/>
                  <a:pt x="2790557" y="232768"/>
                </a:cubicBezTo>
                <a:cubicBezTo>
                  <a:pt x="2790452" y="291945"/>
                  <a:pt x="2801401" y="335815"/>
                  <a:pt x="2823404" y="364378"/>
                </a:cubicBezTo>
                <a:cubicBezTo>
                  <a:pt x="2845408" y="392941"/>
                  <a:pt x="2879097" y="407143"/>
                  <a:pt x="2924473" y="406985"/>
                </a:cubicBezTo>
                <a:cubicBezTo>
                  <a:pt x="2947792" y="408090"/>
                  <a:pt x="2973164" y="402093"/>
                  <a:pt x="3000589" y="388995"/>
                </a:cubicBezTo>
                <a:cubicBezTo>
                  <a:pt x="3028014" y="375897"/>
                  <a:pt x="3061598" y="349071"/>
                  <a:pt x="3101340" y="308514"/>
                </a:cubicBezTo>
                <a:lnTo>
                  <a:pt x="3101340" y="0"/>
                </a:lnTo>
                <a:lnTo>
                  <a:pt x="3403920" y="0"/>
                </a:lnTo>
                <a:lnTo>
                  <a:pt x="3403920" y="417064"/>
                </a:lnTo>
                <a:lnTo>
                  <a:pt x="3406444" y="417064"/>
                </a:lnTo>
                <a:lnTo>
                  <a:pt x="3593229" y="580834"/>
                </a:lnTo>
                <a:lnTo>
                  <a:pt x="3101340" y="580834"/>
                </a:lnTo>
                <a:lnTo>
                  <a:pt x="3101340" y="368808"/>
                </a:lnTo>
                <a:cubicBezTo>
                  <a:pt x="3010160" y="458204"/>
                  <a:pt x="2935551" y="520466"/>
                  <a:pt x="2877513" y="555593"/>
                </a:cubicBezTo>
                <a:cubicBezTo>
                  <a:pt x="2819476" y="590720"/>
                  <a:pt x="2764433" y="607548"/>
                  <a:pt x="2712384" y="606076"/>
                </a:cubicBezTo>
                <a:cubicBezTo>
                  <a:pt x="2633369" y="604708"/>
                  <a:pt x="2571377" y="577784"/>
                  <a:pt x="2526406" y="525304"/>
                </a:cubicBezTo>
                <a:cubicBezTo>
                  <a:pt x="2481435" y="472823"/>
                  <a:pt x="2458529" y="402989"/>
                  <a:pt x="2457689" y="315801"/>
                </a:cubicBezTo>
                <a:cubicBezTo>
                  <a:pt x="2454366" y="210206"/>
                  <a:pt x="2501358" y="116608"/>
                  <a:pt x="2598666" y="35008"/>
                </a:cubicBezTo>
                <a:close/>
                <a:moveTo>
                  <a:pt x="1316509" y="0"/>
                </a:moveTo>
                <a:lnTo>
                  <a:pt x="1627730" y="0"/>
                </a:lnTo>
                <a:lnTo>
                  <a:pt x="1650241" y="78716"/>
                </a:lnTo>
                <a:cubicBezTo>
                  <a:pt x="1671871" y="137600"/>
                  <a:pt x="1699935" y="185472"/>
                  <a:pt x="1734433" y="222334"/>
                </a:cubicBezTo>
                <a:cubicBezTo>
                  <a:pt x="1803429" y="296057"/>
                  <a:pt x="1876372" y="332366"/>
                  <a:pt x="1953262" y="331261"/>
                </a:cubicBezTo>
                <a:cubicBezTo>
                  <a:pt x="2016807" y="329893"/>
                  <a:pt x="2078922" y="311160"/>
                  <a:pt x="2139606" y="275061"/>
                </a:cubicBezTo>
                <a:cubicBezTo>
                  <a:pt x="2200290" y="238963"/>
                  <a:pt x="2241585" y="193708"/>
                  <a:pt x="2263490" y="139296"/>
                </a:cubicBezTo>
                <a:lnTo>
                  <a:pt x="2301315" y="154452"/>
                </a:lnTo>
                <a:cubicBezTo>
                  <a:pt x="2270949" y="232483"/>
                  <a:pt x="2231096" y="306422"/>
                  <a:pt x="2181757" y="376271"/>
                </a:cubicBezTo>
                <a:cubicBezTo>
                  <a:pt x="2132417" y="446119"/>
                  <a:pt x="2074231" y="503204"/>
                  <a:pt x="2007199" y="547524"/>
                </a:cubicBezTo>
                <a:cubicBezTo>
                  <a:pt x="1940167" y="591844"/>
                  <a:pt x="1864928" y="614727"/>
                  <a:pt x="1781483" y="616172"/>
                </a:cubicBezTo>
                <a:cubicBezTo>
                  <a:pt x="1687504" y="614401"/>
                  <a:pt x="1605651" y="585164"/>
                  <a:pt x="1535922" y="528461"/>
                </a:cubicBezTo>
                <a:cubicBezTo>
                  <a:pt x="1466194" y="471758"/>
                  <a:pt x="1412033" y="398216"/>
                  <a:pt x="1373439" y="307835"/>
                </a:cubicBezTo>
                <a:cubicBezTo>
                  <a:pt x="1334846" y="217454"/>
                  <a:pt x="1315262" y="120861"/>
                  <a:pt x="1314688" y="18055"/>
                </a:cubicBezTo>
                <a:close/>
                <a:moveTo>
                  <a:pt x="189310" y="0"/>
                </a:moveTo>
                <a:lnTo>
                  <a:pt x="517130" y="0"/>
                </a:lnTo>
                <a:lnTo>
                  <a:pt x="517130" y="366599"/>
                </a:lnTo>
                <a:lnTo>
                  <a:pt x="769670" y="580834"/>
                </a:lnTo>
                <a:lnTo>
                  <a:pt x="0" y="580834"/>
                </a:lnTo>
                <a:lnTo>
                  <a:pt x="189310" y="366599"/>
                </a:lnTo>
                <a:close/>
              </a:path>
            </a:pathLst>
          </a:custGeom>
          <a:noFill/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5F1D4A9-76AE-467B-B33E-D080FEA5A388}"/>
              </a:ext>
            </a:extLst>
          </p:cNvPr>
          <p:cNvSpPr/>
          <p:nvPr/>
        </p:nvSpPr>
        <p:spPr>
          <a:xfrm>
            <a:off x="1368469" y="9701779"/>
            <a:ext cx="9550449" cy="616172"/>
          </a:xfrm>
          <a:custGeom>
            <a:avLst/>
            <a:gdLst/>
            <a:ahLst/>
            <a:cxnLst/>
            <a:rect l="l" t="t" r="r" b="b"/>
            <a:pathLst>
              <a:path w="9550449" h="616172">
                <a:moveTo>
                  <a:pt x="8284849" y="0"/>
                </a:moveTo>
                <a:lnTo>
                  <a:pt x="8607808" y="0"/>
                </a:lnTo>
                <a:lnTo>
                  <a:pt x="8610664" y="16303"/>
                </a:lnTo>
                <a:cubicBezTo>
                  <a:pt x="8627345" y="85161"/>
                  <a:pt x="8651721" y="145221"/>
                  <a:pt x="8683793" y="196484"/>
                </a:cubicBezTo>
                <a:cubicBezTo>
                  <a:pt x="8747938" y="299008"/>
                  <a:pt x="8827395" y="351506"/>
                  <a:pt x="8922164" y="353979"/>
                </a:cubicBezTo>
                <a:cubicBezTo>
                  <a:pt x="8950210" y="353873"/>
                  <a:pt x="8974311" y="348403"/>
                  <a:pt x="8994465" y="337566"/>
                </a:cubicBezTo>
                <a:cubicBezTo>
                  <a:pt x="9014619" y="326730"/>
                  <a:pt x="9036825" y="311159"/>
                  <a:pt x="9061084" y="290854"/>
                </a:cubicBezTo>
                <a:lnTo>
                  <a:pt x="9061084" y="0"/>
                </a:lnTo>
                <a:lnTo>
                  <a:pt x="9363664" y="0"/>
                </a:lnTo>
                <a:lnTo>
                  <a:pt x="9363664" y="404461"/>
                </a:lnTo>
                <a:lnTo>
                  <a:pt x="9550449" y="580834"/>
                </a:lnTo>
                <a:lnTo>
                  <a:pt x="9061084" y="603555"/>
                </a:lnTo>
                <a:lnTo>
                  <a:pt x="9061084" y="356500"/>
                </a:lnTo>
                <a:cubicBezTo>
                  <a:pt x="9015987" y="436383"/>
                  <a:pt x="8965997" y="497832"/>
                  <a:pt x="8911114" y="540846"/>
                </a:cubicBezTo>
                <a:cubicBezTo>
                  <a:pt x="8856231" y="583860"/>
                  <a:pt x="8794244" y="605603"/>
                  <a:pt x="8725153" y="606076"/>
                </a:cubicBezTo>
                <a:cubicBezTo>
                  <a:pt x="8604059" y="602200"/>
                  <a:pt x="8501134" y="545033"/>
                  <a:pt x="8416377" y="434576"/>
                </a:cubicBezTo>
                <a:cubicBezTo>
                  <a:pt x="8331619" y="324119"/>
                  <a:pt x="8287379" y="183626"/>
                  <a:pt x="8283654" y="13097"/>
                </a:cubicBezTo>
                <a:close/>
                <a:moveTo>
                  <a:pt x="7117233" y="0"/>
                </a:moveTo>
                <a:lnTo>
                  <a:pt x="7428455" y="0"/>
                </a:lnTo>
                <a:lnTo>
                  <a:pt x="7450965" y="78716"/>
                </a:lnTo>
                <a:cubicBezTo>
                  <a:pt x="7472595" y="137600"/>
                  <a:pt x="7500659" y="185472"/>
                  <a:pt x="7535157" y="222334"/>
                </a:cubicBezTo>
                <a:cubicBezTo>
                  <a:pt x="7604153" y="296057"/>
                  <a:pt x="7677096" y="332366"/>
                  <a:pt x="7753987" y="331261"/>
                </a:cubicBezTo>
                <a:cubicBezTo>
                  <a:pt x="7817531" y="329893"/>
                  <a:pt x="7879646" y="311160"/>
                  <a:pt x="7940331" y="275061"/>
                </a:cubicBezTo>
                <a:cubicBezTo>
                  <a:pt x="8001014" y="238963"/>
                  <a:pt x="8042309" y="193708"/>
                  <a:pt x="8064215" y="139296"/>
                </a:cubicBezTo>
                <a:lnTo>
                  <a:pt x="8102039" y="154452"/>
                </a:lnTo>
                <a:cubicBezTo>
                  <a:pt x="8071673" y="232483"/>
                  <a:pt x="8031820" y="306422"/>
                  <a:pt x="7982481" y="376271"/>
                </a:cubicBezTo>
                <a:cubicBezTo>
                  <a:pt x="7933141" y="446119"/>
                  <a:pt x="7874955" y="503204"/>
                  <a:pt x="7807923" y="547524"/>
                </a:cubicBezTo>
                <a:cubicBezTo>
                  <a:pt x="7740891" y="591844"/>
                  <a:pt x="7665653" y="614727"/>
                  <a:pt x="7582207" y="616172"/>
                </a:cubicBezTo>
                <a:cubicBezTo>
                  <a:pt x="7488229" y="614401"/>
                  <a:pt x="7406375" y="585164"/>
                  <a:pt x="7336647" y="528461"/>
                </a:cubicBezTo>
                <a:cubicBezTo>
                  <a:pt x="7266917" y="471758"/>
                  <a:pt x="7212757" y="398216"/>
                  <a:pt x="7174163" y="307835"/>
                </a:cubicBezTo>
                <a:cubicBezTo>
                  <a:pt x="7135571" y="217454"/>
                  <a:pt x="7115986" y="120861"/>
                  <a:pt x="7115413" y="18055"/>
                </a:cubicBezTo>
                <a:close/>
                <a:moveTo>
                  <a:pt x="6244923" y="0"/>
                </a:moveTo>
                <a:lnTo>
                  <a:pt x="6547503" y="0"/>
                </a:lnTo>
                <a:lnTo>
                  <a:pt x="6547503" y="389316"/>
                </a:lnTo>
                <a:lnTo>
                  <a:pt x="6782411" y="580834"/>
                </a:lnTo>
                <a:lnTo>
                  <a:pt x="6058138" y="580834"/>
                </a:lnTo>
                <a:lnTo>
                  <a:pt x="6244923" y="389316"/>
                </a:lnTo>
                <a:close/>
                <a:moveTo>
                  <a:pt x="4806315" y="0"/>
                </a:moveTo>
                <a:lnTo>
                  <a:pt x="5108894" y="0"/>
                </a:lnTo>
                <a:lnTo>
                  <a:pt x="5108894" y="116711"/>
                </a:lnTo>
                <a:cubicBezTo>
                  <a:pt x="5107052" y="219832"/>
                  <a:pt x="5117683" y="300078"/>
                  <a:pt x="5140789" y="357449"/>
                </a:cubicBezTo>
                <a:cubicBezTo>
                  <a:pt x="5163894" y="414821"/>
                  <a:pt x="5210526" y="443953"/>
                  <a:pt x="5280685" y="444847"/>
                </a:cubicBezTo>
                <a:cubicBezTo>
                  <a:pt x="5313842" y="444637"/>
                  <a:pt x="5346685" y="434330"/>
                  <a:pt x="5379211" y="413927"/>
                </a:cubicBezTo>
                <a:cubicBezTo>
                  <a:pt x="5411738" y="393523"/>
                  <a:pt x="5442053" y="364285"/>
                  <a:pt x="5470160" y="326213"/>
                </a:cubicBezTo>
                <a:lnTo>
                  <a:pt x="5470160" y="0"/>
                </a:lnTo>
                <a:lnTo>
                  <a:pt x="5772739" y="0"/>
                </a:lnTo>
                <a:lnTo>
                  <a:pt x="5772739" y="399145"/>
                </a:lnTo>
                <a:lnTo>
                  <a:pt x="5944380" y="580834"/>
                </a:lnTo>
                <a:lnTo>
                  <a:pt x="5470160" y="595979"/>
                </a:lnTo>
                <a:lnTo>
                  <a:pt x="5470160" y="394365"/>
                </a:lnTo>
                <a:cubicBezTo>
                  <a:pt x="5430738" y="458336"/>
                  <a:pt x="5382632" y="509379"/>
                  <a:pt x="5325842" y="547492"/>
                </a:cubicBezTo>
                <a:cubicBezTo>
                  <a:pt x="5269053" y="585605"/>
                  <a:pt x="5205158" y="605133"/>
                  <a:pt x="5134157" y="606076"/>
                </a:cubicBezTo>
                <a:cubicBezTo>
                  <a:pt x="5030018" y="604091"/>
                  <a:pt x="4949526" y="566492"/>
                  <a:pt x="4892683" y="493279"/>
                </a:cubicBezTo>
                <a:cubicBezTo>
                  <a:pt x="4835838" y="420066"/>
                  <a:pt x="4807049" y="323150"/>
                  <a:pt x="4806315" y="202531"/>
                </a:cubicBezTo>
                <a:close/>
                <a:moveTo>
                  <a:pt x="3834194" y="0"/>
                </a:moveTo>
                <a:lnTo>
                  <a:pt x="4136774" y="0"/>
                </a:lnTo>
                <a:lnTo>
                  <a:pt x="4136774" y="101468"/>
                </a:lnTo>
                <a:cubicBezTo>
                  <a:pt x="4136458" y="210408"/>
                  <a:pt x="4148447" y="289207"/>
                  <a:pt x="4172742" y="337864"/>
                </a:cubicBezTo>
                <a:cubicBezTo>
                  <a:pt x="4197037" y="386522"/>
                  <a:pt x="4235529" y="410404"/>
                  <a:pt x="4288221" y="409509"/>
                </a:cubicBezTo>
                <a:cubicBezTo>
                  <a:pt x="4327081" y="409562"/>
                  <a:pt x="4362945" y="397463"/>
                  <a:pt x="4395812" y="373213"/>
                </a:cubicBezTo>
                <a:cubicBezTo>
                  <a:pt x="4428678" y="348964"/>
                  <a:pt x="4460124" y="312247"/>
                  <a:pt x="4490151" y="263063"/>
                </a:cubicBezTo>
                <a:lnTo>
                  <a:pt x="4520440" y="303462"/>
                </a:lnTo>
                <a:cubicBezTo>
                  <a:pt x="4459124" y="406780"/>
                  <a:pt x="4393078" y="483914"/>
                  <a:pt x="4322300" y="534863"/>
                </a:cubicBezTo>
                <a:cubicBezTo>
                  <a:pt x="4251523" y="585813"/>
                  <a:pt x="4180435" y="611233"/>
                  <a:pt x="4109038" y="611124"/>
                </a:cubicBezTo>
                <a:cubicBezTo>
                  <a:pt x="4020365" y="609451"/>
                  <a:pt x="3952494" y="573734"/>
                  <a:pt x="3905426" y="503972"/>
                </a:cubicBezTo>
                <a:cubicBezTo>
                  <a:pt x="3858358" y="434210"/>
                  <a:pt x="3834614" y="340441"/>
                  <a:pt x="3834194" y="222664"/>
                </a:cubicBezTo>
                <a:close/>
                <a:moveTo>
                  <a:pt x="2653578" y="0"/>
                </a:moveTo>
                <a:lnTo>
                  <a:pt x="2871192" y="0"/>
                </a:lnTo>
                <a:lnTo>
                  <a:pt x="2859726" y="11524"/>
                </a:lnTo>
                <a:cubicBezTo>
                  <a:pt x="2812192" y="78486"/>
                  <a:pt x="2789136" y="152234"/>
                  <a:pt x="2790557" y="232768"/>
                </a:cubicBezTo>
                <a:cubicBezTo>
                  <a:pt x="2790452" y="291945"/>
                  <a:pt x="2801401" y="335815"/>
                  <a:pt x="2823404" y="364378"/>
                </a:cubicBezTo>
                <a:cubicBezTo>
                  <a:pt x="2845408" y="392941"/>
                  <a:pt x="2879097" y="407143"/>
                  <a:pt x="2924473" y="406985"/>
                </a:cubicBezTo>
                <a:cubicBezTo>
                  <a:pt x="2947792" y="408090"/>
                  <a:pt x="2973164" y="402093"/>
                  <a:pt x="3000589" y="388995"/>
                </a:cubicBezTo>
                <a:cubicBezTo>
                  <a:pt x="3028014" y="375897"/>
                  <a:pt x="3061598" y="349071"/>
                  <a:pt x="3101340" y="308514"/>
                </a:cubicBezTo>
                <a:lnTo>
                  <a:pt x="3101340" y="0"/>
                </a:lnTo>
                <a:lnTo>
                  <a:pt x="3403920" y="0"/>
                </a:lnTo>
                <a:lnTo>
                  <a:pt x="3403920" y="417064"/>
                </a:lnTo>
                <a:lnTo>
                  <a:pt x="3406444" y="417064"/>
                </a:lnTo>
                <a:lnTo>
                  <a:pt x="3593229" y="580834"/>
                </a:lnTo>
                <a:lnTo>
                  <a:pt x="3101340" y="580834"/>
                </a:lnTo>
                <a:lnTo>
                  <a:pt x="3101340" y="368808"/>
                </a:lnTo>
                <a:cubicBezTo>
                  <a:pt x="3010160" y="458204"/>
                  <a:pt x="2935551" y="520466"/>
                  <a:pt x="2877513" y="555593"/>
                </a:cubicBezTo>
                <a:cubicBezTo>
                  <a:pt x="2819476" y="590720"/>
                  <a:pt x="2764433" y="607548"/>
                  <a:pt x="2712384" y="606076"/>
                </a:cubicBezTo>
                <a:cubicBezTo>
                  <a:pt x="2633369" y="604708"/>
                  <a:pt x="2571377" y="577784"/>
                  <a:pt x="2526406" y="525304"/>
                </a:cubicBezTo>
                <a:cubicBezTo>
                  <a:pt x="2481435" y="472823"/>
                  <a:pt x="2458529" y="402989"/>
                  <a:pt x="2457689" y="315801"/>
                </a:cubicBezTo>
                <a:cubicBezTo>
                  <a:pt x="2454366" y="210206"/>
                  <a:pt x="2501358" y="116608"/>
                  <a:pt x="2598666" y="35008"/>
                </a:cubicBezTo>
                <a:close/>
                <a:moveTo>
                  <a:pt x="1316509" y="0"/>
                </a:moveTo>
                <a:lnTo>
                  <a:pt x="1627730" y="0"/>
                </a:lnTo>
                <a:lnTo>
                  <a:pt x="1650241" y="78716"/>
                </a:lnTo>
                <a:cubicBezTo>
                  <a:pt x="1671871" y="137600"/>
                  <a:pt x="1699935" y="185472"/>
                  <a:pt x="1734433" y="222334"/>
                </a:cubicBezTo>
                <a:cubicBezTo>
                  <a:pt x="1803429" y="296057"/>
                  <a:pt x="1876372" y="332366"/>
                  <a:pt x="1953262" y="331261"/>
                </a:cubicBezTo>
                <a:cubicBezTo>
                  <a:pt x="2016807" y="329893"/>
                  <a:pt x="2078922" y="311160"/>
                  <a:pt x="2139606" y="275061"/>
                </a:cubicBezTo>
                <a:cubicBezTo>
                  <a:pt x="2200290" y="238963"/>
                  <a:pt x="2241585" y="193708"/>
                  <a:pt x="2263490" y="139296"/>
                </a:cubicBezTo>
                <a:lnTo>
                  <a:pt x="2301315" y="154452"/>
                </a:lnTo>
                <a:cubicBezTo>
                  <a:pt x="2270949" y="232483"/>
                  <a:pt x="2231096" y="306422"/>
                  <a:pt x="2181757" y="376271"/>
                </a:cubicBezTo>
                <a:cubicBezTo>
                  <a:pt x="2132417" y="446119"/>
                  <a:pt x="2074231" y="503204"/>
                  <a:pt x="2007199" y="547524"/>
                </a:cubicBezTo>
                <a:cubicBezTo>
                  <a:pt x="1940167" y="591844"/>
                  <a:pt x="1864928" y="614727"/>
                  <a:pt x="1781483" y="616172"/>
                </a:cubicBezTo>
                <a:cubicBezTo>
                  <a:pt x="1687504" y="614401"/>
                  <a:pt x="1605651" y="585164"/>
                  <a:pt x="1535922" y="528461"/>
                </a:cubicBezTo>
                <a:cubicBezTo>
                  <a:pt x="1466194" y="471758"/>
                  <a:pt x="1412033" y="398216"/>
                  <a:pt x="1373439" y="307835"/>
                </a:cubicBezTo>
                <a:cubicBezTo>
                  <a:pt x="1334846" y="217454"/>
                  <a:pt x="1315262" y="120861"/>
                  <a:pt x="1314688" y="18055"/>
                </a:cubicBezTo>
                <a:close/>
                <a:moveTo>
                  <a:pt x="189310" y="0"/>
                </a:moveTo>
                <a:lnTo>
                  <a:pt x="517130" y="0"/>
                </a:lnTo>
                <a:lnTo>
                  <a:pt x="517130" y="366599"/>
                </a:lnTo>
                <a:lnTo>
                  <a:pt x="769670" y="580834"/>
                </a:lnTo>
                <a:lnTo>
                  <a:pt x="0" y="580834"/>
                </a:lnTo>
                <a:lnTo>
                  <a:pt x="189310" y="366599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0EF67A0-38D8-431D-A2BF-116F2D00D5DD}"/>
              </a:ext>
            </a:extLst>
          </p:cNvPr>
          <p:cNvSpPr/>
          <p:nvPr/>
        </p:nvSpPr>
        <p:spPr>
          <a:xfrm>
            <a:off x="1368469" y="10616179"/>
            <a:ext cx="9550449" cy="616172"/>
          </a:xfrm>
          <a:custGeom>
            <a:avLst/>
            <a:gdLst/>
            <a:ahLst/>
            <a:cxnLst/>
            <a:rect l="l" t="t" r="r" b="b"/>
            <a:pathLst>
              <a:path w="9550449" h="616172">
                <a:moveTo>
                  <a:pt x="8284849" y="0"/>
                </a:moveTo>
                <a:lnTo>
                  <a:pt x="8607808" y="0"/>
                </a:lnTo>
                <a:lnTo>
                  <a:pt x="8610664" y="16303"/>
                </a:lnTo>
                <a:cubicBezTo>
                  <a:pt x="8627345" y="85161"/>
                  <a:pt x="8651721" y="145221"/>
                  <a:pt x="8683793" y="196484"/>
                </a:cubicBezTo>
                <a:cubicBezTo>
                  <a:pt x="8747938" y="299008"/>
                  <a:pt x="8827395" y="351506"/>
                  <a:pt x="8922164" y="353979"/>
                </a:cubicBezTo>
                <a:cubicBezTo>
                  <a:pt x="8950210" y="353873"/>
                  <a:pt x="8974311" y="348403"/>
                  <a:pt x="8994465" y="337566"/>
                </a:cubicBezTo>
                <a:cubicBezTo>
                  <a:pt x="9014619" y="326730"/>
                  <a:pt x="9036825" y="311159"/>
                  <a:pt x="9061084" y="290854"/>
                </a:cubicBezTo>
                <a:lnTo>
                  <a:pt x="9061084" y="0"/>
                </a:lnTo>
                <a:lnTo>
                  <a:pt x="9363664" y="0"/>
                </a:lnTo>
                <a:lnTo>
                  <a:pt x="9363664" y="404461"/>
                </a:lnTo>
                <a:lnTo>
                  <a:pt x="9550449" y="580834"/>
                </a:lnTo>
                <a:lnTo>
                  <a:pt x="9061084" y="603555"/>
                </a:lnTo>
                <a:lnTo>
                  <a:pt x="9061084" y="356500"/>
                </a:lnTo>
                <a:cubicBezTo>
                  <a:pt x="9015987" y="436383"/>
                  <a:pt x="8965997" y="497832"/>
                  <a:pt x="8911114" y="540846"/>
                </a:cubicBezTo>
                <a:cubicBezTo>
                  <a:pt x="8856231" y="583860"/>
                  <a:pt x="8794244" y="605603"/>
                  <a:pt x="8725153" y="606076"/>
                </a:cubicBezTo>
                <a:cubicBezTo>
                  <a:pt x="8604059" y="602200"/>
                  <a:pt x="8501134" y="545033"/>
                  <a:pt x="8416377" y="434576"/>
                </a:cubicBezTo>
                <a:cubicBezTo>
                  <a:pt x="8331619" y="324119"/>
                  <a:pt x="8287379" y="183626"/>
                  <a:pt x="8283654" y="13097"/>
                </a:cubicBezTo>
                <a:close/>
                <a:moveTo>
                  <a:pt x="7117233" y="0"/>
                </a:moveTo>
                <a:lnTo>
                  <a:pt x="7428455" y="0"/>
                </a:lnTo>
                <a:lnTo>
                  <a:pt x="7450965" y="78716"/>
                </a:lnTo>
                <a:cubicBezTo>
                  <a:pt x="7472595" y="137600"/>
                  <a:pt x="7500659" y="185472"/>
                  <a:pt x="7535157" y="222334"/>
                </a:cubicBezTo>
                <a:cubicBezTo>
                  <a:pt x="7604153" y="296057"/>
                  <a:pt x="7677096" y="332366"/>
                  <a:pt x="7753987" y="331261"/>
                </a:cubicBezTo>
                <a:cubicBezTo>
                  <a:pt x="7817531" y="329893"/>
                  <a:pt x="7879646" y="311160"/>
                  <a:pt x="7940331" y="275061"/>
                </a:cubicBezTo>
                <a:cubicBezTo>
                  <a:pt x="8001014" y="238963"/>
                  <a:pt x="8042309" y="193708"/>
                  <a:pt x="8064215" y="139296"/>
                </a:cubicBezTo>
                <a:lnTo>
                  <a:pt x="8102039" y="154452"/>
                </a:lnTo>
                <a:cubicBezTo>
                  <a:pt x="8071673" y="232483"/>
                  <a:pt x="8031820" y="306422"/>
                  <a:pt x="7982481" y="376271"/>
                </a:cubicBezTo>
                <a:cubicBezTo>
                  <a:pt x="7933141" y="446119"/>
                  <a:pt x="7874955" y="503204"/>
                  <a:pt x="7807923" y="547524"/>
                </a:cubicBezTo>
                <a:cubicBezTo>
                  <a:pt x="7740891" y="591844"/>
                  <a:pt x="7665653" y="614727"/>
                  <a:pt x="7582207" y="616172"/>
                </a:cubicBezTo>
                <a:cubicBezTo>
                  <a:pt x="7488229" y="614401"/>
                  <a:pt x="7406375" y="585164"/>
                  <a:pt x="7336647" y="528461"/>
                </a:cubicBezTo>
                <a:cubicBezTo>
                  <a:pt x="7266917" y="471758"/>
                  <a:pt x="7212757" y="398216"/>
                  <a:pt x="7174163" y="307835"/>
                </a:cubicBezTo>
                <a:cubicBezTo>
                  <a:pt x="7135571" y="217454"/>
                  <a:pt x="7115986" y="120861"/>
                  <a:pt x="7115413" y="18055"/>
                </a:cubicBezTo>
                <a:close/>
                <a:moveTo>
                  <a:pt x="6244923" y="0"/>
                </a:moveTo>
                <a:lnTo>
                  <a:pt x="6547503" y="0"/>
                </a:lnTo>
                <a:lnTo>
                  <a:pt x="6547503" y="389316"/>
                </a:lnTo>
                <a:lnTo>
                  <a:pt x="6782411" y="580834"/>
                </a:lnTo>
                <a:lnTo>
                  <a:pt x="6058138" y="580834"/>
                </a:lnTo>
                <a:lnTo>
                  <a:pt x="6244923" y="389316"/>
                </a:lnTo>
                <a:close/>
                <a:moveTo>
                  <a:pt x="4806315" y="0"/>
                </a:moveTo>
                <a:lnTo>
                  <a:pt x="5108894" y="0"/>
                </a:lnTo>
                <a:lnTo>
                  <a:pt x="5108894" y="116711"/>
                </a:lnTo>
                <a:cubicBezTo>
                  <a:pt x="5107052" y="219832"/>
                  <a:pt x="5117683" y="300078"/>
                  <a:pt x="5140789" y="357449"/>
                </a:cubicBezTo>
                <a:cubicBezTo>
                  <a:pt x="5163894" y="414821"/>
                  <a:pt x="5210526" y="443953"/>
                  <a:pt x="5280685" y="444847"/>
                </a:cubicBezTo>
                <a:cubicBezTo>
                  <a:pt x="5313842" y="444637"/>
                  <a:pt x="5346685" y="434330"/>
                  <a:pt x="5379211" y="413927"/>
                </a:cubicBezTo>
                <a:cubicBezTo>
                  <a:pt x="5411738" y="393523"/>
                  <a:pt x="5442053" y="364285"/>
                  <a:pt x="5470160" y="326213"/>
                </a:cubicBezTo>
                <a:lnTo>
                  <a:pt x="5470160" y="0"/>
                </a:lnTo>
                <a:lnTo>
                  <a:pt x="5772739" y="0"/>
                </a:lnTo>
                <a:lnTo>
                  <a:pt x="5772739" y="399145"/>
                </a:lnTo>
                <a:lnTo>
                  <a:pt x="5944380" y="580834"/>
                </a:lnTo>
                <a:lnTo>
                  <a:pt x="5470160" y="595979"/>
                </a:lnTo>
                <a:lnTo>
                  <a:pt x="5470160" y="394365"/>
                </a:lnTo>
                <a:cubicBezTo>
                  <a:pt x="5430738" y="458336"/>
                  <a:pt x="5382632" y="509379"/>
                  <a:pt x="5325842" y="547492"/>
                </a:cubicBezTo>
                <a:cubicBezTo>
                  <a:pt x="5269053" y="585605"/>
                  <a:pt x="5205158" y="605133"/>
                  <a:pt x="5134157" y="606076"/>
                </a:cubicBezTo>
                <a:cubicBezTo>
                  <a:pt x="5030018" y="604091"/>
                  <a:pt x="4949526" y="566492"/>
                  <a:pt x="4892683" y="493279"/>
                </a:cubicBezTo>
                <a:cubicBezTo>
                  <a:pt x="4835838" y="420066"/>
                  <a:pt x="4807049" y="323150"/>
                  <a:pt x="4806315" y="202531"/>
                </a:cubicBezTo>
                <a:close/>
                <a:moveTo>
                  <a:pt x="3834194" y="0"/>
                </a:moveTo>
                <a:lnTo>
                  <a:pt x="4136774" y="0"/>
                </a:lnTo>
                <a:lnTo>
                  <a:pt x="4136774" y="101468"/>
                </a:lnTo>
                <a:cubicBezTo>
                  <a:pt x="4136458" y="210408"/>
                  <a:pt x="4148447" y="289207"/>
                  <a:pt x="4172742" y="337864"/>
                </a:cubicBezTo>
                <a:cubicBezTo>
                  <a:pt x="4197037" y="386522"/>
                  <a:pt x="4235529" y="410404"/>
                  <a:pt x="4288221" y="409509"/>
                </a:cubicBezTo>
                <a:cubicBezTo>
                  <a:pt x="4327081" y="409562"/>
                  <a:pt x="4362945" y="397463"/>
                  <a:pt x="4395812" y="373213"/>
                </a:cubicBezTo>
                <a:cubicBezTo>
                  <a:pt x="4428678" y="348964"/>
                  <a:pt x="4460124" y="312247"/>
                  <a:pt x="4490151" y="263063"/>
                </a:cubicBezTo>
                <a:lnTo>
                  <a:pt x="4520440" y="303462"/>
                </a:lnTo>
                <a:cubicBezTo>
                  <a:pt x="4459124" y="406780"/>
                  <a:pt x="4393078" y="483914"/>
                  <a:pt x="4322300" y="534863"/>
                </a:cubicBezTo>
                <a:cubicBezTo>
                  <a:pt x="4251523" y="585813"/>
                  <a:pt x="4180435" y="611233"/>
                  <a:pt x="4109038" y="611124"/>
                </a:cubicBezTo>
                <a:cubicBezTo>
                  <a:pt x="4020365" y="609451"/>
                  <a:pt x="3952494" y="573734"/>
                  <a:pt x="3905426" y="503972"/>
                </a:cubicBezTo>
                <a:cubicBezTo>
                  <a:pt x="3858358" y="434210"/>
                  <a:pt x="3834614" y="340441"/>
                  <a:pt x="3834194" y="222664"/>
                </a:cubicBezTo>
                <a:close/>
                <a:moveTo>
                  <a:pt x="2653578" y="0"/>
                </a:moveTo>
                <a:lnTo>
                  <a:pt x="2871192" y="0"/>
                </a:lnTo>
                <a:lnTo>
                  <a:pt x="2859726" y="11524"/>
                </a:lnTo>
                <a:cubicBezTo>
                  <a:pt x="2812192" y="78486"/>
                  <a:pt x="2789136" y="152234"/>
                  <a:pt x="2790557" y="232768"/>
                </a:cubicBezTo>
                <a:cubicBezTo>
                  <a:pt x="2790452" y="291945"/>
                  <a:pt x="2801401" y="335815"/>
                  <a:pt x="2823404" y="364378"/>
                </a:cubicBezTo>
                <a:cubicBezTo>
                  <a:pt x="2845408" y="392941"/>
                  <a:pt x="2879097" y="407143"/>
                  <a:pt x="2924473" y="406985"/>
                </a:cubicBezTo>
                <a:cubicBezTo>
                  <a:pt x="2947792" y="408090"/>
                  <a:pt x="2973164" y="402093"/>
                  <a:pt x="3000589" y="388995"/>
                </a:cubicBezTo>
                <a:cubicBezTo>
                  <a:pt x="3028014" y="375897"/>
                  <a:pt x="3061598" y="349071"/>
                  <a:pt x="3101340" y="308514"/>
                </a:cubicBezTo>
                <a:lnTo>
                  <a:pt x="3101340" y="0"/>
                </a:lnTo>
                <a:lnTo>
                  <a:pt x="3403920" y="0"/>
                </a:lnTo>
                <a:lnTo>
                  <a:pt x="3403920" y="417064"/>
                </a:lnTo>
                <a:lnTo>
                  <a:pt x="3406444" y="417064"/>
                </a:lnTo>
                <a:lnTo>
                  <a:pt x="3593229" y="580834"/>
                </a:lnTo>
                <a:lnTo>
                  <a:pt x="3101340" y="580834"/>
                </a:lnTo>
                <a:lnTo>
                  <a:pt x="3101340" y="368808"/>
                </a:lnTo>
                <a:cubicBezTo>
                  <a:pt x="3010160" y="458204"/>
                  <a:pt x="2935551" y="520466"/>
                  <a:pt x="2877513" y="555593"/>
                </a:cubicBezTo>
                <a:cubicBezTo>
                  <a:pt x="2819476" y="590720"/>
                  <a:pt x="2764433" y="607548"/>
                  <a:pt x="2712384" y="606076"/>
                </a:cubicBezTo>
                <a:cubicBezTo>
                  <a:pt x="2633369" y="604708"/>
                  <a:pt x="2571377" y="577784"/>
                  <a:pt x="2526406" y="525304"/>
                </a:cubicBezTo>
                <a:cubicBezTo>
                  <a:pt x="2481435" y="472823"/>
                  <a:pt x="2458529" y="402989"/>
                  <a:pt x="2457689" y="315801"/>
                </a:cubicBezTo>
                <a:cubicBezTo>
                  <a:pt x="2454366" y="210206"/>
                  <a:pt x="2501358" y="116608"/>
                  <a:pt x="2598666" y="35008"/>
                </a:cubicBezTo>
                <a:close/>
                <a:moveTo>
                  <a:pt x="1316509" y="0"/>
                </a:moveTo>
                <a:lnTo>
                  <a:pt x="1627730" y="0"/>
                </a:lnTo>
                <a:lnTo>
                  <a:pt x="1650241" y="78716"/>
                </a:lnTo>
                <a:cubicBezTo>
                  <a:pt x="1671871" y="137600"/>
                  <a:pt x="1699935" y="185472"/>
                  <a:pt x="1734433" y="222334"/>
                </a:cubicBezTo>
                <a:cubicBezTo>
                  <a:pt x="1803429" y="296057"/>
                  <a:pt x="1876372" y="332366"/>
                  <a:pt x="1953262" y="331261"/>
                </a:cubicBezTo>
                <a:cubicBezTo>
                  <a:pt x="2016807" y="329893"/>
                  <a:pt x="2078922" y="311160"/>
                  <a:pt x="2139606" y="275061"/>
                </a:cubicBezTo>
                <a:cubicBezTo>
                  <a:pt x="2200290" y="238963"/>
                  <a:pt x="2241585" y="193708"/>
                  <a:pt x="2263490" y="139296"/>
                </a:cubicBezTo>
                <a:lnTo>
                  <a:pt x="2301315" y="154452"/>
                </a:lnTo>
                <a:cubicBezTo>
                  <a:pt x="2270949" y="232483"/>
                  <a:pt x="2231096" y="306422"/>
                  <a:pt x="2181757" y="376271"/>
                </a:cubicBezTo>
                <a:cubicBezTo>
                  <a:pt x="2132417" y="446119"/>
                  <a:pt x="2074231" y="503204"/>
                  <a:pt x="2007199" y="547524"/>
                </a:cubicBezTo>
                <a:cubicBezTo>
                  <a:pt x="1940167" y="591844"/>
                  <a:pt x="1864928" y="614727"/>
                  <a:pt x="1781483" y="616172"/>
                </a:cubicBezTo>
                <a:cubicBezTo>
                  <a:pt x="1687504" y="614401"/>
                  <a:pt x="1605651" y="585164"/>
                  <a:pt x="1535922" y="528461"/>
                </a:cubicBezTo>
                <a:cubicBezTo>
                  <a:pt x="1466194" y="471758"/>
                  <a:pt x="1412033" y="398216"/>
                  <a:pt x="1373439" y="307835"/>
                </a:cubicBezTo>
                <a:cubicBezTo>
                  <a:pt x="1334846" y="217454"/>
                  <a:pt x="1315262" y="120861"/>
                  <a:pt x="1314688" y="18055"/>
                </a:cubicBezTo>
                <a:close/>
                <a:moveTo>
                  <a:pt x="189310" y="0"/>
                </a:moveTo>
                <a:lnTo>
                  <a:pt x="517130" y="0"/>
                </a:lnTo>
                <a:lnTo>
                  <a:pt x="517130" y="366599"/>
                </a:lnTo>
                <a:lnTo>
                  <a:pt x="769670" y="580834"/>
                </a:lnTo>
                <a:lnTo>
                  <a:pt x="0" y="580834"/>
                </a:lnTo>
                <a:lnTo>
                  <a:pt x="189310" y="366599"/>
                </a:lnTo>
                <a:close/>
              </a:path>
            </a:pathLst>
          </a:custGeom>
          <a:noFill/>
          <a:ln>
            <a:solidFill>
              <a:schemeClr val="accent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421243B-7DCC-4513-A3A5-D401A03651DE}"/>
              </a:ext>
            </a:extLst>
          </p:cNvPr>
          <p:cNvSpPr/>
          <p:nvPr/>
        </p:nvSpPr>
        <p:spPr>
          <a:xfrm>
            <a:off x="1368469" y="11563236"/>
            <a:ext cx="9550449" cy="616172"/>
          </a:xfrm>
          <a:custGeom>
            <a:avLst/>
            <a:gdLst/>
            <a:ahLst/>
            <a:cxnLst/>
            <a:rect l="l" t="t" r="r" b="b"/>
            <a:pathLst>
              <a:path w="9550449" h="616172">
                <a:moveTo>
                  <a:pt x="8284849" y="0"/>
                </a:moveTo>
                <a:lnTo>
                  <a:pt x="8607808" y="0"/>
                </a:lnTo>
                <a:lnTo>
                  <a:pt x="8610664" y="16303"/>
                </a:lnTo>
                <a:cubicBezTo>
                  <a:pt x="8627345" y="85161"/>
                  <a:pt x="8651721" y="145221"/>
                  <a:pt x="8683793" y="196484"/>
                </a:cubicBezTo>
                <a:cubicBezTo>
                  <a:pt x="8747938" y="299008"/>
                  <a:pt x="8827395" y="351506"/>
                  <a:pt x="8922164" y="353979"/>
                </a:cubicBezTo>
                <a:cubicBezTo>
                  <a:pt x="8950210" y="353873"/>
                  <a:pt x="8974311" y="348403"/>
                  <a:pt x="8994465" y="337566"/>
                </a:cubicBezTo>
                <a:cubicBezTo>
                  <a:pt x="9014619" y="326730"/>
                  <a:pt x="9036825" y="311159"/>
                  <a:pt x="9061084" y="290854"/>
                </a:cubicBezTo>
                <a:lnTo>
                  <a:pt x="9061084" y="0"/>
                </a:lnTo>
                <a:lnTo>
                  <a:pt x="9363664" y="0"/>
                </a:lnTo>
                <a:lnTo>
                  <a:pt x="9363664" y="404461"/>
                </a:lnTo>
                <a:lnTo>
                  <a:pt x="9550449" y="580834"/>
                </a:lnTo>
                <a:lnTo>
                  <a:pt x="9061084" y="603555"/>
                </a:lnTo>
                <a:lnTo>
                  <a:pt x="9061084" y="356500"/>
                </a:lnTo>
                <a:cubicBezTo>
                  <a:pt x="9015987" y="436383"/>
                  <a:pt x="8965997" y="497832"/>
                  <a:pt x="8911114" y="540846"/>
                </a:cubicBezTo>
                <a:cubicBezTo>
                  <a:pt x="8856231" y="583860"/>
                  <a:pt x="8794244" y="605603"/>
                  <a:pt x="8725153" y="606076"/>
                </a:cubicBezTo>
                <a:cubicBezTo>
                  <a:pt x="8604059" y="602200"/>
                  <a:pt x="8501134" y="545033"/>
                  <a:pt x="8416377" y="434576"/>
                </a:cubicBezTo>
                <a:cubicBezTo>
                  <a:pt x="8331619" y="324119"/>
                  <a:pt x="8287379" y="183626"/>
                  <a:pt x="8283654" y="13097"/>
                </a:cubicBezTo>
                <a:close/>
                <a:moveTo>
                  <a:pt x="7117233" y="0"/>
                </a:moveTo>
                <a:lnTo>
                  <a:pt x="7428455" y="0"/>
                </a:lnTo>
                <a:lnTo>
                  <a:pt x="7450965" y="78716"/>
                </a:lnTo>
                <a:cubicBezTo>
                  <a:pt x="7472595" y="137600"/>
                  <a:pt x="7500659" y="185472"/>
                  <a:pt x="7535157" y="222334"/>
                </a:cubicBezTo>
                <a:cubicBezTo>
                  <a:pt x="7604153" y="296057"/>
                  <a:pt x="7677096" y="332366"/>
                  <a:pt x="7753987" y="331261"/>
                </a:cubicBezTo>
                <a:cubicBezTo>
                  <a:pt x="7817531" y="329893"/>
                  <a:pt x="7879646" y="311160"/>
                  <a:pt x="7940331" y="275061"/>
                </a:cubicBezTo>
                <a:cubicBezTo>
                  <a:pt x="8001014" y="238963"/>
                  <a:pt x="8042309" y="193708"/>
                  <a:pt x="8064215" y="139296"/>
                </a:cubicBezTo>
                <a:lnTo>
                  <a:pt x="8102039" y="154452"/>
                </a:lnTo>
                <a:cubicBezTo>
                  <a:pt x="8071673" y="232483"/>
                  <a:pt x="8031820" y="306422"/>
                  <a:pt x="7982481" y="376271"/>
                </a:cubicBezTo>
                <a:cubicBezTo>
                  <a:pt x="7933141" y="446119"/>
                  <a:pt x="7874955" y="503204"/>
                  <a:pt x="7807923" y="547524"/>
                </a:cubicBezTo>
                <a:cubicBezTo>
                  <a:pt x="7740891" y="591844"/>
                  <a:pt x="7665653" y="614727"/>
                  <a:pt x="7582207" y="616172"/>
                </a:cubicBezTo>
                <a:cubicBezTo>
                  <a:pt x="7488229" y="614401"/>
                  <a:pt x="7406375" y="585164"/>
                  <a:pt x="7336647" y="528461"/>
                </a:cubicBezTo>
                <a:cubicBezTo>
                  <a:pt x="7266917" y="471758"/>
                  <a:pt x="7212757" y="398216"/>
                  <a:pt x="7174163" y="307835"/>
                </a:cubicBezTo>
                <a:cubicBezTo>
                  <a:pt x="7135571" y="217454"/>
                  <a:pt x="7115986" y="120861"/>
                  <a:pt x="7115413" y="18055"/>
                </a:cubicBezTo>
                <a:close/>
                <a:moveTo>
                  <a:pt x="6244923" y="0"/>
                </a:moveTo>
                <a:lnTo>
                  <a:pt x="6547503" y="0"/>
                </a:lnTo>
                <a:lnTo>
                  <a:pt x="6547503" y="389316"/>
                </a:lnTo>
                <a:lnTo>
                  <a:pt x="6782411" y="580834"/>
                </a:lnTo>
                <a:lnTo>
                  <a:pt x="6058138" y="580834"/>
                </a:lnTo>
                <a:lnTo>
                  <a:pt x="6244923" y="389316"/>
                </a:lnTo>
                <a:close/>
                <a:moveTo>
                  <a:pt x="4806315" y="0"/>
                </a:moveTo>
                <a:lnTo>
                  <a:pt x="5108894" y="0"/>
                </a:lnTo>
                <a:lnTo>
                  <a:pt x="5108894" y="116711"/>
                </a:lnTo>
                <a:cubicBezTo>
                  <a:pt x="5107052" y="219832"/>
                  <a:pt x="5117683" y="300078"/>
                  <a:pt x="5140789" y="357449"/>
                </a:cubicBezTo>
                <a:cubicBezTo>
                  <a:pt x="5163894" y="414821"/>
                  <a:pt x="5210526" y="443953"/>
                  <a:pt x="5280685" y="444847"/>
                </a:cubicBezTo>
                <a:cubicBezTo>
                  <a:pt x="5313842" y="444637"/>
                  <a:pt x="5346685" y="434330"/>
                  <a:pt x="5379211" y="413927"/>
                </a:cubicBezTo>
                <a:cubicBezTo>
                  <a:pt x="5411738" y="393523"/>
                  <a:pt x="5442053" y="364285"/>
                  <a:pt x="5470160" y="326213"/>
                </a:cubicBezTo>
                <a:lnTo>
                  <a:pt x="5470160" y="0"/>
                </a:lnTo>
                <a:lnTo>
                  <a:pt x="5772739" y="0"/>
                </a:lnTo>
                <a:lnTo>
                  <a:pt x="5772739" y="399145"/>
                </a:lnTo>
                <a:lnTo>
                  <a:pt x="5944380" y="580834"/>
                </a:lnTo>
                <a:lnTo>
                  <a:pt x="5470160" y="595979"/>
                </a:lnTo>
                <a:lnTo>
                  <a:pt x="5470160" y="394365"/>
                </a:lnTo>
                <a:cubicBezTo>
                  <a:pt x="5430738" y="458336"/>
                  <a:pt x="5382632" y="509379"/>
                  <a:pt x="5325842" y="547492"/>
                </a:cubicBezTo>
                <a:cubicBezTo>
                  <a:pt x="5269053" y="585605"/>
                  <a:pt x="5205158" y="605133"/>
                  <a:pt x="5134157" y="606076"/>
                </a:cubicBezTo>
                <a:cubicBezTo>
                  <a:pt x="5030018" y="604091"/>
                  <a:pt x="4949526" y="566492"/>
                  <a:pt x="4892683" y="493279"/>
                </a:cubicBezTo>
                <a:cubicBezTo>
                  <a:pt x="4835838" y="420066"/>
                  <a:pt x="4807049" y="323150"/>
                  <a:pt x="4806315" y="202531"/>
                </a:cubicBezTo>
                <a:close/>
                <a:moveTo>
                  <a:pt x="3834194" y="0"/>
                </a:moveTo>
                <a:lnTo>
                  <a:pt x="4136774" y="0"/>
                </a:lnTo>
                <a:lnTo>
                  <a:pt x="4136774" y="101468"/>
                </a:lnTo>
                <a:cubicBezTo>
                  <a:pt x="4136458" y="210408"/>
                  <a:pt x="4148447" y="289207"/>
                  <a:pt x="4172742" y="337864"/>
                </a:cubicBezTo>
                <a:cubicBezTo>
                  <a:pt x="4197037" y="386522"/>
                  <a:pt x="4235529" y="410404"/>
                  <a:pt x="4288221" y="409509"/>
                </a:cubicBezTo>
                <a:cubicBezTo>
                  <a:pt x="4327081" y="409562"/>
                  <a:pt x="4362945" y="397463"/>
                  <a:pt x="4395812" y="373213"/>
                </a:cubicBezTo>
                <a:cubicBezTo>
                  <a:pt x="4428678" y="348964"/>
                  <a:pt x="4460124" y="312247"/>
                  <a:pt x="4490151" y="263063"/>
                </a:cubicBezTo>
                <a:lnTo>
                  <a:pt x="4520440" y="303462"/>
                </a:lnTo>
                <a:cubicBezTo>
                  <a:pt x="4459124" y="406780"/>
                  <a:pt x="4393078" y="483914"/>
                  <a:pt x="4322300" y="534863"/>
                </a:cubicBezTo>
                <a:cubicBezTo>
                  <a:pt x="4251523" y="585813"/>
                  <a:pt x="4180435" y="611233"/>
                  <a:pt x="4109038" y="611124"/>
                </a:cubicBezTo>
                <a:cubicBezTo>
                  <a:pt x="4020365" y="609451"/>
                  <a:pt x="3952494" y="573734"/>
                  <a:pt x="3905426" y="503972"/>
                </a:cubicBezTo>
                <a:cubicBezTo>
                  <a:pt x="3858358" y="434210"/>
                  <a:pt x="3834614" y="340441"/>
                  <a:pt x="3834194" y="222664"/>
                </a:cubicBezTo>
                <a:close/>
                <a:moveTo>
                  <a:pt x="2653578" y="0"/>
                </a:moveTo>
                <a:lnTo>
                  <a:pt x="2871192" y="0"/>
                </a:lnTo>
                <a:lnTo>
                  <a:pt x="2859726" y="11524"/>
                </a:lnTo>
                <a:cubicBezTo>
                  <a:pt x="2812192" y="78486"/>
                  <a:pt x="2789136" y="152234"/>
                  <a:pt x="2790557" y="232768"/>
                </a:cubicBezTo>
                <a:cubicBezTo>
                  <a:pt x="2790452" y="291945"/>
                  <a:pt x="2801401" y="335815"/>
                  <a:pt x="2823404" y="364378"/>
                </a:cubicBezTo>
                <a:cubicBezTo>
                  <a:pt x="2845408" y="392941"/>
                  <a:pt x="2879097" y="407143"/>
                  <a:pt x="2924473" y="406985"/>
                </a:cubicBezTo>
                <a:cubicBezTo>
                  <a:pt x="2947792" y="408090"/>
                  <a:pt x="2973164" y="402093"/>
                  <a:pt x="3000589" y="388995"/>
                </a:cubicBezTo>
                <a:cubicBezTo>
                  <a:pt x="3028014" y="375897"/>
                  <a:pt x="3061598" y="349071"/>
                  <a:pt x="3101340" y="308514"/>
                </a:cubicBezTo>
                <a:lnTo>
                  <a:pt x="3101340" y="0"/>
                </a:lnTo>
                <a:lnTo>
                  <a:pt x="3403920" y="0"/>
                </a:lnTo>
                <a:lnTo>
                  <a:pt x="3403920" y="417064"/>
                </a:lnTo>
                <a:lnTo>
                  <a:pt x="3406444" y="417064"/>
                </a:lnTo>
                <a:lnTo>
                  <a:pt x="3593229" y="580834"/>
                </a:lnTo>
                <a:lnTo>
                  <a:pt x="3101340" y="580834"/>
                </a:lnTo>
                <a:lnTo>
                  <a:pt x="3101340" y="368808"/>
                </a:lnTo>
                <a:cubicBezTo>
                  <a:pt x="3010160" y="458204"/>
                  <a:pt x="2935551" y="520466"/>
                  <a:pt x="2877513" y="555593"/>
                </a:cubicBezTo>
                <a:cubicBezTo>
                  <a:pt x="2819476" y="590720"/>
                  <a:pt x="2764433" y="607548"/>
                  <a:pt x="2712384" y="606076"/>
                </a:cubicBezTo>
                <a:cubicBezTo>
                  <a:pt x="2633369" y="604708"/>
                  <a:pt x="2571377" y="577784"/>
                  <a:pt x="2526406" y="525304"/>
                </a:cubicBezTo>
                <a:cubicBezTo>
                  <a:pt x="2481435" y="472823"/>
                  <a:pt x="2458529" y="402989"/>
                  <a:pt x="2457689" y="315801"/>
                </a:cubicBezTo>
                <a:cubicBezTo>
                  <a:pt x="2454366" y="210206"/>
                  <a:pt x="2501358" y="116608"/>
                  <a:pt x="2598666" y="35008"/>
                </a:cubicBezTo>
                <a:close/>
                <a:moveTo>
                  <a:pt x="1316509" y="0"/>
                </a:moveTo>
                <a:lnTo>
                  <a:pt x="1627730" y="0"/>
                </a:lnTo>
                <a:lnTo>
                  <a:pt x="1650241" y="78716"/>
                </a:lnTo>
                <a:cubicBezTo>
                  <a:pt x="1671871" y="137600"/>
                  <a:pt x="1699935" y="185472"/>
                  <a:pt x="1734433" y="222334"/>
                </a:cubicBezTo>
                <a:cubicBezTo>
                  <a:pt x="1803429" y="296057"/>
                  <a:pt x="1876372" y="332366"/>
                  <a:pt x="1953262" y="331261"/>
                </a:cubicBezTo>
                <a:cubicBezTo>
                  <a:pt x="2016807" y="329893"/>
                  <a:pt x="2078922" y="311160"/>
                  <a:pt x="2139606" y="275061"/>
                </a:cubicBezTo>
                <a:cubicBezTo>
                  <a:pt x="2200290" y="238963"/>
                  <a:pt x="2241585" y="193708"/>
                  <a:pt x="2263490" y="139296"/>
                </a:cubicBezTo>
                <a:lnTo>
                  <a:pt x="2301315" y="154452"/>
                </a:lnTo>
                <a:cubicBezTo>
                  <a:pt x="2270949" y="232483"/>
                  <a:pt x="2231096" y="306422"/>
                  <a:pt x="2181757" y="376271"/>
                </a:cubicBezTo>
                <a:cubicBezTo>
                  <a:pt x="2132417" y="446119"/>
                  <a:pt x="2074231" y="503204"/>
                  <a:pt x="2007199" y="547524"/>
                </a:cubicBezTo>
                <a:cubicBezTo>
                  <a:pt x="1940167" y="591844"/>
                  <a:pt x="1864928" y="614727"/>
                  <a:pt x="1781483" y="616172"/>
                </a:cubicBezTo>
                <a:cubicBezTo>
                  <a:pt x="1687504" y="614401"/>
                  <a:pt x="1605651" y="585164"/>
                  <a:pt x="1535922" y="528461"/>
                </a:cubicBezTo>
                <a:cubicBezTo>
                  <a:pt x="1466194" y="471758"/>
                  <a:pt x="1412033" y="398216"/>
                  <a:pt x="1373439" y="307835"/>
                </a:cubicBezTo>
                <a:cubicBezTo>
                  <a:pt x="1334846" y="217454"/>
                  <a:pt x="1315262" y="120861"/>
                  <a:pt x="1314688" y="18055"/>
                </a:cubicBezTo>
                <a:close/>
                <a:moveTo>
                  <a:pt x="189310" y="0"/>
                </a:moveTo>
                <a:lnTo>
                  <a:pt x="517130" y="0"/>
                </a:lnTo>
                <a:lnTo>
                  <a:pt x="517130" y="366599"/>
                </a:lnTo>
                <a:lnTo>
                  <a:pt x="769670" y="580834"/>
                </a:lnTo>
                <a:lnTo>
                  <a:pt x="0" y="580834"/>
                </a:lnTo>
                <a:lnTo>
                  <a:pt x="189310" y="366599"/>
                </a:lnTo>
                <a:close/>
              </a:path>
            </a:pathLst>
          </a:custGeom>
          <a:noFill/>
          <a:ln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DBFF902-F20F-4EA2-AFF4-7EAC26A93B3A}"/>
              </a:ext>
            </a:extLst>
          </p:cNvPr>
          <p:cNvSpPr/>
          <p:nvPr/>
        </p:nvSpPr>
        <p:spPr>
          <a:xfrm>
            <a:off x="1368469" y="12444979"/>
            <a:ext cx="9550449" cy="616172"/>
          </a:xfrm>
          <a:custGeom>
            <a:avLst/>
            <a:gdLst/>
            <a:ahLst/>
            <a:cxnLst/>
            <a:rect l="l" t="t" r="r" b="b"/>
            <a:pathLst>
              <a:path w="9550449" h="616172">
                <a:moveTo>
                  <a:pt x="8284849" y="0"/>
                </a:moveTo>
                <a:lnTo>
                  <a:pt x="8607808" y="0"/>
                </a:lnTo>
                <a:lnTo>
                  <a:pt x="8610664" y="16303"/>
                </a:lnTo>
                <a:cubicBezTo>
                  <a:pt x="8627345" y="85161"/>
                  <a:pt x="8651721" y="145221"/>
                  <a:pt x="8683793" y="196484"/>
                </a:cubicBezTo>
                <a:cubicBezTo>
                  <a:pt x="8747938" y="299008"/>
                  <a:pt x="8827395" y="351506"/>
                  <a:pt x="8922164" y="353979"/>
                </a:cubicBezTo>
                <a:cubicBezTo>
                  <a:pt x="8950210" y="353873"/>
                  <a:pt x="8974311" y="348403"/>
                  <a:pt x="8994465" y="337566"/>
                </a:cubicBezTo>
                <a:cubicBezTo>
                  <a:pt x="9014619" y="326730"/>
                  <a:pt x="9036825" y="311159"/>
                  <a:pt x="9061084" y="290854"/>
                </a:cubicBezTo>
                <a:lnTo>
                  <a:pt x="9061084" y="0"/>
                </a:lnTo>
                <a:lnTo>
                  <a:pt x="9363664" y="0"/>
                </a:lnTo>
                <a:lnTo>
                  <a:pt x="9363664" y="404461"/>
                </a:lnTo>
                <a:lnTo>
                  <a:pt x="9550449" y="580834"/>
                </a:lnTo>
                <a:lnTo>
                  <a:pt x="9061084" y="603555"/>
                </a:lnTo>
                <a:lnTo>
                  <a:pt x="9061084" y="356500"/>
                </a:lnTo>
                <a:cubicBezTo>
                  <a:pt x="9015987" y="436383"/>
                  <a:pt x="8965997" y="497832"/>
                  <a:pt x="8911114" y="540846"/>
                </a:cubicBezTo>
                <a:cubicBezTo>
                  <a:pt x="8856231" y="583860"/>
                  <a:pt x="8794244" y="605603"/>
                  <a:pt x="8725153" y="606076"/>
                </a:cubicBezTo>
                <a:cubicBezTo>
                  <a:pt x="8604059" y="602200"/>
                  <a:pt x="8501134" y="545033"/>
                  <a:pt x="8416377" y="434576"/>
                </a:cubicBezTo>
                <a:cubicBezTo>
                  <a:pt x="8331619" y="324119"/>
                  <a:pt x="8287379" y="183626"/>
                  <a:pt x="8283654" y="13097"/>
                </a:cubicBezTo>
                <a:close/>
                <a:moveTo>
                  <a:pt x="7117233" y="0"/>
                </a:moveTo>
                <a:lnTo>
                  <a:pt x="7428455" y="0"/>
                </a:lnTo>
                <a:lnTo>
                  <a:pt x="7450965" y="78716"/>
                </a:lnTo>
                <a:cubicBezTo>
                  <a:pt x="7472595" y="137600"/>
                  <a:pt x="7500659" y="185472"/>
                  <a:pt x="7535157" y="222334"/>
                </a:cubicBezTo>
                <a:cubicBezTo>
                  <a:pt x="7604153" y="296057"/>
                  <a:pt x="7677096" y="332366"/>
                  <a:pt x="7753987" y="331261"/>
                </a:cubicBezTo>
                <a:cubicBezTo>
                  <a:pt x="7817531" y="329893"/>
                  <a:pt x="7879646" y="311160"/>
                  <a:pt x="7940331" y="275061"/>
                </a:cubicBezTo>
                <a:cubicBezTo>
                  <a:pt x="8001014" y="238963"/>
                  <a:pt x="8042309" y="193708"/>
                  <a:pt x="8064215" y="139296"/>
                </a:cubicBezTo>
                <a:lnTo>
                  <a:pt x="8102039" y="154452"/>
                </a:lnTo>
                <a:cubicBezTo>
                  <a:pt x="8071673" y="232483"/>
                  <a:pt x="8031820" y="306422"/>
                  <a:pt x="7982481" y="376271"/>
                </a:cubicBezTo>
                <a:cubicBezTo>
                  <a:pt x="7933141" y="446119"/>
                  <a:pt x="7874955" y="503204"/>
                  <a:pt x="7807923" y="547524"/>
                </a:cubicBezTo>
                <a:cubicBezTo>
                  <a:pt x="7740891" y="591844"/>
                  <a:pt x="7665653" y="614727"/>
                  <a:pt x="7582207" y="616172"/>
                </a:cubicBezTo>
                <a:cubicBezTo>
                  <a:pt x="7488229" y="614401"/>
                  <a:pt x="7406375" y="585164"/>
                  <a:pt x="7336647" y="528461"/>
                </a:cubicBezTo>
                <a:cubicBezTo>
                  <a:pt x="7266917" y="471758"/>
                  <a:pt x="7212757" y="398216"/>
                  <a:pt x="7174163" y="307835"/>
                </a:cubicBezTo>
                <a:cubicBezTo>
                  <a:pt x="7135571" y="217454"/>
                  <a:pt x="7115986" y="120861"/>
                  <a:pt x="7115413" y="18055"/>
                </a:cubicBezTo>
                <a:close/>
                <a:moveTo>
                  <a:pt x="6244923" y="0"/>
                </a:moveTo>
                <a:lnTo>
                  <a:pt x="6547503" y="0"/>
                </a:lnTo>
                <a:lnTo>
                  <a:pt x="6547503" y="389316"/>
                </a:lnTo>
                <a:lnTo>
                  <a:pt x="6782411" y="580834"/>
                </a:lnTo>
                <a:lnTo>
                  <a:pt x="6058138" y="580834"/>
                </a:lnTo>
                <a:lnTo>
                  <a:pt x="6244923" y="389316"/>
                </a:lnTo>
                <a:close/>
                <a:moveTo>
                  <a:pt x="4806315" y="0"/>
                </a:moveTo>
                <a:lnTo>
                  <a:pt x="5108894" y="0"/>
                </a:lnTo>
                <a:lnTo>
                  <a:pt x="5108894" y="116711"/>
                </a:lnTo>
                <a:cubicBezTo>
                  <a:pt x="5107052" y="219832"/>
                  <a:pt x="5117683" y="300078"/>
                  <a:pt x="5140789" y="357449"/>
                </a:cubicBezTo>
                <a:cubicBezTo>
                  <a:pt x="5163894" y="414821"/>
                  <a:pt x="5210526" y="443953"/>
                  <a:pt x="5280685" y="444847"/>
                </a:cubicBezTo>
                <a:cubicBezTo>
                  <a:pt x="5313842" y="444637"/>
                  <a:pt x="5346685" y="434330"/>
                  <a:pt x="5379211" y="413927"/>
                </a:cubicBezTo>
                <a:cubicBezTo>
                  <a:pt x="5411738" y="393523"/>
                  <a:pt x="5442053" y="364285"/>
                  <a:pt x="5470160" y="326213"/>
                </a:cubicBezTo>
                <a:lnTo>
                  <a:pt x="5470160" y="0"/>
                </a:lnTo>
                <a:lnTo>
                  <a:pt x="5772739" y="0"/>
                </a:lnTo>
                <a:lnTo>
                  <a:pt x="5772739" y="399145"/>
                </a:lnTo>
                <a:lnTo>
                  <a:pt x="5944380" y="580834"/>
                </a:lnTo>
                <a:lnTo>
                  <a:pt x="5470160" y="595979"/>
                </a:lnTo>
                <a:lnTo>
                  <a:pt x="5470160" y="394365"/>
                </a:lnTo>
                <a:cubicBezTo>
                  <a:pt x="5430738" y="458336"/>
                  <a:pt x="5382632" y="509379"/>
                  <a:pt x="5325842" y="547492"/>
                </a:cubicBezTo>
                <a:cubicBezTo>
                  <a:pt x="5269053" y="585605"/>
                  <a:pt x="5205158" y="605133"/>
                  <a:pt x="5134157" y="606076"/>
                </a:cubicBezTo>
                <a:cubicBezTo>
                  <a:pt x="5030018" y="604091"/>
                  <a:pt x="4949526" y="566492"/>
                  <a:pt x="4892683" y="493279"/>
                </a:cubicBezTo>
                <a:cubicBezTo>
                  <a:pt x="4835838" y="420066"/>
                  <a:pt x="4807049" y="323150"/>
                  <a:pt x="4806315" y="202531"/>
                </a:cubicBezTo>
                <a:close/>
                <a:moveTo>
                  <a:pt x="3834194" y="0"/>
                </a:moveTo>
                <a:lnTo>
                  <a:pt x="4136774" y="0"/>
                </a:lnTo>
                <a:lnTo>
                  <a:pt x="4136774" y="101468"/>
                </a:lnTo>
                <a:cubicBezTo>
                  <a:pt x="4136458" y="210408"/>
                  <a:pt x="4148447" y="289207"/>
                  <a:pt x="4172742" y="337864"/>
                </a:cubicBezTo>
                <a:cubicBezTo>
                  <a:pt x="4197037" y="386522"/>
                  <a:pt x="4235529" y="410404"/>
                  <a:pt x="4288221" y="409509"/>
                </a:cubicBezTo>
                <a:cubicBezTo>
                  <a:pt x="4327081" y="409562"/>
                  <a:pt x="4362945" y="397463"/>
                  <a:pt x="4395812" y="373213"/>
                </a:cubicBezTo>
                <a:cubicBezTo>
                  <a:pt x="4428678" y="348964"/>
                  <a:pt x="4460124" y="312247"/>
                  <a:pt x="4490151" y="263063"/>
                </a:cubicBezTo>
                <a:lnTo>
                  <a:pt x="4520440" y="303462"/>
                </a:lnTo>
                <a:cubicBezTo>
                  <a:pt x="4459124" y="406780"/>
                  <a:pt x="4393078" y="483914"/>
                  <a:pt x="4322300" y="534863"/>
                </a:cubicBezTo>
                <a:cubicBezTo>
                  <a:pt x="4251523" y="585813"/>
                  <a:pt x="4180435" y="611233"/>
                  <a:pt x="4109038" y="611124"/>
                </a:cubicBezTo>
                <a:cubicBezTo>
                  <a:pt x="4020365" y="609451"/>
                  <a:pt x="3952494" y="573734"/>
                  <a:pt x="3905426" y="503972"/>
                </a:cubicBezTo>
                <a:cubicBezTo>
                  <a:pt x="3858358" y="434210"/>
                  <a:pt x="3834614" y="340441"/>
                  <a:pt x="3834194" y="222664"/>
                </a:cubicBezTo>
                <a:close/>
                <a:moveTo>
                  <a:pt x="2653578" y="0"/>
                </a:moveTo>
                <a:lnTo>
                  <a:pt x="2871192" y="0"/>
                </a:lnTo>
                <a:lnTo>
                  <a:pt x="2859726" y="11524"/>
                </a:lnTo>
                <a:cubicBezTo>
                  <a:pt x="2812192" y="78486"/>
                  <a:pt x="2789136" y="152234"/>
                  <a:pt x="2790557" y="232768"/>
                </a:cubicBezTo>
                <a:cubicBezTo>
                  <a:pt x="2790452" y="291945"/>
                  <a:pt x="2801401" y="335815"/>
                  <a:pt x="2823404" y="364378"/>
                </a:cubicBezTo>
                <a:cubicBezTo>
                  <a:pt x="2845408" y="392941"/>
                  <a:pt x="2879097" y="407143"/>
                  <a:pt x="2924473" y="406985"/>
                </a:cubicBezTo>
                <a:cubicBezTo>
                  <a:pt x="2947792" y="408090"/>
                  <a:pt x="2973164" y="402093"/>
                  <a:pt x="3000589" y="388995"/>
                </a:cubicBezTo>
                <a:cubicBezTo>
                  <a:pt x="3028014" y="375897"/>
                  <a:pt x="3061598" y="349071"/>
                  <a:pt x="3101340" y="308514"/>
                </a:cubicBezTo>
                <a:lnTo>
                  <a:pt x="3101340" y="0"/>
                </a:lnTo>
                <a:lnTo>
                  <a:pt x="3403920" y="0"/>
                </a:lnTo>
                <a:lnTo>
                  <a:pt x="3403920" y="417064"/>
                </a:lnTo>
                <a:lnTo>
                  <a:pt x="3406444" y="417064"/>
                </a:lnTo>
                <a:lnTo>
                  <a:pt x="3593229" y="580834"/>
                </a:lnTo>
                <a:lnTo>
                  <a:pt x="3101340" y="580834"/>
                </a:lnTo>
                <a:lnTo>
                  <a:pt x="3101340" y="368808"/>
                </a:lnTo>
                <a:cubicBezTo>
                  <a:pt x="3010160" y="458204"/>
                  <a:pt x="2935551" y="520466"/>
                  <a:pt x="2877513" y="555593"/>
                </a:cubicBezTo>
                <a:cubicBezTo>
                  <a:pt x="2819476" y="590720"/>
                  <a:pt x="2764433" y="607548"/>
                  <a:pt x="2712384" y="606076"/>
                </a:cubicBezTo>
                <a:cubicBezTo>
                  <a:pt x="2633369" y="604708"/>
                  <a:pt x="2571377" y="577784"/>
                  <a:pt x="2526406" y="525304"/>
                </a:cubicBezTo>
                <a:cubicBezTo>
                  <a:pt x="2481435" y="472823"/>
                  <a:pt x="2458529" y="402989"/>
                  <a:pt x="2457689" y="315801"/>
                </a:cubicBezTo>
                <a:cubicBezTo>
                  <a:pt x="2454366" y="210206"/>
                  <a:pt x="2501358" y="116608"/>
                  <a:pt x="2598666" y="35008"/>
                </a:cubicBezTo>
                <a:close/>
                <a:moveTo>
                  <a:pt x="1316509" y="0"/>
                </a:moveTo>
                <a:lnTo>
                  <a:pt x="1627730" y="0"/>
                </a:lnTo>
                <a:lnTo>
                  <a:pt x="1650241" y="78716"/>
                </a:lnTo>
                <a:cubicBezTo>
                  <a:pt x="1671871" y="137600"/>
                  <a:pt x="1699935" y="185472"/>
                  <a:pt x="1734433" y="222334"/>
                </a:cubicBezTo>
                <a:cubicBezTo>
                  <a:pt x="1803429" y="296057"/>
                  <a:pt x="1876372" y="332366"/>
                  <a:pt x="1953262" y="331261"/>
                </a:cubicBezTo>
                <a:cubicBezTo>
                  <a:pt x="2016807" y="329893"/>
                  <a:pt x="2078922" y="311160"/>
                  <a:pt x="2139606" y="275061"/>
                </a:cubicBezTo>
                <a:cubicBezTo>
                  <a:pt x="2200290" y="238963"/>
                  <a:pt x="2241585" y="193708"/>
                  <a:pt x="2263490" y="139296"/>
                </a:cubicBezTo>
                <a:lnTo>
                  <a:pt x="2301315" y="154452"/>
                </a:lnTo>
                <a:cubicBezTo>
                  <a:pt x="2270949" y="232483"/>
                  <a:pt x="2231096" y="306422"/>
                  <a:pt x="2181757" y="376271"/>
                </a:cubicBezTo>
                <a:cubicBezTo>
                  <a:pt x="2132417" y="446119"/>
                  <a:pt x="2074231" y="503204"/>
                  <a:pt x="2007199" y="547524"/>
                </a:cubicBezTo>
                <a:cubicBezTo>
                  <a:pt x="1940167" y="591844"/>
                  <a:pt x="1864928" y="614727"/>
                  <a:pt x="1781483" y="616172"/>
                </a:cubicBezTo>
                <a:cubicBezTo>
                  <a:pt x="1687504" y="614401"/>
                  <a:pt x="1605651" y="585164"/>
                  <a:pt x="1535922" y="528461"/>
                </a:cubicBezTo>
                <a:cubicBezTo>
                  <a:pt x="1466194" y="471758"/>
                  <a:pt x="1412033" y="398216"/>
                  <a:pt x="1373439" y="307835"/>
                </a:cubicBezTo>
                <a:cubicBezTo>
                  <a:pt x="1334846" y="217454"/>
                  <a:pt x="1315262" y="120861"/>
                  <a:pt x="1314688" y="18055"/>
                </a:cubicBezTo>
                <a:close/>
                <a:moveTo>
                  <a:pt x="189310" y="0"/>
                </a:moveTo>
                <a:lnTo>
                  <a:pt x="517130" y="0"/>
                </a:lnTo>
                <a:lnTo>
                  <a:pt x="517130" y="366599"/>
                </a:lnTo>
                <a:lnTo>
                  <a:pt x="769670" y="580834"/>
                </a:lnTo>
                <a:lnTo>
                  <a:pt x="0" y="580834"/>
                </a:lnTo>
                <a:lnTo>
                  <a:pt x="189310" y="366599"/>
                </a:lnTo>
                <a:close/>
              </a:path>
            </a:pathLst>
          </a:custGeom>
          <a:noFill/>
          <a:ln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7D5AA12-E01A-441F-9A60-B35FA756F959}"/>
              </a:ext>
            </a:extLst>
          </p:cNvPr>
          <p:cNvSpPr/>
          <p:nvPr/>
        </p:nvSpPr>
        <p:spPr>
          <a:xfrm>
            <a:off x="1368469" y="13294064"/>
            <a:ext cx="9550449" cy="616172"/>
          </a:xfrm>
          <a:custGeom>
            <a:avLst/>
            <a:gdLst/>
            <a:ahLst/>
            <a:cxnLst/>
            <a:rect l="l" t="t" r="r" b="b"/>
            <a:pathLst>
              <a:path w="9550449" h="616172">
                <a:moveTo>
                  <a:pt x="8284849" y="0"/>
                </a:moveTo>
                <a:lnTo>
                  <a:pt x="8607808" y="0"/>
                </a:lnTo>
                <a:lnTo>
                  <a:pt x="8610664" y="16303"/>
                </a:lnTo>
                <a:cubicBezTo>
                  <a:pt x="8627345" y="85161"/>
                  <a:pt x="8651721" y="145221"/>
                  <a:pt x="8683793" y="196484"/>
                </a:cubicBezTo>
                <a:cubicBezTo>
                  <a:pt x="8747938" y="299008"/>
                  <a:pt x="8827395" y="351506"/>
                  <a:pt x="8922164" y="353979"/>
                </a:cubicBezTo>
                <a:cubicBezTo>
                  <a:pt x="8950210" y="353873"/>
                  <a:pt x="8974311" y="348403"/>
                  <a:pt x="8994465" y="337566"/>
                </a:cubicBezTo>
                <a:cubicBezTo>
                  <a:pt x="9014619" y="326730"/>
                  <a:pt x="9036825" y="311159"/>
                  <a:pt x="9061084" y="290854"/>
                </a:cubicBezTo>
                <a:lnTo>
                  <a:pt x="9061084" y="0"/>
                </a:lnTo>
                <a:lnTo>
                  <a:pt x="9363664" y="0"/>
                </a:lnTo>
                <a:lnTo>
                  <a:pt x="9363664" y="404461"/>
                </a:lnTo>
                <a:lnTo>
                  <a:pt x="9550449" y="580834"/>
                </a:lnTo>
                <a:lnTo>
                  <a:pt x="9061084" y="603555"/>
                </a:lnTo>
                <a:lnTo>
                  <a:pt x="9061084" y="356500"/>
                </a:lnTo>
                <a:cubicBezTo>
                  <a:pt x="9015987" y="436383"/>
                  <a:pt x="8965997" y="497832"/>
                  <a:pt x="8911114" y="540846"/>
                </a:cubicBezTo>
                <a:cubicBezTo>
                  <a:pt x="8856231" y="583860"/>
                  <a:pt x="8794244" y="605603"/>
                  <a:pt x="8725153" y="606076"/>
                </a:cubicBezTo>
                <a:cubicBezTo>
                  <a:pt x="8604059" y="602200"/>
                  <a:pt x="8501134" y="545033"/>
                  <a:pt x="8416377" y="434576"/>
                </a:cubicBezTo>
                <a:cubicBezTo>
                  <a:pt x="8331619" y="324119"/>
                  <a:pt x="8287379" y="183626"/>
                  <a:pt x="8283654" y="13097"/>
                </a:cubicBezTo>
                <a:close/>
                <a:moveTo>
                  <a:pt x="7117233" y="0"/>
                </a:moveTo>
                <a:lnTo>
                  <a:pt x="7428455" y="0"/>
                </a:lnTo>
                <a:lnTo>
                  <a:pt x="7450965" y="78716"/>
                </a:lnTo>
                <a:cubicBezTo>
                  <a:pt x="7472595" y="137600"/>
                  <a:pt x="7500659" y="185472"/>
                  <a:pt x="7535157" y="222334"/>
                </a:cubicBezTo>
                <a:cubicBezTo>
                  <a:pt x="7604153" y="296057"/>
                  <a:pt x="7677096" y="332366"/>
                  <a:pt x="7753987" y="331261"/>
                </a:cubicBezTo>
                <a:cubicBezTo>
                  <a:pt x="7817531" y="329893"/>
                  <a:pt x="7879646" y="311160"/>
                  <a:pt x="7940331" y="275061"/>
                </a:cubicBezTo>
                <a:cubicBezTo>
                  <a:pt x="8001014" y="238963"/>
                  <a:pt x="8042309" y="193708"/>
                  <a:pt x="8064215" y="139296"/>
                </a:cubicBezTo>
                <a:lnTo>
                  <a:pt x="8102039" y="154452"/>
                </a:lnTo>
                <a:cubicBezTo>
                  <a:pt x="8071673" y="232483"/>
                  <a:pt x="8031820" y="306422"/>
                  <a:pt x="7982481" y="376271"/>
                </a:cubicBezTo>
                <a:cubicBezTo>
                  <a:pt x="7933141" y="446119"/>
                  <a:pt x="7874955" y="503204"/>
                  <a:pt x="7807923" y="547524"/>
                </a:cubicBezTo>
                <a:cubicBezTo>
                  <a:pt x="7740891" y="591844"/>
                  <a:pt x="7665653" y="614727"/>
                  <a:pt x="7582207" y="616172"/>
                </a:cubicBezTo>
                <a:cubicBezTo>
                  <a:pt x="7488229" y="614401"/>
                  <a:pt x="7406375" y="585164"/>
                  <a:pt x="7336647" y="528461"/>
                </a:cubicBezTo>
                <a:cubicBezTo>
                  <a:pt x="7266917" y="471758"/>
                  <a:pt x="7212757" y="398216"/>
                  <a:pt x="7174163" y="307835"/>
                </a:cubicBezTo>
                <a:cubicBezTo>
                  <a:pt x="7135571" y="217454"/>
                  <a:pt x="7115986" y="120861"/>
                  <a:pt x="7115413" y="18055"/>
                </a:cubicBezTo>
                <a:close/>
                <a:moveTo>
                  <a:pt x="6244923" y="0"/>
                </a:moveTo>
                <a:lnTo>
                  <a:pt x="6547503" y="0"/>
                </a:lnTo>
                <a:lnTo>
                  <a:pt x="6547503" y="389316"/>
                </a:lnTo>
                <a:lnTo>
                  <a:pt x="6782411" y="580834"/>
                </a:lnTo>
                <a:lnTo>
                  <a:pt x="6058138" y="580834"/>
                </a:lnTo>
                <a:lnTo>
                  <a:pt x="6244923" y="389316"/>
                </a:lnTo>
                <a:close/>
                <a:moveTo>
                  <a:pt x="4806315" y="0"/>
                </a:moveTo>
                <a:lnTo>
                  <a:pt x="5108894" y="0"/>
                </a:lnTo>
                <a:lnTo>
                  <a:pt x="5108894" y="116711"/>
                </a:lnTo>
                <a:cubicBezTo>
                  <a:pt x="5107052" y="219832"/>
                  <a:pt x="5117683" y="300078"/>
                  <a:pt x="5140789" y="357449"/>
                </a:cubicBezTo>
                <a:cubicBezTo>
                  <a:pt x="5163894" y="414821"/>
                  <a:pt x="5210526" y="443953"/>
                  <a:pt x="5280685" y="444847"/>
                </a:cubicBezTo>
                <a:cubicBezTo>
                  <a:pt x="5313842" y="444637"/>
                  <a:pt x="5346685" y="434330"/>
                  <a:pt x="5379211" y="413927"/>
                </a:cubicBezTo>
                <a:cubicBezTo>
                  <a:pt x="5411738" y="393523"/>
                  <a:pt x="5442053" y="364285"/>
                  <a:pt x="5470160" y="326213"/>
                </a:cubicBezTo>
                <a:lnTo>
                  <a:pt x="5470160" y="0"/>
                </a:lnTo>
                <a:lnTo>
                  <a:pt x="5772739" y="0"/>
                </a:lnTo>
                <a:lnTo>
                  <a:pt x="5772739" y="399145"/>
                </a:lnTo>
                <a:lnTo>
                  <a:pt x="5944380" y="580834"/>
                </a:lnTo>
                <a:lnTo>
                  <a:pt x="5470160" y="595979"/>
                </a:lnTo>
                <a:lnTo>
                  <a:pt x="5470160" y="394365"/>
                </a:lnTo>
                <a:cubicBezTo>
                  <a:pt x="5430738" y="458336"/>
                  <a:pt x="5382632" y="509379"/>
                  <a:pt x="5325842" y="547492"/>
                </a:cubicBezTo>
                <a:cubicBezTo>
                  <a:pt x="5269053" y="585605"/>
                  <a:pt x="5205158" y="605133"/>
                  <a:pt x="5134157" y="606076"/>
                </a:cubicBezTo>
                <a:cubicBezTo>
                  <a:pt x="5030018" y="604091"/>
                  <a:pt x="4949526" y="566492"/>
                  <a:pt x="4892683" y="493279"/>
                </a:cubicBezTo>
                <a:cubicBezTo>
                  <a:pt x="4835838" y="420066"/>
                  <a:pt x="4807049" y="323150"/>
                  <a:pt x="4806315" y="202531"/>
                </a:cubicBezTo>
                <a:close/>
                <a:moveTo>
                  <a:pt x="3834194" y="0"/>
                </a:moveTo>
                <a:lnTo>
                  <a:pt x="4136774" y="0"/>
                </a:lnTo>
                <a:lnTo>
                  <a:pt x="4136774" y="101468"/>
                </a:lnTo>
                <a:cubicBezTo>
                  <a:pt x="4136458" y="210408"/>
                  <a:pt x="4148447" y="289207"/>
                  <a:pt x="4172742" y="337864"/>
                </a:cubicBezTo>
                <a:cubicBezTo>
                  <a:pt x="4197037" y="386522"/>
                  <a:pt x="4235529" y="410404"/>
                  <a:pt x="4288221" y="409509"/>
                </a:cubicBezTo>
                <a:cubicBezTo>
                  <a:pt x="4327081" y="409562"/>
                  <a:pt x="4362945" y="397463"/>
                  <a:pt x="4395812" y="373213"/>
                </a:cubicBezTo>
                <a:cubicBezTo>
                  <a:pt x="4428678" y="348964"/>
                  <a:pt x="4460124" y="312247"/>
                  <a:pt x="4490151" y="263063"/>
                </a:cubicBezTo>
                <a:lnTo>
                  <a:pt x="4520440" y="303462"/>
                </a:lnTo>
                <a:cubicBezTo>
                  <a:pt x="4459124" y="406780"/>
                  <a:pt x="4393078" y="483914"/>
                  <a:pt x="4322300" y="534863"/>
                </a:cubicBezTo>
                <a:cubicBezTo>
                  <a:pt x="4251523" y="585813"/>
                  <a:pt x="4180435" y="611233"/>
                  <a:pt x="4109038" y="611124"/>
                </a:cubicBezTo>
                <a:cubicBezTo>
                  <a:pt x="4020365" y="609451"/>
                  <a:pt x="3952494" y="573734"/>
                  <a:pt x="3905426" y="503972"/>
                </a:cubicBezTo>
                <a:cubicBezTo>
                  <a:pt x="3858358" y="434210"/>
                  <a:pt x="3834614" y="340441"/>
                  <a:pt x="3834194" y="222664"/>
                </a:cubicBezTo>
                <a:close/>
                <a:moveTo>
                  <a:pt x="2653578" y="0"/>
                </a:moveTo>
                <a:lnTo>
                  <a:pt x="2871192" y="0"/>
                </a:lnTo>
                <a:lnTo>
                  <a:pt x="2859726" y="11524"/>
                </a:lnTo>
                <a:cubicBezTo>
                  <a:pt x="2812192" y="78486"/>
                  <a:pt x="2789136" y="152234"/>
                  <a:pt x="2790557" y="232768"/>
                </a:cubicBezTo>
                <a:cubicBezTo>
                  <a:pt x="2790452" y="291945"/>
                  <a:pt x="2801401" y="335815"/>
                  <a:pt x="2823404" y="364378"/>
                </a:cubicBezTo>
                <a:cubicBezTo>
                  <a:pt x="2845408" y="392941"/>
                  <a:pt x="2879097" y="407143"/>
                  <a:pt x="2924473" y="406985"/>
                </a:cubicBezTo>
                <a:cubicBezTo>
                  <a:pt x="2947792" y="408090"/>
                  <a:pt x="2973164" y="402093"/>
                  <a:pt x="3000589" y="388995"/>
                </a:cubicBezTo>
                <a:cubicBezTo>
                  <a:pt x="3028014" y="375897"/>
                  <a:pt x="3061598" y="349071"/>
                  <a:pt x="3101340" y="308514"/>
                </a:cubicBezTo>
                <a:lnTo>
                  <a:pt x="3101340" y="0"/>
                </a:lnTo>
                <a:lnTo>
                  <a:pt x="3403920" y="0"/>
                </a:lnTo>
                <a:lnTo>
                  <a:pt x="3403920" y="417064"/>
                </a:lnTo>
                <a:lnTo>
                  <a:pt x="3406444" y="417064"/>
                </a:lnTo>
                <a:lnTo>
                  <a:pt x="3593229" y="580834"/>
                </a:lnTo>
                <a:lnTo>
                  <a:pt x="3101340" y="580834"/>
                </a:lnTo>
                <a:lnTo>
                  <a:pt x="3101340" y="368808"/>
                </a:lnTo>
                <a:cubicBezTo>
                  <a:pt x="3010160" y="458204"/>
                  <a:pt x="2935551" y="520466"/>
                  <a:pt x="2877513" y="555593"/>
                </a:cubicBezTo>
                <a:cubicBezTo>
                  <a:pt x="2819476" y="590720"/>
                  <a:pt x="2764433" y="607548"/>
                  <a:pt x="2712384" y="606076"/>
                </a:cubicBezTo>
                <a:cubicBezTo>
                  <a:pt x="2633369" y="604708"/>
                  <a:pt x="2571377" y="577784"/>
                  <a:pt x="2526406" y="525304"/>
                </a:cubicBezTo>
                <a:cubicBezTo>
                  <a:pt x="2481435" y="472823"/>
                  <a:pt x="2458529" y="402989"/>
                  <a:pt x="2457689" y="315801"/>
                </a:cubicBezTo>
                <a:cubicBezTo>
                  <a:pt x="2454366" y="210206"/>
                  <a:pt x="2501358" y="116608"/>
                  <a:pt x="2598666" y="35008"/>
                </a:cubicBezTo>
                <a:close/>
                <a:moveTo>
                  <a:pt x="1316509" y="0"/>
                </a:moveTo>
                <a:lnTo>
                  <a:pt x="1627730" y="0"/>
                </a:lnTo>
                <a:lnTo>
                  <a:pt x="1650241" y="78716"/>
                </a:lnTo>
                <a:cubicBezTo>
                  <a:pt x="1671871" y="137600"/>
                  <a:pt x="1699935" y="185472"/>
                  <a:pt x="1734433" y="222334"/>
                </a:cubicBezTo>
                <a:cubicBezTo>
                  <a:pt x="1803429" y="296057"/>
                  <a:pt x="1876372" y="332366"/>
                  <a:pt x="1953262" y="331261"/>
                </a:cubicBezTo>
                <a:cubicBezTo>
                  <a:pt x="2016807" y="329893"/>
                  <a:pt x="2078922" y="311160"/>
                  <a:pt x="2139606" y="275061"/>
                </a:cubicBezTo>
                <a:cubicBezTo>
                  <a:pt x="2200290" y="238963"/>
                  <a:pt x="2241585" y="193708"/>
                  <a:pt x="2263490" y="139296"/>
                </a:cubicBezTo>
                <a:lnTo>
                  <a:pt x="2301315" y="154452"/>
                </a:lnTo>
                <a:cubicBezTo>
                  <a:pt x="2270949" y="232483"/>
                  <a:pt x="2231096" y="306422"/>
                  <a:pt x="2181757" y="376271"/>
                </a:cubicBezTo>
                <a:cubicBezTo>
                  <a:pt x="2132417" y="446119"/>
                  <a:pt x="2074231" y="503204"/>
                  <a:pt x="2007199" y="547524"/>
                </a:cubicBezTo>
                <a:cubicBezTo>
                  <a:pt x="1940167" y="591844"/>
                  <a:pt x="1864928" y="614727"/>
                  <a:pt x="1781483" y="616172"/>
                </a:cubicBezTo>
                <a:cubicBezTo>
                  <a:pt x="1687504" y="614401"/>
                  <a:pt x="1605651" y="585164"/>
                  <a:pt x="1535922" y="528461"/>
                </a:cubicBezTo>
                <a:cubicBezTo>
                  <a:pt x="1466194" y="471758"/>
                  <a:pt x="1412033" y="398216"/>
                  <a:pt x="1373439" y="307835"/>
                </a:cubicBezTo>
                <a:cubicBezTo>
                  <a:pt x="1334846" y="217454"/>
                  <a:pt x="1315262" y="120861"/>
                  <a:pt x="1314688" y="18055"/>
                </a:cubicBezTo>
                <a:close/>
                <a:moveTo>
                  <a:pt x="189310" y="0"/>
                </a:moveTo>
                <a:lnTo>
                  <a:pt x="517130" y="0"/>
                </a:lnTo>
                <a:lnTo>
                  <a:pt x="517130" y="366599"/>
                </a:lnTo>
                <a:lnTo>
                  <a:pt x="769670" y="580834"/>
                </a:lnTo>
                <a:lnTo>
                  <a:pt x="0" y="580834"/>
                </a:lnTo>
                <a:lnTo>
                  <a:pt x="189310" y="366599"/>
                </a:lnTo>
                <a:close/>
              </a:path>
            </a:pathLst>
          </a:cu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4D6E5CB-3DB2-475E-89C9-27C2F378C267}"/>
              </a:ext>
            </a:extLst>
          </p:cNvPr>
          <p:cNvSpPr/>
          <p:nvPr/>
        </p:nvSpPr>
        <p:spPr>
          <a:xfrm>
            <a:off x="1368469" y="3744432"/>
            <a:ext cx="9363664" cy="1204234"/>
          </a:xfrm>
          <a:custGeom>
            <a:avLst/>
            <a:gdLst/>
            <a:ahLst/>
            <a:cxnLst/>
            <a:rect l="l" t="t" r="r" b="b"/>
            <a:pathLst>
              <a:path w="9363664" h="1204234">
                <a:moveTo>
                  <a:pt x="7620100" y="580233"/>
                </a:moveTo>
                <a:cubicBezTo>
                  <a:pt x="7568875" y="581980"/>
                  <a:pt x="7527053" y="604027"/>
                  <a:pt x="7494633" y="646375"/>
                </a:cubicBezTo>
                <a:cubicBezTo>
                  <a:pt x="7462215" y="688722"/>
                  <a:pt x="7438356" y="740893"/>
                  <a:pt x="7423059" y="802887"/>
                </a:cubicBezTo>
                <a:cubicBezTo>
                  <a:pt x="7407761" y="864880"/>
                  <a:pt x="7400183" y="926219"/>
                  <a:pt x="7400323" y="986903"/>
                </a:cubicBezTo>
                <a:lnTo>
                  <a:pt x="7400323" y="1029843"/>
                </a:lnTo>
                <a:lnTo>
                  <a:pt x="7789354" y="1029843"/>
                </a:lnTo>
                <a:lnTo>
                  <a:pt x="7789354" y="981851"/>
                </a:lnTo>
                <a:cubicBezTo>
                  <a:pt x="7786880" y="835823"/>
                  <a:pt x="7767829" y="731945"/>
                  <a:pt x="7732199" y="670219"/>
                </a:cubicBezTo>
                <a:cubicBezTo>
                  <a:pt x="7696569" y="608492"/>
                  <a:pt x="7659203" y="578497"/>
                  <a:pt x="7620100" y="580233"/>
                </a:cubicBezTo>
                <a:close/>
                <a:moveTo>
                  <a:pt x="1819376" y="580233"/>
                </a:moveTo>
                <a:cubicBezTo>
                  <a:pt x="1768150" y="581980"/>
                  <a:pt x="1726328" y="604027"/>
                  <a:pt x="1693909" y="646375"/>
                </a:cubicBezTo>
                <a:cubicBezTo>
                  <a:pt x="1661490" y="688722"/>
                  <a:pt x="1637632" y="740893"/>
                  <a:pt x="1622335" y="802887"/>
                </a:cubicBezTo>
                <a:cubicBezTo>
                  <a:pt x="1607037" y="864880"/>
                  <a:pt x="1599459" y="926219"/>
                  <a:pt x="1599599" y="986903"/>
                </a:cubicBezTo>
                <a:lnTo>
                  <a:pt x="1599599" y="1029843"/>
                </a:lnTo>
                <a:lnTo>
                  <a:pt x="1988630" y="1029843"/>
                </a:lnTo>
                <a:lnTo>
                  <a:pt x="1988630" y="981851"/>
                </a:lnTo>
                <a:cubicBezTo>
                  <a:pt x="1986156" y="835823"/>
                  <a:pt x="1967105" y="731945"/>
                  <a:pt x="1931475" y="670219"/>
                </a:cubicBezTo>
                <a:cubicBezTo>
                  <a:pt x="1895845" y="608492"/>
                  <a:pt x="1858479" y="578497"/>
                  <a:pt x="1819376" y="580233"/>
                </a:cubicBezTo>
                <a:close/>
                <a:moveTo>
                  <a:pt x="6073282" y="555308"/>
                </a:moveTo>
                <a:lnTo>
                  <a:pt x="7016990" y="555308"/>
                </a:lnTo>
                <a:lnTo>
                  <a:pt x="7016990" y="1001886"/>
                </a:lnTo>
                <a:lnTo>
                  <a:pt x="6997112" y="1001886"/>
                </a:lnTo>
                <a:cubicBezTo>
                  <a:pt x="6952594" y="870379"/>
                  <a:pt x="6906496" y="771066"/>
                  <a:pt x="6858820" y="703946"/>
                </a:cubicBezTo>
                <a:cubicBezTo>
                  <a:pt x="6811143" y="636826"/>
                  <a:pt x="6763783" y="603161"/>
                  <a:pt x="6716738" y="602951"/>
                </a:cubicBezTo>
                <a:cubicBezTo>
                  <a:pt x="6684431" y="601610"/>
                  <a:pt x="6655586" y="612146"/>
                  <a:pt x="6630203" y="634558"/>
                </a:cubicBezTo>
                <a:cubicBezTo>
                  <a:pt x="6604818" y="656970"/>
                  <a:pt x="6584767" y="699301"/>
                  <a:pt x="6570049" y="761551"/>
                </a:cubicBezTo>
                <a:cubicBezTo>
                  <a:pt x="6555330" y="823801"/>
                  <a:pt x="6547814" y="914012"/>
                  <a:pt x="6547503" y="1032185"/>
                </a:cubicBezTo>
                <a:lnTo>
                  <a:pt x="6547503" y="1204234"/>
                </a:lnTo>
                <a:lnTo>
                  <a:pt x="6244923" y="1204234"/>
                </a:lnTo>
                <a:lnTo>
                  <a:pt x="6244923" y="749393"/>
                </a:lnTo>
                <a:close/>
                <a:moveTo>
                  <a:pt x="2518268" y="555308"/>
                </a:moveTo>
                <a:lnTo>
                  <a:pt x="3459450" y="555308"/>
                </a:lnTo>
                <a:lnTo>
                  <a:pt x="3403920" y="746875"/>
                </a:lnTo>
                <a:lnTo>
                  <a:pt x="3403920" y="1204234"/>
                </a:lnTo>
                <a:lnTo>
                  <a:pt x="3101340" y="1204234"/>
                </a:lnTo>
                <a:lnTo>
                  <a:pt x="3101340" y="1037238"/>
                </a:lnTo>
                <a:cubicBezTo>
                  <a:pt x="3044569" y="1065512"/>
                  <a:pt x="2996049" y="1095087"/>
                  <a:pt x="2955780" y="1125965"/>
                </a:cubicBezTo>
                <a:lnTo>
                  <a:pt x="2877903" y="1204234"/>
                </a:lnTo>
                <a:lnTo>
                  <a:pt x="2664158" y="1204234"/>
                </a:lnTo>
                <a:lnTo>
                  <a:pt x="2797316" y="1119344"/>
                </a:lnTo>
                <a:cubicBezTo>
                  <a:pt x="2881095" y="1075715"/>
                  <a:pt x="2982436" y="1030673"/>
                  <a:pt x="3101340" y="984216"/>
                </a:cubicBezTo>
                <a:cubicBezTo>
                  <a:pt x="3102340" y="837982"/>
                  <a:pt x="3090870" y="737195"/>
                  <a:pt x="3066931" y="681856"/>
                </a:cubicBezTo>
                <a:cubicBezTo>
                  <a:pt x="3042993" y="626517"/>
                  <a:pt x="3000585" y="600215"/>
                  <a:pt x="2939709" y="602951"/>
                </a:cubicBezTo>
                <a:cubicBezTo>
                  <a:pt x="2872676" y="602004"/>
                  <a:pt x="2807223" y="629779"/>
                  <a:pt x="2743347" y="686275"/>
                </a:cubicBezTo>
                <a:cubicBezTo>
                  <a:pt x="2679472" y="742771"/>
                  <a:pt x="2610230" y="833669"/>
                  <a:pt x="2535621" y="958967"/>
                </a:cubicBezTo>
                <a:lnTo>
                  <a:pt x="2518268" y="958967"/>
                </a:lnTo>
                <a:close/>
                <a:moveTo>
                  <a:pt x="5283211" y="552784"/>
                </a:moveTo>
                <a:lnTo>
                  <a:pt x="5772739" y="552784"/>
                </a:lnTo>
                <a:lnTo>
                  <a:pt x="5772739" y="1204234"/>
                </a:lnTo>
                <a:lnTo>
                  <a:pt x="5470160" y="1204234"/>
                </a:lnTo>
                <a:lnTo>
                  <a:pt x="5470160" y="747097"/>
                </a:lnTo>
                <a:close/>
                <a:moveTo>
                  <a:pt x="4617006" y="552784"/>
                </a:moveTo>
                <a:lnTo>
                  <a:pt x="5108894" y="552784"/>
                </a:lnTo>
                <a:lnTo>
                  <a:pt x="5108894" y="1204234"/>
                </a:lnTo>
                <a:lnTo>
                  <a:pt x="4806315" y="1204234"/>
                </a:lnTo>
                <a:lnTo>
                  <a:pt x="4806315" y="747141"/>
                </a:lnTo>
                <a:close/>
                <a:moveTo>
                  <a:pt x="7678202" y="530066"/>
                </a:moveTo>
                <a:cubicBezTo>
                  <a:pt x="7805535" y="531374"/>
                  <a:pt x="7909193" y="579190"/>
                  <a:pt x="7989171" y="673514"/>
                </a:cubicBezTo>
                <a:cubicBezTo>
                  <a:pt x="8069149" y="767839"/>
                  <a:pt x="8110976" y="900829"/>
                  <a:pt x="8114651" y="1072485"/>
                </a:cubicBezTo>
                <a:lnTo>
                  <a:pt x="8117175" y="1077502"/>
                </a:lnTo>
                <a:lnTo>
                  <a:pt x="8114651" y="1077502"/>
                </a:lnTo>
                <a:lnTo>
                  <a:pt x="8114651" y="1080010"/>
                </a:lnTo>
                <a:lnTo>
                  <a:pt x="7405375" y="1080010"/>
                </a:lnTo>
                <a:cubicBezTo>
                  <a:pt x="7409757" y="1120463"/>
                  <a:pt x="7415746" y="1158163"/>
                  <a:pt x="7423345" y="1193111"/>
                </a:cubicBezTo>
                <a:lnTo>
                  <a:pt x="7426526" y="1204234"/>
                </a:lnTo>
                <a:lnTo>
                  <a:pt x="7120411" y="1204234"/>
                </a:lnTo>
                <a:lnTo>
                  <a:pt x="7181081" y="903160"/>
                </a:lnTo>
                <a:cubicBezTo>
                  <a:pt x="7224598" y="797007"/>
                  <a:pt x="7288175" y="708937"/>
                  <a:pt x="7371813" y="638950"/>
                </a:cubicBezTo>
                <a:cubicBezTo>
                  <a:pt x="7455451" y="568963"/>
                  <a:pt x="7557579" y="532668"/>
                  <a:pt x="7678202" y="530066"/>
                </a:cubicBezTo>
                <a:close/>
                <a:moveTo>
                  <a:pt x="1877477" y="530066"/>
                </a:moveTo>
                <a:cubicBezTo>
                  <a:pt x="2004812" y="531374"/>
                  <a:pt x="2108468" y="579190"/>
                  <a:pt x="2188447" y="673514"/>
                </a:cubicBezTo>
                <a:cubicBezTo>
                  <a:pt x="2268425" y="767839"/>
                  <a:pt x="2310252" y="900829"/>
                  <a:pt x="2313926" y="1072485"/>
                </a:cubicBezTo>
                <a:lnTo>
                  <a:pt x="2316451" y="1077502"/>
                </a:lnTo>
                <a:lnTo>
                  <a:pt x="2313926" y="1077502"/>
                </a:lnTo>
                <a:lnTo>
                  <a:pt x="2313926" y="1080010"/>
                </a:lnTo>
                <a:lnTo>
                  <a:pt x="1604651" y="1080010"/>
                </a:lnTo>
                <a:cubicBezTo>
                  <a:pt x="1609033" y="1120463"/>
                  <a:pt x="1615022" y="1158163"/>
                  <a:pt x="1622621" y="1193111"/>
                </a:cubicBezTo>
                <a:lnTo>
                  <a:pt x="1625802" y="1204234"/>
                </a:lnTo>
                <a:lnTo>
                  <a:pt x="1319686" y="1204234"/>
                </a:lnTo>
                <a:lnTo>
                  <a:pt x="1380356" y="903160"/>
                </a:lnTo>
                <a:cubicBezTo>
                  <a:pt x="1423874" y="797007"/>
                  <a:pt x="1487451" y="708937"/>
                  <a:pt x="1571089" y="638950"/>
                </a:cubicBezTo>
                <a:cubicBezTo>
                  <a:pt x="1654726" y="568963"/>
                  <a:pt x="1756856" y="532668"/>
                  <a:pt x="1877477" y="530066"/>
                </a:cubicBezTo>
                <a:close/>
                <a:moveTo>
                  <a:pt x="4136774" y="196882"/>
                </a:moveTo>
                <a:lnTo>
                  <a:pt x="4136774" y="555308"/>
                </a:lnTo>
                <a:lnTo>
                  <a:pt x="4522965" y="555308"/>
                </a:lnTo>
                <a:lnTo>
                  <a:pt x="4467434" y="630716"/>
                </a:lnTo>
                <a:lnTo>
                  <a:pt x="4136774" y="630716"/>
                </a:lnTo>
                <a:lnTo>
                  <a:pt x="4136774" y="1204234"/>
                </a:lnTo>
                <a:lnTo>
                  <a:pt x="3834194" y="1204234"/>
                </a:lnTo>
                <a:lnTo>
                  <a:pt x="3834194" y="653439"/>
                </a:lnTo>
                <a:lnTo>
                  <a:pt x="3667602" y="555308"/>
                </a:lnTo>
                <a:close/>
                <a:moveTo>
                  <a:pt x="0" y="63103"/>
                </a:moveTo>
                <a:lnTo>
                  <a:pt x="1153210" y="63103"/>
                </a:lnTo>
                <a:lnTo>
                  <a:pt x="1153210" y="638502"/>
                </a:lnTo>
                <a:lnTo>
                  <a:pt x="1135857" y="638502"/>
                </a:lnTo>
                <a:lnTo>
                  <a:pt x="873211" y="128415"/>
                </a:lnTo>
                <a:lnTo>
                  <a:pt x="517130" y="128415"/>
                </a:lnTo>
                <a:lnTo>
                  <a:pt x="517130" y="875872"/>
                </a:lnTo>
                <a:lnTo>
                  <a:pt x="1085344" y="875872"/>
                </a:lnTo>
                <a:lnTo>
                  <a:pt x="1085344" y="941183"/>
                </a:lnTo>
                <a:lnTo>
                  <a:pt x="517130" y="941183"/>
                </a:lnTo>
                <a:lnTo>
                  <a:pt x="517130" y="1204234"/>
                </a:lnTo>
                <a:lnTo>
                  <a:pt x="189310" y="1204234"/>
                </a:lnTo>
                <a:lnTo>
                  <a:pt x="189310" y="277398"/>
                </a:lnTo>
                <a:close/>
                <a:moveTo>
                  <a:pt x="9363664" y="0"/>
                </a:moveTo>
                <a:lnTo>
                  <a:pt x="9363664" y="1204234"/>
                </a:lnTo>
                <a:lnTo>
                  <a:pt x="9061084" y="1204234"/>
                </a:lnTo>
                <a:lnTo>
                  <a:pt x="9061084" y="772116"/>
                </a:lnTo>
                <a:cubicBezTo>
                  <a:pt x="9016777" y="724826"/>
                  <a:pt x="8972786" y="687478"/>
                  <a:pt x="8929110" y="660072"/>
                </a:cubicBezTo>
                <a:cubicBezTo>
                  <a:pt x="8885435" y="632666"/>
                  <a:pt x="8842707" y="618674"/>
                  <a:pt x="8800926" y="618095"/>
                </a:cubicBezTo>
                <a:cubicBezTo>
                  <a:pt x="8737729" y="618463"/>
                  <a:pt x="8686056" y="650551"/>
                  <a:pt x="8645907" y="714359"/>
                </a:cubicBezTo>
                <a:cubicBezTo>
                  <a:pt x="8605757" y="778166"/>
                  <a:pt x="8585025" y="871485"/>
                  <a:pt x="8583709" y="994314"/>
                </a:cubicBezTo>
                <a:cubicBezTo>
                  <a:pt x="8584354" y="1037541"/>
                  <a:pt x="8586922" y="1078569"/>
                  <a:pt x="8591415" y="1117397"/>
                </a:cubicBezTo>
                <a:lnTo>
                  <a:pt x="8606627" y="1204234"/>
                </a:lnTo>
                <a:lnTo>
                  <a:pt x="8285464" y="1204234"/>
                </a:lnTo>
                <a:lnTo>
                  <a:pt x="8296614" y="1082017"/>
                </a:lnTo>
                <a:cubicBezTo>
                  <a:pt x="8319863" y="947216"/>
                  <a:pt x="8373979" y="834187"/>
                  <a:pt x="8458964" y="742930"/>
                </a:cubicBezTo>
                <a:cubicBezTo>
                  <a:pt x="8572276" y="621253"/>
                  <a:pt x="8719098" y="558713"/>
                  <a:pt x="8899432" y="555308"/>
                </a:cubicBezTo>
                <a:lnTo>
                  <a:pt x="9061084" y="555308"/>
                </a:lnTo>
                <a:lnTo>
                  <a:pt x="9061084" y="338233"/>
                </a:lnTo>
                <a:lnTo>
                  <a:pt x="8889329" y="143875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AD6F637-F3FE-41FC-B12E-C46C18C3016A}"/>
              </a:ext>
            </a:extLst>
          </p:cNvPr>
          <p:cNvSpPr/>
          <p:nvPr/>
        </p:nvSpPr>
        <p:spPr>
          <a:xfrm>
            <a:off x="1368469" y="2340175"/>
            <a:ext cx="9363664" cy="1204234"/>
          </a:xfrm>
          <a:custGeom>
            <a:avLst/>
            <a:gdLst/>
            <a:ahLst/>
            <a:cxnLst/>
            <a:rect l="l" t="t" r="r" b="b"/>
            <a:pathLst>
              <a:path w="9363664" h="1204234">
                <a:moveTo>
                  <a:pt x="7620100" y="580233"/>
                </a:moveTo>
                <a:cubicBezTo>
                  <a:pt x="7568875" y="581980"/>
                  <a:pt x="7527053" y="604027"/>
                  <a:pt x="7494633" y="646375"/>
                </a:cubicBezTo>
                <a:cubicBezTo>
                  <a:pt x="7462215" y="688722"/>
                  <a:pt x="7438356" y="740893"/>
                  <a:pt x="7423059" y="802887"/>
                </a:cubicBezTo>
                <a:cubicBezTo>
                  <a:pt x="7407761" y="864880"/>
                  <a:pt x="7400183" y="926219"/>
                  <a:pt x="7400323" y="986903"/>
                </a:cubicBezTo>
                <a:lnTo>
                  <a:pt x="7400323" y="1029843"/>
                </a:lnTo>
                <a:lnTo>
                  <a:pt x="7789354" y="1029843"/>
                </a:lnTo>
                <a:lnTo>
                  <a:pt x="7789354" y="981851"/>
                </a:lnTo>
                <a:cubicBezTo>
                  <a:pt x="7786880" y="835823"/>
                  <a:pt x="7767829" y="731945"/>
                  <a:pt x="7732199" y="670219"/>
                </a:cubicBezTo>
                <a:cubicBezTo>
                  <a:pt x="7696569" y="608492"/>
                  <a:pt x="7659203" y="578497"/>
                  <a:pt x="7620100" y="580233"/>
                </a:cubicBezTo>
                <a:close/>
                <a:moveTo>
                  <a:pt x="1819376" y="580233"/>
                </a:moveTo>
                <a:cubicBezTo>
                  <a:pt x="1768150" y="581980"/>
                  <a:pt x="1726328" y="604027"/>
                  <a:pt x="1693909" y="646375"/>
                </a:cubicBezTo>
                <a:cubicBezTo>
                  <a:pt x="1661490" y="688722"/>
                  <a:pt x="1637632" y="740893"/>
                  <a:pt x="1622335" y="802887"/>
                </a:cubicBezTo>
                <a:cubicBezTo>
                  <a:pt x="1607037" y="864880"/>
                  <a:pt x="1599459" y="926219"/>
                  <a:pt x="1599599" y="986903"/>
                </a:cubicBezTo>
                <a:lnTo>
                  <a:pt x="1599599" y="1029843"/>
                </a:lnTo>
                <a:lnTo>
                  <a:pt x="1988630" y="1029843"/>
                </a:lnTo>
                <a:lnTo>
                  <a:pt x="1988630" y="981851"/>
                </a:lnTo>
                <a:cubicBezTo>
                  <a:pt x="1986156" y="835823"/>
                  <a:pt x="1967105" y="731945"/>
                  <a:pt x="1931475" y="670219"/>
                </a:cubicBezTo>
                <a:cubicBezTo>
                  <a:pt x="1895845" y="608492"/>
                  <a:pt x="1858479" y="578497"/>
                  <a:pt x="1819376" y="580233"/>
                </a:cubicBezTo>
                <a:close/>
                <a:moveTo>
                  <a:pt x="6073282" y="555308"/>
                </a:moveTo>
                <a:lnTo>
                  <a:pt x="7016990" y="555308"/>
                </a:lnTo>
                <a:lnTo>
                  <a:pt x="7016990" y="1001886"/>
                </a:lnTo>
                <a:lnTo>
                  <a:pt x="6997112" y="1001886"/>
                </a:lnTo>
                <a:cubicBezTo>
                  <a:pt x="6952594" y="870379"/>
                  <a:pt x="6906496" y="771066"/>
                  <a:pt x="6858820" y="703946"/>
                </a:cubicBezTo>
                <a:cubicBezTo>
                  <a:pt x="6811143" y="636826"/>
                  <a:pt x="6763783" y="603161"/>
                  <a:pt x="6716738" y="602951"/>
                </a:cubicBezTo>
                <a:cubicBezTo>
                  <a:pt x="6684431" y="601610"/>
                  <a:pt x="6655586" y="612146"/>
                  <a:pt x="6630203" y="634558"/>
                </a:cubicBezTo>
                <a:cubicBezTo>
                  <a:pt x="6604818" y="656970"/>
                  <a:pt x="6584767" y="699301"/>
                  <a:pt x="6570049" y="761551"/>
                </a:cubicBezTo>
                <a:cubicBezTo>
                  <a:pt x="6555330" y="823801"/>
                  <a:pt x="6547814" y="914012"/>
                  <a:pt x="6547503" y="1032185"/>
                </a:cubicBezTo>
                <a:lnTo>
                  <a:pt x="6547503" y="1204234"/>
                </a:lnTo>
                <a:lnTo>
                  <a:pt x="6244923" y="1204234"/>
                </a:lnTo>
                <a:lnTo>
                  <a:pt x="6244923" y="749393"/>
                </a:lnTo>
                <a:close/>
                <a:moveTo>
                  <a:pt x="2518268" y="555308"/>
                </a:moveTo>
                <a:lnTo>
                  <a:pt x="3459450" y="555308"/>
                </a:lnTo>
                <a:lnTo>
                  <a:pt x="3403920" y="746875"/>
                </a:lnTo>
                <a:lnTo>
                  <a:pt x="3403920" y="1204234"/>
                </a:lnTo>
                <a:lnTo>
                  <a:pt x="3101340" y="1204234"/>
                </a:lnTo>
                <a:lnTo>
                  <a:pt x="3101340" y="1037238"/>
                </a:lnTo>
                <a:cubicBezTo>
                  <a:pt x="3044569" y="1065512"/>
                  <a:pt x="2996049" y="1095087"/>
                  <a:pt x="2955780" y="1125965"/>
                </a:cubicBezTo>
                <a:lnTo>
                  <a:pt x="2877903" y="1204234"/>
                </a:lnTo>
                <a:lnTo>
                  <a:pt x="2664158" y="1204234"/>
                </a:lnTo>
                <a:lnTo>
                  <a:pt x="2797316" y="1119344"/>
                </a:lnTo>
                <a:cubicBezTo>
                  <a:pt x="2881095" y="1075715"/>
                  <a:pt x="2982436" y="1030673"/>
                  <a:pt x="3101340" y="984216"/>
                </a:cubicBezTo>
                <a:cubicBezTo>
                  <a:pt x="3102340" y="837982"/>
                  <a:pt x="3090870" y="737195"/>
                  <a:pt x="3066931" y="681856"/>
                </a:cubicBezTo>
                <a:cubicBezTo>
                  <a:pt x="3042993" y="626517"/>
                  <a:pt x="3000585" y="600215"/>
                  <a:pt x="2939709" y="602951"/>
                </a:cubicBezTo>
                <a:cubicBezTo>
                  <a:pt x="2872676" y="602004"/>
                  <a:pt x="2807223" y="629779"/>
                  <a:pt x="2743347" y="686275"/>
                </a:cubicBezTo>
                <a:cubicBezTo>
                  <a:pt x="2679472" y="742771"/>
                  <a:pt x="2610230" y="833669"/>
                  <a:pt x="2535621" y="958967"/>
                </a:cubicBezTo>
                <a:lnTo>
                  <a:pt x="2518268" y="958967"/>
                </a:lnTo>
                <a:close/>
                <a:moveTo>
                  <a:pt x="5283211" y="552784"/>
                </a:moveTo>
                <a:lnTo>
                  <a:pt x="5772739" y="552784"/>
                </a:lnTo>
                <a:lnTo>
                  <a:pt x="5772739" y="1204234"/>
                </a:lnTo>
                <a:lnTo>
                  <a:pt x="5470160" y="1204234"/>
                </a:lnTo>
                <a:lnTo>
                  <a:pt x="5470160" y="747097"/>
                </a:lnTo>
                <a:close/>
                <a:moveTo>
                  <a:pt x="4617006" y="552784"/>
                </a:moveTo>
                <a:lnTo>
                  <a:pt x="5108894" y="552784"/>
                </a:lnTo>
                <a:lnTo>
                  <a:pt x="5108894" y="1204234"/>
                </a:lnTo>
                <a:lnTo>
                  <a:pt x="4806315" y="1204234"/>
                </a:lnTo>
                <a:lnTo>
                  <a:pt x="4806315" y="747141"/>
                </a:lnTo>
                <a:close/>
                <a:moveTo>
                  <a:pt x="7678202" y="530066"/>
                </a:moveTo>
                <a:cubicBezTo>
                  <a:pt x="7805535" y="531374"/>
                  <a:pt x="7909193" y="579190"/>
                  <a:pt x="7989171" y="673514"/>
                </a:cubicBezTo>
                <a:cubicBezTo>
                  <a:pt x="8069149" y="767839"/>
                  <a:pt x="8110976" y="900829"/>
                  <a:pt x="8114651" y="1072485"/>
                </a:cubicBezTo>
                <a:lnTo>
                  <a:pt x="8117175" y="1077502"/>
                </a:lnTo>
                <a:lnTo>
                  <a:pt x="8114651" y="1077502"/>
                </a:lnTo>
                <a:lnTo>
                  <a:pt x="8114651" y="1080010"/>
                </a:lnTo>
                <a:lnTo>
                  <a:pt x="7405375" y="1080010"/>
                </a:lnTo>
                <a:cubicBezTo>
                  <a:pt x="7409757" y="1120463"/>
                  <a:pt x="7415746" y="1158163"/>
                  <a:pt x="7423345" y="1193111"/>
                </a:cubicBezTo>
                <a:lnTo>
                  <a:pt x="7426526" y="1204234"/>
                </a:lnTo>
                <a:lnTo>
                  <a:pt x="7120411" y="1204234"/>
                </a:lnTo>
                <a:lnTo>
                  <a:pt x="7181081" y="903160"/>
                </a:lnTo>
                <a:cubicBezTo>
                  <a:pt x="7224598" y="797007"/>
                  <a:pt x="7288175" y="708937"/>
                  <a:pt x="7371813" y="638950"/>
                </a:cubicBezTo>
                <a:cubicBezTo>
                  <a:pt x="7455451" y="568963"/>
                  <a:pt x="7557579" y="532668"/>
                  <a:pt x="7678202" y="530066"/>
                </a:cubicBezTo>
                <a:close/>
                <a:moveTo>
                  <a:pt x="1877477" y="530066"/>
                </a:moveTo>
                <a:cubicBezTo>
                  <a:pt x="2004812" y="531374"/>
                  <a:pt x="2108468" y="579190"/>
                  <a:pt x="2188447" y="673514"/>
                </a:cubicBezTo>
                <a:cubicBezTo>
                  <a:pt x="2268425" y="767839"/>
                  <a:pt x="2310252" y="900829"/>
                  <a:pt x="2313926" y="1072485"/>
                </a:cubicBezTo>
                <a:lnTo>
                  <a:pt x="2316451" y="1077502"/>
                </a:lnTo>
                <a:lnTo>
                  <a:pt x="2313926" y="1077502"/>
                </a:lnTo>
                <a:lnTo>
                  <a:pt x="2313926" y="1080010"/>
                </a:lnTo>
                <a:lnTo>
                  <a:pt x="1604651" y="1080010"/>
                </a:lnTo>
                <a:cubicBezTo>
                  <a:pt x="1609033" y="1120463"/>
                  <a:pt x="1615022" y="1158163"/>
                  <a:pt x="1622621" y="1193111"/>
                </a:cubicBezTo>
                <a:lnTo>
                  <a:pt x="1625802" y="1204234"/>
                </a:lnTo>
                <a:lnTo>
                  <a:pt x="1319686" y="1204234"/>
                </a:lnTo>
                <a:lnTo>
                  <a:pt x="1380356" y="903160"/>
                </a:lnTo>
                <a:cubicBezTo>
                  <a:pt x="1423874" y="797007"/>
                  <a:pt x="1487451" y="708937"/>
                  <a:pt x="1571089" y="638950"/>
                </a:cubicBezTo>
                <a:cubicBezTo>
                  <a:pt x="1654726" y="568963"/>
                  <a:pt x="1756856" y="532668"/>
                  <a:pt x="1877477" y="530066"/>
                </a:cubicBezTo>
                <a:close/>
                <a:moveTo>
                  <a:pt x="4136774" y="196882"/>
                </a:moveTo>
                <a:lnTo>
                  <a:pt x="4136774" y="555308"/>
                </a:lnTo>
                <a:lnTo>
                  <a:pt x="4522965" y="555308"/>
                </a:lnTo>
                <a:lnTo>
                  <a:pt x="4467434" y="630716"/>
                </a:lnTo>
                <a:lnTo>
                  <a:pt x="4136774" y="630716"/>
                </a:lnTo>
                <a:lnTo>
                  <a:pt x="4136774" y="1204234"/>
                </a:lnTo>
                <a:lnTo>
                  <a:pt x="3834194" y="1204234"/>
                </a:lnTo>
                <a:lnTo>
                  <a:pt x="3834194" y="653439"/>
                </a:lnTo>
                <a:lnTo>
                  <a:pt x="3667602" y="555308"/>
                </a:lnTo>
                <a:close/>
                <a:moveTo>
                  <a:pt x="0" y="63103"/>
                </a:moveTo>
                <a:lnTo>
                  <a:pt x="1153210" y="63103"/>
                </a:lnTo>
                <a:lnTo>
                  <a:pt x="1153210" y="638502"/>
                </a:lnTo>
                <a:lnTo>
                  <a:pt x="1135857" y="638502"/>
                </a:lnTo>
                <a:lnTo>
                  <a:pt x="873211" y="128415"/>
                </a:lnTo>
                <a:lnTo>
                  <a:pt x="517130" y="128415"/>
                </a:lnTo>
                <a:lnTo>
                  <a:pt x="517130" y="875872"/>
                </a:lnTo>
                <a:lnTo>
                  <a:pt x="1085344" y="875872"/>
                </a:lnTo>
                <a:lnTo>
                  <a:pt x="1085344" y="941183"/>
                </a:lnTo>
                <a:lnTo>
                  <a:pt x="517130" y="941183"/>
                </a:lnTo>
                <a:lnTo>
                  <a:pt x="517130" y="1204234"/>
                </a:lnTo>
                <a:lnTo>
                  <a:pt x="189310" y="1204234"/>
                </a:lnTo>
                <a:lnTo>
                  <a:pt x="189310" y="277398"/>
                </a:lnTo>
                <a:close/>
                <a:moveTo>
                  <a:pt x="9363664" y="0"/>
                </a:moveTo>
                <a:lnTo>
                  <a:pt x="9363664" y="1204234"/>
                </a:lnTo>
                <a:lnTo>
                  <a:pt x="9061084" y="1204234"/>
                </a:lnTo>
                <a:lnTo>
                  <a:pt x="9061084" y="772116"/>
                </a:lnTo>
                <a:cubicBezTo>
                  <a:pt x="9016777" y="724826"/>
                  <a:pt x="8972786" y="687478"/>
                  <a:pt x="8929110" y="660072"/>
                </a:cubicBezTo>
                <a:cubicBezTo>
                  <a:pt x="8885435" y="632666"/>
                  <a:pt x="8842707" y="618674"/>
                  <a:pt x="8800926" y="618095"/>
                </a:cubicBezTo>
                <a:cubicBezTo>
                  <a:pt x="8737729" y="618463"/>
                  <a:pt x="8686056" y="650551"/>
                  <a:pt x="8645907" y="714359"/>
                </a:cubicBezTo>
                <a:cubicBezTo>
                  <a:pt x="8605757" y="778166"/>
                  <a:pt x="8585025" y="871485"/>
                  <a:pt x="8583709" y="994314"/>
                </a:cubicBezTo>
                <a:cubicBezTo>
                  <a:pt x="8584354" y="1037541"/>
                  <a:pt x="8586922" y="1078569"/>
                  <a:pt x="8591415" y="1117397"/>
                </a:cubicBezTo>
                <a:lnTo>
                  <a:pt x="8606627" y="1204234"/>
                </a:lnTo>
                <a:lnTo>
                  <a:pt x="8285464" y="1204234"/>
                </a:lnTo>
                <a:lnTo>
                  <a:pt x="8296614" y="1082017"/>
                </a:lnTo>
                <a:cubicBezTo>
                  <a:pt x="8319863" y="947216"/>
                  <a:pt x="8373979" y="834187"/>
                  <a:pt x="8458964" y="742930"/>
                </a:cubicBezTo>
                <a:cubicBezTo>
                  <a:pt x="8572276" y="621253"/>
                  <a:pt x="8719098" y="558713"/>
                  <a:pt x="8899432" y="555308"/>
                </a:cubicBezTo>
                <a:lnTo>
                  <a:pt x="9061084" y="555308"/>
                </a:lnTo>
                <a:lnTo>
                  <a:pt x="9061084" y="338233"/>
                </a:lnTo>
                <a:lnTo>
                  <a:pt x="8889329" y="143875"/>
                </a:lnTo>
                <a:close/>
              </a:path>
            </a:pathLst>
          </a:custGeom>
          <a:noFill/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8C7E7EBF-7889-4BD5-AC50-4BBE6CCF6DC6}"/>
              </a:ext>
            </a:extLst>
          </p:cNvPr>
          <p:cNvSpPr/>
          <p:nvPr/>
        </p:nvSpPr>
        <p:spPr>
          <a:xfrm>
            <a:off x="1368469" y="1033889"/>
            <a:ext cx="9363664" cy="1204234"/>
          </a:xfrm>
          <a:custGeom>
            <a:avLst/>
            <a:gdLst/>
            <a:ahLst/>
            <a:cxnLst/>
            <a:rect l="l" t="t" r="r" b="b"/>
            <a:pathLst>
              <a:path w="9363664" h="1204234">
                <a:moveTo>
                  <a:pt x="7620100" y="580233"/>
                </a:moveTo>
                <a:cubicBezTo>
                  <a:pt x="7568875" y="581980"/>
                  <a:pt x="7527053" y="604027"/>
                  <a:pt x="7494633" y="646375"/>
                </a:cubicBezTo>
                <a:cubicBezTo>
                  <a:pt x="7462215" y="688722"/>
                  <a:pt x="7438356" y="740893"/>
                  <a:pt x="7423059" y="802887"/>
                </a:cubicBezTo>
                <a:cubicBezTo>
                  <a:pt x="7407761" y="864880"/>
                  <a:pt x="7400183" y="926219"/>
                  <a:pt x="7400323" y="986903"/>
                </a:cubicBezTo>
                <a:lnTo>
                  <a:pt x="7400323" y="1029843"/>
                </a:lnTo>
                <a:lnTo>
                  <a:pt x="7789354" y="1029843"/>
                </a:lnTo>
                <a:lnTo>
                  <a:pt x="7789354" y="981851"/>
                </a:lnTo>
                <a:cubicBezTo>
                  <a:pt x="7786880" y="835823"/>
                  <a:pt x="7767829" y="731945"/>
                  <a:pt x="7732199" y="670219"/>
                </a:cubicBezTo>
                <a:cubicBezTo>
                  <a:pt x="7696569" y="608492"/>
                  <a:pt x="7659203" y="578497"/>
                  <a:pt x="7620100" y="580233"/>
                </a:cubicBezTo>
                <a:close/>
                <a:moveTo>
                  <a:pt x="1819376" y="580233"/>
                </a:moveTo>
                <a:cubicBezTo>
                  <a:pt x="1768150" y="581980"/>
                  <a:pt x="1726328" y="604027"/>
                  <a:pt x="1693909" y="646375"/>
                </a:cubicBezTo>
                <a:cubicBezTo>
                  <a:pt x="1661490" y="688722"/>
                  <a:pt x="1637632" y="740893"/>
                  <a:pt x="1622335" y="802887"/>
                </a:cubicBezTo>
                <a:cubicBezTo>
                  <a:pt x="1607037" y="864880"/>
                  <a:pt x="1599459" y="926219"/>
                  <a:pt x="1599599" y="986903"/>
                </a:cubicBezTo>
                <a:lnTo>
                  <a:pt x="1599599" y="1029843"/>
                </a:lnTo>
                <a:lnTo>
                  <a:pt x="1988630" y="1029843"/>
                </a:lnTo>
                <a:lnTo>
                  <a:pt x="1988630" y="981851"/>
                </a:lnTo>
                <a:cubicBezTo>
                  <a:pt x="1986156" y="835823"/>
                  <a:pt x="1967105" y="731945"/>
                  <a:pt x="1931475" y="670219"/>
                </a:cubicBezTo>
                <a:cubicBezTo>
                  <a:pt x="1895845" y="608492"/>
                  <a:pt x="1858479" y="578497"/>
                  <a:pt x="1819376" y="580233"/>
                </a:cubicBezTo>
                <a:close/>
                <a:moveTo>
                  <a:pt x="6073282" y="555308"/>
                </a:moveTo>
                <a:lnTo>
                  <a:pt x="7016990" y="555308"/>
                </a:lnTo>
                <a:lnTo>
                  <a:pt x="7016990" y="1001886"/>
                </a:lnTo>
                <a:lnTo>
                  <a:pt x="6997112" y="1001886"/>
                </a:lnTo>
                <a:cubicBezTo>
                  <a:pt x="6952594" y="870379"/>
                  <a:pt x="6906496" y="771066"/>
                  <a:pt x="6858820" y="703946"/>
                </a:cubicBezTo>
                <a:cubicBezTo>
                  <a:pt x="6811143" y="636826"/>
                  <a:pt x="6763783" y="603161"/>
                  <a:pt x="6716738" y="602951"/>
                </a:cubicBezTo>
                <a:cubicBezTo>
                  <a:pt x="6684431" y="601610"/>
                  <a:pt x="6655586" y="612146"/>
                  <a:pt x="6630203" y="634558"/>
                </a:cubicBezTo>
                <a:cubicBezTo>
                  <a:pt x="6604818" y="656970"/>
                  <a:pt x="6584767" y="699301"/>
                  <a:pt x="6570049" y="761551"/>
                </a:cubicBezTo>
                <a:cubicBezTo>
                  <a:pt x="6555330" y="823801"/>
                  <a:pt x="6547814" y="914012"/>
                  <a:pt x="6547503" y="1032185"/>
                </a:cubicBezTo>
                <a:lnTo>
                  <a:pt x="6547503" y="1204234"/>
                </a:lnTo>
                <a:lnTo>
                  <a:pt x="6244923" y="1204234"/>
                </a:lnTo>
                <a:lnTo>
                  <a:pt x="6244923" y="749393"/>
                </a:lnTo>
                <a:close/>
                <a:moveTo>
                  <a:pt x="2518268" y="555308"/>
                </a:moveTo>
                <a:lnTo>
                  <a:pt x="3459450" y="555308"/>
                </a:lnTo>
                <a:lnTo>
                  <a:pt x="3403920" y="746875"/>
                </a:lnTo>
                <a:lnTo>
                  <a:pt x="3403920" y="1204234"/>
                </a:lnTo>
                <a:lnTo>
                  <a:pt x="3101340" y="1204234"/>
                </a:lnTo>
                <a:lnTo>
                  <a:pt x="3101340" y="1037238"/>
                </a:lnTo>
                <a:cubicBezTo>
                  <a:pt x="3044569" y="1065512"/>
                  <a:pt x="2996049" y="1095087"/>
                  <a:pt x="2955780" y="1125965"/>
                </a:cubicBezTo>
                <a:lnTo>
                  <a:pt x="2877903" y="1204234"/>
                </a:lnTo>
                <a:lnTo>
                  <a:pt x="2664158" y="1204234"/>
                </a:lnTo>
                <a:lnTo>
                  <a:pt x="2797316" y="1119344"/>
                </a:lnTo>
                <a:cubicBezTo>
                  <a:pt x="2881095" y="1075715"/>
                  <a:pt x="2982436" y="1030673"/>
                  <a:pt x="3101340" y="984216"/>
                </a:cubicBezTo>
                <a:cubicBezTo>
                  <a:pt x="3102340" y="837982"/>
                  <a:pt x="3090870" y="737195"/>
                  <a:pt x="3066931" y="681856"/>
                </a:cubicBezTo>
                <a:cubicBezTo>
                  <a:pt x="3042993" y="626517"/>
                  <a:pt x="3000585" y="600215"/>
                  <a:pt x="2939709" y="602951"/>
                </a:cubicBezTo>
                <a:cubicBezTo>
                  <a:pt x="2872676" y="602004"/>
                  <a:pt x="2807223" y="629779"/>
                  <a:pt x="2743347" y="686275"/>
                </a:cubicBezTo>
                <a:cubicBezTo>
                  <a:pt x="2679472" y="742771"/>
                  <a:pt x="2610230" y="833669"/>
                  <a:pt x="2535621" y="958967"/>
                </a:cubicBezTo>
                <a:lnTo>
                  <a:pt x="2518268" y="958967"/>
                </a:lnTo>
                <a:close/>
                <a:moveTo>
                  <a:pt x="5283211" y="552784"/>
                </a:moveTo>
                <a:lnTo>
                  <a:pt x="5772739" y="552784"/>
                </a:lnTo>
                <a:lnTo>
                  <a:pt x="5772739" y="1204234"/>
                </a:lnTo>
                <a:lnTo>
                  <a:pt x="5470160" y="1204234"/>
                </a:lnTo>
                <a:lnTo>
                  <a:pt x="5470160" y="747097"/>
                </a:lnTo>
                <a:close/>
                <a:moveTo>
                  <a:pt x="4617006" y="552784"/>
                </a:moveTo>
                <a:lnTo>
                  <a:pt x="5108894" y="552784"/>
                </a:lnTo>
                <a:lnTo>
                  <a:pt x="5108894" y="1204234"/>
                </a:lnTo>
                <a:lnTo>
                  <a:pt x="4806315" y="1204234"/>
                </a:lnTo>
                <a:lnTo>
                  <a:pt x="4806315" y="747141"/>
                </a:lnTo>
                <a:close/>
                <a:moveTo>
                  <a:pt x="7678202" y="530066"/>
                </a:moveTo>
                <a:cubicBezTo>
                  <a:pt x="7805535" y="531374"/>
                  <a:pt x="7909193" y="579190"/>
                  <a:pt x="7989171" y="673514"/>
                </a:cubicBezTo>
                <a:cubicBezTo>
                  <a:pt x="8069149" y="767839"/>
                  <a:pt x="8110976" y="900829"/>
                  <a:pt x="8114651" y="1072485"/>
                </a:cubicBezTo>
                <a:lnTo>
                  <a:pt x="8117175" y="1077502"/>
                </a:lnTo>
                <a:lnTo>
                  <a:pt x="8114651" y="1077502"/>
                </a:lnTo>
                <a:lnTo>
                  <a:pt x="8114651" y="1080010"/>
                </a:lnTo>
                <a:lnTo>
                  <a:pt x="7405375" y="1080010"/>
                </a:lnTo>
                <a:cubicBezTo>
                  <a:pt x="7409757" y="1120463"/>
                  <a:pt x="7415746" y="1158163"/>
                  <a:pt x="7423345" y="1193111"/>
                </a:cubicBezTo>
                <a:lnTo>
                  <a:pt x="7426526" y="1204234"/>
                </a:lnTo>
                <a:lnTo>
                  <a:pt x="7120411" y="1204234"/>
                </a:lnTo>
                <a:lnTo>
                  <a:pt x="7181081" y="903160"/>
                </a:lnTo>
                <a:cubicBezTo>
                  <a:pt x="7224598" y="797007"/>
                  <a:pt x="7288175" y="708937"/>
                  <a:pt x="7371813" y="638950"/>
                </a:cubicBezTo>
                <a:cubicBezTo>
                  <a:pt x="7455451" y="568963"/>
                  <a:pt x="7557579" y="532668"/>
                  <a:pt x="7678202" y="530066"/>
                </a:cubicBezTo>
                <a:close/>
                <a:moveTo>
                  <a:pt x="1877477" y="530066"/>
                </a:moveTo>
                <a:cubicBezTo>
                  <a:pt x="2004812" y="531374"/>
                  <a:pt x="2108468" y="579190"/>
                  <a:pt x="2188447" y="673514"/>
                </a:cubicBezTo>
                <a:cubicBezTo>
                  <a:pt x="2268425" y="767839"/>
                  <a:pt x="2310252" y="900829"/>
                  <a:pt x="2313926" y="1072485"/>
                </a:cubicBezTo>
                <a:lnTo>
                  <a:pt x="2316451" y="1077502"/>
                </a:lnTo>
                <a:lnTo>
                  <a:pt x="2313926" y="1077502"/>
                </a:lnTo>
                <a:lnTo>
                  <a:pt x="2313926" y="1080010"/>
                </a:lnTo>
                <a:lnTo>
                  <a:pt x="1604651" y="1080010"/>
                </a:lnTo>
                <a:cubicBezTo>
                  <a:pt x="1609033" y="1120463"/>
                  <a:pt x="1615022" y="1158163"/>
                  <a:pt x="1622621" y="1193111"/>
                </a:cubicBezTo>
                <a:lnTo>
                  <a:pt x="1625802" y="1204234"/>
                </a:lnTo>
                <a:lnTo>
                  <a:pt x="1319686" y="1204234"/>
                </a:lnTo>
                <a:lnTo>
                  <a:pt x="1380356" y="903160"/>
                </a:lnTo>
                <a:cubicBezTo>
                  <a:pt x="1423874" y="797007"/>
                  <a:pt x="1487451" y="708937"/>
                  <a:pt x="1571089" y="638950"/>
                </a:cubicBezTo>
                <a:cubicBezTo>
                  <a:pt x="1654726" y="568963"/>
                  <a:pt x="1756856" y="532668"/>
                  <a:pt x="1877477" y="530066"/>
                </a:cubicBezTo>
                <a:close/>
                <a:moveTo>
                  <a:pt x="4136774" y="196882"/>
                </a:moveTo>
                <a:lnTo>
                  <a:pt x="4136774" y="555308"/>
                </a:lnTo>
                <a:lnTo>
                  <a:pt x="4522965" y="555308"/>
                </a:lnTo>
                <a:lnTo>
                  <a:pt x="4467434" y="630716"/>
                </a:lnTo>
                <a:lnTo>
                  <a:pt x="4136774" y="630716"/>
                </a:lnTo>
                <a:lnTo>
                  <a:pt x="4136774" y="1204234"/>
                </a:lnTo>
                <a:lnTo>
                  <a:pt x="3834194" y="1204234"/>
                </a:lnTo>
                <a:lnTo>
                  <a:pt x="3834194" y="653439"/>
                </a:lnTo>
                <a:lnTo>
                  <a:pt x="3667602" y="555308"/>
                </a:lnTo>
                <a:close/>
                <a:moveTo>
                  <a:pt x="0" y="63103"/>
                </a:moveTo>
                <a:lnTo>
                  <a:pt x="1153210" y="63103"/>
                </a:lnTo>
                <a:lnTo>
                  <a:pt x="1153210" y="638502"/>
                </a:lnTo>
                <a:lnTo>
                  <a:pt x="1135857" y="638502"/>
                </a:lnTo>
                <a:lnTo>
                  <a:pt x="873211" y="128415"/>
                </a:lnTo>
                <a:lnTo>
                  <a:pt x="517130" y="128415"/>
                </a:lnTo>
                <a:lnTo>
                  <a:pt x="517130" y="875872"/>
                </a:lnTo>
                <a:lnTo>
                  <a:pt x="1085344" y="875872"/>
                </a:lnTo>
                <a:lnTo>
                  <a:pt x="1085344" y="941183"/>
                </a:lnTo>
                <a:lnTo>
                  <a:pt x="517130" y="941183"/>
                </a:lnTo>
                <a:lnTo>
                  <a:pt x="517130" y="1204234"/>
                </a:lnTo>
                <a:lnTo>
                  <a:pt x="189310" y="1204234"/>
                </a:lnTo>
                <a:lnTo>
                  <a:pt x="189310" y="277398"/>
                </a:lnTo>
                <a:close/>
                <a:moveTo>
                  <a:pt x="9363664" y="0"/>
                </a:moveTo>
                <a:lnTo>
                  <a:pt x="9363664" y="1204234"/>
                </a:lnTo>
                <a:lnTo>
                  <a:pt x="9061084" y="1204234"/>
                </a:lnTo>
                <a:lnTo>
                  <a:pt x="9061084" y="772116"/>
                </a:lnTo>
                <a:cubicBezTo>
                  <a:pt x="9016777" y="724826"/>
                  <a:pt x="8972786" y="687478"/>
                  <a:pt x="8929110" y="660072"/>
                </a:cubicBezTo>
                <a:cubicBezTo>
                  <a:pt x="8885435" y="632666"/>
                  <a:pt x="8842707" y="618674"/>
                  <a:pt x="8800926" y="618095"/>
                </a:cubicBezTo>
                <a:cubicBezTo>
                  <a:pt x="8737729" y="618463"/>
                  <a:pt x="8686056" y="650551"/>
                  <a:pt x="8645907" y="714359"/>
                </a:cubicBezTo>
                <a:cubicBezTo>
                  <a:pt x="8605757" y="778166"/>
                  <a:pt x="8585025" y="871485"/>
                  <a:pt x="8583709" y="994314"/>
                </a:cubicBezTo>
                <a:cubicBezTo>
                  <a:pt x="8584354" y="1037541"/>
                  <a:pt x="8586922" y="1078569"/>
                  <a:pt x="8591415" y="1117397"/>
                </a:cubicBezTo>
                <a:lnTo>
                  <a:pt x="8606627" y="1204234"/>
                </a:lnTo>
                <a:lnTo>
                  <a:pt x="8285464" y="1204234"/>
                </a:lnTo>
                <a:lnTo>
                  <a:pt x="8296614" y="1082017"/>
                </a:lnTo>
                <a:cubicBezTo>
                  <a:pt x="8319863" y="947216"/>
                  <a:pt x="8373979" y="834187"/>
                  <a:pt x="8458964" y="742930"/>
                </a:cubicBezTo>
                <a:cubicBezTo>
                  <a:pt x="8572276" y="621253"/>
                  <a:pt x="8719098" y="558713"/>
                  <a:pt x="8899432" y="555308"/>
                </a:cubicBezTo>
                <a:lnTo>
                  <a:pt x="9061084" y="555308"/>
                </a:lnTo>
                <a:lnTo>
                  <a:pt x="9061084" y="338233"/>
                </a:lnTo>
                <a:lnTo>
                  <a:pt x="8889329" y="143875"/>
                </a:lnTo>
                <a:close/>
              </a:path>
            </a:pathLst>
          </a:custGeom>
          <a:noFill/>
          <a:ln>
            <a:solidFill>
              <a:schemeClr val="accent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C7047BA-E855-4105-90C3-FA61C0C49BEC}"/>
              </a:ext>
            </a:extLst>
          </p:cNvPr>
          <p:cNvSpPr/>
          <p:nvPr/>
        </p:nvSpPr>
        <p:spPr>
          <a:xfrm>
            <a:off x="1368469" y="-272397"/>
            <a:ext cx="9363664" cy="1204234"/>
          </a:xfrm>
          <a:custGeom>
            <a:avLst/>
            <a:gdLst/>
            <a:ahLst/>
            <a:cxnLst/>
            <a:rect l="l" t="t" r="r" b="b"/>
            <a:pathLst>
              <a:path w="9363664" h="1204234">
                <a:moveTo>
                  <a:pt x="7620100" y="580233"/>
                </a:moveTo>
                <a:cubicBezTo>
                  <a:pt x="7568875" y="581980"/>
                  <a:pt x="7527053" y="604027"/>
                  <a:pt x="7494633" y="646375"/>
                </a:cubicBezTo>
                <a:cubicBezTo>
                  <a:pt x="7462215" y="688722"/>
                  <a:pt x="7438356" y="740893"/>
                  <a:pt x="7423059" y="802887"/>
                </a:cubicBezTo>
                <a:cubicBezTo>
                  <a:pt x="7407761" y="864880"/>
                  <a:pt x="7400183" y="926219"/>
                  <a:pt x="7400323" y="986903"/>
                </a:cubicBezTo>
                <a:lnTo>
                  <a:pt x="7400323" y="1029843"/>
                </a:lnTo>
                <a:lnTo>
                  <a:pt x="7789354" y="1029843"/>
                </a:lnTo>
                <a:lnTo>
                  <a:pt x="7789354" y="981851"/>
                </a:lnTo>
                <a:cubicBezTo>
                  <a:pt x="7786880" y="835823"/>
                  <a:pt x="7767829" y="731945"/>
                  <a:pt x="7732199" y="670219"/>
                </a:cubicBezTo>
                <a:cubicBezTo>
                  <a:pt x="7696569" y="608492"/>
                  <a:pt x="7659203" y="578497"/>
                  <a:pt x="7620100" y="580233"/>
                </a:cubicBezTo>
                <a:close/>
                <a:moveTo>
                  <a:pt x="1819376" y="580233"/>
                </a:moveTo>
                <a:cubicBezTo>
                  <a:pt x="1768150" y="581980"/>
                  <a:pt x="1726328" y="604027"/>
                  <a:pt x="1693909" y="646375"/>
                </a:cubicBezTo>
                <a:cubicBezTo>
                  <a:pt x="1661490" y="688722"/>
                  <a:pt x="1637632" y="740893"/>
                  <a:pt x="1622335" y="802887"/>
                </a:cubicBezTo>
                <a:cubicBezTo>
                  <a:pt x="1607037" y="864880"/>
                  <a:pt x="1599459" y="926219"/>
                  <a:pt x="1599599" y="986903"/>
                </a:cubicBezTo>
                <a:lnTo>
                  <a:pt x="1599599" y="1029843"/>
                </a:lnTo>
                <a:lnTo>
                  <a:pt x="1988630" y="1029843"/>
                </a:lnTo>
                <a:lnTo>
                  <a:pt x="1988630" y="981851"/>
                </a:lnTo>
                <a:cubicBezTo>
                  <a:pt x="1986156" y="835823"/>
                  <a:pt x="1967105" y="731945"/>
                  <a:pt x="1931475" y="670219"/>
                </a:cubicBezTo>
                <a:cubicBezTo>
                  <a:pt x="1895845" y="608492"/>
                  <a:pt x="1858479" y="578497"/>
                  <a:pt x="1819376" y="580233"/>
                </a:cubicBezTo>
                <a:close/>
                <a:moveTo>
                  <a:pt x="6073282" y="555308"/>
                </a:moveTo>
                <a:lnTo>
                  <a:pt x="7016990" y="555308"/>
                </a:lnTo>
                <a:lnTo>
                  <a:pt x="7016990" y="1001886"/>
                </a:lnTo>
                <a:lnTo>
                  <a:pt x="6997112" y="1001886"/>
                </a:lnTo>
                <a:cubicBezTo>
                  <a:pt x="6952594" y="870379"/>
                  <a:pt x="6906496" y="771066"/>
                  <a:pt x="6858820" y="703946"/>
                </a:cubicBezTo>
                <a:cubicBezTo>
                  <a:pt x="6811143" y="636826"/>
                  <a:pt x="6763783" y="603161"/>
                  <a:pt x="6716738" y="602951"/>
                </a:cubicBezTo>
                <a:cubicBezTo>
                  <a:pt x="6684431" y="601610"/>
                  <a:pt x="6655586" y="612146"/>
                  <a:pt x="6630203" y="634558"/>
                </a:cubicBezTo>
                <a:cubicBezTo>
                  <a:pt x="6604818" y="656970"/>
                  <a:pt x="6584767" y="699301"/>
                  <a:pt x="6570049" y="761551"/>
                </a:cubicBezTo>
                <a:cubicBezTo>
                  <a:pt x="6555330" y="823801"/>
                  <a:pt x="6547814" y="914012"/>
                  <a:pt x="6547503" y="1032185"/>
                </a:cubicBezTo>
                <a:lnTo>
                  <a:pt x="6547503" y="1204234"/>
                </a:lnTo>
                <a:lnTo>
                  <a:pt x="6244923" y="1204234"/>
                </a:lnTo>
                <a:lnTo>
                  <a:pt x="6244923" y="749393"/>
                </a:lnTo>
                <a:close/>
                <a:moveTo>
                  <a:pt x="2518268" y="555308"/>
                </a:moveTo>
                <a:lnTo>
                  <a:pt x="3459450" y="555308"/>
                </a:lnTo>
                <a:lnTo>
                  <a:pt x="3403920" y="746875"/>
                </a:lnTo>
                <a:lnTo>
                  <a:pt x="3403920" y="1204234"/>
                </a:lnTo>
                <a:lnTo>
                  <a:pt x="3101340" y="1204234"/>
                </a:lnTo>
                <a:lnTo>
                  <a:pt x="3101340" y="1037238"/>
                </a:lnTo>
                <a:cubicBezTo>
                  <a:pt x="3044569" y="1065512"/>
                  <a:pt x="2996049" y="1095087"/>
                  <a:pt x="2955780" y="1125965"/>
                </a:cubicBezTo>
                <a:lnTo>
                  <a:pt x="2877903" y="1204234"/>
                </a:lnTo>
                <a:lnTo>
                  <a:pt x="2664158" y="1204234"/>
                </a:lnTo>
                <a:lnTo>
                  <a:pt x="2797316" y="1119344"/>
                </a:lnTo>
                <a:cubicBezTo>
                  <a:pt x="2881095" y="1075715"/>
                  <a:pt x="2982436" y="1030673"/>
                  <a:pt x="3101340" y="984216"/>
                </a:cubicBezTo>
                <a:cubicBezTo>
                  <a:pt x="3102340" y="837982"/>
                  <a:pt x="3090870" y="737195"/>
                  <a:pt x="3066931" y="681856"/>
                </a:cubicBezTo>
                <a:cubicBezTo>
                  <a:pt x="3042993" y="626517"/>
                  <a:pt x="3000585" y="600215"/>
                  <a:pt x="2939709" y="602951"/>
                </a:cubicBezTo>
                <a:cubicBezTo>
                  <a:pt x="2872676" y="602004"/>
                  <a:pt x="2807223" y="629779"/>
                  <a:pt x="2743347" y="686275"/>
                </a:cubicBezTo>
                <a:cubicBezTo>
                  <a:pt x="2679472" y="742771"/>
                  <a:pt x="2610230" y="833669"/>
                  <a:pt x="2535621" y="958967"/>
                </a:cubicBezTo>
                <a:lnTo>
                  <a:pt x="2518268" y="958967"/>
                </a:lnTo>
                <a:close/>
                <a:moveTo>
                  <a:pt x="5283211" y="552784"/>
                </a:moveTo>
                <a:lnTo>
                  <a:pt x="5772739" y="552784"/>
                </a:lnTo>
                <a:lnTo>
                  <a:pt x="5772739" y="1204234"/>
                </a:lnTo>
                <a:lnTo>
                  <a:pt x="5470160" y="1204234"/>
                </a:lnTo>
                <a:lnTo>
                  <a:pt x="5470160" y="747097"/>
                </a:lnTo>
                <a:close/>
                <a:moveTo>
                  <a:pt x="4617006" y="552784"/>
                </a:moveTo>
                <a:lnTo>
                  <a:pt x="5108894" y="552784"/>
                </a:lnTo>
                <a:lnTo>
                  <a:pt x="5108894" y="1204234"/>
                </a:lnTo>
                <a:lnTo>
                  <a:pt x="4806315" y="1204234"/>
                </a:lnTo>
                <a:lnTo>
                  <a:pt x="4806315" y="747141"/>
                </a:lnTo>
                <a:close/>
                <a:moveTo>
                  <a:pt x="7678202" y="530066"/>
                </a:moveTo>
                <a:cubicBezTo>
                  <a:pt x="7805535" y="531374"/>
                  <a:pt x="7909193" y="579190"/>
                  <a:pt x="7989171" y="673514"/>
                </a:cubicBezTo>
                <a:cubicBezTo>
                  <a:pt x="8069149" y="767839"/>
                  <a:pt x="8110976" y="900829"/>
                  <a:pt x="8114651" y="1072485"/>
                </a:cubicBezTo>
                <a:lnTo>
                  <a:pt x="8117175" y="1077502"/>
                </a:lnTo>
                <a:lnTo>
                  <a:pt x="8114651" y="1077502"/>
                </a:lnTo>
                <a:lnTo>
                  <a:pt x="8114651" y="1080010"/>
                </a:lnTo>
                <a:lnTo>
                  <a:pt x="7405375" y="1080010"/>
                </a:lnTo>
                <a:cubicBezTo>
                  <a:pt x="7409757" y="1120463"/>
                  <a:pt x="7415746" y="1158163"/>
                  <a:pt x="7423345" y="1193111"/>
                </a:cubicBezTo>
                <a:lnTo>
                  <a:pt x="7426526" y="1204234"/>
                </a:lnTo>
                <a:lnTo>
                  <a:pt x="7120411" y="1204234"/>
                </a:lnTo>
                <a:lnTo>
                  <a:pt x="7181081" y="903160"/>
                </a:lnTo>
                <a:cubicBezTo>
                  <a:pt x="7224598" y="797007"/>
                  <a:pt x="7288175" y="708937"/>
                  <a:pt x="7371813" y="638950"/>
                </a:cubicBezTo>
                <a:cubicBezTo>
                  <a:pt x="7455451" y="568963"/>
                  <a:pt x="7557579" y="532668"/>
                  <a:pt x="7678202" y="530066"/>
                </a:cubicBezTo>
                <a:close/>
                <a:moveTo>
                  <a:pt x="1877477" y="530066"/>
                </a:moveTo>
                <a:cubicBezTo>
                  <a:pt x="2004812" y="531374"/>
                  <a:pt x="2108468" y="579190"/>
                  <a:pt x="2188447" y="673514"/>
                </a:cubicBezTo>
                <a:cubicBezTo>
                  <a:pt x="2268425" y="767839"/>
                  <a:pt x="2310252" y="900829"/>
                  <a:pt x="2313926" y="1072485"/>
                </a:cubicBezTo>
                <a:lnTo>
                  <a:pt x="2316451" y="1077502"/>
                </a:lnTo>
                <a:lnTo>
                  <a:pt x="2313926" y="1077502"/>
                </a:lnTo>
                <a:lnTo>
                  <a:pt x="2313926" y="1080010"/>
                </a:lnTo>
                <a:lnTo>
                  <a:pt x="1604651" y="1080010"/>
                </a:lnTo>
                <a:cubicBezTo>
                  <a:pt x="1609033" y="1120463"/>
                  <a:pt x="1615022" y="1158163"/>
                  <a:pt x="1622621" y="1193111"/>
                </a:cubicBezTo>
                <a:lnTo>
                  <a:pt x="1625802" y="1204234"/>
                </a:lnTo>
                <a:lnTo>
                  <a:pt x="1319686" y="1204234"/>
                </a:lnTo>
                <a:lnTo>
                  <a:pt x="1380356" y="903160"/>
                </a:lnTo>
                <a:cubicBezTo>
                  <a:pt x="1423874" y="797007"/>
                  <a:pt x="1487451" y="708937"/>
                  <a:pt x="1571089" y="638950"/>
                </a:cubicBezTo>
                <a:cubicBezTo>
                  <a:pt x="1654726" y="568963"/>
                  <a:pt x="1756856" y="532668"/>
                  <a:pt x="1877477" y="530066"/>
                </a:cubicBezTo>
                <a:close/>
                <a:moveTo>
                  <a:pt x="4136774" y="196882"/>
                </a:moveTo>
                <a:lnTo>
                  <a:pt x="4136774" y="555308"/>
                </a:lnTo>
                <a:lnTo>
                  <a:pt x="4522965" y="555308"/>
                </a:lnTo>
                <a:lnTo>
                  <a:pt x="4467434" y="630716"/>
                </a:lnTo>
                <a:lnTo>
                  <a:pt x="4136774" y="630716"/>
                </a:lnTo>
                <a:lnTo>
                  <a:pt x="4136774" y="1204234"/>
                </a:lnTo>
                <a:lnTo>
                  <a:pt x="3834194" y="1204234"/>
                </a:lnTo>
                <a:lnTo>
                  <a:pt x="3834194" y="653439"/>
                </a:lnTo>
                <a:lnTo>
                  <a:pt x="3667602" y="555308"/>
                </a:lnTo>
                <a:close/>
                <a:moveTo>
                  <a:pt x="0" y="63103"/>
                </a:moveTo>
                <a:lnTo>
                  <a:pt x="1153210" y="63103"/>
                </a:lnTo>
                <a:lnTo>
                  <a:pt x="1153210" y="638502"/>
                </a:lnTo>
                <a:lnTo>
                  <a:pt x="1135857" y="638502"/>
                </a:lnTo>
                <a:lnTo>
                  <a:pt x="873211" y="128415"/>
                </a:lnTo>
                <a:lnTo>
                  <a:pt x="517130" y="128415"/>
                </a:lnTo>
                <a:lnTo>
                  <a:pt x="517130" y="875872"/>
                </a:lnTo>
                <a:lnTo>
                  <a:pt x="1085344" y="875872"/>
                </a:lnTo>
                <a:lnTo>
                  <a:pt x="1085344" y="941183"/>
                </a:lnTo>
                <a:lnTo>
                  <a:pt x="517130" y="941183"/>
                </a:lnTo>
                <a:lnTo>
                  <a:pt x="517130" y="1204234"/>
                </a:lnTo>
                <a:lnTo>
                  <a:pt x="189310" y="1204234"/>
                </a:lnTo>
                <a:lnTo>
                  <a:pt x="189310" y="277398"/>
                </a:lnTo>
                <a:close/>
                <a:moveTo>
                  <a:pt x="9363664" y="0"/>
                </a:moveTo>
                <a:lnTo>
                  <a:pt x="9363664" y="1204234"/>
                </a:lnTo>
                <a:lnTo>
                  <a:pt x="9061084" y="1204234"/>
                </a:lnTo>
                <a:lnTo>
                  <a:pt x="9061084" y="772116"/>
                </a:lnTo>
                <a:cubicBezTo>
                  <a:pt x="9016777" y="724826"/>
                  <a:pt x="8972786" y="687478"/>
                  <a:pt x="8929110" y="660072"/>
                </a:cubicBezTo>
                <a:cubicBezTo>
                  <a:pt x="8885435" y="632666"/>
                  <a:pt x="8842707" y="618674"/>
                  <a:pt x="8800926" y="618095"/>
                </a:cubicBezTo>
                <a:cubicBezTo>
                  <a:pt x="8737729" y="618463"/>
                  <a:pt x="8686056" y="650551"/>
                  <a:pt x="8645907" y="714359"/>
                </a:cubicBezTo>
                <a:cubicBezTo>
                  <a:pt x="8605757" y="778166"/>
                  <a:pt x="8585025" y="871485"/>
                  <a:pt x="8583709" y="994314"/>
                </a:cubicBezTo>
                <a:cubicBezTo>
                  <a:pt x="8584354" y="1037541"/>
                  <a:pt x="8586922" y="1078569"/>
                  <a:pt x="8591415" y="1117397"/>
                </a:cubicBezTo>
                <a:lnTo>
                  <a:pt x="8606627" y="1204234"/>
                </a:lnTo>
                <a:lnTo>
                  <a:pt x="8285464" y="1204234"/>
                </a:lnTo>
                <a:lnTo>
                  <a:pt x="8296614" y="1082017"/>
                </a:lnTo>
                <a:cubicBezTo>
                  <a:pt x="8319863" y="947216"/>
                  <a:pt x="8373979" y="834187"/>
                  <a:pt x="8458964" y="742930"/>
                </a:cubicBezTo>
                <a:cubicBezTo>
                  <a:pt x="8572276" y="621253"/>
                  <a:pt x="8719098" y="558713"/>
                  <a:pt x="8899432" y="555308"/>
                </a:cubicBezTo>
                <a:lnTo>
                  <a:pt x="9061084" y="555308"/>
                </a:lnTo>
                <a:lnTo>
                  <a:pt x="9061084" y="338233"/>
                </a:lnTo>
                <a:lnTo>
                  <a:pt x="8889329" y="143875"/>
                </a:lnTo>
                <a:close/>
              </a:path>
            </a:pathLst>
          </a:custGeom>
          <a:noFill/>
          <a:ln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BA2F97E-9C0D-4DCC-955C-ED004F25D0B0}"/>
              </a:ext>
            </a:extLst>
          </p:cNvPr>
          <p:cNvSpPr/>
          <p:nvPr/>
        </p:nvSpPr>
        <p:spPr>
          <a:xfrm rot="16200000">
            <a:off x="-1566649" y="9700507"/>
            <a:ext cx="5485109" cy="1702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After investigating our options, we found that this functionality called for global CSS injection</a:t>
            </a:r>
            <a:endParaRPr lang="en-ID" sz="2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5D55A31-60F6-4DCD-8B51-621F970DBF00}"/>
              </a:ext>
            </a:extLst>
          </p:cNvPr>
          <p:cNvSpPr/>
          <p:nvPr/>
        </p:nvSpPr>
        <p:spPr>
          <a:xfrm>
            <a:off x="7193113" y="9543252"/>
            <a:ext cx="51577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spc="600" dirty="0">
                <a:solidFill>
                  <a:schemeClr val="bg1"/>
                </a:solidFill>
                <a:latin typeface="Bluu Next" panose="02000800000000000000" pitchFamily="50" charset="0"/>
              </a:rPr>
              <a:t>explanation</a:t>
            </a:r>
            <a:endParaRPr lang="en-ID" sz="5400" spc="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47FDAAD-88A7-445E-A814-59E8C3669A60}"/>
              </a:ext>
            </a:extLst>
          </p:cNvPr>
          <p:cNvGrpSpPr/>
          <p:nvPr/>
        </p:nvGrpSpPr>
        <p:grpSpPr>
          <a:xfrm>
            <a:off x="7653611" y="8682097"/>
            <a:ext cx="3174869" cy="501302"/>
            <a:chOff x="17571613" y="-2"/>
            <a:chExt cx="2279830" cy="1357748"/>
          </a:xfrm>
          <a:solidFill>
            <a:schemeClr val="bg1"/>
          </a:solidFill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3FA4675-2BAF-4674-A42D-7B4785EA24E5}"/>
                </a:ext>
              </a:extLst>
            </p:cNvPr>
            <p:cNvSpPr/>
            <p:nvPr/>
          </p:nvSpPr>
          <p:spPr>
            <a:xfrm>
              <a:off x="17571613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8946E2E-B0E7-42C7-B44A-769269929718}"/>
                </a:ext>
              </a:extLst>
            </p:cNvPr>
            <p:cNvSpPr/>
            <p:nvPr/>
          </p:nvSpPr>
          <p:spPr>
            <a:xfrm flipH="1">
              <a:off x="17657132" y="0"/>
              <a:ext cx="110436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D13DC7D-9578-4836-90DE-3CBB301FA376}"/>
                </a:ext>
              </a:extLst>
            </p:cNvPr>
            <p:cNvSpPr/>
            <p:nvPr/>
          </p:nvSpPr>
          <p:spPr>
            <a:xfrm>
              <a:off x="17796312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915AE3B-3D9E-4622-8A5F-36F48B164A8F}"/>
                </a:ext>
              </a:extLst>
            </p:cNvPr>
            <p:cNvSpPr/>
            <p:nvPr/>
          </p:nvSpPr>
          <p:spPr>
            <a:xfrm>
              <a:off x="17870775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BF3FD1D-8360-416B-917E-70CB1E620650}"/>
                </a:ext>
              </a:extLst>
            </p:cNvPr>
            <p:cNvSpPr/>
            <p:nvPr/>
          </p:nvSpPr>
          <p:spPr>
            <a:xfrm>
              <a:off x="17942259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50D091C-BBB0-4ED9-9E37-CF86F6158AFC}"/>
                </a:ext>
              </a:extLst>
            </p:cNvPr>
            <p:cNvSpPr/>
            <p:nvPr/>
          </p:nvSpPr>
          <p:spPr>
            <a:xfrm>
              <a:off x="18007786" y="0"/>
              <a:ext cx="161074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518F8DF-9B3A-4FDB-B5B6-88A204CE27EE}"/>
                </a:ext>
              </a:extLst>
            </p:cNvPr>
            <p:cNvSpPr/>
            <p:nvPr/>
          </p:nvSpPr>
          <p:spPr>
            <a:xfrm flipH="1">
              <a:off x="18188668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5618DB5-C249-4773-A53D-ECE97D063181}"/>
                </a:ext>
              </a:extLst>
            </p:cNvPr>
            <p:cNvSpPr/>
            <p:nvPr/>
          </p:nvSpPr>
          <p:spPr>
            <a:xfrm flipH="1">
              <a:off x="18263131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F8CE74C-31A4-4B4C-8714-B3B87E7EBAA5}"/>
                </a:ext>
              </a:extLst>
            </p:cNvPr>
            <p:cNvSpPr/>
            <p:nvPr/>
          </p:nvSpPr>
          <p:spPr>
            <a:xfrm flipH="1">
              <a:off x="18337594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3C094D0-D2B8-4215-B7E2-BAAA92C7B407}"/>
                </a:ext>
              </a:extLst>
            </p:cNvPr>
            <p:cNvSpPr/>
            <p:nvPr/>
          </p:nvSpPr>
          <p:spPr>
            <a:xfrm flipH="1">
              <a:off x="18412327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7B379A9-8981-4B9E-99DF-632FC5C07E21}"/>
                </a:ext>
              </a:extLst>
            </p:cNvPr>
            <p:cNvSpPr/>
            <p:nvPr/>
          </p:nvSpPr>
          <p:spPr>
            <a:xfrm flipH="1">
              <a:off x="18487060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5C231FD-F375-4FB6-84AB-532803BEE025}"/>
                </a:ext>
              </a:extLst>
            </p:cNvPr>
            <p:cNvSpPr/>
            <p:nvPr/>
          </p:nvSpPr>
          <p:spPr>
            <a:xfrm flipH="1">
              <a:off x="18558163" y="0"/>
              <a:ext cx="337450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BC38BF9-64FF-416D-818A-B8ED937FE27D}"/>
                </a:ext>
              </a:extLst>
            </p:cNvPr>
            <p:cNvSpPr/>
            <p:nvPr/>
          </p:nvSpPr>
          <p:spPr>
            <a:xfrm flipH="1">
              <a:off x="18920997" y="-2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2B05B5F-DA8A-4A41-A61B-F6A3DF17DA9B}"/>
                </a:ext>
              </a:extLst>
            </p:cNvPr>
            <p:cNvSpPr/>
            <p:nvPr/>
          </p:nvSpPr>
          <p:spPr>
            <a:xfrm flipH="1">
              <a:off x="18995460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9707AB3-15D0-4A6F-8FE1-9545B17BB8D8}"/>
                </a:ext>
              </a:extLst>
            </p:cNvPr>
            <p:cNvSpPr/>
            <p:nvPr/>
          </p:nvSpPr>
          <p:spPr>
            <a:xfrm flipH="1">
              <a:off x="19069923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C33BC89-DCDF-4F6D-A158-740E56B59512}"/>
                </a:ext>
              </a:extLst>
            </p:cNvPr>
            <p:cNvSpPr/>
            <p:nvPr/>
          </p:nvSpPr>
          <p:spPr>
            <a:xfrm flipH="1">
              <a:off x="19144656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8500F70-668C-433A-9487-5D3D7C6F912F}"/>
                </a:ext>
              </a:extLst>
            </p:cNvPr>
            <p:cNvSpPr/>
            <p:nvPr/>
          </p:nvSpPr>
          <p:spPr>
            <a:xfrm flipH="1">
              <a:off x="19219389" y="-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091A75E-5B53-4179-A704-6FB92B547853}"/>
                </a:ext>
              </a:extLst>
            </p:cNvPr>
            <p:cNvSpPr/>
            <p:nvPr/>
          </p:nvSpPr>
          <p:spPr>
            <a:xfrm flipH="1">
              <a:off x="19317514" y="0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370A471-451C-4CD3-8B44-8035AB01F34A}"/>
                </a:ext>
              </a:extLst>
            </p:cNvPr>
            <p:cNvSpPr/>
            <p:nvPr/>
          </p:nvSpPr>
          <p:spPr>
            <a:xfrm flipH="1">
              <a:off x="19391977" y="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CAA0560-7A5C-4799-B571-224628418294}"/>
                </a:ext>
              </a:extLst>
            </p:cNvPr>
            <p:cNvSpPr/>
            <p:nvPr/>
          </p:nvSpPr>
          <p:spPr>
            <a:xfrm flipH="1">
              <a:off x="19466440" y="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6609547-E261-4F28-8B54-46CC06BCE966}"/>
                </a:ext>
              </a:extLst>
            </p:cNvPr>
            <p:cNvSpPr/>
            <p:nvPr/>
          </p:nvSpPr>
          <p:spPr>
            <a:xfrm flipH="1">
              <a:off x="19541173" y="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CB31C3B-3B94-4D27-ADD2-603824227B0A}"/>
                </a:ext>
              </a:extLst>
            </p:cNvPr>
            <p:cNvSpPr/>
            <p:nvPr/>
          </p:nvSpPr>
          <p:spPr>
            <a:xfrm flipH="1">
              <a:off x="19615906" y="1"/>
              <a:ext cx="45719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FF44E2B-EDB3-4C1B-865A-FCDA858C539A}"/>
                </a:ext>
              </a:extLst>
            </p:cNvPr>
            <p:cNvSpPr/>
            <p:nvPr/>
          </p:nvSpPr>
          <p:spPr>
            <a:xfrm>
              <a:off x="19690369" y="0"/>
              <a:ext cx="161074" cy="13577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sp>
        <p:nvSpPr>
          <p:cNvPr id="61" name="Subtitle 2">
            <a:extLst>
              <a:ext uri="{FF2B5EF4-FFF2-40B4-BE49-F238E27FC236}">
                <a16:creationId xmlns:a16="http://schemas.microsoft.com/office/drawing/2014/main" id="{C25BF0B3-61FA-45CA-A768-E317A9BFDFBD}"/>
              </a:ext>
            </a:extLst>
          </p:cNvPr>
          <p:cNvSpPr txBox="1">
            <a:spLocks/>
          </p:cNvSpPr>
          <p:nvPr/>
        </p:nvSpPr>
        <p:spPr>
          <a:xfrm>
            <a:off x="7565563" y="9059390"/>
            <a:ext cx="4396921" cy="96772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  <a:defRPr/>
            </a:pPr>
            <a:r>
              <a:rPr lang="en-ID" sz="2000" spc="3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New .2020 - template</a:t>
            </a:r>
            <a:endParaRPr lang="en-US" sz="300" spc="300" dirty="0">
              <a:solidFill>
                <a:schemeClr val="bg1"/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1303680-30DD-46C2-B8E4-E7FDA614078B}"/>
              </a:ext>
            </a:extLst>
          </p:cNvPr>
          <p:cNvSpPr/>
          <p:nvPr/>
        </p:nvSpPr>
        <p:spPr>
          <a:xfrm>
            <a:off x="12423820" y="9059390"/>
            <a:ext cx="117305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What they needed was a styling escape hatch. A solution that would let the end-user customize whatever they wanted to without our client’s intervention.</a:t>
            </a:r>
            <a:endParaRPr lang="en-ID" sz="48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EA9239B-1D08-411A-837F-C2EC5420C35B}"/>
              </a:ext>
            </a:extLst>
          </p:cNvPr>
          <p:cNvSpPr/>
          <p:nvPr/>
        </p:nvSpPr>
        <p:spPr>
          <a:xfrm rot="18191702">
            <a:off x="22482614" y="-245654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solidFill>
                  <a:schemeClr val="accent3"/>
                </a:solidFill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solidFill>
                <a:schemeClr val="accent3"/>
              </a:solidFill>
              <a:latin typeface="Bluu Next" panose="02000800000000000000" pitchFamily="50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4BD86F3-8720-4A1B-AB4D-8391D5DBFFAD}"/>
              </a:ext>
            </a:extLst>
          </p:cNvPr>
          <p:cNvSpPr/>
          <p:nvPr/>
        </p:nvSpPr>
        <p:spPr>
          <a:xfrm>
            <a:off x="11978529" y="726546"/>
            <a:ext cx="1003031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9900" dirty="0">
                <a:solidFill>
                  <a:schemeClr val="accent1"/>
                </a:solidFill>
                <a:latin typeface="Bluu Next" panose="02000800000000000000" pitchFamily="50" charset="0"/>
              </a:rPr>
              <a:t>Louder//</a:t>
            </a:r>
          </a:p>
        </p:txBody>
      </p:sp>
    </p:spTree>
    <p:extLst>
      <p:ext uri="{BB962C8B-B14F-4D97-AF65-F5344CB8AC3E}">
        <p14:creationId xmlns:p14="http://schemas.microsoft.com/office/powerpoint/2010/main" val="271438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B9B53DD-7FAC-46A1-869F-2A881D909BC1}"/>
              </a:ext>
            </a:extLst>
          </p:cNvPr>
          <p:cNvSpPr/>
          <p:nvPr/>
        </p:nvSpPr>
        <p:spPr>
          <a:xfrm>
            <a:off x="1" y="0"/>
            <a:ext cx="7542936" cy="13679488"/>
          </a:xfrm>
          <a:prstGeom prst="rect">
            <a:avLst/>
          </a:prstGeom>
          <a:solidFill>
            <a:schemeClr val="bg2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B37EC5-3815-435A-B3C0-1C67E054D948}"/>
              </a:ext>
            </a:extLst>
          </p:cNvPr>
          <p:cNvSpPr/>
          <p:nvPr/>
        </p:nvSpPr>
        <p:spPr>
          <a:xfrm>
            <a:off x="-1" y="1717964"/>
            <a:ext cx="22184373" cy="10751127"/>
          </a:xfrm>
          <a:prstGeom prst="rect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751E235D-2608-4D58-99AF-6CDF1ACC91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82" b="8182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B749CE-42A6-411B-8B21-F07BCF2F522F}"/>
              </a:ext>
            </a:extLst>
          </p:cNvPr>
          <p:cNvSpPr txBox="1"/>
          <p:nvPr/>
        </p:nvSpPr>
        <p:spPr>
          <a:xfrm rot="19870057">
            <a:off x="-484143" y="2877148"/>
            <a:ext cx="130786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Bluu Next" panose="02000800000000000000" pitchFamily="50" charset="0"/>
              </a:rPr>
              <a:t>LOUDER</a:t>
            </a:r>
            <a:endParaRPr lang="en-ID" sz="138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9F3687-FF6D-4D6D-BAB2-B9E8AF5E1F05}"/>
              </a:ext>
            </a:extLst>
          </p:cNvPr>
          <p:cNvSpPr/>
          <p:nvPr/>
        </p:nvSpPr>
        <p:spPr>
          <a:xfrm>
            <a:off x="2294877" y="9448082"/>
            <a:ext cx="5090469" cy="1894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labore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et dolore magna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aliqua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  <a:endParaRPr lang="en-ID" sz="2000" dirty="0">
              <a:solidFill>
                <a:schemeClr val="bg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C2D5DE6-0E5C-4FF8-B72C-C6491CC91D29}"/>
              </a:ext>
            </a:extLst>
          </p:cNvPr>
          <p:cNvSpPr/>
          <p:nvPr/>
        </p:nvSpPr>
        <p:spPr>
          <a:xfrm rot="20208840">
            <a:off x="1465345" y="2519310"/>
            <a:ext cx="9179719" cy="320985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6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E5F164-36F9-48C7-945D-CEF21077D55B}"/>
              </a:ext>
            </a:extLst>
          </p:cNvPr>
          <p:cNvSpPr txBox="1"/>
          <p:nvPr/>
        </p:nvSpPr>
        <p:spPr>
          <a:xfrm>
            <a:off x="11908648" y="7951698"/>
            <a:ext cx="1451350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chemeClr val="accent6"/>
                </a:solidFill>
                <a:latin typeface="Bluu Next" panose="02000800000000000000" pitchFamily="50" charset="0"/>
              </a:rPr>
              <a:t>New Look</a:t>
            </a:r>
            <a:endParaRPr lang="en-ID" sz="23900" dirty="0">
              <a:solidFill>
                <a:schemeClr val="accent6"/>
              </a:solidFill>
              <a:latin typeface="Bluu Next" panose="020008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1881D3-DB2B-4796-ACF4-E5F2CC46785F}"/>
              </a:ext>
            </a:extLst>
          </p:cNvPr>
          <p:cNvSpPr txBox="1"/>
          <p:nvPr/>
        </p:nvSpPr>
        <p:spPr>
          <a:xfrm>
            <a:off x="11908648" y="10805734"/>
            <a:ext cx="1451350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chemeClr val="accent6"/>
                </a:solidFill>
                <a:latin typeface="Bluu Next" panose="02000800000000000000" pitchFamily="50" charset="0"/>
              </a:rPr>
              <a:t>In Bold</a:t>
            </a:r>
            <a:endParaRPr lang="en-ID" sz="23900" dirty="0">
              <a:solidFill>
                <a:schemeClr val="accent6"/>
              </a:solidFill>
              <a:latin typeface="Bluu Next" panose="02000800000000000000" pitchFamily="50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3DD2945-F764-4D5A-AF8A-BC0A54229586}"/>
              </a:ext>
            </a:extLst>
          </p:cNvPr>
          <p:cNvSpPr txBox="1">
            <a:spLocks/>
          </p:cNvSpPr>
          <p:nvPr/>
        </p:nvSpPr>
        <p:spPr>
          <a:xfrm>
            <a:off x="2124720" y="6969076"/>
            <a:ext cx="1693125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Modern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3AFEE7E-A24A-4527-AA13-5F77EFC7CCD9}"/>
              </a:ext>
            </a:extLst>
          </p:cNvPr>
          <p:cNvSpPr txBox="1">
            <a:spLocks/>
          </p:cNvSpPr>
          <p:nvPr/>
        </p:nvSpPr>
        <p:spPr>
          <a:xfrm>
            <a:off x="11169822" y="6969075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Master Slide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797AF76-5CB5-4C0E-BA32-A53C0D3B3C0C}"/>
              </a:ext>
            </a:extLst>
          </p:cNvPr>
          <p:cNvSpPr txBox="1">
            <a:spLocks/>
          </p:cNvSpPr>
          <p:nvPr/>
        </p:nvSpPr>
        <p:spPr>
          <a:xfrm>
            <a:off x="20447199" y="6965337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Unique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A1084E-66E1-4C49-B354-F8EDC7F268B9}"/>
              </a:ext>
            </a:extLst>
          </p:cNvPr>
          <p:cNvSpPr txBox="1"/>
          <p:nvPr/>
        </p:nvSpPr>
        <p:spPr>
          <a:xfrm>
            <a:off x="9517534" y="2660777"/>
            <a:ext cx="1496171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chemeClr val="accent6"/>
                </a:solidFill>
                <a:latin typeface="Bluu Next" panose="02000800000000000000" pitchFamily="50" charset="0"/>
              </a:rPr>
              <a:t>02.02.2020</a:t>
            </a:r>
            <a:endParaRPr lang="en-ID" sz="23900" dirty="0">
              <a:solidFill>
                <a:schemeClr val="accent6"/>
              </a:solidFill>
              <a:latin typeface="Bluu Next" panose="02000800000000000000" pitchFamily="50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D8F09E9E-B491-4415-B0F1-640F33D8DDC1}"/>
              </a:ext>
            </a:extLst>
          </p:cNvPr>
          <p:cNvSpPr txBox="1">
            <a:spLocks/>
          </p:cNvSpPr>
          <p:nvPr/>
        </p:nvSpPr>
        <p:spPr>
          <a:xfrm>
            <a:off x="17631105" y="2139482"/>
            <a:ext cx="3659710" cy="104259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4000" dirty="0">
                <a:solidFill>
                  <a:schemeClr val="accent6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The Plan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3F374B0-3CC6-4972-82DD-790E2925ACA6}"/>
              </a:ext>
            </a:extLst>
          </p:cNvPr>
          <p:cNvCxnSpPr/>
          <p:nvPr/>
        </p:nvCxnSpPr>
        <p:spPr>
          <a:xfrm>
            <a:off x="20176340" y="2716195"/>
            <a:ext cx="4302910" cy="0"/>
          </a:xfrm>
          <a:prstGeom prst="line">
            <a:avLst/>
          </a:prstGeom>
          <a:ln w="76200">
            <a:solidFill>
              <a:srgbClr val="82FF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3FB609D6-84E9-4AC6-9389-D2938A6A66F3}"/>
              </a:ext>
            </a:extLst>
          </p:cNvPr>
          <p:cNvSpPr/>
          <p:nvPr/>
        </p:nvSpPr>
        <p:spPr>
          <a:xfrm rot="20208840">
            <a:off x="945544" y="2370922"/>
            <a:ext cx="9179719" cy="320985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787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FF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962A314-4BDB-408E-81BD-B231C5B3B13A}"/>
              </a:ext>
            </a:extLst>
          </p:cNvPr>
          <p:cNvSpPr/>
          <p:nvPr/>
        </p:nvSpPr>
        <p:spPr>
          <a:xfrm>
            <a:off x="2710542" y="0"/>
            <a:ext cx="11952514" cy="101890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8" name="图片占位符 37">
            <a:extLst>
              <a:ext uri="{FF2B5EF4-FFF2-40B4-BE49-F238E27FC236}">
                <a16:creationId xmlns:a16="http://schemas.microsoft.com/office/drawing/2014/main" id="{B7777FA0-2B91-4A00-A598-9DEC811828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64" b="7664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A59C5E-B922-4B4A-B608-ECFF559490BF}"/>
              </a:ext>
            </a:extLst>
          </p:cNvPr>
          <p:cNvSpPr/>
          <p:nvPr/>
        </p:nvSpPr>
        <p:spPr>
          <a:xfrm rot="18669510">
            <a:off x="7073735" y="3285729"/>
            <a:ext cx="1175657" cy="68709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EF851D-AF04-46EF-84D8-81F2D86D674D}"/>
              </a:ext>
            </a:extLst>
          </p:cNvPr>
          <p:cNvSpPr/>
          <p:nvPr/>
        </p:nvSpPr>
        <p:spPr>
          <a:xfrm>
            <a:off x="2710542" y="10752747"/>
            <a:ext cx="7315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Poppins" panose="00000500000000000000" pitchFamily="2" charset="0"/>
                <a:cs typeface="Poppins" panose="00000500000000000000" pitchFamily="2" charset="0"/>
              </a:rPr>
              <a:t>In case of functionalities, new design, the way of providing content, reporting and structure</a:t>
            </a:r>
            <a:endParaRPr lang="en-ID" sz="4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ED3F5D-4D52-4541-A6C3-9E9C5F24980F}"/>
              </a:ext>
            </a:extLst>
          </p:cNvPr>
          <p:cNvSpPr/>
          <p:nvPr/>
        </p:nvSpPr>
        <p:spPr>
          <a:xfrm>
            <a:off x="-1280384" y="-202207"/>
            <a:ext cx="2454870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9900" dirty="0">
                <a:solidFill>
                  <a:schemeClr val="bg1"/>
                </a:solidFill>
                <a:latin typeface="Bluu Next" panose="02000800000000000000" pitchFamily="50" charset="0"/>
              </a:rPr>
              <a:t>New Era Presentation.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2B3DF-7A07-4948-85CD-8BD6AD64DCE2}"/>
              </a:ext>
            </a:extLst>
          </p:cNvPr>
          <p:cNvSpPr/>
          <p:nvPr/>
        </p:nvSpPr>
        <p:spPr>
          <a:xfrm>
            <a:off x="-970274" y="6039424"/>
            <a:ext cx="3680816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23900" dirty="0">
                <a:solidFill>
                  <a:schemeClr val="bg1"/>
                </a:solidFill>
                <a:latin typeface="Bluu Next" panose="02000800000000000000" pitchFamily="50" charset="0"/>
              </a:rPr>
              <a:t>01.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3831ED-53E1-49CF-B41C-5434EFC01158}"/>
              </a:ext>
            </a:extLst>
          </p:cNvPr>
          <p:cNvSpPr/>
          <p:nvPr/>
        </p:nvSpPr>
        <p:spPr>
          <a:xfrm rot="16200000">
            <a:off x="9074233" y="4762251"/>
            <a:ext cx="702266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solidFill>
                  <a:srgbClr val="FFFFFF"/>
                </a:solidFill>
                <a:latin typeface="Bluu Next" panose="02000800000000000000" pitchFamily="50" charset="0"/>
              </a:rPr>
              <a:t>Grow talents</a:t>
            </a:r>
            <a:br>
              <a:rPr lang="en-US" sz="8800" dirty="0">
                <a:solidFill>
                  <a:srgbClr val="FFFFFF"/>
                </a:solidFill>
                <a:latin typeface="Bluu Next" panose="02000800000000000000" pitchFamily="50" charset="0"/>
              </a:rPr>
            </a:br>
            <a:r>
              <a:rPr lang="en-US" sz="8800" dirty="0">
                <a:solidFill>
                  <a:srgbClr val="FFFFFF"/>
                </a:solidFill>
                <a:latin typeface="Bluu Next" panose="02000800000000000000" pitchFamily="50" charset="0"/>
              </a:rPr>
              <a:t>and manage career paths</a:t>
            </a:r>
            <a:endParaRPr lang="en-US" sz="8800" i="0" dirty="0">
              <a:solidFill>
                <a:srgbClr val="FFFFFF"/>
              </a:solidFill>
              <a:effectLst/>
              <a:latin typeface="Bluu Next" panose="02000800000000000000" pitchFamily="50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EF36FF-BA3C-43A1-9D02-C28E069B6575}"/>
              </a:ext>
            </a:extLst>
          </p:cNvPr>
          <p:cNvGrpSpPr/>
          <p:nvPr/>
        </p:nvGrpSpPr>
        <p:grpSpPr>
          <a:xfrm>
            <a:off x="15878807" y="4261650"/>
            <a:ext cx="829192" cy="832864"/>
            <a:chOff x="10629900" y="8351840"/>
            <a:chExt cx="2509838" cy="2520951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C242D86-4AB0-4941-9835-FD45B4AD2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9900" y="8356603"/>
              <a:ext cx="2509838" cy="2516188"/>
            </a:xfrm>
            <a:prstGeom prst="ellipse">
              <a:avLst/>
            </a:prstGeom>
            <a:noFill/>
            <a:ln w="2857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" name="Freeform 46">
              <a:extLst>
                <a:ext uri="{FF2B5EF4-FFF2-40B4-BE49-F238E27FC236}">
                  <a16:creationId xmlns:a16="http://schemas.microsoft.com/office/drawing/2014/main" id="{7CA207F5-C86D-400C-809C-8CD822442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37988" y="8351840"/>
              <a:ext cx="500063" cy="2516188"/>
            </a:xfrm>
            <a:custGeom>
              <a:avLst/>
              <a:gdLst>
                <a:gd name="T0" fmla="*/ 20 w 92"/>
                <a:gd name="T1" fmla="*/ 0 h 464"/>
                <a:gd name="T2" fmla="*/ 59 w 92"/>
                <a:gd name="T3" fmla="*/ 200 h 464"/>
                <a:gd name="T4" fmla="*/ 89 w 92"/>
                <a:gd name="T5" fmla="*/ 313 h 464"/>
                <a:gd name="T6" fmla="*/ 26 w 92"/>
                <a:gd name="T7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464">
                  <a:moveTo>
                    <a:pt x="20" y="0"/>
                  </a:moveTo>
                  <a:cubicBezTo>
                    <a:pt x="20" y="0"/>
                    <a:pt x="69" y="108"/>
                    <a:pt x="59" y="200"/>
                  </a:cubicBezTo>
                  <a:cubicBezTo>
                    <a:pt x="49" y="292"/>
                    <a:pt x="92" y="309"/>
                    <a:pt x="89" y="313"/>
                  </a:cubicBezTo>
                  <a:cubicBezTo>
                    <a:pt x="86" y="318"/>
                    <a:pt x="0" y="454"/>
                    <a:pt x="26" y="464"/>
                  </a:cubicBez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47">
              <a:extLst>
                <a:ext uri="{FF2B5EF4-FFF2-40B4-BE49-F238E27FC236}">
                  <a16:creationId xmlns:a16="http://schemas.microsoft.com/office/drawing/2014/main" id="{EC25E4C4-4CAC-4401-8D3E-DF569C9E8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26938" y="8459790"/>
              <a:ext cx="541338" cy="2305050"/>
            </a:xfrm>
            <a:custGeom>
              <a:avLst/>
              <a:gdLst>
                <a:gd name="T0" fmla="*/ 9 w 100"/>
                <a:gd name="T1" fmla="*/ 0 h 425"/>
                <a:gd name="T2" fmla="*/ 63 w 100"/>
                <a:gd name="T3" fmla="*/ 187 h 425"/>
                <a:gd name="T4" fmla="*/ 58 w 100"/>
                <a:gd name="T5" fmla="*/ 321 h 425"/>
                <a:gd name="T6" fmla="*/ 11 w 100"/>
                <a:gd name="T7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425">
                  <a:moveTo>
                    <a:pt x="9" y="0"/>
                  </a:moveTo>
                  <a:cubicBezTo>
                    <a:pt x="9" y="0"/>
                    <a:pt x="25" y="125"/>
                    <a:pt x="63" y="187"/>
                  </a:cubicBezTo>
                  <a:cubicBezTo>
                    <a:pt x="100" y="249"/>
                    <a:pt x="58" y="321"/>
                    <a:pt x="58" y="321"/>
                  </a:cubicBezTo>
                  <a:cubicBezTo>
                    <a:pt x="58" y="321"/>
                    <a:pt x="0" y="422"/>
                    <a:pt x="11" y="425"/>
                  </a:cubicBez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48">
              <a:extLst>
                <a:ext uri="{FF2B5EF4-FFF2-40B4-BE49-F238E27FC236}">
                  <a16:creationId xmlns:a16="http://schemas.microsoft.com/office/drawing/2014/main" id="{A87D9B83-5870-49D6-B4FC-EFD225B15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8375" y="8410578"/>
              <a:ext cx="374650" cy="2392363"/>
            </a:xfrm>
            <a:custGeom>
              <a:avLst/>
              <a:gdLst>
                <a:gd name="T0" fmla="*/ 69 w 69"/>
                <a:gd name="T1" fmla="*/ 0 h 441"/>
                <a:gd name="T2" fmla="*/ 65 w 69"/>
                <a:gd name="T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9" h="441">
                  <a:moveTo>
                    <a:pt x="69" y="0"/>
                  </a:moveTo>
                  <a:cubicBezTo>
                    <a:pt x="69" y="0"/>
                    <a:pt x="0" y="329"/>
                    <a:pt x="65" y="441"/>
                  </a:cubicBez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6" name="Freeform 49">
              <a:extLst>
                <a:ext uri="{FF2B5EF4-FFF2-40B4-BE49-F238E27FC236}">
                  <a16:creationId xmlns:a16="http://schemas.microsoft.com/office/drawing/2014/main" id="{D6E3BE34-F205-4912-AF38-BAC586523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7213" y="8736015"/>
              <a:ext cx="2319338" cy="379413"/>
            </a:xfrm>
            <a:custGeom>
              <a:avLst/>
              <a:gdLst>
                <a:gd name="T0" fmla="*/ 0 w 428"/>
                <a:gd name="T1" fmla="*/ 70 h 70"/>
                <a:gd name="T2" fmla="*/ 125 w 428"/>
                <a:gd name="T3" fmla="*/ 45 h 70"/>
                <a:gd name="T4" fmla="*/ 264 w 428"/>
                <a:gd name="T5" fmla="*/ 24 h 70"/>
                <a:gd name="T6" fmla="*/ 428 w 428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8" h="70">
                  <a:moveTo>
                    <a:pt x="0" y="70"/>
                  </a:moveTo>
                  <a:cubicBezTo>
                    <a:pt x="125" y="45"/>
                    <a:pt x="125" y="45"/>
                    <a:pt x="125" y="45"/>
                  </a:cubicBezTo>
                  <a:cubicBezTo>
                    <a:pt x="125" y="45"/>
                    <a:pt x="242" y="0"/>
                    <a:pt x="264" y="24"/>
                  </a:cubicBezTo>
                  <a:cubicBezTo>
                    <a:pt x="264" y="24"/>
                    <a:pt x="402" y="24"/>
                    <a:pt x="428" y="70"/>
                  </a:cubicBez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50">
              <a:extLst>
                <a:ext uri="{FF2B5EF4-FFF2-40B4-BE49-F238E27FC236}">
                  <a16:creationId xmlns:a16="http://schemas.microsoft.com/office/drawing/2014/main" id="{F343DB7C-70E3-4330-9315-A295EBEED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9900" y="9490078"/>
              <a:ext cx="2509838" cy="123825"/>
            </a:xfrm>
            <a:custGeom>
              <a:avLst/>
              <a:gdLst>
                <a:gd name="T0" fmla="*/ 0 w 463"/>
                <a:gd name="T1" fmla="*/ 11 h 23"/>
                <a:gd name="T2" fmla="*/ 278 w 463"/>
                <a:gd name="T3" fmla="*/ 11 h 23"/>
                <a:gd name="T4" fmla="*/ 463 w 463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3" h="23">
                  <a:moveTo>
                    <a:pt x="0" y="11"/>
                  </a:moveTo>
                  <a:cubicBezTo>
                    <a:pt x="0" y="11"/>
                    <a:pt x="237" y="23"/>
                    <a:pt x="278" y="11"/>
                  </a:cubicBezTo>
                  <a:cubicBezTo>
                    <a:pt x="318" y="0"/>
                    <a:pt x="463" y="4"/>
                    <a:pt x="463" y="11"/>
                  </a:cubicBez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51">
              <a:extLst>
                <a:ext uri="{FF2B5EF4-FFF2-40B4-BE49-F238E27FC236}">
                  <a16:creationId xmlns:a16="http://schemas.microsoft.com/office/drawing/2014/main" id="{535C291C-F620-4D52-ADAE-CF8D6C2F7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3875" y="9939340"/>
              <a:ext cx="2417763" cy="244475"/>
            </a:xfrm>
            <a:custGeom>
              <a:avLst/>
              <a:gdLst>
                <a:gd name="T0" fmla="*/ 0 w 446"/>
                <a:gd name="T1" fmla="*/ 8 h 45"/>
                <a:gd name="T2" fmla="*/ 302 w 446"/>
                <a:gd name="T3" fmla="*/ 16 h 45"/>
                <a:gd name="T4" fmla="*/ 446 w 4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6" h="45">
                  <a:moveTo>
                    <a:pt x="0" y="8"/>
                  </a:moveTo>
                  <a:cubicBezTo>
                    <a:pt x="0" y="8"/>
                    <a:pt x="291" y="35"/>
                    <a:pt x="302" y="16"/>
                  </a:cubicBezTo>
                  <a:cubicBezTo>
                    <a:pt x="302" y="16"/>
                    <a:pt x="411" y="45"/>
                    <a:pt x="446" y="0"/>
                  </a:cubicBezTo>
                </a:path>
              </a:pathLst>
            </a:custGeom>
            <a:noFill/>
            <a:ln w="2857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E639D9-78B9-4815-8EC5-2566F69618FC}"/>
              </a:ext>
            </a:extLst>
          </p:cNvPr>
          <p:cNvGrpSpPr/>
          <p:nvPr/>
        </p:nvGrpSpPr>
        <p:grpSpPr>
          <a:xfrm>
            <a:off x="15875081" y="7899183"/>
            <a:ext cx="975437" cy="651808"/>
            <a:chOff x="15875081" y="7899183"/>
            <a:chExt cx="1531144" cy="1023144"/>
          </a:xfrm>
        </p:grpSpPr>
        <p:sp>
          <p:nvSpPr>
            <p:cNvPr id="20" name="Oval 36">
              <a:extLst>
                <a:ext uri="{FF2B5EF4-FFF2-40B4-BE49-F238E27FC236}">
                  <a16:creationId xmlns:a16="http://schemas.microsoft.com/office/drawing/2014/main" id="{70A2531C-03DD-4281-B3B3-012352E99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6256" y="7899183"/>
              <a:ext cx="1019969" cy="1023144"/>
            </a:xfrm>
            <a:prstGeom prst="ellipse">
              <a:avLst/>
            </a:prstGeom>
            <a:noFill/>
            <a:ln w="365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1" name="Oval 37">
              <a:extLst>
                <a:ext uri="{FF2B5EF4-FFF2-40B4-BE49-F238E27FC236}">
                  <a16:creationId xmlns:a16="http://schemas.microsoft.com/office/drawing/2014/main" id="{2C0904AA-6E7A-4CD8-8E65-E6E6CD820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5081" y="7899183"/>
              <a:ext cx="1021557" cy="1023144"/>
            </a:xfrm>
            <a:prstGeom prst="ellipse">
              <a:avLst/>
            </a:prstGeom>
            <a:noFill/>
            <a:ln w="365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44C337B3-D4F1-44D1-9E1A-F464E39C5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5900" y="8542121"/>
              <a:ext cx="1098550" cy="197644"/>
            </a:xfrm>
            <a:custGeom>
              <a:avLst/>
              <a:gdLst>
                <a:gd name="T0" fmla="*/ 0 w 723"/>
                <a:gd name="T1" fmla="*/ 24 h 130"/>
                <a:gd name="T2" fmla="*/ 204 w 723"/>
                <a:gd name="T3" fmla="*/ 128 h 130"/>
                <a:gd name="T4" fmla="*/ 540 w 723"/>
                <a:gd name="T5" fmla="*/ 1 h 130"/>
                <a:gd name="T6" fmla="*/ 723 w 723"/>
                <a:gd name="T7" fmla="*/ 10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3" h="130">
                  <a:moveTo>
                    <a:pt x="0" y="24"/>
                  </a:moveTo>
                  <a:cubicBezTo>
                    <a:pt x="0" y="24"/>
                    <a:pt x="65" y="130"/>
                    <a:pt x="204" y="128"/>
                  </a:cubicBezTo>
                  <a:cubicBezTo>
                    <a:pt x="346" y="125"/>
                    <a:pt x="432" y="0"/>
                    <a:pt x="540" y="1"/>
                  </a:cubicBezTo>
                  <a:cubicBezTo>
                    <a:pt x="626" y="1"/>
                    <a:pt x="642" y="24"/>
                    <a:pt x="723" y="102"/>
                  </a:cubicBezTo>
                </a:path>
              </a:pathLst>
            </a:custGeom>
            <a:noFill/>
            <a:ln w="365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Oval 39">
              <a:extLst>
                <a:ext uri="{FF2B5EF4-FFF2-40B4-BE49-F238E27FC236}">
                  <a16:creationId xmlns:a16="http://schemas.microsoft.com/office/drawing/2014/main" id="{6AFE560F-5426-47B8-9FE3-DEF0E89B5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70356" y="8190490"/>
              <a:ext cx="46832" cy="20716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Oval 40">
              <a:extLst>
                <a:ext uri="{FF2B5EF4-FFF2-40B4-BE49-F238E27FC236}">
                  <a16:creationId xmlns:a16="http://schemas.microsoft.com/office/drawing/2014/main" id="{24466F3C-696A-4242-95E7-74A6E2826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02156" y="8190490"/>
              <a:ext cx="48419" cy="20716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5" name="Oval 41">
              <a:extLst>
                <a:ext uri="{FF2B5EF4-FFF2-40B4-BE49-F238E27FC236}">
                  <a16:creationId xmlns:a16="http://schemas.microsoft.com/office/drawing/2014/main" id="{97E31FF9-BAD9-4455-B60A-6FAA3AECC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83963" y="8190490"/>
              <a:ext cx="48419" cy="20716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74CBD606-6BA9-4910-8A14-62C0C89694AC}"/>
              </a:ext>
            </a:extLst>
          </p:cNvPr>
          <p:cNvSpPr/>
          <p:nvPr/>
        </p:nvSpPr>
        <p:spPr>
          <a:xfrm>
            <a:off x="17010454" y="4283040"/>
            <a:ext cx="46416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>
                <a:latin typeface="Bluu Next" panose="02000800000000000000" pitchFamily="50" charset="0"/>
              </a:rPr>
              <a:t>Describtion</a:t>
            </a:r>
            <a:r>
              <a:rPr lang="en-US" sz="4400" dirty="0">
                <a:latin typeface="Bluu Next" panose="02000800000000000000" pitchFamily="50" charset="0"/>
              </a:rPr>
              <a:t> Text</a:t>
            </a:r>
            <a:endParaRPr lang="en-US" sz="4400" i="0" dirty="0">
              <a:effectLst/>
              <a:latin typeface="Bluu Next" panose="02000800000000000000" pitchFamily="50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919B916-D9F1-4800-8801-273BEEF3B90D}"/>
              </a:ext>
            </a:extLst>
          </p:cNvPr>
          <p:cNvSpPr/>
          <p:nvPr/>
        </p:nvSpPr>
        <p:spPr>
          <a:xfrm>
            <a:off x="17010454" y="5321932"/>
            <a:ext cx="4830989" cy="1298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r>
              <a:rPr lang="en-ID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latin typeface="Poppins" panose="00000500000000000000" pitchFamily="2" charset="0"/>
                <a:cs typeface="Poppins" panose="00000500000000000000" pitchFamily="2" charset="0"/>
              </a:rPr>
              <a:t>labore</a:t>
            </a:r>
            <a:endParaRPr lang="en-ID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4D4C43D-67C6-443E-988A-D0ED7CAFD31D}"/>
              </a:ext>
            </a:extLst>
          </p:cNvPr>
          <p:cNvSpPr/>
          <p:nvPr/>
        </p:nvSpPr>
        <p:spPr>
          <a:xfrm>
            <a:off x="17010454" y="7875326"/>
            <a:ext cx="46416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Bluu Next" panose="02000800000000000000" pitchFamily="50" charset="0"/>
              </a:rPr>
              <a:t>Describtion</a:t>
            </a:r>
            <a:r>
              <a:rPr lang="en-US" sz="4400" dirty="0">
                <a:solidFill>
                  <a:schemeClr val="bg1"/>
                </a:solidFill>
                <a:latin typeface="Bluu Next" panose="02000800000000000000" pitchFamily="50" charset="0"/>
              </a:rPr>
              <a:t> Text</a:t>
            </a:r>
            <a:endParaRPr lang="en-US" sz="4400" i="0" dirty="0">
              <a:solidFill>
                <a:schemeClr val="bg1"/>
              </a:solidFill>
              <a:effectLst/>
              <a:latin typeface="Bluu Next" panose="02000800000000000000" pitchFamily="50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DBEE0A5-7BA0-4C7D-AE12-18449AD4F1B0}"/>
              </a:ext>
            </a:extLst>
          </p:cNvPr>
          <p:cNvSpPr/>
          <p:nvPr/>
        </p:nvSpPr>
        <p:spPr>
          <a:xfrm>
            <a:off x="17010454" y="8914218"/>
            <a:ext cx="4830989" cy="1298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r>
              <a:rPr lang="en-ID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labore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858BB3F-5A9F-428F-9661-261CE039ECEE}"/>
              </a:ext>
            </a:extLst>
          </p:cNvPr>
          <p:cNvSpPr/>
          <p:nvPr/>
        </p:nvSpPr>
        <p:spPr>
          <a:xfrm>
            <a:off x="14701910" y="11550362"/>
            <a:ext cx="5249667" cy="392832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171DC08-75CF-4F1F-ACDF-EB55202718AB}"/>
              </a:ext>
            </a:extLst>
          </p:cNvPr>
          <p:cNvSpPr/>
          <p:nvPr/>
        </p:nvSpPr>
        <p:spPr>
          <a:xfrm>
            <a:off x="20427115" y="12175058"/>
            <a:ext cx="1414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latin typeface="Bluu Next" panose="02000800000000000000" pitchFamily="50" charset="0"/>
                <a:cs typeface="Poppins" panose="00000500000000000000" pitchFamily="2" charset="0"/>
              </a:rPr>
              <a:t>75%</a:t>
            </a:r>
            <a:endParaRPr lang="en-ID" sz="5400" dirty="0"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753AA2-368F-4772-B2C3-A9CBEC2BF98F}"/>
              </a:ext>
            </a:extLst>
          </p:cNvPr>
          <p:cNvSpPr/>
          <p:nvPr/>
        </p:nvSpPr>
        <p:spPr>
          <a:xfrm>
            <a:off x="14663056" y="12116051"/>
            <a:ext cx="38206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Poppins" panose="00000500000000000000" pitchFamily="2" charset="0"/>
                <a:cs typeface="Poppins" panose="00000500000000000000" pitchFamily="2" charset="0"/>
              </a:rPr>
              <a:t>The Value/ </a:t>
            </a:r>
            <a:r>
              <a:rPr lang="en-US" sz="2800" dirty="0" err="1">
                <a:latin typeface="Poppins" panose="00000500000000000000" pitchFamily="2" charset="0"/>
                <a:cs typeface="Poppins" panose="00000500000000000000" pitchFamily="2" charset="0"/>
              </a:rPr>
              <a:t>describtion</a:t>
            </a:r>
            <a:r>
              <a:rPr lang="en-US" sz="2800" dirty="0">
                <a:latin typeface="Poppins" panose="00000500000000000000" pitchFamily="2" charset="0"/>
                <a:cs typeface="Poppins" panose="00000500000000000000" pitchFamily="2" charset="0"/>
              </a:rPr>
              <a:t> text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515D601-8465-428A-A03A-CDFD4B5A7C38}"/>
              </a:ext>
            </a:extLst>
          </p:cNvPr>
          <p:cNvSpPr/>
          <p:nvPr/>
        </p:nvSpPr>
        <p:spPr>
          <a:xfrm>
            <a:off x="14701911" y="11550363"/>
            <a:ext cx="7139532" cy="44240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3A7B66-C05C-488B-8A10-8E474E0CCEB3}"/>
              </a:ext>
            </a:extLst>
          </p:cNvPr>
          <p:cNvSpPr/>
          <p:nvPr/>
        </p:nvSpPr>
        <p:spPr>
          <a:xfrm>
            <a:off x="-936098" y="8644767"/>
            <a:ext cx="3680816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01.</a:t>
            </a:r>
          </a:p>
        </p:txBody>
      </p:sp>
    </p:spTree>
    <p:extLst>
      <p:ext uri="{BB962C8B-B14F-4D97-AF65-F5344CB8AC3E}">
        <p14:creationId xmlns:p14="http://schemas.microsoft.com/office/powerpoint/2010/main" val="3220104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9B4F3D52-189D-4096-A357-F0AD8A6EDC29}"/>
              </a:ext>
            </a:extLst>
          </p:cNvPr>
          <p:cNvSpPr/>
          <p:nvPr/>
        </p:nvSpPr>
        <p:spPr>
          <a:xfrm>
            <a:off x="5228114" y="3548873"/>
            <a:ext cx="4270167" cy="839585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1D95DD1-4C81-441D-BD0E-AE71B653CB0A}"/>
              </a:ext>
            </a:extLst>
          </p:cNvPr>
          <p:cNvSpPr/>
          <p:nvPr/>
        </p:nvSpPr>
        <p:spPr>
          <a:xfrm>
            <a:off x="5355771" y="718457"/>
            <a:ext cx="5264727" cy="76744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FA862D7-0F4A-4DFF-8ACD-93E9FF182E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64" b="1564"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33F11FA4-793A-4144-86E0-C533334F22E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02" r="5702"/>
          <a:stretch>
            <a:fillRect/>
          </a:stretch>
        </p:blipFill>
        <p:spPr/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9D64914-8B94-4992-BECB-51E209FC1359}"/>
              </a:ext>
            </a:extLst>
          </p:cNvPr>
          <p:cNvSpPr/>
          <p:nvPr/>
        </p:nvSpPr>
        <p:spPr>
          <a:xfrm rot="16200000">
            <a:off x="5320186" y="3059213"/>
            <a:ext cx="67939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Bluu Next" panose="02000800000000000000" pitchFamily="50" charset="0"/>
              </a:rPr>
              <a:t>How its work?</a:t>
            </a:r>
            <a:endParaRPr lang="en-US" sz="8000" i="0" dirty="0">
              <a:solidFill>
                <a:schemeClr val="bg1"/>
              </a:solidFill>
              <a:effectLst/>
              <a:latin typeface="Bluu Next" panose="02000800000000000000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A7EC79-19CD-4EEB-9621-EE77472B1F76}"/>
              </a:ext>
            </a:extLst>
          </p:cNvPr>
          <p:cNvSpPr/>
          <p:nvPr/>
        </p:nvSpPr>
        <p:spPr>
          <a:xfrm rot="16200000">
            <a:off x="-3850744" y="5516305"/>
            <a:ext cx="14185418" cy="2646878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</a:bodyPr>
          <a:lstStyle/>
          <a:p>
            <a:pPr algn="ctr"/>
            <a:r>
              <a:rPr lang="en-ID" sz="16600" dirty="0">
                <a:latin typeface="Bluu Next" panose="02000800000000000000" pitchFamily="50" charset="0"/>
              </a:rPr>
              <a:t>STEP BY STEP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D0F7998-C603-45E5-9CFE-306F279890CF}"/>
              </a:ext>
            </a:extLst>
          </p:cNvPr>
          <p:cNvSpPr/>
          <p:nvPr/>
        </p:nvSpPr>
        <p:spPr>
          <a:xfrm>
            <a:off x="759837" y="-252966"/>
            <a:ext cx="1273814" cy="14181941"/>
          </a:xfrm>
          <a:custGeom>
            <a:avLst/>
            <a:gdLst/>
            <a:ahLst/>
            <a:cxnLst/>
            <a:rect l="l" t="t" r="r" b="b"/>
            <a:pathLst>
              <a:path w="1273814" h="14181941">
                <a:moveTo>
                  <a:pt x="446520" y="13323871"/>
                </a:moveTo>
                <a:cubicBezTo>
                  <a:pt x="671725" y="13323871"/>
                  <a:pt x="896930" y="13323871"/>
                  <a:pt x="1122134" y="13323871"/>
                </a:cubicBezTo>
                <a:cubicBezTo>
                  <a:pt x="1120964" y="13331486"/>
                  <a:pt x="1119786" y="13339097"/>
                  <a:pt x="1118602" y="13346708"/>
                </a:cubicBezTo>
                <a:cubicBezTo>
                  <a:pt x="941486" y="13389538"/>
                  <a:pt x="797091" y="13450447"/>
                  <a:pt x="684820" y="13529166"/>
                </a:cubicBezTo>
                <a:cubicBezTo>
                  <a:pt x="572175" y="13608147"/>
                  <a:pt x="506797" y="13691146"/>
                  <a:pt x="487692" y="13778526"/>
                </a:cubicBezTo>
                <a:cubicBezTo>
                  <a:pt x="477911" y="13830899"/>
                  <a:pt x="490437" y="13871874"/>
                  <a:pt x="525827" y="13901441"/>
                </a:cubicBezTo>
                <a:cubicBezTo>
                  <a:pt x="561118" y="13930923"/>
                  <a:pt x="617493" y="13945875"/>
                  <a:pt x="694927" y="13946401"/>
                </a:cubicBezTo>
                <a:cubicBezTo>
                  <a:pt x="826875" y="13942614"/>
                  <a:pt x="937506" y="13904907"/>
                  <a:pt x="1026308" y="13832649"/>
                </a:cubicBezTo>
                <a:cubicBezTo>
                  <a:pt x="1114840" y="13760612"/>
                  <a:pt x="1197468" y="13677072"/>
                  <a:pt x="1273476" y="13581686"/>
                </a:cubicBezTo>
                <a:lnTo>
                  <a:pt x="1273814" y="13581312"/>
                </a:lnTo>
                <a:lnTo>
                  <a:pt x="1273814" y="14022993"/>
                </a:lnTo>
                <a:lnTo>
                  <a:pt x="1213302" y="14071040"/>
                </a:lnTo>
                <a:cubicBezTo>
                  <a:pt x="1110963" y="14141362"/>
                  <a:pt x="978551" y="14178255"/>
                  <a:pt x="816602" y="14181941"/>
                </a:cubicBezTo>
                <a:cubicBezTo>
                  <a:pt x="656804" y="14179147"/>
                  <a:pt x="545039" y="14134826"/>
                  <a:pt x="480061" y="14049545"/>
                </a:cubicBezTo>
                <a:cubicBezTo>
                  <a:pt x="414824" y="13963923"/>
                  <a:pt x="395982" y="13854028"/>
                  <a:pt x="421000" y="13718670"/>
                </a:cubicBezTo>
                <a:cubicBezTo>
                  <a:pt x="438835" y="13624323"/>
                  <a:pt x="455521" y="13529521"/>
                  <a:pt x="471030" y="13434611"/>
                </a:cubicBezTo>
                <a:cubicBezTo>
                  <a:pt x="463042" y="13397685"/>
                  <a:pt x="454840" y="13360780"/>
                  <a:pt x="446520" y="13323871"/>
                </a:cubicBezTo>
                <a:close/>
                <a:moveTo>
                  <a:pt x="630680" y="11790766"/>
                </a:moveTo>
                <a:lnTo>
                  <a:pt x="1273814" y="11790766"/>
                </a:lnTo>
                <a:lnTo>
                  <a:pt x="1273814" y="11827293"/>
                </a:lnTo>
                <a:lnTo>
                  <a:pt x="689266" y="12087987"/>
                </a:lnTo>
                <a:cubicBezTo>
                  <a:pt x="685472" y="12154356"/>
                  <a:pt x="681224" y="12220651"/>
                  <a:pt x="676502" y="12286915"/>
                </a:cubicBezTo>
                <a:lnTo>
                  <a:pt x="1273814" y="12286915"/>
                </a:lnTo>
                <a:lnTo>
                  <a:pt x="1273814" y="12590286"/>
                </a:lnTo>
                <a:lnTo>
                  <a:pt x="651491" y="12590286"/>
                </a:lnTo>
                <a:cubicBezTo>
                  <a:pt x="645282" y="12656458"/>
                  <a:pt x="638570" y="12722617"/>
                  <a:pt x="631353" y="12788657"/>
                </a:cubicBezTo>
                <a:cubicBezTo>
                  <a:pt x="826597" y="12880996"/>
                  <a:pt x="1021134" y="12973378"/>
                  <a:pt x="1214941" y="13065761"/>
                </a:cubicBezTo>
                <a:cubicBezTo>
                  <a:pt x="1213307" y="13071080"/>
                  <a:pt x="1211665" y="13076398"/>
                  <a:pt x="1210024" y="13081717"/>
                </a:cubicBezTo>
                <a:cubicBezTo>
                  <a:pt x="981115" y="13081717"/>
                  <a:pt x="752207" y="13081717"/>
                  <a:pt x="523298" y="13081717"/>
                </a:cubicBezTo>
                <a:cubicBezTo>
                  <a:pt x="580290" y="12653590"/>
                  <a:pt x="614665" y="12222374"/>
                  <a:pt x="630680" y="11790766"/>
                </a:cubicBezTo>
                <a:close/>
                <a:moveTo>
                  <a:pt x="630306" y="10535022"/>
                </a:moveTo>
                <a:lnTo>
                  <a:pt x="1273814" y="10535022"/>
                </a:lnTo>
                <a:lnTo>
                  <a:pt x="1273814" y="10556795"/>
                </a:lnTo>
                <a:lnTo>
                  <a:pt x="710157" y="10799617"/>
                </a:lnTo>
                <a:cubicBezTo>
                  <a:pt x="712425" y="10908251"/>
                  <a:pt x="713780" y="11016899"/>
                  <a:pt x="714141" y="11125558"/>
                </a:cubicBezTo>
                <a:lnTo>
                  <a:pt x="1273814" y="11125558"/>
                </a:lnTo>
                <a:lnTo>
                  <a:pt x="1273814" y="11429964"/>
                </a:lnTo>
                <a:lnTo>
                  <a:pt x="878010" y="11429964"/>
                </a:lnTo>
                <a:cubicBezTo>
                  <a:pt x="797734" y="11488606"/>
                  <a:pt x="717214" y="11547202"/>
                  <a:pt x="636441" y="11605732"/>
                </a:cubicBezTo>
                <a:cubicBezTo>
                  <a:pt x="645449" y="11248909"/>
                  <a:pt x="642451" y="10891757"/>
                  <a:pt x="630306" y="10535022"/>
                </a:cubicBezTo>
                <a:close/>
                <a:moveTo>
                  <a:pt x="1053186" y="9113843"/>
                </a:moveTo>
                <a:cubicBezTo>
                  <a:pt x="1096847" y="9114241"/>
                  <a:pt x="1138795" y="9118306"/>
                  <a:pt x="1179019" y="9126044"/>
                </a:cubicBezTo>
                <a:lnTo>
                  <a:pt x="1273814" y="9154150"/>
                </a:lnTo>
                <a:lnTo>
                  <a:pt x="1273814" y="9464802"/>
                </a:lnTo>
                <a:lnTo>
                  <a:pt x="1205140" y="9452172"/>
                </a:lnTo>
                <a:cubicBezTo>
                  <a:pt x="1170955" y="9448028"/>
                  <a:pt x="1135104" y="9445719"/>
                  <a:pt x="1097588" y="9445244"/>
                </a:cubicBezTo>
                <a:cubicBezTo>
                  <a:pt x="943688" y="9447340"/>
                  <a:pt x="831538" y="9481174"/>
                  <a:pt x="760967" y="9546678"/>
                </a:cubicBezTo>
                <a:cubicBezTo>
                  <a:pt x="690297" y="9612275"/>
                  <a:pt x="658838" y="9696974"/>
                  <a:pt x="665876" y="9800886"/>
                </a:cubicBezTo>
                <a:lnTo>
                  <a:pt x="1273814" y="9800886"/>
                </a:lnTo>
                <a:lnTo>
                  <a:pt x="1273814" y="10104764"/>
                </a:lnTo>
                <a:lnTo>
                  <a:pt x="849487" y="10104764"/>
                </a:lnTo>
                <a:cubicBezTo>
                  <a:pt x="773203" y="10163316"/>
                  <a:pt x="696751" y="10221858"/>
                  <a:pt x="620120" y="10280358"/>
                </a:cubicBezTo>
                <a:cubicBezTo>
                  <a:pt x="612580" y="10115750"/>
                  <a:pt x="603243" y="9951258"/>
                  <a:pt x="592390" y="9786844"/>
                </a:cubicBezTo>
                <a:cubicBezTo>
                  <a:pt x="579247" y="9569386"/>
                  <a:pt x="610942" y="9403294"/>
                  <a:pt x="690604" y="9288026"/>
                </a:cubicBezTo>
                <a:cubicBezTo>
                  <a:pt x="770106" y="9172988"/>
                  <a:pt x="890751" y="9114852"/>
                  <a:pt x="1053186" y="9113843"/>
                </a:cubicBezTo>
                <a:close/>
                <a:moveTo>
                  <a:pt x="774024" y="7300793"/>
                </a:moveTo>
                <a:cubicBezTo>
                  <a:pt x="894113" y="7303066"/>
                  <a:pt x="996885" y="7340384"/>
                  <a:pt x="1082310" y="7412763"/>
                </a:cubicBezTo>
                <a:cubicBezTo>
                  <a:pt x="1167721" y="7485130"/>
                  <a:pt x="1230694" y="7578912"/>
                  <a:pt x="1271051" y="7694142"/>
                </a:cubicBezTo>
                <a:lnTo>
                  <a:pt x="1273814" y="7654655"/>
                </a:lnTo>
                <a:lnTo>
                  <a:pt x="1273814" y="7875654"/>
                </a:lnTo>
                <a:lnTo>
                  <a:pt x="1267279" y="7847848"/>
                </a:lnTo>
                <a:cubicBezTo>
                  <a:pt x="1241530" y="7772553"/>
                  <a:pt x="1196150" y="7716456"/>
                  <a:pt x="1131267" y="7679531"/>
                </a:cubicBezTo>
                <a:cubicBezTo>
                  <a:pt x="1044741" y="7630288"/>
                  <a:pt x="944971" y="7606402"/>
                  <a:pt x="831977" y="7607859"/>
                </a:cubicBezTo>
                <a:cubicBezTo>
                  <a:pt x="710667" y="7607131"/>
                  <a:pt x="620758" y="7632483"/>
                  <a:pt x="562222" y="7683900"/>
                </a:cubicBezTo>
                <a:cubicBezTo>
                  <a:pt x="503675" y="7735330"/>
                  <a:pt x="480519" y="7817185"/>
                  <a:pt x="492486" y="7929542"/>
                </a:cubicBezTo>
                <a:cubicBezTo>
                  <a:pt x="493354" y="7937314"/>
                  <a:pt x="494221" y="7945085"/>
                  <a:pt x="495087" y="7952857"/>
                </a:cubicBezTo>
                <a:lnTo>
                  <a:pt x="1273814" y="7952857"/>
                </a:lnTo>
                <a:lnTo>
                  <a:pt x="1273814" y="8255475"/>
                </a:lnTo>
                <a:lnTo>
                  <a:pt x="693726" y="8255475"/>
                </a:lnTo>
                <a:cubicBezTo>
                  <a:pt x="620588" y="8313754"/>
                  <a:pt x="547383" y="8372020"/>
                  <a:pt x="474104" y="8430289"/>
                </a:cubicBezTo>
                <a:cubicBezTo>
                  <a:pt x="455019" y="8246976"/>
                  <a:pt x="435002" y="8063740"/>
                  <a:pt x="414439" y="7880581"/>
                </a:cubicBezTo>
                <a:cubicBezTo>
                  <a:pt x="394395" y="7692288"/>
                  <a:pt x="415477" y="7548800"/>
                  <a:pt x="478352" y="7450017"/>
                </a:cubicBezTo>
                <a:cubicBezTo>
                  <a:pt x="541211" y="7351260"/>
                  <a:pt x="639745" y="7301509"/>
                  <a:pt x="774024" y="7300793"/>
                </a:cubicBezTo>
                <a:close/>
                <a:moveTo>
                  <a:pt x="164973" y="5675424"/>
                </a:moveTo>
                <a:cubicBezTo>
                  <a:pt x="261925" y="5755512"/>
                  <a:pt x="359018" y="5835543"/>
                  <a:pt x="456239" y="5915534"/>
                </a:cubicBezTo>
                <a:cubicBezTo>
                  <a:pt x="721215" y="6015000"/>
                  <a:pt x="986351" y="6114413"/>
                  <a:pt x="1251623" y="6213786"/>
                </a:cubicBezTo>
                <a:lnTo>
                  <a:pt x="1273814" y="6213786"/>
                </a:lnTo>
                <a:lnTo>
                  <a:pt x="1273814" y="6569922"/>
                </a:lnTo>
                <a:lnTo>
                  <a:pt x="540412" y="6909804"/>
                </a:lnTo>
                <a:cubicBezTo>
                  <a:pt x="468390" y="6972665"/>
                  <a:pt x="396379" y="7035527"/>
                  <a:pt x="324369" y="7098389"/>
                </a:cubicBezTo>
                <a:cubicBezTo>
                  <a:pt x="295323" y="6849324"/>
                  <a:pt x="266265" y="6600262"/>
                  <a:pt x="238152" y="6351097"/>
                </a:cubicBezTo>
                <a:cubicBezTo>
                  <a:pt x="325909" y="6425589"/>
                  <a:pt x="413735" y="6500053"/>
                  <a:pt x="501612" y="6574509"/>
                </a:cubicBezTo>
                <a:cubicBezTo>
                  <a:pt x="732186" y="6473663"/>
                  <a:pt x="962844" y="6372812"/>
                  <a:pt x="1193617" y="6271969"/>
                </a:cubicBezTo>
                <a:cubicBezTo>
                  <a:pt x="940857" y="6176500"/>
                  <a:pt x="688224" y="6081001"/>
                  <a:pt x="435718" y="5985451"/>
                </a:cubicBezTo>
                <a:cubicBezTo>
                  <a:pt x="362017" y="6037487"/>
                  <a:pt x="288365" y="6089533"/>
                  <a:pt x="214757" y="6141571"/>
                </a:cubicBezTo>
                <a:cubicBezTo>
                  <a:pt x="197613" y="5986247"/>
                  <a:pt x="180942" y="5830880"/>
                  <a:pt x="164973" y="5675424"/>
                </a:cubicBezTo>
                <a:close/>
                <a:moveTo>
                  <a:pt x="1273814" y="5018307"/>
                </a:moveTo>
                <a:lnTo>
                  <a:pt x="1273814" y="5060788"/>
                </a:lnTo>
                <a:lnTo>
                  <a:pt x="1202691" y="5063464"/>
                </a:lnTo>
                <a:cubicBezTo>
                  <a:pt x="1202006" y="5055692"/>
                  <a:pt x="1201324" y="5047918"/>
                  <a:pt x="1200645" y="5040144"/>
                </a:cubicBezTo>
                <a:close/>
                <a:moveTo>
                  <a:pt x="1273814" y="4109704"/>
                </a:moveTo>
                <a:lnTo>
                  <a:pt x="1273814" y="4525596"/>
                </a:lnTo>
                <a:lnTo>
                  <a:pt x="1236019" y="4572989"/>
                </a:lnTo>
                <a:cubicBezTo>
                  <a:pt x="1207234" y="4614509"/>
                  <a:pt x="1180527" y="4658867"/>
                  <a:pt x="1155936" y="4706063"/>
                </a:cubicBezTo>
                <a:cubicBezTo>
                  <a:pt x="1106821" y="4800322"/>
                  <a:pt x="1042179" y="4883344"/>
                  <a:pt x="961682" y="4955033"/>
                </a:cubicBezTo>
                <a:cubicBezTo>
                  <a:pt x="881281" y="5026635"/>
                  <a:pt x="760793" y="5064358"/>
                  <a:pt x="600039" y="5068129"/>
                </a:cubicBezTo>
                <a:cubicBezTo>
                  <a:pt x="439336" y="5065270"/>
                  <a:pt x="313144" y="5020335"/>
                  <a:pt x="221828" y="4933111"/>
                </a:cubicBezTo>
                <a:cubicBezTo>
                  <a:pt x="130603" y="4845974"/>
                  <a:pt x="79143" y="4733696"/>
                  <a:pt x="68496" y="4596397"/>
                </a:cubicBezTo>
                <a:cubicBezTo>
                  <a:pt x="61456" y="4500491"/>
                  <a:pt x="54894" y="4404572"/>
                  <a:pt x="48863" y="4308620"/>
                </a:cubicBezTo>
                <a:cubicBezTo>
                  <a:pt x="32495" y="4271276"/>
                  <a:pt x="16209" y="4233920"/>
                  <a:pt x="0" y="4196554"/>
                </a:cubicBezTo>
                <a:cubicBezTo>
                  <a:pt x="225205" y="4196554"/>
                  <a:pt x="450410" y="4196554"/>
                  <a:pt x="675614" y="4196554"/>
                </a:cubicBezTo>
                <a:cubicBezTo>
                  <a:pt x="676064" y="4204257"/>
                  <a:pt x="676518" y="4211960"/>
                  <a:pt x="676975" y="4219662"/>
                </a:cubicBezTo>
                <a:cubicBezTo>
                  <a:pt x="509177" y="4262912"/>
                  <a:pt x="378322" y="4324409"/>
                  <a:pt x="284687" y="4404266"/>
                </a:cubicBezTo>
                <a:cubicBezTo>
                  <a:pt x="191195" y="4484002"/>
                  <a:pt x="146594" y="4568367"/>
                  <a:pt x="151194" y="4657182"/>
                </a:cubicBezTo>
                <a:cubicBezTo>
                  <a:pt x="155615" y="4710328"/>
                  <a:pt x="179819" y="4751929"/>
                  <a:pt x="223632" y="4781974"/>
                </a:cubicBezTo>
                <a:cubicBezTo>
                  <a:pt x="267464" y="4812033"/>
                  <a:pt x="328192" y="4827322"/>
                  <a:pt x="405781" y="4827859"/>
                </a:cubicBezTo>
                <a:cubicBezTo>
                  <a:pt x="536621" y="4824002"/>
                  <a:pt x="636169" y="4785384"/>
                  <a:pt x="704676" y="4712123"/>
                </a:cubicBezTo>
                <a:cubicBezTo>
                  <a:pt x="773265" y="4638774"/>
                  <a:pt x="833621" y="4553829"/>
                  <a:pt x="886073" y="4457380"/>
                </a:cubicBezTo>
                <a:cubicBezTo>
                  <a:pt x="938604" y="4360788"/>
                  <a:pt x="1005766" y="4275829"/>
                  <a:pt x="1087193" y="4202477"/>
                </a:cubicBezTo>
                <a:cubicBezTo>
                  <a:pt x="1127966" y="4165749"/>
                  <a:pt x="1177845" y="4137740"/>
                  <a:pt x="1236792" y="4118430"/>
                </a:cubicBezTo>
                <a:close/>
                <a:moveTo>
                  <a:pt x="8257" y="2656865"/>
                </a:moveTo>
                <a:cubicBezTo>
                  <a:pt x="237166" y="2656865"/>
                  <a:pt x="466074" y="2656865"/>
                  <a:pt x="694983" y="2656865"/>
                </a:cubicBezTo>
                <a:cubicBezTo>
                  <a:pt x="695810" y="2662236"/>
                  <a:pt x="696640" y="2667608"/>
                  <a:pt x="697473" y="2672978"/>
                </a:cubicBezTo>
                <a:cubicBezTo>
                  <a:pt x="490254" y="2766677"/>
                  <a:pt x="283615" y="2860490"/>
                  <a:pt x="77536" y="2954401"/>
                </a:cubicBezTo>
                <a:cubicBezTo>
                  <a:pt x="77384" y="3020852"/>
                  <a:pt x="77614" y="3087307"/>
                  <a:pt x="78206" y="3153758"/>
                </a:cubicBezTo>
                <a:lnTo>
                  <a:pt x="1273814" y="3153758"/>
                </a:lnTo>
                <a:lnTo>
                  <a:pt x="1273814" y="3458133"/>
                </a:lnTo>
                <a:lnTo>
                  <a:pt x="83388" y="3458133"/>
                </a:lnTo>
                <a:cubicBezTo>
                  <a:pt x="85044" y="3524557"/>
                  <a:pt x="87033" y="3590976"/>
                  <a:pt x="89339" y="3657390"/>
                </a:cubicBezTo>
                <a:cubicBezTo>
                  <a:pt x="298395" y="3750445"/>
                  <a:pt x="507880" y="3843389"/>
                  <a:pt x="717791" y="3936249"/>
                </a:cubicBezTo>
                <a:cubicBezTo>
                  <a:pt x="717111" y="3941615"/>
                  <a:pt x="716433" y="3946981"/>
                  <a:pt x="715756" y="3952347"/>
                </a:cubicBezTo>
                <a:cubicBezTo>
                  <a:pt x="486848" y="3952347"/>
                  <a:pt x="257940" y="3952347"/>
                  <a:pt x="29031" y="3952347"/>
                </a:cubicBezTo>
                <a:cubicBezTo>
                  <a:pt x="8241" y="3520912"/>
                  <a:pt x="-383" y="3088700"/>
                  <a:pt x="8257" y="2656865"/>
                </a:cubicBezTo>
                <a:close/>
                <a:moveTo>
                  <a:pt x="86305" y="1403666"/>
                </a:moveTo>
                <a:cubicBezTo>
                  <a:pt x="305013" y="1403666"/>
                  <a:pt x="523720" y="1403666"/>
                  <a:pt x="742427" y="1403666"/>
                </a:cubicBezTo>
                <a:cubicBezTo>
                  <a:pt x="741850" y="1409002"/>
                  <a:pt x="741276" y="1414337"/>
                  <a:pt x="740706" y="1419672"/>
                </a:cubicBezTo>
                <a:cubicBezTo>
                  <a:pt x="537576" y="1501985"/>
                  <a:pt x="335037" y="1584496"/>
                  <a:pt x="133067" y="1667123"/>
                </a:cubicBezTo>
                <a:cubicBezTo>
                  <a:pt x="123560" y="1775353"/>
                  <a:pt x="115367" y="1883735"/>
                  <a:pt x="108422" y="1992132"/>
                </a:cubicBezTo>
                <a:cubicBezTo>
                  <a:pt x="385239" y="1992132"/>
                  <a:pt x="662056" y="1992132"/>
                  <a:pt x="938873" y="1992132"/>
                </a:cubicBezTo>
                <a:cubicBezTo>
                  <a:pt x="950515" y="1810398"/>
                  <a:pt x="965660" y="1628856"/>
                  <a:pt x="984636" y="1447658"/>
                </a:cubicBezTo>
                <a:cubicBezTo>
                  <a:pt x="1008824" y="1447658"/>
                  <a:pt x="1033012" y="1447658"/>
                  <a:pt x="1057200" y="1447658"/>
                </a:cubicBezTo>
                <a:cubicBezTo>
                  <a:pt x="1038223" y="1628856"/>
                  <a:pt x="1023079" y="1810398"/>
                  <a:pt x="1011436" y="1992132"/>
                </a:cubicBezTo>
                <a:lnTo>
                  <a:pt x="1273814" y="1992132"/>
                </a:lnTo>
                <a:lnTo>
                  <a:pt x="1273814" y="2296108"/>
                </a:lnTo>
                <a:lnTo>
                  <a:pt x="257685" y="2296108"/>
                </a:lnTo>
                <a:cubicBezTo>
                  <a:pt x="175863" y="2354604"/>
                  <a:pt x="94319" y="2413180"/>
                  <a:pt x="13030" y="2471801"/>
                </a:cubicBezTo>
                <a:cubicBezTo>
                  <a:pt x="24323" y="2115054"/>
                  <a:pt x="47914" y="1758514"/>
                  <a:pt x="86305" y="1403666"/>
                </a:cubicBezTo>
                <a:close/>
                <a:moveTo>
                  <a:pt x="781759" y="325055"/>
                </a:moveTo>
                <a:cubicBezTo>
                  <a:pt x="627279" y="327116"/>
                  <a:pt x="505768" y="360335"/>
                  <a:pt x="417719" y="424978"/>
                </a:cubicBezTo>
                <a:cubicBezTo>
                  <a:pt x="329922" y="489438"/>
                  <a:pt x="276666" y="572880"/>
                  <a:pt x="259478" y="675696"/>
                </a:cubicBezTo>
                <a:cubicBezTo>
                  <a:pt x="580231" y="675696"/>
                  <a:pt x="900983" y="675696"/>
                  <a:pt x="1221735" y="675696"/>
                </a:cubicBezTo>
                <a:cubicBezTo>
                  <a:pt x="1223173" y="667210"/>
                  <a:pt x="1224620" y="658725"/>
                  <a:pt x="1226077" y="650240"/>
                </a:cubicBezTo>
                <a:cubicBezTo>
                  <a:pt x="1239860" y="554648"/>
                  <a:pt x="1207111" y="477317"/>
                  <a:pt x="1126476" y="417493"/>
                </a:cubicBezTo>
                <a:cubicBezTo>
                  <a:pt x="1046055" y="357826"/>
                  <a:pt x="931297" y="326924"/>
                  <a:pt x="781759" y="325055"/>
                </a:cubicBezTo>
                <a:close/>
                <a:moveTo>
                  <a:pt x="835503" y="0"/>
                </a:moveTo>
                <a:cubicBezTo>
                  <a:pt x="1009644" y="1557"/>
                  <a:pt x="1137496" y="61052"/>
                  <a:pt x="1221204" y="177649"/>
                </a:cubicBezTo>
                <a:cubicBezTo>
                  <a:pt x="1242249" y="206962"/>
                  <a:pt x="1259410" y="239285"/>
                  <a:pt x="1272796" y="274646"/>
                </a:cubicBezTo>
                <a:lnTo>
                  <a:pt x="1273814" y="278700"/>
                </a:lnTo>
                <a:lnTo>
                  <a:pt x="1273814" y="976445"/>
                </a:lnTo>
                <a:lnTo>
                  <a:pt x="378006" y="976445"/>
                </a:lnTo>
                <a:cubicBezTo>
                  <a:pt x="290426" y="1034392"/>
                  <a:pt x="203154" y="1092377"/>
                  <a:pt x="116264" y="1150532"/>
                </a:cubicBezTo>
                <a:cubicBezTo>
                  <a:pt x="137273" y="987230"/>
                  <a:pt x="161566" y="824153"/>
                  <a:pt x="189276" y="661812"/>
                </a:cubicBezTo>
                <a:cubicBezTo>
                  <a:pt x="227148" y="447032"/>
                  <a:pt x="306451" y="283372"/>
                  <a:pt x="419664" y="170783"/>
                </a:cubicBezTo>
                <a:cubicBezTo>
                  <a:pt x="533493" y="57582"/>
                  <a:pt x="672749" y="987"/>
                  <a:pt x="835503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121A945-0D16-4112-B79B-1CD02199A4F7}"/>
              </a:ext>
            </a:extLst>
          </p:cNvPr>
          <p:cNvSpPr/>
          <p:nvPr/>
        </p:nvSpPr>
        <p:spPr>
          <a:xfrm>
            <a:off x="-415821" y="-252966"/>
            <a:ext cx="1273814" cy="14181941"/>
          </a:xfrm>
          <a:custGeom>
            <a:avLst/>
            <a:gdLst/>
            <a:ahLst/>
            <a:cxnLst/>
            <a:rect l="l" t="t" r="r" b="b"/>
            <a:pathLst>
              <a:path w="1273814" h="14181941">
                <a:moveTo>
                  <a:pt x="446520" y="13323871"/>
                </a:moveTo>
                <a:cubicBezTo>
                  <a:pt x="671725" y="13323871"/>
                  <a:pt x="896930" y="13323871"/>
                  <a:pt x="1122134" y="13323871"/>
                </a:cubicBezTo>
                <a:cubicBezTo>
                  <a:pt x="1120964" y="13331486"/>
                  <a:pt x="1119786" y="13339097"/>
                  <a:pt x="1118602" y="13346708"/>
                </a:cubicBezTo>
                <a:cubicBezTo>
                  <a:pt x="941486" y="13389538"/>
                  <a:pt x="797091" y="13450447"/>
                  <a:pt x="684820" y="13529166"/>
                </a:cubicBezTo>
                <a:cubicBezTo>
                  <a:pt x="572175" y="13608147"/>
                  <a:pt x="506797" y="13691146"/>
                  <a:pt x="487692" y="13778526"/>
                </a:cubicBezTo>
                <a:cubicBezTo>
                  <a:pt x="477911" y="13830899"/>
                  <a:pt x="490437" y="13871874"/>
                  <a:pt x="525827" y="13901441"/>
                </a:cubicBezTo>
                <a:cubicBezTo>
                  <a:pt x="561118" y="13930923"/>
                  <a:pt x="617493" y="13945875"/>
                  <a:pt x="694927" y="13946401"/>
                </a:cubicBezTo>
                <a:cubicBezTo>
                  <a:pt x="826875" y="13942614"/>
                  <a:pt x="937506" y="13904907"/>
                  <a:pt x="1026308" y="13832649"/>
                </a:cubicBezTo>
                <a:cubicBezTo>
                  <a:pt x="1114840" y="13760612"/>
                  <a:pt x="1197468" y="13677072"/>
                  <a:pt x="1273476" y="13581686"/>
                </a:cubicBezTo>
                <a:lnTo>
                  <a:pt x="1273814" y="13581312"/>
                </a:lnTo>
                <a:lnTo>
                  <a:pt x="1273814" y="14022993"/>
                </a:lnTo>
                <a:lnTo>
                  <a:pt x="1213302" y="14071040"/>
                </a:lnTo>
                <a:cubicBezTo>
                  <a:pt x="1110963" y="14141362"/>
                  <a:pt x="978551" y="14178255"/>
                  <a:pt x="816602" y="14181941"/>
                </a:cubicBezTo>
                <a:cubicBezTo>
                  <a:pt x="656804" y="14179147"/>
                  <a:pt x="545039" y="14134826"/>
                  <a:pt x="480061" y="14049545"/>
                </a:cubicBezTo>
                <a:cubicBezTo>
                  <a:pt x="414824" y="13963923"/>
                  <a:pt x="395982" y="13854028"/>
                  <a:pt x="421000" y="13718670"/>
                </a:cubicBezTo>
                <a:cubicBezTo>
                  <a:pt x="438835" y="13624323"/>
                  <a:pt x="455521" y="13529521"/>
                  <a:pt x="471030" y="13434611"/>
                </a:cubicBezTo>
                <a:cubicBezTo>
                  <a:pt x="463042" y="13397685"/>
                  <a:pt x="454840" y="13360780"/>
                  <a:pt x="446520" y="13323871"/>
                </a:cubicBezTo>
                <a:close/>
                <a:moveTo>
                  <a:pt x="630680" y="11790766"/>
                </a:moveTo>
                <a:lnTo>
                  <a:pt x="1273814" y="11790766"/>
                </a:lnTo>
                <a:lnTo>
                  <a:pt x="1273814" y="11827293"/>
                </a:lnTo>
                <a:lnTo>
                  <a:pt x="689266" y="12087987"/>
                </a:lnTo>
                <a:cubicBezTo>
                  <a:pt x="685472" y="12154356"/>
                  <a:pt x="681224" y="12220651"/>
                  <a:pt x="676502" y="12286915"/>
                </a:cubicBezTo>
                <a:lnTo>
                  <a:pt x="1273814" y="12286915"/>
                </a:lnTo>
                <a:lnTo>
                  <a:pt x="1273814" y="12590286"/>
                </a:lnTo>
                <a:lnTo>
                  <a:pt x="651491" y="12590286"/>
                </a:lnTo>
                <a:cubicBezTo>
                  <a:pt x="645282" y="12656458"/>
                  <a:pt x="638570" y="12722617"/>
                  <a:pt x="631353" y="12788657"/>
                </a:cubicBezTo>
                <a:cubicBezTo>
                  <a:pt x="826597" y="12880996"/>
                  <a:pt x="1021134" y="12973378"/>
                  <a:pt x="1214941" y="13065761"/>
                </a:cubicBezTo>
                <a:cubicBezTo>
                  <a:pt x="1213307" y="13071080"/>
                  <a:pt x="1211665" y="13076398"/>
                  <a:pt x="1210024" y="13081717"/>
                </a:cubicBezTo>
                <a:cubicBezTo>
                  <a:pt x="981115" y="13081717"/>
                  <a:pt x="752207" y="13081717"/>
                  <a:pt x="523298" y="13081717"/>
                </a:cubicBezTo>
                <a:cubicBezTo>
                  <a:pt x="580290" y="12653590"/>
                  <a:pt x="614665" y="12222374"/>
                  <a:pt x="630680" y="11790766"/>
                </a:cubicBezTo>
                <a:close/>
                <a:moveTo>
                  <a:pt x="630306" y="10535022"/>
                </a:moveTo>
                <a:lnTo>
                  <a:pt x="1273814" y="10535022"/>
                </a:lnTo>
                <a:lnTo>
                  <a:pt x="1273814" y="10556795"/>
                </a:lnTo>
                <a:lnTo>
                  <a:pt x="710157" y="10799617"/>
                </a:lnTo>
                <a:cubicBezTo>
                  <a:pt x="712425" y="10908251"/>
                  <a:pt x="713780" y="11016899"/>
                  <a:pt x="714141" y="11125558"/>
                </a:cubicBezTo>
                <a:lnTo>
                  <a:pt x="1273814" y="11125558"/>
                </a:lnTo>
                <a:lnTo>
                  <a:pt x="1273814" y="11429964"/>
                </a:lnTo>
                <a:lnTo>
                  <a:pt x="878010" y="11429964"/>
                </a:lnTo>
                <a:cubicBezTo>
                  <a:pt x="797734" y="11488606"/>
                  <a:pt x="717214" y="11547202"/>
                  <a:pt x="636441" y="11605732"/>
                </a:cubicBezTo>
                <a:cubicBezTo>
                  <a:pt x="645449" y="11248909"/>
                  <a:pt x="642451" y="10891757"/>
                  <a:pt x="630306" y="10535022"/>
                </a:cubicBezTo>
                <a:close/>
                <a:moveTo>
                  <a:pt x="1053186" y="9113843"/>
                </a:moveTo>
                <a:cubicBezTo>
                  <a:pt x="1096847" y="9114241"/>
                  <a:pt x="1138795" y="9118306"/>
                  <a:pt x="1179019" y="9126044"/>
                </a:cubicBezTo>
                <a:lnTo>
                  <a:pt x="1273814" y="9154150"/>
                </a:lnTo>
                <a:lnTo>
                  <a:pt x="1273814" y="9464802"/>
                </a:lnTo>
                <a:lnTo>
                  <a:pt x="1205140" y="9452172"/>
                </a:lnTo>
                <a:cubicBezTo>
                  <a:pt x="1170955" y="9448028"/>
                  <a:pt x="1135104" y="9445719"/>
                  <a:pt x="1097588" y="9445244"/>
                </a:cubicBezTo>
                <a:cubicBezTo>
                  <a:pt x="943688" y="9447340"/>
                  <a:pt x="831538" y="9481174"/>
                  <a:pt x="760967" y="9546678"/>
                </a:cubicBezTo>
                <a:cubicBezTo>
                  <a:pt x="690297" y="9612275"/>
                  <a:pt x="658838" y="9696974"/>
                  <a:pt x="665876" y="9800886"/>
                </a:cubicBezTo>
                <a:lnTo>
                  <a:pt x="1273814" y="9800886"/>
                </a:lnTo>
                <a:lnTo>
                  <a:pt x="1273814" y="10104764"/>
                </a:lnTo>
                <a:lnTo>
                  <a:pt x="849487" y="10104764"/>
                </a:lnTo>
                <a:cubicBezTo>
                  <a:pt x="773203" y="10163316"/>
                  <a:pt x="696751" y="10221858"/>
                  <a:pt x="620120" y="10280358"/>
                </a:cubicBezTo>
                <a:cubicBezTo>
                  <a:pt x="612580" y="10115750"/>
                  <a:pt x="603243" y="9951258"/>
                  <a:pt x="592390" y="9786844"/>
                </a:cubicBezTo>
                <a:cubicBezTo>
                  <a:pt x="579247" y="9569386"/>
                  <a:pt x="610942" y="9403294"/>
                  <a:pt x="690604" y="9288026"/>
                </a:cubicBezTo>
                <a:cubicBezTo>
                  <a:pt x="770106" y="9172988"/>
                  <a:pt x="890751" y="9114852"/>
                  <a:pt x="1053186" y="9113843"/>
                </a:cubicBezTo>
                <a:close/>
                <a:moveTo>
                  <a:pt x="774024" y="7300793"/>
                </a:moveTo>
                <a:cubicBezTo>
                  <a:pt x="894113" y="7303066"/>
                  <a:pt x="996885" y="7340384"/>
                  <a:pt x="1082310" y="7412763"/>
                </a:cubicBezTo>
                <a:cubicBezTo>
                  <a:pt x="1167721" y="7485130"/>
                  <a:pt x="1230694" y="7578912"/>
                  <a:pt x="1271051" y="7694142"/>
                </a:cubicBezTo>
                <a:lnTo>
                  <a:pt x="1273814" y="7654655"/>
                </a:lnTo>
                <a:lnTo>
                  <a:pt x="1273814" y="7875654"/>
                </a:lnTo>
                <a:lnTo>
                  <a:pt x="1267279" y="7847848"/>
                </a:lnTo>
                <a:cubicBezTo>
                  <a:pt x="1241530" y="7772553"/>
                  <a:pt x="1196150" y="7716456"/>
                  <a:pt x="1131267" y="7679531"/>
                </a:cubicBezTo>
                <a:cubicBezTo>
                  <a:pt x="1044741" y="7630288"/>
                  <a:pt x="944971" y="7606402"/>
                  <a:pt x="831977" y="7607859"/>
                </a:cubicBezTo>
                <a:cubicBezTo>
                  <a:pt x="710667" y="7607131"/>
                  <a:pt x="620758" y="7632483"/>
                  <a:pt x="562222" y="7683900"/>
                </a:cubicBezTo>
                <a:cubicBezTo>
                  <a:pt x="503675" y="7735330"/>
                  <a:pt x="480519" y="7817185"/>
                  <a:pt x="492486" y="7929542"/>
                </a:cubicBezTo>
                <a:cubicBezTo>
                  <a:pt x="493354" y="7937314"/>
                  <a:pt x="494221" y="7945085"/>
                  <a:pt x="495087" y="7952857"/>
                </a:cubicBezTo>
                <a:lnTo>
                  <a:pt x="1273814" y="7952857"/>
                </a:lnTo>
                <a:lnTo>
                  <a:pt x="1273814" y="8255475"/>
                </a:lnTo>
                <a:lnTo>
                  <a:pt x="693726" y="8255475"/>
                </a:lnTo>
                <a:cubicBezTo>
                  <a:pt x="620588" y="8313754"/>
                  <a:pt x="547383" y="8372020"/>
                  <a:pt x="474104" y="8430289"/>
                </a:cubicBezTo>
                <a:cubicBezTo>
                  <a:pt x="455019" y="8246976"/>
                  <a:pt x="435002" y="8063740"/>
                  <a:pt x="414439" y="7880581"/>
                </a:cubicBezTo>
                <a:cubicBezTo>
                  <a:pt x="394395" y="7692288"/>
                  <a:pt x="415477" y="7548800"/>
                  <a:pt x="478352" y="7450017"/>
                </a:cubicBezTo>
                <a:cubicBezTo>
                  <a:pt x="541211" y="7351260"/>
                  <a:pt x="639745" y="7301509"/>
                  <a:pt x="774024" y="7300793"/>
                </a:cubicBezTo>
                <a:close/>
                <a:moveTo>
                  <a:pt x="164973" y="5675424"/>
                </a:moveTo>
                <a:cubicBezTo>
                  <a:pt x="261925" y="5755512"/>
                  <a:pt x="359018" y="5835543"/>
                  <a:pt x="456239" y="5915534"/>
                </a:cubicBezTo>
                <a:cubicBezTo>
                  <a:pt x="721215" y="6015000"/>
                  <a:pt x="986351" y="6114413"/>
                  <a:pt x="1251623" y="6213786"/>
                </a:cubicBezTo>
                <a:lnTo>
                  <a:pt x="1273814" y="6213786"/>
                </a:lnTo>
                <a:lnTo>
                  <a:pt x="1273814" y="6569922"/>
                </a:lnTo>
                <a:lnTo>
                  <a:pt x="540412" y="6909804"/>
                </a:lnTo>
                <a:cubicBezTo>
                  <a:pt x="468390" y="6972665"/>
                  <a:pt x="396379" y="7035527"/>
                  <a:pt x="324369" y="7098389"/>
                </a:cubicBezTo>
                <a:cubicBezTo>
                  <a:pt x="295323" y="6849324"/>
                  <a:pt x="266265" y="6600262"/>
                  <a:pt x="238152" y="6351097"/>
                </a:cubicBezTo>
                <a:cubicBezTo>
                  <a:pt x="325909" y="6425589"/>
                  <a:pt x="413735" y="6500053"/>
                  <a:pt x="501612" y="6574509"/>
                </a:cubicBezTo>
                <a:cubicBezTo>
                  <a:pt x="732186" y="6473663"/>
                  <a:pt x="962844" y="6372812"/>
                  <a:pt x="1193617" y="6271969"/>
                </a:cubicBezTo>
                <a:cubicBezTo>
                  <a:pt x="940857" y="6176500"/>
                  <a:pt x="688224" y="6081001"/>
                  <a:pt x="435718" y="5985451"/>
                </a:cubicBezTo>
                <a:cubicBezTo>
                  <a:pt x="362017" y="6037487"/>
                  <a:pt x="288365" y="6089533"/>
                  <a:pt x="214757" y="6141571"/>
                </a:cubicBezTo>
                <a:cubicBezTo>
                  <a:pt x="197613" y="5986247"/>
                  <a:pt x="180942" y="5830880"/>
                  <a:pt x="164973" y="5675424"/>
                </a:cubicBezTo>
                <a:close/>
                <a:moveTo>
                  <a:pt x="1273814" y="5018307"/>
                </a:moveTo>
                <a:lnTo>
                  <a:pt x="1273814" y="5060788"/>
                </a:lnTo>
                <a:lnTo>
                  <a:pt x="1202691" y="5063464"/>
                </a:lnTo>
                <a:cubicBezTo>
                  <a:pt x="1202006" y="5055692"/>
                  <a:pt x="1201324" y="5047918"/>
                  <a:pt x="1200645" y="5040144"/>
                </a:cubicBezTo>
                <a:close/>
                <a:moveTo>
                  <a:pt x="1273814" y="4109704"/>
                </a:moveTo>
                <a:lnTo>
                  <a:pt x="1273814" y="4525596"/>
                </a:lnTo>
                <a:lnTo>
                  <a:pt x="1236019" y="4572989"/>
                </a:lnTo>
                <a:cubicBezTo>
                  <a:pt x="1207234" y="4614509"/>
                  <a:pt x="1180527" y="4658867"/>
                  <a:pt x="1155936" y="4706063"/>
                </a:cubicBezTo>
                <a:cubicBezTo>
                  <a:pt x="1106821" y="4800322"/>
                  <a:pt x="1042179" y="4883344"/>
                  <a:pt x="961682" y="4955033"/>
                </a:cubicBezTo>
                <a:cubicBezTo>
                  <a:pt x="881281" y="5026635"/>
                  <a:pt x="760793" y="5064358"/>
                  <a:pt x="600039" y="5068129"/>
                </a:cubicBezTo>
                <a:cubicBezTo>
                  <a:pt x="439336" y="5065270"/>
                  <a:pt x="313144" y="5020335"/>
                  <a:pt x="221828" y="4933111"/>
                </a:cubicBezTo>
                <a:cubicBezTo>
                  <a:pt x="130603" y="4845974"/>
                  <a:pt x="79143" y="4733696"/>
                  <a:pt x="68496" y="4596397"/>
                </a:cubicBezTo>
                <a:cubicBezTo>
                  <a:pt x="61456" y="4500491"/>
                  <a:pt x="54894" y="4404572"/>
                  <a:pt x="48863" y="4308620"/>
                </a:cubicBezTo>
                <a:cubicBezTo>
                  <a:pt x="32495" y="4271276"/>
                  <a:pt x="16209" y="4233920"/>
                  <a:pt x="0" y="4196554"/>
                </a:cubicBezTo>
                <a:cubicBezTo>
                  <a:pt x="225205" y="4196554"/>
                  <a:pt x="450410" y="4196554"/>
                  <a:pt x="675614" y="4196554"/>
                </a:cubicBezTo>
                <a:cubicBezTo>
                  <a:pt x="676064" y="4204257"/>
                  <a:pt x="676518" y="4211960"/>
                  <a:pt x="676975" y="4219662"/>
                </a:cubicBezTo>
                <a:cubicBezTo>
                  <a:pt x="509177" y="4262912"/>
                  <a:pt x="378322" y="4324409"/>
                  <a:pt x="284687" y="4404266"/>
                </a:cubicBezTo>
                <a:cubicBezTo>
                  <a:pt x="191195" y="4484002"/>
                  <a:pt x="146594" y="4568367"/>
                  <a:pt x="151194" y="4657182"/>
                </a:cubicBezTo>
                <a:cubicBezTo>
                  <a:pt x="155615" y="4710328"/>
                  <a:pt x="179819" y="4751929"/>
                  <a:pt x="223632" y="4781974"/>
                </a:cubicBezTo>
                <a:cubicBezTo>
                  <a:pt x="267464" y="4812033"/>
                  <a:pt x="328192" y="4827322"/>
                  <a:pt x="405781" y="4827859"/>
                </a:cubicBezTo>
                <a:cubicBezTo>
                  <a:pt x="536621" y="4824002"/>
                  <a:pt x="636169" y="4785384"/>
                  <a:pt x="704676" y="4712123"/>
                </a:cubicBezTo>
                <a:cubicBezTo>
                  <a:pt x="773265" y="4638774"/>
                  <a:pt x="833621" y="4553829"/>
                  <a:pt x="886073" y="4457380"/>
                </a:cubicBezTo>
                <a:cubicBezTo>
                  <a:pt x="938604" y="4360788"/>
                  <a:pt x="1005766" y="4275829"/>
                  <a:pt x="1087193" y="4202477"/>
                </a:cubicBezTo>
                <a:cubicBezTo>
                  <a:pt x="1127966" y="4165749"/>
                  <a:pt x="1177845" y="4137740"/>
                  <a:pt x="1236792" y="4118430"/>
                </a:cubicBezTo>
                <a:close/>
                <a:moveTo>
                  <a:pt x="8257" y="2656865"/>
                </a:moveTo>
                <a:cubicBezTo>
                  <a:pt x="237166" y="2656865"/>
                  <a:pt x="466074" y="2656865"/>
                  <a:pt x="694983" y="2656865"/>
                </a:cubicBezTo>
                <a:cubicBezTo>
                  <a:pt x="695810" y="2662236"/>
                  <a:pt x="696640" y="2667608"/>
                  <a:pt x="697473" y="2672978"/>
                </a:cubicBezTo>
                <a:cubicBezTo>
                  <a:pt x="490254" y="2766677"/>
                  <a:pt x="283615" y="2860490"/>
                  <a:pt x="77536" y="2954401"/>
                </a:cubicBezTo>
                <a:cubicBezTo>
                  <a:pt x="77384" y="3020852"/>
                  <a:pt x="77614" y="3087307"/>
                  <a:pt x="78206" y="3153758"/>
                </a:cubicBezTo>
                <a:lnTo>
                  <a:pt x="1273814" y="3153758"/>
                </a:lnTo>
                <a:lnTo>
                  <a:pt x="1273814" y="3458133"/>
                </a:lnTo>
                <a:lnTo>
                  <a:pt x="83388" y="3458133"/>
                </a:lnTo>
                <a:cubicBezTo>
                  <a:pt x="85044" y="3524557"/>
                  <a:pt x="87033" y="3590976"/>
                  <a:pt x="89339" y="3657390"/>
                </a:cubicBezTo>
                <a:cubicBezTo>
                  <a:pt x="298395" y="3750445"/>
                  <a:pt x="507880" y="3843389"/>
                  <a:pt x="717791" y="3936249"/>
                </a:cubicBezTo>
                <a:cubicBezTo>
                  <a:pt x="717111" y="3941615"/>
                  <a:pt x="716433" y="3946981"/>
                  <a:pt x="715756" y="3952347"/>
                </a:cubicBezTo>
                <a:cubicBezTo>
                  <a:pt x="486848" y="3952347"/>
                  <a:pt x="257940" y="3952347"/>
                  <a:pt x="29031" y="3952347"/>
                </a:cubicBezTo>
                <a:cubicBezTo>
                  <a:pt x="8241" y="3520912"/>
                  <a:pt x="-383" y="3088700"/>
                  <a:pt x="8257" y="2656865"/>
                </a:cubicBezTo>
                <a:close/>
                <a:moveTo>
                  <a:pt x="86305" y="1403666"/>
                </a:moveTo>
                <a:cubicBezTo>
                  <a:pt x="305013" y="1403666"/>
                  <a:pt x="523720" y="1403666"/>
                  <a:pt x="742427" y="1403666"/>
                </a:cubicBezTo>
                <a:cubicBezTo>
                  <a:pt x="741850" y="1409002"/>
                  <a:pt x="741276" y="1414337"/>
                  <a:pt x="740706" y="1419672"/>
                </a:cubicBezTo>
                <a:cubicBezTo>
                  <a:pt x="537576" y="1501985"/>
                  <a:pt x="335037" y="1584496"/>
                  <a:pt x="133067" y="1667123"/>
                </a:cubicBezTo>
                <a:cubicBezTo>
                  <a:pt x="123560" y="1775353"/>
                  <a:pt x="115367" y="1883735"/>
                  <a:pt x="108422" y="1992132"/>
                </a:cubicBezTo>
                <a:cubicBezTo>
                  <a:pt x="385239" y="1992132"/>
                  <a:pt x="662056" y="1992132"/>
                  <a:pt x="938873" y="1992132"/>
                </a:cubicBezTo>
                <a:cubicBezTo>
                  <a:pt x="950515" y="1810398"/>
                  <a:pt x="965660" y="1628856"/>
                  <a:pt x="984636" y="1447658"/>
                </a:cubicBezTo>
                <a:cubicBezTo>
                  <a:pt x="1008824" y="1447658"/>
                  <a:pt x="1033012" y="1447658"/>
                  <a:pt x="1057200" y="1447658"/>
                </a:cubicBezTo>
                <a:cubicBezTo>
                  <a:pt x="1038223" y="1628856"/>
                  <a:pt x="1023079" y="1810398"/>
                  <a:pt x="1011436" y="1992132"/>
                </a:cubicBezTo>
                <a:lnTo>
                  <a:pt x="1273814" y="1992132"/>
                </a:lnTo>
                <a:lnTo>
                  <a:pt x="1273814" y="2296108"/>
                </a:lnTo>
                <a:lnTo>
                  <a:pt x="257685" y="2296108"/>
                </a:lnTo>
                <a:cubicBezTo>
                  <a:pt x="175863" y="2354604"/>
                  <a:pt x="94319" y="2413180"/>
                  <a:pt x="13030" y="2471801"/>
                </a:cubicBezTo>
                <a:cubicBezTo>
                  <a:pt x="24323" y="2115054"/>
                  <a:pt x="47914" y="1758514"/>
                  <a:pt x="86305" y="1403666"/>
                </a:cubicBezTo>
                <a:close/>
                <a:moveTo>
                  <a:pt x="781759" y="325055"/>
                </a:moveTo>
                <a:cubicBezTo>
                  <a:pt x="627279" y="327116"/>
                  <a:pt x="505768" y="360335"/>
                  <a:pt x="417719" y="424978"/>
                </a:cubicBezTo>
                <a:cubicBezTo>
                  <a:pt x="329922" y="489438"/>
                  <a:pt x="276666" y="572880"/>
                  <a:pt x="259478" y="675696"/>
                </a:cubicBezTo>
                <a:cubicBezTo>
                  <a:pt x="580231" y="675696"/>
                  <a:pt x="900983" y="675696"/>
                  <a:pt x="1221735" y="675696"/>
                </a:cubicBezTo>
                <a:cubicBezTo>
                  <a:pt x="1223173" y="667210"/>
                  <a:pt x="1224620" y="658725"/>
                  <a:pt x="1226077" y="650240"/>
                </a:cubicBezTo>
                <a:cubicBezTo>
                  <a:pt x="1239860" y="554648"/>
                  <a:pt x="1207111" y="477317"/>
                  <a:pt x="1126476" y="417493"/>
                </a:cubicBezTo>
                <a:cubicBezTo>
                  <a:pt x="1046055" y="357826"/>
                  <a:pt x="931297" y="326924"/>
                  <a:pt x="781759" y="325055"/>
                </a:cubicBezTo>
                <a:close/>
                <a:moveTo>
                  <a:pt x="835503" y="0"/>
                </a:moveTo>
                <a:cubicBezTo>
                  <a:pt x="1009644" y="1557"/>
                  <a:pt x="1137496" y="61052"/>
                  <a:pt x="1221204" y="177649"/>
                </a:cubicBezTo>
                <a:cubicBezTo>
                  <a:pt x="1242249" y="206962"/>
                  <a:pt x="1259410" y="239285"/>
                  <a:pt x="1272796" y="274646"/>
                </a:cubicBezTo>
                <a:lnTo>
                  <a:pt x="1273814" y="278700"/>
                </a:lnTo>
                <a:lnTo>
                  <a:pt x="1273814" y="976445"/>
                </a:lnTo>
                <a:lnTo>
                  <a:pt x="378006" y="976445"/>
                </a:lnTo>
                <a:cubicBezTo>
                  <a:pt x="290426" y="1034392"/>
                  <a:pt x="203154" y="1092377"/>
                  <a:pt x="116264" y="1150532"/>
                </a:cubicBezTo>
                <a:cubicBezTo>
                  <a:pt x="137273" y="987230"/>
                  <a:pt x="161566" y="824153"/>
                  <a:pt x="189276" y="661812"/>
                </a:cubicBezTo>
                <a:cubicBezTo>
                  <a:pt x="227148" y="447032"/>
                  <a:pt x="306451" y="283372"/>
                  <a:pt x="419664" y="170783"/>
                </a:cubicBezTo>
                <a:cubicBezTo>
                  <a:pt x="533493" y="57582"/>
                  <a:pt x="672749" y="987"/>
                  <a:pt x="835503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D2EAE8-3AAE-49D1-955A-5924E5B097F5}"/>
              </a:ext>
            </a:extLst>
          </p:cNvPr>
          <p:cNvSpPr/>
          <p:nvPr/>
        </p:nvSpPr>
        <p:spPr>
          <a:xfrm>
            <a:off x="5374039" y="9264742"/>
            <a:ext cx="4004829" cy="2049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4000">
              <a:latin typeface="Bluu Next" panose="02000800000000000000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C36E041-D59C-427A-8296-032D86011C00}"/>
              </a:ext>
            </a:extLst>
          </p:cNvPr>
          <p:cNvSpPr/>
          <p:nvPr/>
        </p:nvSpPr>
        <p:spPr>
          <a:xfrm>
            <a:off x="5374039" y="9540183"/>
            <a:ext cx="40048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>
                <a:latin typeface="Bluu Next" panose="02000800000000000000" pitchFamily="50" charset="0"/>
              </a:rPr>
              <a:t>Lets go!</a:t>
            </a:r>
            <a:endParaRPr lang="en-US" sz="7200" i="0" dirty="0">
              <a:effectLst/>
              <a:latin typeface="Bluu Next" panose="02000800000000000000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54DD266-3139-480B-99C5-4CE6B959667B}"/>
              </a:ext>
            </a:extLst>
          </p:cNvPr>
          <p:cNvSpPr/>
          <p:nvPr/>
        </p:nvSpPr>
        <p:spPr>
          <a:xfrm>
            <a:off x="15803380" y="9296624"/>
            <a:ext cx="66386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Poppins" panose="00000500000000000000" pitchFamily="2" charset="0"/>
                <a:cs typeface="Poppins" panose="00000500000000000000" pitchFamily="2" charset="0"/>
              </a:rPr>
              <a:t>Aggregate content based on topics (e‑learning courses, video materials, downloads).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5E08A4A-94AD-41AD-827A-02541429E69D}"/>
              </a:ext>
            </a:extLst>
          </p:cNvPr>
          <p:cNvCxnSpPr/>
          <p:nvPr/>
        </p:nvCxnSpPr>
        <p:spPr>
          <a:xfrm>
            <a:off x="12202213" y="5762496"/>
            <a:ext cx="359136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F6A11FE-9937-46E9-A95C-4AEC8EFBF5AD}"/>
              </a:ext>
            </a:extLst>
          </p:cNvPr>
          <p:cNvSpPr/>
          <p:nvPr/>
        </p:nvSpPr>
        <p:spPr>
          <a:xfrm>
            <a:off x="15798497" y="6568719"/>
            <a:ext cx="653072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dirty="0">
                <a:latin typeface="Bluu Next" panose="02000800000000000000" pitchFamily="50" charset="0"/>
              </a:rPr>
              <a:t>Knowledge base,.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9F0103F-85DC-474C-92D5-052E8849F2EE}"/>
              </a:ext>
            </a:extLst>
          </p:cNvPr>
          <p:cNvSpPr/>
          <p:nvPr/>
        </p:nvSpPr>
        <p:spPr>
          <a:xfrm>
            <a:off x="15793578" y="2121540"/>
            <a:ext cx="65307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dirty="0">
                <a:latin typeface="Bluu Next" panose="02000800000000000000" pitchFamily="50" charset="0"/>
              </a:rPr>
              <a:t>Trainings//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3F36F21-0321-462A-AFFA-4B01A6410401}"/>
              </a:ext>
            </a:extLst>
          </p:cNvPr>
          <p:cNvSpPr/>
          <p:nvPr/>
        </p:nvSpPr>
        <p:spPr>
          <a:xfrm>
            <a:off x="15922116" y="3650857"/>
            <a:ext cx="66386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Create and manage training events (creating an event, signing in, user adding, event editing).</a:t>
            </a:r>
            <a:endParaRPr lang="en-ID" sz="3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12588AE-A62A-4A9E-96BE-87275840DCCF}"/>
              </a:ext>
            </a:extLst>
          </p:cNvPr>
          <p:cNvSpPr/>
          <p:nvPr/>
        </p:nvSpPr>
        <p:spPr>
          <a:xfrm>
            <a:off x="11948736" y="2927582"/>
            <a:ext cx="26032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latin typeface="Bluu Next" panose="02000800000000000000" pitchFamily="50" charset="0"/>
              </a:rPr>
              <a:t>01-</a:t>
            </a:r>
            <a:endParaRPr lang="en-US" sz="8800" i="0" dirty="0">
              <a:effectLst/>
              <a:latin typeface="Bluu Next" panose="02000800000000000000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2174269-370A-408F-93B7-0E9A27827336}"/>
              </a:ext>
            </a:extLst>
          </p:cNvPr>
          <p:cNvSpPr/>
          <p:nvPr/>
        </p:nvSpPr>
        <p:spPr>
          <a:xfrm>
            <a:off x="13700853" y="8226762"/>
            <a:ext cx="26032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latin typeface="Bluu Next" panose="02000800000000000000" pitchFamily="50" charset="0"/>
              </a:rPr>
              <a:t>02-</a:t>
            </a:r>
            <a:endParaRPr lang="en-US" sz="8800" i="0" dirty="0">
              <a:effectLst/>
              <a:latin typeface="Bluu Next" panose="02000800000000000000" pitchFamily="50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16559CF-CBAD-49DB-A15D-C538FB356D55}"/>
              </a:ext>
            </a:extLst>
          </p:cNvPr>
          <p:cNvSpPr/>
          <p:nvPr/>
        </p:nvSpPr>
        <p:spPr>
          <a:xfrm>
            <a:off x="6074229" y="11597932"/>
            <a:ext cx="2183081" cy="6935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062BB22-489A-438B-9530-77DAB6F302E4}"/>
              </a:ext>
            </a:extLst>
          </p:cNvPr>
          <p:cNvSpPr/>
          <p:nvPr/>
        </p:nvSpPr>
        <p:spPr>
          <a:xfrm>
            <a:off x="10565163" y="11550738"/>
            <a:ext cx="4171335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23900" dirty="0">
                <a:latin typeface="Bluu Next" panose="02000800000000000000" pitchFamily="50" charset="0"/>
              </a:rPr>
              <a:t>02.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746CCE7-2783-4211-A0B8-C2A8B6F394C2}"/>
              </a:ext>
            </a:extLst>
          </p:cNvPr>
          <p:cNvSpPr/>
          <p:nvPr/>
        </p:nvSpPr>
        <p:spPr>
          <a:xfrm rot="18191702">
            <a:off x="20980385" y="11457758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latin typeface="Bluu Next" panose="02000800000000000000" pitchFamily="50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26FC01E-3DB3-4C73-ADEC-DE5C3F9DAD73}"/>
              </a:ext>
            </a:extLst>
          </p:cNvPr>
          <p:cNvGrpSpPr/>
          <p:nvPr/>
        </p:nvGrpSpPr>
        <p:grpSpPr>
          <a:xfrm rot="5400000">
            <a:off x="21575514" y="11062532"/>
            <a:ext cx="2803021" cy="958651"/>
            <a:chOff x="5760494" y="1511531"/>
            <a:chExt cx="4091473" cy="1399309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011BA5EE-63CB-419D-8637-D95E9D47BD4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02420" y="174801"/>
              <a:ext cx="0" cy="408385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BA04CE5-0AE4-4DD7-86EA-692FBE3236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23911" y="1511531"/>
              <a:ext cx="728056" cy="72043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BF1994C-154F-4C7C-934E-3DCFA71EBB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2614" y="2209107"/>
              <a:ext cx="701734" cy="70173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36557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6F4C461E-E61B-4353-AF35-E14B76CB52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4" r="824"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A65B6C8-5BC3-441C-88A1-FF277870A79E}"/>
              </a:ext>
            </a:extLst>
          </p:cNvPr>
          <p:cNvSpPr/>
          <p:nvPr/>
        </p:nvSpPr>
        <p:spPr>
          <a:xfrm>
            <a:off x="3693067" y="8680061"/>
            <a:ext cx="4259603" cy="2971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7B175-C9BC-4964-9446-D55BEC06D11D}"/>
              </a:ext>
            </a:extLst>
          </p:cNvPr>
          <p:cNvSpPr/>
          <p:nvPr/>
        </p:nvSpPr>
        <p:spPr>
          <a:xfrm>
            <a:off x="0" y="8680061"/>
            <a:ext cx="7952671" cy="297113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2C170B-A861-4D35-8472-F80C600D5EC8}"/>
              </a:ext>
            </a:extLst>
          </p:cNvPr>
          <p:cNvSpPr/>
          <p:nvPr/>
        </p:nvSpPr>
        <p:spPr>
          <a:xfrm>
            <a:off x="804629" y="9407024"/>
            <a:ext cx="28743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latin typeface="Bluu Next" panose="02000800000000000000" pitchFamily="50" charset="0"/>
                <a:ea typeface="EB Garamond 12" panose="02020502060206020403" pitchFamily="18" charset="0"/>
                <a:cs typeface="Poppins" panose="00000500000000000000" pitchFamily="2" charset="0"/>
              </a:rPr>
              <a:t>08:00</a:t>
            </a:r>
            <a:r>
              <a:rPr lang="en-US" sz="4800" dirty="0">
                <a:latin typeface="Bluu Next" panose="02000800000000000000" pitchFamily="50" charset="0"/>
                <a:ea typeface="EB Garamond 12" panose="02020502060206020403" pitchFamily="18" charset="0"/>
                <a:cs typeface="Poppins" panose="00000500000000000000" pitchFamily="2" charset="0"/>
              </a:rPr>
              <a:t>pm</a:t>
            </a:r>
            <a:endParaRPr lang="en-ID" sz="4800" dirty="0">
              <a:latin typeface="Bluu Next" panose="02000800000000000000" pitchFamily="50" charset="0"/>
              <a:ea typeface="EB Garamond 12" panose="02020502060206020403" pitchFamily="18" charset="0"/>
              <a:cs typeface="Poppins" panose="000005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AA5E08-409D-47B4-A748-918A171BD75A}"/>
              </a:ext>
            </a:extLst>
          </p:cNvPr>
          <p:cNvSpPr/>
          <p:nvPr/>
        </p:nvSpPr>
        <p:spPr>
          <a:xfrm>
            <a:off x="818682" y="10238021"/>
            <a:ext cx="2076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ea typeface="EB Garamond 12" panose="02020502060206020403" pitchFamily="18" charset="0"/>
                <a:cs typeface="Poppins" panose="00000500000000000000" pitchFamily="2" charset="0"/>
              </a:rPr>
              <a:t>Saturday</a:t>
            </a:r>
            <a:endParaRPr lang="en-ID" sz="2400" dirty="0">
              <a:latin typeface="Poppins" panose="00000500000000000000" pitchFamily="2" charset="0"/>
              <a:ea typeface="EB Garamond 12" panose="02020502060206020403" pitchFamily="18" charset="0"/>
              <a:cs typeface="Poppins" panose="000005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B268E2F-DC21-42C1-B008-8739B3F3D875}"/>
              </a:ext>
            </a:extLst>
          </p:cNvPr>
          <p:cNvSpPr/>
          <p:nvPr/>
        </p:nvSpPr>
        <p:spPr>
          <a:xfrm>
            <a:off x="4822848" y="9407024"/>
            <a:ext cx="28743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latin typeface="Bluu Next" panose="02000800000000000000" pitchFamily="50" charset="0"/>
                <a:ea typeface="EB Garamond 12" panose="02020502060206020403" pitchFamily="18" charset="0"/>
                <a:cs typeface="Poppins" panose="00000500000000000000" pitchFamily="2" charset="0"/>
              </a:rPr>
              <a:t>09:00</a:t>
            </a:r>
            <a:r>
              <a:rPr lang="en-US" sz="4800" dirty="0">
                <a:latin typeface="Bluu Next" panose="02000800000000000000" pitchFamily="50" charset="0"/>
                <a:ea typeface="EB Garamond 12" panose="02020502060206020403" pitchFamily="18" charset="0"/>
                <a:cs typeface="Poppins" panose="00000500000000000000" pitchFamily="2" charset="0"/>
              </a:rPr>
              <a:t>pm</a:t>
            </a:r>
            <a:endParaRPr lang="en-ID" sz="4800" dirty="0">
              <a:latin typeface="Bluu Next" panose="02000800000000000000" pitchFamily="50" charset="0"/>
              <a:ea typeface="EB Garamond 12" panose="02020502060206020403" pitchFamily="18" charset="0"/>
              <a:cs typeface="Poppins" panose="000005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D604EE-072E-43E9-B012-3C4FEE9F64A9}"/>
              </a:ext>
            </a:extLst>
          </p:cNvPr>
          <p:cNvSpPr/>
          <p:nvPr/>
        </p:nvSpPr>
        <p:spPr>
          <a:xfrm>
            <a:off x="4836901" y="10238021"/>
            <a:ext cx="2076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oppins" panose="00000500000000000000" pitchFamily="2" charset="0"/>
                <a:ea typeface="EB Garamond 12" panose="02020502060206020403" pitchFamily="18" charset="0"/>
                <a:cs typeface="Poppins" panose="00000500000000000000" pitchFamily="2" charset="0"/>
              </a:rPr>
              <a:t>Saturday</a:t>
            </a:r>
            <a:endParaRPr lang="en-ID" sz="2400" dirty="0">
              <a:latin typeface="Poppins" panose="00000500000000000000" pitchFamily="2" charset="0"/>
              <a:ea typeface="EB Garamond 12" panose="02020502060206020403" pitchFamily="18" charset="0"/>
              <a:cs typeface="Poppins" panose="000005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AA577B0-F19B-4EEC-9BB7-7B174A3119BD}"/>
              </a:ext>
            </a:extLst>
          </p:cNvPr>
          <p:cNvCxnSpPr/>
          <p:nvPr/>
        </p:nvCxnSpPr>
        <p:spPr>
          <a:xfrm>
            <a:off x="3693067" y="8680061"/>
            <a:ext cx="0" cy="297113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8D95C895-D609-46B2-8E33-F19D18079A93}"/>
              </a:ext>
            </a:extLst>
          </p:cNvPr>
          <p:cNvSpPr/>
          <p:nvPr/>
        </p:nvSpPr>
        <p:spPr>
          <a:xfrm>
            <a:off x="8615578" y="7770062"/>
            <a:ext cx="96209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Planning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596F979-B2D4-4551-A092-A2E743365EDB}"/>
              </a:ext>
            </a:extLst>
          </p:cNvPr>
          <p:cNvSpPr/>
          <p:nvPr/>
        </p:nvSpPr>
        <p:spPr>
          <a:xfrm>
            <a:off x="8615578" y="9489759"/>
            <a:ext cx="96209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 err="1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Scadule</a:t>
            </a:r>
            <a:endParaRPr lang="en-US" sz="16600" dirty="0">
              <a:solidFill>
                <a:schemeClr val="bg1"/>
              </a:solidFill>
              <a:latin typeface="Bluu Next" panose="02000800000000000000" pitchFamily="50" charset="0"/>
              <a:ea typeface="Inter Medium" panose="02000603000000020004" pitchFamily="50" charset="0"/>
              <a:cs typeface="Poppins Medium" panose="00000600000000000000" pitchFamily="2" charset="0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4A673817-A538-4DED-A9BC-45F8892A3A71}"/>
              </a:ext>
            </a:extLst>
          </p:cNvPr>
          <p:cNvSpPr txBox="1">
            <a:spLocks/>
          </p:cNvSpPr>
          <p:nvPr/>
        </p:nvSpPr>
        <p:spPr>
          <a:xfrm>
            <a:off x="17827433" y="-2164888"/>
            <a:ext cx="9116645" cy="16105633"/>
          </a:xfrm>
          <a:prstGeom prst="rect">
            <a:avLst/>
          </a:prstGeom>
        </p:spPr>
        <p:txBody>
          <a:bodyPr>
            <a:prstTxWarp prst="textCanDown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9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</a:t>
            </a:r>
            <a:r>
              <a:rPr lang="en-US" sz="395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O</a:t>
            </a:r>
            <a:r>
              <a:rPr lang="en-US" sz="39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UD</a:t>
            </a:r>
            <a:r>
              <a:rPr lang="en-US" sz="395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E</a:t>
            </a:r>
            <a:r>
              <a:rPr lang="en-US" sz="39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BF889AE-BBF0-4B40-B011-98BB9FBB7070}"/>
              </a:ext>
            </a:extLst>
          </p:cNvPr>
          <p:cNvSpPr/>
          <p:nvPr/>
        </p:nvSpPr>
        <p:spPr>
          <a:xfrm>
            <a:off x="7545390" y="2772568"/>
            <a:ext cx="588068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500" dirty="0">
                <a:solidFill>
                  <a:schemeClr val="bg1"/>
                </a:solidFill>
                <a:latin typeface="Bluu Next" panose="02000800000000000000" pitchFamily="50" charset="0"/>
              </a:rPr>
              <a:t>Test and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8D050BE-9BDA-4010-BBE4-D2BFE7521EB0}"/>
              </a:ext>
            </a:extLst>
          </p:cNvPr>
          <p:cNvSpPr txBox="1"/>
          <p:nvPr/>
        </p:nvSpPr>
        <p:spPr>
          <a:xfrm rot="305783">
            <a:off x="131470" y="-625292"/>
            <a:ext cx="27066025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Bluu Next" panose="02000800000000000000" pitchFamily="50" charset="0"/>
              </a:rPr>
              <a:t>Louder . Louder . Louder . Louder . Louder . Louder . </a:t>
            </a:r>
            <a:endParaRPr lang="en-ID" sz="9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7629A07-02D5-4AC1-8735-A2567C7BCF94}"/>
              </a:ext>
            </a:extLst>
          </p:cNvPr>
          <p:cNvSpPr/>
          <p:nvPr/>
        </p:nvSpPr>
        <p:spPr>
          <a:xfrm>
            <a:off x="7711286" y="5777227"/>
            <a:ext cx="5880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Create dedicated tests and surveys (based on variety of templates) related to events, content or stand alone unit</a:t>
            </a:r>
            <a:endParaRPr lang="en-ID" sz="2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D83A989-9788-4DBB-92D7-014672305ED1}"/>
              </a:ext>
            </a:extLst>
          </p:cNvPr>
          <p:cNvSpPr/>
          <p:nvPr/>
        </p:nvSpPr>
        <p:spPr>
          <a:xfrm>
            <a:off x="7700151" y="3844004"/>
            <a:ext cx="588068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500" dirty="0">
                <a:solidFill>
                  <a:schemeClr val="bg1"/>
                </a:solidFill>
                <a:latin typeface="Bluu Next" panose="02000800000000000000" pitchFamily="50" charset="0"/>
              </a:rPr>
              <a:t>surveys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90FA886-1586-4BB2-A1F6-70A8BE28320C}"/>
              </a:ext>
            </a:extLst>
          </p:cNvPr>
          <p:cNvSpPr/>
          <p:nvPr/>
        </p:nvSpPr>
        <p:spPr>
          <a:xfrm rot="16200000">
            <a:off x="-1525557" y="1002852"/>
            <a:ext cx="8840942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latin typeface="Bluu Next" panose="02000800000000000000" pitchFamily="50" charset="0"/>
              </a:rPr>
              <a:t>Grow talents</a:t>
            </a:r>
            <a:br>
              <a:rPr lang="en-US" sz="11500" dirty="0">
                <a:latin typeface="Bluu Next" panose="02000800000000000000" pitchFamily="50" charset="0"/>
              </a:rPr>
            </a:br>
            <a:r>
              <a:rPr lang="en-US" sz="11500" dirty="0">
                <a:latin typeface="Bluu Next" panose="02000800000000000000" pitchFamily="50" charset="0"/>
              </a:rPr>
              <a:t>and manage career paths</a:t>
            </a:r>
            <a:endParaRPr lang="en-US" sz="11500" i="0" dirty="0">
              <a:effectLst/>
              <a:latin typeface="Bluu Next" panose="02000800000000000000" pitchFamily="50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0068066-F9A5-40AE-A67E-1AE731DF6E29}"/>
              </a:ext>
            </a:extLst>
          </p:cNvPr>
          <p:cNvSpPr txBox="1"/>
          <p:nvPr/>
        </p:nvSpPr>
        <p:spPr>
          <a:xfrm rot="21362559">
            <a:off x="-642018" y="11905033"/>
            <a:ext cx="27066025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Bluu Next" panose="02000800000000000000" pitchFamily="50" charset="0"/>
              </a:rPr>
              <a:t>Louder . Louder . Louder . Louder . Louder . Louder . </a:t>
            </a:r>
            <a:endParaRPr lang="en-ID" sz="9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8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A03C1D23-FB3C-43AD-BEDE-35751A686FD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162" b="12162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C86BA3DC-1D92-4CD9-8D39-55CFC8B612F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16" r="17816"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CA32A20E-2414-4497-B3B2-B394AA8F52C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157" b="17157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145AAE72-8B55-4888-9158-E1113263FD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38" r="5438"/>
          <a:stretch>
            <a:fillRect/>
          </a:stretch>
        </p:blipFill>
        <p:spPr/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DBF04AFD-147B-4016-A91A-200C0E5888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700" r="18700"/>
          <a:stretch>
            <a:fillRect/>
          </a:stretch>
        </p:blipFill>
        <p:spPr/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5CEADBC8-3A65-4D1C-9872-04B111783916}"/>
              </a:ext>
            </a:extLst>
          </p:cNvPr>
          <p:cNvSpPr/>
          <p:nvPr/>
        </p:nvSpPr>
        <p:spPr>
          <a:xfrm>
            <a:off x="18050865" y="10775681"/>
            <a:ext cx="9620992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900" dirty="0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2020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3DCDFDA-1EB5-4902-9AC8-54405A34099B}"/>
              </a:ext>
            </a:extLst>
          </p:cNvPr>
          <p:cNvSpPr/>
          <p:nvPr/>
        </p:nvSpPr>
        <p:spPr>
          <a:xfrm>
            <a:off x="13547416" y="610144"/>
            <a:ext cx="96209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Planning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4BD4A35-140E-4E3E-868D-A999811D8D32}"/>
              </a:ext>
            </a:extLst>
          </p:cNvPr>
          <p:cNvSpPr/>
          <p:nvPr/>
        </p:nvSpPr>
        <p:spPr>
          <a:xfrm>
            <a:off x="8066314" y="7238876"/>
            <a:ext cx="14861611" cy="3536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3F6B1A1-8BAF-4AD1-B032-73BE815B26C1}"/>
              </a:ext>
            </a:extLst>
          </p:cNvPr>
          <p:cNvSpPr/>
          <p:nvPr/>
        </p:nvSpPr>
        <p:spPr>
          <a:xfrm rot="18191702">
            <a:off x="10324009" y="1313390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solidFill>
                  <a:schemeClr val="bg1"/>
                </a:solidFill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18846F7-F6B2-44AF-BC95-D084B9E3E428}"/>
              </a:ext>
            </a:extLst>
          </p:cNvPr>
          <p:cNvSpPr/>
          <p:nvPr/>
        </p:nvSpPr>
        <p:spPr>
          <a:xfrm rot="1632438">
            <a:off x="15861072" y="4966113"/>
            <a:ext cx="5496895" cy="6531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9DB8D5C-F885-4D39-B909-9CF95CB337CF}"/>
              </a:ext>
            </a:extLst>
          </p:cNvPr>
          <p:cNvSpPr/>
          <p:nvPr/>
        </p:nvSpPr>
        <p:spPr>
          <a:xfrm>
            <a:off x="9045407" y="7733773"/>
            <a:ext cx="131177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“Competence is a zone for continuous self development and efficient employees' management.”</a:t>
            </a:r>
            <a:endParaRPr lang="en-US" sz="5400" i="0" dirty="0">
              <a:effectLst/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80E2EE3-1247-4F0D-B412-0C77689E9E6A}"/>
              </a:ext>
            </a:extLst>
          </p:cNvPr>
          <p:cNvGrpSpPr/>
          <p:nvPr/>
        </p:nvGrpSpPr>
        <p:grpSpPr>
          <a:xfrm rot="5400000">
            <a:off x="10852244" y="922185"/>
            <a:ext cx="2803021" cy="958651"/>
            <a:chOff x="5760494" y="1511531"/>
            <a:chExt cx="4091473" cy="1399309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27C3181-D776-41B7-A2BD-A86D667F3A7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02420" y="174801"/>
              <a:ext cx="0" cy="4083851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F5F54D1-E191-4CF3-AB4C-4EE08A70D2B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23911" y="1511531"/>
              <a:ext cx="728056" cy="720436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B320A82-8324-47B1-8472-C77CCF9C49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2614" y="2209107"/>
              <a:ext cx="701734" cy="70173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373C97C3-4E61-4BAA-80E1-544C61093360}"/>
              </a:ext>
            </a:extLst>
          </p:cNvPr>
          <p:cNvSpPr/>
          <p:nvPr/>
        </p:nvSpPr>
        <p:spPr>
          <a:xfrm>
            <a:off x="1174271" y="2710331"/>
            <a:ext cx="24191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PRODUCTI</a:t>
            </a:r>
          </a:p>
          <a:p>
            <a:r>
              <a:rPr lang="en-US" sz="60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-ON</a:t>
            </a:r>
            <a:endParaRPr lang="en-ID" sz="60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1A2ABF1-8AC1-4130-9DBD-65A529615BA0}"/>
              </a:ext>
            </a:extLst>
          </p:cNvPr>
          <p:cNvSpPr/>
          <p:nvPr/>
        </p:nvSpPr>
        <p:spPr>
          <a:xfrm>
            <a:off x="1064307" y="6038547"/>
            <a:ext cx="61095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Not having your own e‑learning content? No worries! We produce tailor made e‑learning courses, videos and animations together with one pagers.</a:t>
            </a:r>
            <a:endParaRPr lang="en-ID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5699E55-A8B1-4AB1-8F09-EC9F8812660F}"/>
              </a:ext>
            </a:extLst>
          </p:cNvPr>
          <p:cNvSpPr/>
          <p:nvPr/>
        </p:nvSpPr>
        <p:spPr>
          <a:xfrm>
            <a:off x="1064307" y="8722753"/>
            <a:ext cx="61095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Just tell us about your goal and we will take care for the rest.</a:t>
            </a:r>
            <a:endParaRPr lang="en-ID" sz="5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D76D7F9-C82B-4754-9678-F51F48645213}"/>
              </a:ext>
            </a:extLst>
          </p:cNvPr>
          <p:cNvSpPr/>
          <p:nvPr/>
        </p:nvSpPr>
        <p:spPr>
          <a:xfrm>
            <a:off x="0" y="0"/>
            <a:ext cx="24479249" cy="13679488"/>
          </a:xfrm>
          <a:prstGeom prst="rect">
            <a:avLst/>
          </a:prstGeom>
          <a:noFill/>
          <a:ln w="254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FD09807-8455-4133-8698-3B3CAEFB2A5F}"/>
              </a:ext>
            </a:extLst>
          </p:cNvPr>
          <p:cNvSpPr/>
          <p:nvPr/>
        </p:nvSpPr>
        <p:spPr>
          <a:xfrm>
            <a:off x="6428386" y="11219415"/>
            <a:ext cx="12741357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Planning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B093EEB-024D-48B2-A787-A0E89ECC80AC}"/>
              </a:ext>
            </a:extLst>
          </p:cNvPr>
          <p:cNvSpPr/>
          <p:nvPr/>
        </p:nvSpPr>
        <p:spPr>
          <a:xfrm rot="19415754">
            <a:off x="-822371" y="-1778432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ln>
                <a:solidFill>
                  <a:schemeClr val="bg1"/>
                </a:solidFill>
              </a:ln>
              <a:noFill/>
              <a:latin typeface="Bluu Next" panose="02000800000000000000" pitchFamily="50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1F28EC1-126A-4F27-8B98-F20464360C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434641" y="8347962"/>
            <a:ext cx="5310691" cy="103203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B49B483-6A04-4D86-A8C5-68BA0F50D0F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0203144" y="8267153"/>
            <a:ext cx="5310691" cy="1032037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35CEA51A-C354-4DCE-9B5C-3E0583849C17}"/>
              </a:ext>
            </a:extLst>
          </p:cNvPr>
          <p:cNvSpPr/>
          <p:nvPr/>
        </p:nvSpPr>
        <p:spPr>
          <a:xfrm rot="5400000">
            <a:off x="19672528" y="4235236"/>
            <a:ext cx="67498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designer who has served the industry for over a decade.</a:t>
            </a:r>
            <a:endParaRPr lang="en-ID" sz="3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23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26903A6F-1D4F-4AFD-BE9D-A7D3F0B1EC2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749" b="12749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E4CBC992-F459-46E3-B751-B5AEC41E3B2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74" r="5174"/>
          <a:stretch>
            <a:fillRect/>
          </a:stretch>
        </p:blipFill>
        <p:spPr/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FAD30F70-F3DC-4260-924B-3B61B4AFFF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99" r="5099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A1D1FF1-92F8-4607-A053-4B5DBC4B1A7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89" r="12589"/>
          <a:stretch>
            <a:fillRect/>
          </a:stretch>
        </p:blipFill>
        <p:spPr/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C082580-A5CC-49F4-82CC-EBB496964EED}"/>
              </a:ext>
            </a:extLst>
          </p:cNvPr>
          <p:cNvSpPr/>
          <p:nvPr/>
        </p:nvSpPr>
        <p:spPr>
          <a:xfrm>
            <a:off x="-427883" y="-976904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9B34F2E-BF98-4B2E-8301-3A20BEC65B8C}"/>
              </a:ext>
            </a:extLst>
          </p:cNvPr>
          <p:cNvSpPr/>
          <p:nvPr/>
        </p:nvSpPr>
        <p:spPr>
          <a:xfrm>
            <a:off x="-427884" y="2296451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718F3C9-C3F3-48E1-BFBD-184B41A2645E}"/>
              </a:ext>
            </a:extLst>
          </p:cNvPr>
          <p:cNvSpPr/>
          <p:nvPr/>
        </p:nvSpPr>
        <p:spPr>
          <a:xfrm>
            <a:off x="-427885" y="5568739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E49C7A-0732-47AC-9ECB-B3D458FC39C3}"/>
              </a:ext>
            </a:extLst>
          </p:cNvPr>
          <p:cNvSpPr/>
          <p:nvPr/>
        </p:nvSpPr>
        <p:spPr>
          <a:xfrm>
            <a:off x="3657600" y="10816886"/>
            <a:ext cx="5616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400" b="1" spc="3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Ariana </a:t>
            </a:r>
            <a:r>
              <a:rPr lang="en-ID" sz="4400" b="1" spc="300" dirty="0" err="1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Bloomi</a:t>
            </a:r>
            <a:endParaRPr lang="en-ID" sz="4400" b="1" spc="3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5C297745-9C43-4851-A64E-5226B51724D5}"/>
              </a:ext>
            </a:extLst>
          </p:cNvPr>
          <p:cNvSpPr txBox="1">
            <a:spLocks/>
          </p:cNvSpPr>
          <p:nvPr/>
        </p:nvSpPr>
        <p:spPr>
          <a:xfrm>
            <a:off x="3657600" y="11698051"/>
            <a:ext cx="2678155" cy="78110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Director of Finance,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sz="2000" dirty="0" err="1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Unbounce</a:t>
            </a:r>
            <a:endParaRPr lang="en-US" sz="2000" dirty="0">
              <a:solidFill>
                <a:schemeClr val="bg1"/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927171D-C840-45FF-B20A-A16A36A0F2F7}"/>
              </a:ext>
            </a:extLst>
          </p:cNvPr>
          <p:cNvSpPr/>
          <p:nvPr/>
        </p:nvSpPr>
        <p:spPr>
          <a:xfrm>
            <a:off x="9925916" y="10820369"/>
            <a:ext cx="5616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400" b="1" spc="3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Janson </a:t>
            </a:r>
            <a:r>
              <a:rPr lang="en-ID" sz="4400" b="1" spc="300" dirty="0" err="1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Likord</a:t>
            </a:r>
            <a:endParaRPr lang="en-ID" sz="4400" b="1" spc="3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8AEAFD79-9E55-4337-9B3D-8525BA39D623}"/>
              </a:ext>
            </a:extLst>
          </p:cNvPr>
          <p:cNvSpPr txBox="1">
            <a:spLocks/>
          </p:cNvSpPr>
          <p:nvPr/>
        </p:nvSpPr>
        <p:spPr>
          <a:xfrm>
            <a:off x="9993353" y="11673164"/>
            <a:ext cx="2678155" cy="78110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Director of Finance,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sz="2000" dirty="0" err="1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Unbounce</a:t>
            </a:r>
            <a:endParaRPr lang="en-US" sz="2000" dirty="0">
              <a:solidFill>
                <a:schemeClr val="bg1"/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9228E5E-E6C6-435E-A67B-9E5AC66B003E}"/>
              </a:ext>
            </a:extLst>
          </p:cNvPr>
          <p:cNvSpPr/>
          <p:nvPr/>
        </p:nvSpPr>
        <p:spPr>
          <a:xfrm>
            <a:off x="15996604" y="10816886"/>
            <a:ext cx="5616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400" b="1" spc="300" dirty="0" err="1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Babude</a:t>
            </a:r>
            <a:r>
              <a:rPr lang="en-ID" sz="4400" b="1" spc="3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 </a:t>
            </a:r>
            <a:r>
              <a:rPr lang="en-ID" sz="4400" b="1" spc="300" dirty="0" err="1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dylan</a:t>
            </a:r>
            <a:endParaRPr lang="en-ID" sz="4400" b="1" spc="3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6C31460F-E8B8-44B4-B371-88ACFC8B820B}"/>
              </a:ext>
            </a:extLst>
          </p:cNvPr>
          <p:cNvSpPr txBox="1">
            <a:spLocks/>
          </p:cNvSpPr>
          <p:nvPr/>
        </p:nvSpPr>
        <p:spPr>
          <a:xfrm>
            <a:off x="15996604" y="11698051"/>
            <a:ext cx="2678155" cy="78110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Director of Finance,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sz="2000" dirty="0" err="1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Unbounce</a:t>
            </a:r>
            <a:endParaRPr lang="en-US" sz="2000" dirty="0">
              <a:solidFill>
                <a:schemeClr val="bg1"/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CA6D74D-7EF3-4F0A-8679-4685CF9E684F}"/>
              </a:ext>
            </a:extLst>
          </p:cNvPr>
          <p:cNvSpPr/>
          <p:nvPr/>
        </p:nvSpPr>
        <p:spPr>
          <a:xfrm>
            <a:off x="22134116" y="10629794"/>
            <a:ext cx="1082935" cy="10829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F3FF69-D62F-4DCA-85B1-5EA0D45DC8B9}"/>
              </a:ext>
            </a:extLst>
          </p:cNvPr>
          <p:cNvSpPr/>
          <p:nvPr/>
        </p:nvSpPr>
        <p:spPr>
          <a:xfrm rot="18191702">
            <a:off x="-1878931" y="10398672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solidFill>
                  <a:schemeClr val="bg1"/>
                </a:solidFill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92513E-E228-47CE-BCDD-DF78EB35776D}"/>
              </a:ext>
            </a:extLst>
          </p:cNvPr>
          <p:cNvGrpSpPr/>
          <p:nvPr/>
        </p:nvGrpSpPr>
        <p:grpSpPr>
          <a:xfrm rot="5400000">
            <a:off x="21268089" y="11222287"/>
            <a:ext cx="2803021" cy="958651"/>
            <a:chOff x="5760494" y="1511531"/>
            <a:chExt cx="4091473" cy="1399309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E6C1BCA-4273-49E6-9BEA-33B6E4F5B79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02420" y="174801"/>
              <a:ext cx="0" cy="4083851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82E060F-24F4-4383-B0FC-9301CAC3286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23911" y="1511531"/>
              <a:ext cx="728056" cy="720436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174EBA1-BCA9-4655-9E29-896AF86341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2614" y="2209107"/>
              <a:ext cx="701734" cy="70173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F69708CB-DD80-408D-821D-FFF4A28137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43216">
            <a:off x="2172709" y="2853086"/>
            <a:ext cx="3582639" cy="119797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AE7C30F-2FDE-4400-BCC7-DC11B2E084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359201" y="3675739"/>
            <a:ext cx="3582639" cy="119797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624721E-D54B-4F46-B512-959DB98FEC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6880284" y="2263615"/>
            <a:ext cx="3582639" cy="119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91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9D306725-1E18-4099-A122-2707B3F4130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29" b="6429"/>
          <a:stretch>
            <a:fillRect/>
          </a:stretch>
        </p:blipFill>
        <p:spPr/>
      </p:pic>
      <p:sp>
        <p:nvSpPr>
          <p:cNvPr id="167" name="Rectangle 166">
            <a:extLst>
              <a:ext uri="{FF2B5EF4-FFF2-40B4-BE49-F238E27FC236}">
                <a16:creationId xmlns:a16="http://schemas.microsoft.com/office/drawing/2014/main" id="{5D31A445-56E3-4BFC-87BD-9A6AEA3277C0}"/>
              </a:ext>
            </a:extLst>
          </p:cNvPr>
          <p:cNvSpPr/>
          <p:nvPr/>
        </p:nvSpPr>
        <p:spPr>
          <a:xfrm rot="16200000">
            <a:off x="5051809" y="9657272"/>
            <a:ext cx="5208587" cy="883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Educate users on why they should be using call tracking.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86CBA33B-6E83-47CC-A4AE-FB89B9177895}"/>
              </a:ext>
            </a:extLst>
          </p:cNvPr>
          <p:cNvSpPr/>
          <p:nvPr/>
        </p:nvSpPr>
        <p:spPr>
          <a:xfrm>
            <a:off x="9310256" y="8811491"/>
            <a:ext cx="10906201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5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Bring New Design passion.</a:t>
            </a:r>
          </a:p>
        </p:txBody>
      </p:sp>
      <p:sp>
        <p:nvSpPr>
          <p:cNvPr id="169" name="Title 1">
            <a:extLst>
              <a:ext uri="{FF2B5EF4-FFF2-40B4-BE49-F238E27FC236}">
                <a16:creationId xmlns:a16="http://schemas.microsoft.com/office/drawing/2014/main" id="{1525FCB9-7FDA-4C1C-B1FD-8DA544CCB0DE}"/>
              </a:ext>
            </a:extLst>
          </p:cNvPr>
          <p:cNvSpPr txBox="1">
            <a:spLocks/>
          </p:cNvSpPr>
          <p:nvPr/>
        </p:nvSpPr>
        <p:spPr>
          <a:xfrm>
            <a:off x="19839709" y="10848637"/>
            <a:ext cx="3933428" cy="10795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  <a:latin typeface="Poppins "/>
                <a:ea typeface="Roboto" pitchFamily="2" charset="0"/>
              </a:rPr>
              <a:t>Now you can list a product once, sell it everywhere and grow your sales faster.</a:t>
            </a:r>
          </a:p>
          <a:p>
            <a:endParaRPr lang="en-US" sz="2000" dirty="0">
              <a:solidFill>
                <a:schemeClr val="bg1"/>
              </a:solidFill>
              <a:latin typeface="Poppins "/>
              <a:ea typeface="Roboto" pitchFamily="2" charset="0"/>
            </a:endParaRPr>
          </a:p>
        </p:txBody>
      </p:sp>
      <p:sp>
        <p:nvSpPr>
          <p:cNvPr id="170" name="Isosceles Triangle 169">
            <a:extLst>
              <a:ext uri="{FF2B5EF4-FFF2-40B4-BE49-F238E27FC236}">
                <a16:creationId xmlns:a16="http://schemas.microsoft.com/office/drawing/2014/main" id="{E7CEA95E-B83C-4738-9822-513B3A35C80E}"/>
              </a:ext>
            </a:extLst>
          </p:cNvPr>
          <p:cNvSpPr/>
          <p:nvPr/>
        </p:nvSpPr>
        <p:spPr>
          <a:xfrm rot="10800000">
            <a:off x="19839709" y="9849518"/>
            <a:ext cx="578566" cy="49876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DB6A0CFF-E104-4ABF-89B4-A9DF51AD5C6D}"/>
              </a:ext>
            </a:extLst>
          </p:cNvPr>
          <p:cNvSpPr/>
          <p:nvPr/>
        </p:nvSpPr>
        <p:spPr>
          <a:xfrm>
            <a:off x="2341775" y="708387"/>
            <a:ext cx="7583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Working</a:t>
            </a:r>
            <a:endParaRPr lang="en-ID" sz="595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8F978E6C-9C90-4F79-B171-E7311157F58C}"/>
              </a:ext>
            </a:extLst>
          </p:cNvPr>
          <p:cNvSpPr/>
          <p:nvPr/>
        </p:nvSpPr>
        <p:spPr>
          <a:xfrm>
            <a:off x="2371031" y="1956284"/>
            <a:ext cx="7583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To A</a:t>
            </a:r>
            <a:endParaRPr lang="en-ID" sz="595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53FFD8D-09D3-4CF3-8360-D11D7C13EBB6}"/>
              </a:ext>
            </a:extLst>
          </p:cNvPr>
          <p:cNvSpPr/>
          <p:nvPr/>
        </p:nvSpPr>
        <p:spPr>
          <a:xfrm>
            <a:off x="2371031" y="3177692"/>
            <a:ext cx="7583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Strict</a:t>
            </a:r>
            <a:endParaRPr lang="en-ID" sz="595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1B63F4FC-61AB-48A4-9B72-D86828047357}"/>
              </a:ext>
            </a:extLst>
          </p:cNvPr>
          <p:cNvSpPr/>
          <p:nvPr/>
        </p:nvSpPr>
        <p:spPr>
          <a:xfrm>
            <a:off x="2371031" y="4372497"/>
            <a:ext cx="7583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Budget.</a:t>
            </a:r>
            <a:endParaRPr lang="en-ID" sz="595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E8B92F4C-8F90-4169-BE6F-905BF62BAAB7}"/>
              </a:ext>
            </a:extLst>
          </p:cNvPr>
          <p:cNvSpPr/>
          <p:nvPr/>
        </p:nvSpPr>
        <p:spPr>
          <a:xfrm rot="16200000">
            <a:off x="-6118802" y="6490134"/>
            <a:ext cx="12281800" cy="2096908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</a:bodyPr>
          <a:lstStyle/>
          <a:p>
            <a:r>
              <a:rPr lang="en-ID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New passion.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2D2E118E-1190-4EEB-8836-45D3278FC90B}"/>
              </a:ext>
            </a:extLst>
          </p:cNvPr>
          <p:cNvSpPr/>
          <p:nvPr/>
        </p:nvSpPr>
        <p:spPr>
          <a:xfrm rot="16200000">
            <a:off x="-4462413" y="4686271"/>
            <a:ext cx="12281800" cy="2096908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</a:bodyPr>
          <a:lstStyle/>
          <a:p>
            <a:r>
              <a:rPr lang="en-ID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New passion.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FD186410-8DF0-4C71-9AAF-D24368C6BF43}"/>
              </a:ext>
            </a:extLst>
          </p:cNvPr>
          <p:cNvSpPr/>
          <p:nvPr/>
        </p:nvSpPr>
        <p:spPr>
          <a:xfrm rot="16200000">
            <a:off x="-5102106" y="5939379"/>
            <a:ext cx="12281800" cy="2096908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</a:bodyPr>
          <a:lstStyle/>
          <a:p>
            <a:r>
              <a:rPr lang="en-ID" sz="11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cs typeface="Poppins SemiBold" panose="00000700000000000000" pitchFamily="2" charset="0"/>
              </a:rPr>
              <a:t>New passion.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C0EBAFAA-5993-46B3-81F0-98E10C435A65}"/>
              </a:ext>
            </a:extLst>
          </p:cNvPr>
          <p:cNvSpPr/>
          <p:nvPr/>
        </p:nvSpPr>
        <p:spPr>
          <a:xfrm>
            <a:off x="9310256" y="12385429"/>
            <a:ext cx="10906201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cs typeface="Poppins SemiBold" panose="00000700000000000000" pitchFamily="2" charset="0"/>
              </a:rPr>
              <a:t>Design passion.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5387E91D-542D-4E49-94D2-EBEBE49C9CAE}"/>
              </a:ext>
            </a:extLst>
          </p:cNvPr>
          <p:cNvSpPr/>
          <p:nvPr/>
        </p:nvSpPr>
        <p:spPr>
          <a:xfrm>
            <a:off x="15067946" y="2355273"/>
            <a:ext cx="4239491" cy="554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0" name="Picture 179">
            <a:extLst>
              <a:ext uri="{FF2B5EF4-FFF2-40B4-BE49-F238E27FC236}">
                <a16:creationId xmlns:a16="http://schemas.microsoft.com/office/drawing/2014/main" id="{4373BB63-BBB3-41EA-AA75-6CA45A614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264637" y="4704534"/>
            <a:ext cx="6164575" cy="1197974"/>
          </a:xfrm>
          <a:prstGeom prst="rect">
            <a:avLst/>
          </a:prstGeom>
        </p:spPr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42EC81EF-583D-4E25-AC27-FBC9169823A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15" r="84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37714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0AD08007-AAE1-427D-AF02-57E36B2F4A57}"/>
              </a:ext>
            </a:extLst>
          </p:cNvPr>
          <p:cNvSpPr/>
          <p:nvPr/>
        </p:nvSpPr>
        <p:spPr>
          <a:xfrm>
            <a:off x="1467718" y="466508"/>
            <a:ext cx="21391413" cy="126978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F25166FC-E02F-42C6-86C1-FD5942B6EC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1" r="1611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D547F9B6-8644-40CD-990E-4081A98B90C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94" r="28494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9F7EBD2E-3087-4797-81B8-55E350E8B33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85" r="28485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C6E0E251-DAF7-464D-9727-E386DF719FE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" r="1616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7D5F29A3-17F0-45AB-B7C8-05C956BBA03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0" r="1430"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id="{15A084CA-D879-4559-99E8-8697158F09E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96" r="28496"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95D5E16F-8564-47F2-AC80-C48E5F92811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8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6" r="1606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494E048F-154C-4395-B192-9040B6B9AD2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85" r="28485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CFFAAF44-56AC-45E7-A114-F9BB18AC78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10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94" r="28494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A3B42B1D-8C70-4D98-B9B0-9D3957E97CF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11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6" r="2346"/>
          <a:stretch>
            <a:fillRect/>
          </a:stretch>
        </p:blipFill>
        <p:spPr/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D2D72153-13BE-4B41-8E0B-5552ADB7B6B2}"/>
              </a:ext>
            </a:extLst>
          </p:cNvPr>
          <p:cNvSpPr/>
          <p:nvPr/>
        </p:nvSpPr>
        <p:spPr>
          <a:xfrm>
            <a:off x="-554969" y="2556592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E52D8FF-A5C3-4B4F-BEE2-D23B8CD15103}"/>
              </a:ext>
            </a:extLst>
          </p:cNvPr>
          <p:cNvSpPr/>
          <p:nvPr/>
        </p:nvSpPr>
        <p:spPr>
          <a:xfrm>
            <a:off x="-859769" y="6308321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709A519-20FE-4D56-9874-6BAF97D7D137}"/>
              </a:ext>
            </a:extLst>
          </p:cNvPr>
          <p:cNvSpPr/>
          <p:nvPr/>
        </p:nvSpPr>
        <p:spPr>
          <a:xfrm>
            <a:off x="-1164569" y="10236053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339E9CD-6971-4626-A563-DDC37B68D3B3}"/>
              </a:ext>
            </a:extLst>
          </p:cNvPr>
          <p:cNvSpPr/>
          <p:nvPr/>
        </p:nvSpPr>
        <p:spPr>
          <a:xfrm>
            <a:off x="-427883" y="-976904"/>
            <a:ext cx="26198787" cy="4154999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r>
              <a:rPr lang="en-US" sz="11500" i="1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Inter Medium" panose="02000603000000020004" pitchFamily="50" charset="0"/>
                <a:cs typeface="Poppins Medium" panose="00000600000000000000" pitchFamily="2" charset="0"/>
              </a:rPr>
              <a:t>Louder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BC981F1-F300-4AFF-9981-CEA27B959792}"/>
              </a:ext>
            </a:extLst>
          </p:cNvPr>
          <p:cNvSpPr txBox="1">
            <a:spLocks/>
          </p:cNvSpPr>
          <p:nvPr/>
        </p:nvSpPr>
        <p:spPr>
          <a:xfrm>
            <a:off x="1620118" y="6839744"/>
            <a:ext cx="7114945" cy="206195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200000"/>
              </a:lnSpc>
            </a:pPr>
            <a:r>
              <a:rPr lang="en-US" sz="20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Most of projects I do every day can’t be showcased here due to </a:t>
            </a:r>
            <a:r>
              <a:rPr lang="en-US" sz="2000" dirty="0" err="1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confidentaility</a:t>
            </a:r>
            <a:r>
              <a:rPr lang="en-US" sz="20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.  Contact me to get a full picture of my skills and capabilities.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718E752B-7942-4486-AD93-180F025F63C2}"/>
              </a:ext>
            </a:extLst>
          </p:cNvPr>
          <p:cNvSpPr txBox="1">
            <a:spLocks/>
          </p:cNvSpPr>
          <p:nvPr/>
        </p:nvSpPr>
        <p:spPr>
          <a:xfrm>
            <a:off x="1620118" y="5188532"/>
            <a:ext cx="15007326" cy="2256761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800" dirty="0" err="1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EB Garamond 12" panose="02020502060206020403" pitchFamily="18" charset="0"/>
              </a:rPr>
              <a:t>PhotoGraphy</a:t>
            </a:r>
            <a:r>
              <a:rPr lang="en-US" sz="228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EB Garamond 12" panose="020205020602060204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22829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99EE7F50-EB93-40BB-9F4B-C703B67B36B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589" b="19589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D0FAB38-009D-42D5-89DF-8B0455ECE342}"/>
              </a:ext>
            </a:extLst>
          </p:cNvPr>
          <p:cNvSpPr/>
          <p:nvPr/>
        </p:nvSpPr>
        <p:spPr>
          <a:xfrm rot="16200000">
            <a:off x="2400768" y="5262389"/>
            <a:ext cx="1239153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Speak your</a:t>
            </a:r>
            <a:endParaRPr lang="en-ID" sz="32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62D743-F32F-417F-80AE-CFF5529E9B57}"/>
              </a:ext>
            </a:extLst>
          </p:cNvPr>
          <p:cNvSpPr/>
          <p:nvPr/>
        </p:nvSpPr>
        <p:spPr>
          <a:xfrm rot="16200000">
            <a:off x="8572692" y="1433616"/>
            <a:ext cx="473398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Self.</a:t>
            </a:r>
            <a:endParaRPr lang="en-ID" sz="32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AB69F54-1359-472D-B23B-6F32BDC3BABD}"/>
              </a:ext>
            </a:extLst>
          </p:cNvPr>
          <p:cNvSpPr/>
          <p:nvPr/>
        </p:nvSpPr>
        <p:spPr>
          <a:xfrm>
            <a:off x="13653519" y="6320613"/>
            <a:ext cx="7079100" cy="1299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if you have been on the journey with us for the last six months, you may know by now that fashion psychology is a fairly new discipline.</a:t>
            </a:r>
            <a:endParaRPr lang="en-ID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C85764-6C21-465C-BCF3-F6722669DD0B}"/>
              </a:ext>
            </a:extLst>
          </p:cNvPr>
          <p:cNvSpPr txBox="1">
            <a:spLocks/>
          </p:cNvSpPr>
          <p:nvPr/>
        </p:nvSpPr>
        <p:spPr>
          <a:xfrm>
            <a:off x="13653519" y="8160567"/>
            <a:ext cx="4850677" cy="241441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000" dirty="0">
                <a:latin typeface="Poppins "/>
                <a:ea typeface="Roboto" pitchFamily="2" charset="0"/>
              </a:rPr>
              <a:t>With a growing list of sales channels that we’re integrating with, you can sell everywhere your customers are shopping. </a:t>
            </a:r>
            <a:endParaRPr lang="en-ID" sz="2000" dirty="0">
              <a:latin typeface="Poppins "/>
              <a:ea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0B90734-5B3D-48D3-BC36-853D2A463952}"/>
              </a:ext>
            </a:extLst>
          </p:cNvPr>
          <p:cNvSpPr/>
          <p:nvPr/>
        </p:nvSpPr>
        <p:spPr>
          <a:xfrm>
            <a:off x="1339335" y="11639472"/>
            <a:ext cx="25545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Design has the power to pull people closer</a:t>
            </a:r>
            <a:endParaRPr lang="en-ID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A71B127-810F-4FAD-85BF-B48B0FCD1AFA}"/>
              </a:ext>
            </a:extLst>
          </p:cNvPr>
          <p:cNvSpPr/>
          <p:nvPr/>
        </p:nvSpPr>
        <p:spPr>
          <a:xfrm>
            <a:off x="13553500" y="3104511"/>
            <a:ext cx="9516341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1500" dirty="0">
                <a:latin typeface="Bluu Next" panose="02000800000000000000" pitchFamily="50" charset="0"/>
                <a:cs typeface="Poppins SemiBold" panose="00000700000000000000" pitchFamily="2" charset="0"/>
              </a:rPr>
              <a:t>Research &amp;</a:t>
            </a:r>
            <a:endParaRPr lang="en-ID" sz="11500" i="0" dirty="0"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B60C9C2-D661-4BC7-AD96-164B7D18906A}"/>
              </a:ext>
            </a:extLst>
          </p:cNvPr>
          <p:cNvSpPr/>
          <p:nvPr/>
        </p:nvSpPr>
        <p:spPr>
          <a:xfrm>
            <a:off x="13553500" y="4375235"/>
            <a:ext cx="657744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9600" dirty="0" err="1">
                <a:latin typeface="Bluu Next" panose="02000800000000000000" pitchFamily="50" charset="0"/>
                <a:cs typeface="Poppins SemiBold" panose="00000700000000000000" pitchFamily="2" charset="0"/>
              </a:rPr>
              <a:t>Moodboard</a:t>
            </a:r>
            <a:r>
              <a:rPr lang="en-ID" sz="9600" dirty="0">
                <a:latin typeface="Bluu Next" panose="02000800000000000000" pitchFamily="50" charset="0"/>
                <a:cs typeface="Poppins SemiBold" panose="00000700000000000000" pitchFamily="2" charset="0"/>
              </a:rPr>
              <a:t>.</a:t>
            </a:r>
            <a:endParaRPr lang="en-ID" dirty="0">
              <a:latin typeface="Bluu Next" panose="02000800000000000000" pitchFamily="50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7FEA1E-82A9-4915-AC96-B79C0D4EF156}"/>
              </a:ext>
            </a:extLst>
          </p:cNvPr>
          <p:cNvSpPr/>
          <p:nvPr/>
        </p:nvSpPr>
        <p:spPr>
          <a:xfrm rot="18191702">
            <a:off x="20882749" y="10123028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latin typeface="Bluu Next" panose="02000800000000000000" pitchFamily="50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95E60A9-1C74-4BD2-BA11-050254608128}"/>
              </a:ext>
            </a:extLst>
          </p:cNvPr>
          <p:cNvSpPr/>
          <p:nvPr/>
        </p:nvSpPr>
        <p:spPr>
          <a:xfrm>
            <a:off x="22196677" y="10932378"/>
            <a:ext cx="1086102" cy="10829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B20F80F-8A24-47A3-BCED-B34249B7940C}"/>
              </a:ext>
            </a:extLst>
          </p:cNvPr>
          <p:cNvGrpSpPr/>
          <p:nvPr/>
        </p:nvGrpSpPr>
        <p:grpSpPr>
          <a:xfrm rot="5400000">
            <a:off x="21332051" y="11523469"/>
            <a:ext cx="2803021" cy="961455"/>
            <a:chOff x="5760494" y="1511531"/>
            <a:chExt cx="4091473" cy="1399309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9E29650-7356-4AE5-9EAC-83F76468FE8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02420" y="174801"/>
              <a:ext cx="0" cy="408385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096397C-E961-415F-ACEB-6DEFC689185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23911" y="1511531"/>
              <a:ext cx="728056" cy="72043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9455E8E-2284-4765-9D80-6C2332F038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2614" y="2209107"/>
              <a:ext cx="701734" cy="70173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8FC6C71F-763A-4E23-A36E-1FFFF64C78AC}"/>
              </a:ext>
            </a:extLst>
          </p:cNvPr>
          <p:cNvSpPr/>
          <p:nvPr/>
        </p:nvSpPr>
        <p:spPr>
          <a:xfrm>
            <a:off x="-842888" y="8484762"/>
            <a:ext cx="795923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2020//</a:t>
            </a:r>
            <a:endParaRPr lang="en-ID" sz="32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852DCA-D201-445E-8BB8-DD99BAFEF52A}"/>
              </a:ext>
            </a:extLst>
          </p:cNvPr>
          <p:cNvSpPr/>
          <p:nvPr/>
        </p:nvSpPr>
        <p:spPr>
          <a:xfrm>
            <a:off x="17193069" y="-1404253"/>
            <a:ext cx="795923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2020//</a:t>
            </a:r>
            <a:endParaRPr lang="en-ID" sz="32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7C26A19-2E5D-4059-B9D2-06C5FF8811D0}"/>
              </a:ext>
            </a:extLst>
          </p:cNvPr>
          <p:cNvSpPr/>
          <p:nvPr/>
        </p:nvSpPr>
        <p:spPr>
          <a:xfrm>
            <a:off x="11303657" y="11963069"/>
            <a:ext cx="890644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66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New Era</a:t>
            </a:r>
            <a:endParaRPr lang="en-ID" sz="166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9702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E3D1E3E7-DA25-4FC8-A998-5C6232717B02}"/>
              </a:ext>
            </a:extLst>
          </p:cNvPr>
          <p:cNvSpPr/>
          <p:nvPr/>
        </p:nvSpPr>
        <p:spPr>
          <a:xfrm>
            <a:off x="0" y="0"/>
            <a:ext cx="12239625" cy="136794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15086BF2-81CC-4254-A7F0-77B04FB0BCE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2" b="1152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A5B35EDE-E445-4BED-9884-0ECF8DA7922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80" b="12580"/>
          <a:stretch>
            <a:fillRect/>
          </a:stretch>
        </p:blipFill>
        <p:spPr/>
      </p:pic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4F417C9D-1928-4B4C-8931-10E03B8BDE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60" b="5460"/>
          <a:stretch>
            <a:fillRect/>
          </a:stretch>
        </p:blipFill>
        <p:spPr/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A69F614D-D001-4FD3-B8E7-EDA9D66140EA}"/>
              </a:ext>
            </a:extLst>
          </p:cNvPr>
          <p:cNvSpPr/>
          <p:nvPr/>
        </p:nvSpPr>
        <p:spPr>
          <a:xfrm>
            <a:off x="322221" y="4307540"/>
            <a:ext cx="1233928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Louder//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8917455-0973-443E-B939-E9D15257A684}"/>
              </a:ext>
            </a:extLst>
          </p:cNvPr>
          <p:cNvSpPr/>
          <p:nvPr/>
        </p:nvSpPr>
        <p:spPr>
          <a:xfrm>
            <a:off x="322221" y="6801358"/>
            <a:ext cx="1233928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Louder//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570C6FE-E784-47B0-AA0A-A17928A0553C}"/>
              </a:ext>
            </a:extLst>
          </p:cNvPr>
          <p:cNvSpPr/>
          <p:nvPr/>
        </p:nvSpPr>
        <p:spPr>
          <a:xfrm>
            <a:off x="13451030" y="1131670"/>
            <a:ext cx="9615055" cy="11415909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5B541A8-94A1-401D-951A-F68FDEE39E7A}"/>
              </a:ext>
            </a:extLst>
          </p:cNvPr>
          <p:cNvCxnSpPr>
            <a:cxnSpLocks/>
          </p:cNvCxnSpPr>
          <p:nvPr/>
        </p:nvCxnSpPr>
        <p:spPr>
          <a:xfrm>
            <a:off x="13451030" y="5912932"/>
            <a:ext cx="961505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D917CFC-DF89-4041-B1BD-C929571DBDFE}"/>
              </a:ext>
            </a:extLst>
          </p:cNvPr>
          <p:cNvCxnSpPr>
            <a:cxnSpLocks/>
          </p:cNvCxnSpPr>
          <p:nvPr/>
        </p:nvCxnSpPr>
        <p:spPr>
          <a:xfrm>
            <a:off x="19653970" y="1131671"/>
            <a:ext cx="0" cy="478126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306B01B-6079-4E10-8C2C-E83A746F9F9B}"/>
              </a:ext>
            </a:extLst>
          </p:cNvPr>
          <p:cNvCxnSpPr>
            <a:cxnSpLocks/>
          </p:cNvCxnSpPr>
          <p:nvPr/>
        </p:nvCxnSpPr>
        <p:spPr>
          <a:xfrm>
            <a:off x="19653970" y="3058896"/>
            <a:ext cx="341211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CC98BCBE-420D-47EC-9F53-119E290EAF37}"/>
              </a:ext>
            </a:extLst>
          </p:cNvPr>
          <p:cNvSpPr/>
          <p:nvPr/>
        </p:nvSpPr>
        <p:spPr>
          <a:xfrm>
            <a:off x="20223784" y="1619758"/>
            <a:ext cx="25545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Design has the power to pull people closer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FFDB004-17B6-4BCC-A39C-1B87F12E7340}"/>
              </a:ext>
            </a:extLst>
          </p:cNvPr>
          <p:cNvSpPr/>
          <p:nvPr/>
        </p:nvSpPr>
        <p:spPr>
          <a:xfrm>
            <a:off x="20055057" y="3060666"/>
            <a:ext cx="2891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9600" spc="6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BRA-ND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FCD008F-4BAE-4D24-851A-38A577F4C265}"/>
              </a:ext>
            </a:extLst>
          </p:cNvPr>
          <p:cNvSpPr txBox="1">
            <a:spLocks/>
          </p:cNvSpPr>
          <p:nvPr/>
        </p:nvSpPr>
        <p:spPr>
          <a:xfrm>
            <a:off x="14008675" y="3367336"/>
            <a:ext cx="4850677" cy="241441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Poppins "/>
                <a:ea typeface="Roboto" pitchFamily="2" charset="0"/>
              </a:rPr>
              <a:t>With a growing list of sales channels that we’re integrating with, you can sell everywhere your customers are shopping. </a:t>
            </a:r>
            <a:endParaRPr lang="en-ID" sz="2000" dirty="0">
              <a:solidFill>
                <a:schemeClr val="bg1"/>
              </a:solidFill>
              <a:latin typeface="Poppins "/>
              <a:ea typeface="Roboto" pitchFamily="2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D66A5E8-40B7-422D-99B2-8D108AC35419}"/>
              </a:ext>
            </a:extLst>
          </p:cNvPr>
          <p:cNvCxnSpPr>
            <a:cxnSpLocks/>
          </p:cNvCxnSpPr>
          <p:nvPr/>
        </p:nvCxnSpPr>
        <p:spPr>
          <a:xfrm>
            <a:off x="13451030" y="2310750"/>
            <a:ext cx="621202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74F42EC1-A05B-48B2-872A-DD73250FAD77}"/>
              </a:ext>
            </a:extLst>
          </p:cNvPr>
          <p:cNvSpPr/>
          <p:nvPr/>
        </p:nvSpPr>
        <p:spPr>
          <a:xfrm>
            <a:off x="14599845" y="1505798"/>
            <a:ext cx="3475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36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creative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EDC0A87-A24A-4995-AA8D-BEF4A6210C2D}"/>
              </a:ext>
            </a:extLst>
          </p:cNvPr>
          <p:cNvCxnSpPr>
            <a:cxnSpLocks/>
          </p:cNvCxnSpPr>
          <p:nvPr/>
        </p:nvCxnSpPr>
        <p:spPr>
          <a:xfrm>
            <a:off x="13451030" y="6228242"/>
            <a:ext cx="961505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BA8265F0-8784-4A50-B82F-A8297A93F305}"/>
              </a:ext>
            </a:extLst>
          </p:cNvPr>
          <p:cNvSpPr/>
          <p:nvPr/>
        </p:nvSpPr>
        <p:spPr>
          <a:xfrm rot="20208840">
            <a:off x="1426727" y="5643286"/>
            <a:ext cx="9179719" cy="320985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6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0F05116-899D-4F9F-B6F3-02DC7B85857E}"/>
              </a:ext>
            </a:extLst>
          </p:cNvPr>
          <p:cNvSpPr txBox="1"/>
          <p:nvPr/>
        </p:nvSpPr>
        <p:spPr>
          <a:xfrm rot="20003875">
            <a:off x="2671671" y="5229417"/>
            <a:ext cx="936567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400" dirty="0">
                <a:solidFill>
                  <a:schemeClr val="bg1"/>
                </a:solidFill>
                <a:latin typeface="Bluu Next" panose="02000800000000000000" pitchFamily="50" charset="0"/>
              </a:rPr>
              <a:t>louder</a:t>
            </a:r>
            <a:endParaRPr lang="en-ID" sz="164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412CB06-15A7-4B93-9318-7C613BD0AE93}"/>
              </a:ext>
            </a:extLst>
          </p:cNvPr>
          <p:cNvSpPr/>
          <p:nvPr/>
        </p:nvSpPr>
        <p:spPr>
          <a:xfrm>
            <a:off x="322221" y="-613588"/>
            <a:ext cx="1233928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Louder//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646E23E-4AEB-4A9A-99F8-BE3BF9179A9D}"/>
              </a:ext>
            </a:extLst>
          </p:cNvPr>
          <p:cNvSpPr/>
          <p:nvPr/>
        </p:nvSpPr>
        <p:spPr>
          <a:xfrm>
            <a:off x="322221" y="1619758"/>
            <a:ext cx="1233928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Louder//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D6F9001-795E-432A-BB89-47E7BDB36504}"/>
              </a:ext>
            </a:extLst>
          </p:cNvPr>
          <p:cNvSpPr/>
          <p:nvPr/>
        </p:nvSpPr>
        <p:spPr>
          <a:xfrm>
            <a:off x="322221" y="9184340"/>
            <a:ext cx="1233928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Louder//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CBD381D-AB48-498D-88CE-B5C3FF8863AE}"/>
              </a:ext>
            </a:extLst>
          </p:cNvPr>
          <p:cNvSpPr/>
          <p:nvPr/>
        </p:nvSpPr>
        <p:spPr>
          <a:xfrm>
            <a:off x="322221" y="11678158"/>
            <a:ext cx="1233928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Louder//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1B66253-C6F1-4492-8F0C-823F66261253}"/>
              </a:ext>
            </a:extLst>
          </p:cNvPr>
          <p:cNvGrpSpPr/>
          <p:nvPr/>
        </p:nvGrpSpPr>
        <p:grpSpPr>
          <a:xfrm>
            <a:off x="15595985" y="7727442"/>
            <a:ext cx="4957892" cy="3312970"/>
            <a:chOff x="15875081" y="7899183"/>
            <a:chExt cx="1531144" cy="1023144"/>
          </a:xfrm>
        </p:grpSpPr>
        <p:sp>
          <p:nvSpPr>
            <p:cNvPr id="53" name="Oval 36">
              <a:extLst>
                <a:ext uri="{FF2B5EF4-FFF2-40B4-BE49-F238E27FC236}">
                  <a16:creationId xmlns:a16="http://schemas.microsoft.com/office/drawing/2014/main" id="{C7DFD364-39E1-4C84-993D-A1A3C564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6256" y="7899183"/>
              <a:ext cx="1019969" cy="1023144"/>
            </a:xfrm>
            <a:prstGeom prst="ellipse">
              <a:avLst/>
            </a:prstGeom>
            <a:noFill/>
            <a:ln w="365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4" name="Oval 37">
              <a:extLst>
                <a:ext uri="{FF2B5EF4-FFF2-40B4-BE49-F238E27FC236}">
                  <a16:creationId xmlns:a16="http://schemas.microsoft.com/office/drawing/2014/main" id="{32A83934-8ABC-466C-B59B-A9BBD296A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5081" y="7899183"/>
              <a:ext cx="1021557" cy="1023144"/>
            </a:xfrm>
            <a:prstGeom prst="ellipse">
              <a:avLst/>
            </a:prstGeom>
            <a:noFill/>
            <a:ln w="365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12932A60-A4D4-4304-8C40-6BCC70D03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5900" y="8542121"/>
              <a:ext cx="1098550" cy="197644"/>
            </a:xfrm>
            <a:custGeom>
              <a:avLst/>
              <a:gdLst>
                <a:gd name="T0" fmla="*/ 0 w 723"/>
                <a:gd name="T1" fmla="*/ 24 h 130"/>
                <a:gd name="T2" fmla="*/ 204 w 723"/>
                <a:gd name="T3" fmla="*/ 128 h 130"/>
                <a:gd name="T4" fmla="*/ 540 w 723"/>
                <a:gd name="T5" fmla="*/ 1 h 130"/>
                <a:gd name="T6" fmla="*/ 723 w 723"/>
                <a:gd name="T7" fmla="*/ 10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3" h="130">
                  <a:moveTo>
                    <a:pt x="0" y="24"/>
                  </a:moveTo>
                  <a:cubicBezTo>
                    <a:pt x="0" y="24"/>
                    <a:pt x="65" y="130"/>
                    <a:pt x="204" y="128"/>
                  </a:cubicBezTo>
                  <a:cubicBezTo>
                    <a:pt x="346" y="125"/>
                    <a:pt x="432" y="0"/>
                    <a:pt x="540" y="1"/>
                  </a:cubicBezTo>
                  <a:cubicBezTo>
                    <a:pt x="626" y="1"/>
                    <a:pt x="642" y="24"/>
                    <a:pt x="723" y="102"/>
                  </a:cubicBezTo>
                </a:path>
              </a:pathLst>
            </a:custGeom>
            <a:noFill/>
            <a:ln w="365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6" name="Oval 39">
              <a:extLst>
                <a:ext uri="{FF2B5EF4-FFF2-40B4-BE49-F238E27FC236}">
                  <a16:creationId xmlns:a16="http://schemas.microsoft.com/office/drawing/2014/main" id="{1A77FA35-B401-4469-834E-E32BD2EB5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70356" y="8190490"/>
              <a:ext cx="46832" cy="20716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7" name="Oval 40">
              <a:extLst>
                <a:ext uri="{FF2B5EF4-FFF2-40B4-BE49-F238E27FC236}">
                  <a16:creationId xmlns:a16="http://schemas.microsoft.com/office/drawing/2014/main" id="{3A0BD18D-CC8E-4B06-93C5-3A74914A41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02156" y="8190490"/>
              <a:ext cx="48419" cy="20716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8" name="Oval 41">
              <a:extLst>
                <a:ext uri="{FF2B5EF4-FFF2-40B4-BE49-F238E27FC236}">
                  <a16:creationId xmlns:a16="http://schemas.microsoft.com/office/drawing/2014/main" id="{3232DFE3-4438-430C-9A76-61B0570B1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83963" y="8190490"/>
              <a:ext cx="48419" cy="20716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8396769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ADCB157-395A-47CE-A709-87A195219CF7}"/>
              </a:ext>
            </a:extLst>
          </p:cNvPr>
          <p:cNvSpPr/>
          <p:nvPr/>
        </p:nvSpPr>
        <p:spPr>
          <a:xfrm>
            <a:off x="1859290" y="0"/>
            <a:ext cx="9875510" cy="13679488"/>
          </a:xfrm>
          <a:prstGeom prst="rect">
            <a:avLst/>
          </a:prstGeom>
          <a:solidFill>
            <a:srgbClr val="82F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7D57D9FD-1A9B-43D3-A42C-217E565E72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757" r="24757"/>
          <a:stretch>
            <a:fillRect/>
          </a:stretch>
        </p:blipFill>
        <p:spPr/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45428A-FA12-478D-87AB-9553048FA8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435" t="15597" r="38562" b="46216"/>
          <a:stretch/>
        </p:blipFill>
        <p:spPr>
          <a:xfrm>
            <a:off x="1848024" y="1896421"/>
            <a:ext cx="9875510" cy="1178306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55A20A3-DD6B-4AA9-B261-994BA7E26598}"/>
              </a:ext>
            </a:extLst>
          </p:cNvPr>
          <p:cNvSpPr/>
          <p:nvPr/>
        </p:nvSpPr>
        <p:spPr>
          <a:xfrm>
            <a:off x="11712268" y="2363195"/>
            <a:ext cx="12755716" cy="113162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4215B80-2170-4823-B2BB-E0BC2BEAA6DE}"/>
              </a:ext>
            </a:extLst>
          </p:cNvPr>
          <p:cNvSpPr txBox="1">
            <a:spLocks/>
          </p:cNvSpPr>
          <p:nvPr/>
        </p:nvSpPr>
        <p:spPr>
          <a:xfrm>
            <a:off x="12239625" y="264364"/>
            <a:ext cx="12273423" cy="20398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>
                <a:solidFill>
                  <a:schemeClr val="bg1"/>
                </a:solidFill>
                <a:latin typeface="Bluu Next" panose="02000800000000000000" pitchFamily="50" charset="0"/>
                <a:ea typeface="EB Garamond 12" panose="02020502060206020403" pitchFamily="18" charset="0"/>
              </a:rPr>
              <a:t>A better way to grow your creative business.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2B1FB7-3092-4088-809C-84564DBB1E6A}"/>
              </a:ext>
            </a:extLst>
          </p:cNvPr>
          <p:cNvSpPr/>
          <p:nvPr/>
        </p:nvSpPr>
        <p:spPr>
          <a:xfrm>
            <a:off x="12210369" y="3144380"/>
            <a:ext cx="7583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Working</a:t>
            </a:r>
            <a:endParaRPr lang="en-ID" sz="595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8C7570B-71BF-4C59-ACBC-7952382DE423}"/>
              </a:ext>
            </a:extLst>
          </p:cNvPr>
          <p:cNvSpPr/>
          <p:nvPr/>
        </p:nvSpPr>
        <p:spPr>
          <a:xfrm>
            <a:off x="12239625" y="4392277"/>
            <a:ext cx="75836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To A</a:t>
            </a:r>
            <a:endParaRPr lang="en-ID" sz="595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A0F0CCA-EE80-4A0A-9C25-1D405055D731}"/>
              </a:ext>
            </a:extLst>
          </p:cNvPr>
          <p:cNvSpPr/>
          <p:nvPr/>
        </p:nvSpPr>
        <p:spPr>
          <a:xfrm>
            <a:off x="12239624" y="5613685"/>
            <a:ext cx="945920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Strict Budget. </a:t>
            </a:r>
            <a:endParaRPr lang="en-ID" sz="595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34850BB2-C419-46EE-B1FD-3B107CFE66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731021" y="8353335"/>
            <a:ext cx="565135" cy="565135"/>
            <a:chOff x="4075" y="3384"/>
            <a:chExt cx="1077" cy="1077"/>
          </a:xfrm>
          <a:solidFill>
            <a:schemeClr val="bg1"/>
          </a:solidFill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4E54C944-07E4-42D6-93C7-A4B33B075B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5" y="3384"/>
              <a:ext cx="1077" cy="1077"/>
            </a:xfrm>
            <a:custGeom>
              <a:avLst/>
              <a:gdLst>
                <a:gd name="T0" fmla="*/ 401 w 561"/>
                <a:gd name="T1" fmla="*/ 561 h 561"/>
                <a:gd name="T2" fmla="*/ 160 w 561"/>
                <a:gd name="T3" fmla="*/ 561 h 561"/>
                <a:gd name="T4" fmla="*/ 0 w 561"/>
                <a:gd name="T5" fmla="*/ 402 h 561"/>
                <a:gd name="T6" fmla="*/ 0 w 561"/>
                <a:gd name="T7" fmla="*/ 160 h 561"/>
                <a:gd name="T8" fmla="*/ 160 w 561"/>
                <a:gd name="T9" fmla="*/ 0 h 561"/>
                <a:gd name="T10" fmla="*/ 401 w 561"/>
                <a:gd name="T11" fmla="*/ 0 h 561"/>
                <a:gd name="T12" fmla="*/ 561 w 561"/>
                <a:gd name="T13" fmla="*/ 160 h 561"/>
                <a:gd name="T14" fmla="*/ 561 w 561"/>
                <a:gd name="T15" fmla="*/ 402 h 561"/>
                <a:gd name="T16" fmla="*/ 401 w 561"/>
                <a:gd name="T17" fmla="*/ 561 h 561"/>
                <a:gd name="T18" fmla="*/ 160 w 561"/>
                <a:gd name="T19" fmla="*/ 48 h 561"/>
                <a:gd name="T20" fmla="*/ 48 w 561"/>
                <a:gd name="T21" fmla="*/ 160 h 561"/>
                <a:gd name="T22" fmla="*/ 48 w 561"/>
                <a:gd name="T23" fmla="*/ 402 h 561"/>
                <a:gd name="T24" fmla="*/ 160 w 561"/>
                <a:gd name="T25" fmla="*/ 513 h 561"/>
                <a:gd name="T26" fmla="*/ 401 w 561"/>
                <a:gd name="T27" fmla="*/ 513 h 561"/>
                <a:gd name="T28" fmla="*/ 513 w 561"/>
                <a:gd name="T29" fmla="*/ 402 h 561"/>
                <a:gd name="T30" fmla="*/ 513 w 561"/>
                <a:gd name="T31" fmla="*/ 160 h 561"/>
                <a:gd name="T32" fmla="*/ 401 w 561"/>
                <a:gd name="T33" fmla="*/ 48 h 561"/>
                <a:gd name="T34" fmla="*/ 160 w 561"/>
                <a:gd name="T35" fmla="*/ 4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1" h="561">
                  <a:moveTo>
                    <a:pt x="401" y="561"/>
                  </a:moveTo>
                  <a:cubicBezTo>
                    <a:pt x="160" y="561"/>
                    <a:pt x="160" y="561"/>
                    <a:pt x="160" y="561"/>
                  </a:cubicBezTo>
                  <a:cubicBezTo>
                    <a:pt x="72" y="561"/>
                    <a:pt x="0" y="490"/>
                    <a:pt x="0" y="40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90" y="0"/>
                    <a:pt x="561" y="72"/>
                    <a:pt x="561" y="160"/>
                  </a:cubicBezTo>
                  <a:cubicBezTo>
                    <a:pt x="561" y="402"/>
                    <a:pt x="561" y="402"/>
                    <a:pt x="561" y="402"/>
                  </a:cubicBezTo>
                  <a:cubicBezTo>
                    <a:pt x="561" y="490"/>
                    <a:pt x="490" y="561"/>
                    <a:pt x="401" y="561"/>
                  </a:cubicBezTo>
                  <a:close/>
                  <a:moveTo>
                    <a:pt x="160" y="48"/>
                  </a:moveTo>
                  <a:cubicBezTo>
                    <a:pt x="98" y="48"/>
                    <a:pt x="48" y="98"/>
                    <a:pt x="48" y="160"/>
                  </a:cubicBezTo>
                  <a:cubicBezTo>
                    <a:pt x="48" y="402"/>
                    <a:pt x="48" y="402"/>
                    <a:pt x="48" y="402"/>
                  </a:cubicBezTo>
                  <a:cubicBezTo>
                    <a:pt x="48" y="463"/>
                    <a:pt x="98" y="513"/>
                    <a:pt x="160" y="513"/>
                  </a:cubicBezTo>
                  <a:cubicBezTo>
                    <a:pt x="401" y="513"/>
                    <a:pt x="401" y="513"/>
                    <a:pt x="401" y="513"/>
                  </a:cubicBezTo>
                  <a:cubicBezTo>
                    <a:pt x="463" y="513"/>
                    <a:pt x="513" y="463"/>
                    <a:pt x="513" y="402"/>
                  </a:cubicBezTo>
                  <a:cubicBezTo>
                    <a:pt x="513" y="160"/>
                    <a:pt x="513" y="160"/>
                    <a:pt x="513" y="160"/>
                  </a:cubicBezTo>
                  <a:cubicBezTo>
                    <a:pt x="513" y="98"/>
                    <a:pt x="463" y="48"/>
                    <a:pt x="401" y="48"/>
                  </a:cubicBezTo>
                  <a:lnTo>
                    <a:pt x="16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91E33B3B-BF15-4F61-A499-23CE2E23C1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8" y="3647"/>
              <a:ext cx="551" cy="551"/>
            </a:xfrm>
            <a:custGeom>
              <a:avLst/>
              <a:gdLst>
                <a:gd name="T0" fmla="*/ 144 w 287"/>
                <a:gd name="T1" fmla="*/ 287 h 287"/>
                <a:gd name="T2" fmla="*/ 0 w 287"/>
                <a:gd name="T3" fmla="*/ 144 h 287"/>
                <a:gd name="T4" fmla="*/ 144 w 287"/>
                <a:gd name="T5" fmla="*/ 0 h 287"/>
                <a:gd name="T6" fmla="*/ 287 w 287"/>
                <a:gd name="T7" fmla="*/ 144 h 287"/>
                <a:gd name="T8" fmla="*/ 144 w 287"/>
                <a:gd name="T9" fmla="*/ 287 h 287"/>
                <a:gd name="T10" fmla="*/ 144 w 287"/>
                <a:gd name="T11" fmla="*/ 48 h 287"/>
                <a:gd name="T12" fmla="*/ 48 w 287"/>
                <a:gd name="T13" fmla="*/ 144 h 287"/>
                <a:gd name="T14" fmla="*/ 144 w 287"/>
                <a:gd name="T15" fmla="*/ 239 h 287"/>
                <a:gd name="T16" fmla="*/ 239 w 287"/>
                <a:gd name="T17" fmla="*/ 144 h 287"/>
                <a:gd name="T18" fmla="*/ 144 w 287"/>
                <a:gd name="T19" fmla="*/ 4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287">
                  <a:moveTo>
                    <a:pt x="144" y="287"/>
                  </a:moveTo>
                  <a:cubicBezTo>
                    <a:pt x="64" y="287"/>
                    <a:pt x="0" y="223"/>
                    <a:pt x="0" y="144"/>
                  </a:cubicBezTo>
                  <a:cubicBezTo>
                    <a:pt x="0" y="64"/>
                    <a:pt x="64" y="0"/>
                    <a:pt x="144" y="0"/>
                  </a:cubicBezTo>
                  <a:cubicBezTo>
                    <a:pt x="223" y="0"/>
                    <a:pt x="287" y="64"/>
                    <a:pt x="287" y="144"/>
                  </a:cubicBezTo>
                  <a:cubicBezTo>
                    <a:pt x="287" y="223"/>
                    <a:pt x="223" y="287"/>
                    <a:pt x="144" y="287"/>
                  </a:cubicBezTo>
                  <a:close/>
                  <a:moveTo>
                    <a:pt x="144" y="48"/>
                  </a:moveTo>
                  <a:cubicBezTo>
                    <a:pt x="91" y="48"/>
                    <a:pt x="48" y="91"/>
                    <a:pt x="48" y="144"/>
                  </a:cubicBezTo>
                  <a:cubicBezTo>
                    <a:pt x="48" y="196"/>
                    <a:pt x="91" y="239"/>
                    <a:pt x="144" y="239"/>
                  </a:cubicBezTo>
                  <a:cubicBezTo>
                    <a:pt x="196" y="239"/>
                    <a:pt x="239" y="196"/>
                    <a:pt x="239" y="144"/>
                  </a:cubicBezTo>
                  <a:cubicBezTo>
                    <a:pt x="239" y="91"/>
                    <a:pt x="196" y="48"/>
                    <a:pt x="14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9EE6ED84-75AA-4F06-860A-EF84EDE74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5" y="3564"/>
              <a:ext cx="133" cy="1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24" name="Freeform 11">
            <a:extLst>
              <a:ext uri="{FF2B5EF4-FFF2-40B4-BE49-F238E27FC236}">
                <a16:creationId xmlns:a16="http://schemas.microsoft.com/office/drawing/2014/main" id="{F27EB9B0-8550-45FA-88B4-2D27F1EDB077}"/>
              </a:ext>
            </a:extLst>
          </p:cNvPr>
          <p:cNvSpPr>
            <a:spLocks noEditPoints="1"/>
          </p:cNvSpPr>
          <p:nvPr/>
        </p:nvSpPr>
        <p:spPr bwMode="auto">
          <a:xfrm>
            <a:off x="12345814" y="8256918"/>
            <a:ext cx="375712" cy="661552"/>
          </a:xfrm>
          <a:custGeom>
            <a:avLst/>
            <a:gdLst>
              <a:gd name="T0" fmla="*/ 718 w 1162"/>
              <a:gd name="T1" fmla="*/ 2048 h 2048"/>
              <a:gd name="T2" fmla="*/ 390 w 1162"/>
              <a:gd name="T3" fmla="*/ 2048 h 2048"/>
              <a:gd name="T4" fmla="*/ 291 w 1162"/>
              <a:gd name="T5" fmla="*/ 1949 h 2048"/>
              <a:gd name="T6" fmla="*/ 291 w 1162"/>
              <a:gd name="T7" fmla="*/ 1209 h 2048"/>
              <a:gd name="T8" fmla="*/ 99 w 1162"/>
              <a:gd name="T9" fmla="*/ 1209 h 2048"/>
              <a:gd name="T10" fmla="*/ 0 w 1162"/>
              <a:gd name="T11" fmla="*/ 1110 h 2048"/>
              <a:gd name="T12" fmla="*/ 0 w 1162"/>
              <a:gd name="T13" fmla="*/ 793 h 2048"/>
              <a:gd name="T14" fmla="*/ 99 w 1162"/>
              <a:gd name="T15" fmla="*/ 693 h 2048"/>
              <a:gd name="T16" fmla="*/ 291 w 1162"/>
              <a:gd name="T17" fmla="*/ 693 h 2048"/>
              <a:gd name="T18" fmla="*/ 291 w 1162"/>
              <a:gd name="T19" fmla="*/ 535 h 2048"/>
              <a:gd name="T20" fmla="*/ 434 w 1162"/>
              <a:gd name="T21" fmla="*/ 147 h 2048"/>
              <a:gd name="T22" fmla="*/ 813 w 1162"/>
              <a:gd name="T23" fmla="*/ 0 h 2048"/>
              <a:gd name="T24" fmla="*/ 1063 w 1162"/>
              <a:gd name="T25" fmla="*/ 0 h 2048"/>
              <a:gd name="T26" fmla="*/ 1162 w 1162"/>
              <a:gd name="T27" fmla="*/ 100 h 2048"/>
              <a:gd name="T28" fmla="*/ 1162 w 1162"/>
              <a:gd name="T29" fmla="*/ 394 h 2048"/>
              <a:gd name="T30" fmla="*/ 1063 w 1162"/>
              <a:gd name="T31" fmla="*/ 493 h 2048"/>
              <a:gd name="T32" fmla="*/ 895 w 1162"/>
              <a:gd name="T33" fmla="*/ 493 h 2048"/>
              <a:gd name="T34" fmla="*/ 827 w 1162"/>
              <a:gd name="T35" fmla="*/ 507 h 2048"/>
              <a:gd name="T36" fmla="*/ 817 w 1162"/>
              <a:gd name="T37" fmla="*/ 568 h 2048"/>
              <a:gd name="T38" fmla="*/ 817 w 1162"/>
              <a:gd name="T39" fmla="*/ 693 h 2048"/>
              <a:gd name="T40" fmla="*/ 1050 w 1162"/>
              <a:gd name="T41" fmla="*/ 693 h 2048"/>
              <a:gd name="T42" fmla="*/ 1100 w 1162"/>
              <a:gd name="T43" fmla="*/ 706 h 2048"/>
              <a:gd name="T44" fmla="*/ 1151 w 1162"/>
              <a:gd name="T45" fmla="*/ 793 h 2048"/>
              <a:gd name="T46" fmla="*/ 1151 w 1162"/>
              <a:gd name="T47" fmla="*/ 1110 h 2048"/>
              <a:gd name="T48" fmla="*/ 1051 w 1162"/>
              <a:gd name="T49" fmla="*/ 1209 h 2048"/>
              <a:gd name="T50" fmla="*/ 817 w 1162"/>
              <a:gd name="T51" fmla="*/ 1209 h 2048"/>
              <a:gd name="T52" fmla="*/ 817 w 1162"/>
              <a:gd name="T53" fmla="*/ 1949 h 2048"/>
              <a:gd name="T54" fmla="*/ 718 w 1162"/>
              <a:gd name="T55" fmla="*/ 2048 h 2048"/>
              <a:gd name="T56" fmla="*/ 411 w 1162"/>
              <a:gd name="T57" fmla="*/ 1928 h 2048"/>
              <a:gd name="T58" fmla="*/ 697 w 1162"/>
              <a:gd name="T59" fmla="*/ 1928 h 2048"/>
              <a:gd name="T60" fmla="*/ 697 w 1162"/>
              <a:gd name="T61" fmla="*/ 1155 h 2048"/>
              <a:gd name="T62" fmla="*/ 764 w 1162"/>
              <a:gd name="T63" fmla="*/ 1089 h 2048"/>
              <a:gd name="T64" fmla="*/ 1031 w 1162"/>
              <a:gd name="T65" fmla="*/ 1089 h 2048"/>
              <a:gd name="T66" fmla="*/ 1031 w 1162"/>
              <a:gd name="T67" fmla="*/ 813 h 2048"/>
              <a:gd name="T68" fmla="*/ 764 w 1162"/>
              <a:gd name="T69" fmla="*/ 813 h 2048"/>
              <a:gd name="T70" fmla="*/ 697 w 1162"/>
              <a:gd name="T71" fmla="*/ 747 h 2048"/>
              <a:gd name="T72" fmla="*/ 697 w 1162"/>
              <a:gd name="T73" fmla="*/ 568 h 2048"/>
              <a:gd name="T74" fmla="*/ 737 w 1162"/>
              <a:gd name="T75" fmla="*/ 427 h 2048"/>
              <a:gd name="T76" fmla="*/ 895 w 1162"/>
              <a:gd name="T77" fmla="*/ 373 h 2048"/>
              <a:gd name="T78" fmla="*/ 1042 w 1162"/>
              <a:gd name="T79" fmla="*/ 373 h 2048"/>
              <a:gd name="T80" fmla="*/ 1042 w 1162"/>
              <a:gd name="T81" fmla="*/ 120 h 2048"/>
              <a:gd name="T82" fmla="*/ 813 w 1162"/>
              <a:gd name="T83" fmla="*/ 120 h 2048"/>
              <a:gd name="T84" fmla="*/ 411 w 1162"/>
              <a:gd name="T85" fmla="*/ 535 h 2048"/>
              <a:gd name="T86" fmla="*/ 411 w 1162"/>
              <a:gd name="T87" fmla="*/ 747 h 2048"/>
              <a:gd name="T88" fmla="*/ 344 w 1162"/>
              <a:gd name="T89" fmla="*/ 813 h 2048"/>
              <a:gd name="T90" fmla="*/ 120 w 1162"/>
              <a:gd name="T91" fmla="*/ 813 h 2048"/>
              <a:gd name="T92" fmla="*/ 120 w 1162"/>
              <a:gd name="T93" fmla="*/ 1089 h 2048"/>
              <a:gd name="T94" fmla="*/ 344 w 1162"/>
              <a:gd name="T95" fmla="*/ 1089 h 2048"/>
              <a:gd name="T96" fmla="*/ 411 w 1162"/>
              <a:gd name="T97" fmla="*/ 1155 h 2048"/>
              <a:gd name="T98" fmla="*/ 411 w 1162"/>
              <a:gd name="T99" fmla="*/ 1928 h 2048"/>
              <a:gd name="T100" fmla="*/ 1063 w 1162"/>
              <a:gd name="T101" fmla="*/ 120 h 2048"/>
              <a:gd name="T102" fmla="*/ 1063 w 1162"/>
              <a:gd name="T103" fmla="*/ 120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62" h="2048">
                <a:moveTo>
                  <a:pt x="718" y="2048"/>
                </a:moveTo>
                <a:cubicBezTo>
                  <a:pt x="390" y="2048"/>
                  <a:pt x="390" y="2048"/>
                  <a:pt x="390" y="2048"/>
                </a:cubicBezTo>
                <a:cubicBezTo>
                  <a:pt x="335" y="2048"/>
                  <a:pt x="291" y="2003"/>
                  <a:pt x="291" y="1949"/>
                </a:cubicBezTo>
                <a:cubicBezTo>
                  <a:pt x="291" y="1209"/>
                  <a:pt x="291" y="1209"/>
                  <a:pt x="291" y="1209"/>
                </a:cubicBezTo>
                <a:cubicBezTo>
                  <a:pt x="99" y="1209"/>
                  <a:pt x="99" y="1209"/>
                  <a:pt x="99" y="1209"/>
                </a:cubicBezTo>
                <a:cubicBezTo>
                  <a:pt x="45" y="1209"/>
                  <a:pt x="0" y="1164"/>
                  <a:pt x="0" y="1110"/>
                </a:cubicBezTo>
                <a:cubicBezTo>
                  <a:pt x="0" y="793"/>
                  <a:pt x="0" y="793"/>
                  <a:pt x="0" y="793"/>
                </a:cubicBezTo>
                <a:cubicBezTo>
                  <a:pt x="0" y="738"/>
                  <a:pt x="45" y="693"/>
                  <a:pt x="99" y="693"/>
                </a:cubicBezTo>
                <a:cubicBezTo>
                  <a:pt x="291" y="693"/>
                  <a:pt x="291" y="693"/>
                  <a:pt x="291" y="693"/>
                </a:cubicBezTo>
                <a:cubicBezTo>
                  <a:pt x="291" y="535"/>
                  <a:pt x="291" y="535"/>
                  <a:pt x="291" y="535"/>
                </a:cubicBezTo>
                <a:cubicBezTo>
                  <a:pt x="291" y="377"/>
                  <a:pt x="340" y="243"/>
                  <a:pt x="434" y="147"/>
                </a:cubicBezTo>
                <a:cubicBezTo>
                  <a:pt x="528" y="51"/>
                  <a:pt x="659" y="0"/>
                  <a:pt x="813" y="0"/>
                </a:cubicBezTo>
                <a:cubicBezTo>
                  <a:pt x="1063" y="0"/>
                  <a:pt x="1063" y="0"/>
                  <a:pt x="1063" y="0"/>
                </a:cubicBezTo>
                <a:cubicBezTo>
                  <a:pt x="1118" y="0"/>
                  <a:pt x="1162" y="45"/>
                  <a:pt x="1162" y="100"/>
                </a:cubicBezTo>
                <a:cubicBezTo>
                  <a:pt x="1162" y="394"/>
                  <a:pt x="1162" y="394"/>
                  <a:pt x="1162" y="394"/>
                </a:cubicBezTo>
                <a:cubicBezTo>
                  <a:pt x="1162" y="449"/>
                  <a:pt x="1118" y="493"/>
                  <a:pt x="1063" y="493"/>
                </a:cubicBezTo>
                <a:cubicBezTo>
                  <a:pt x="895" y="493"/>
                  <a:pt x="895" y="493"/>
                  <a:pt x="895" y="493"/>
                </a:cubicBezTo>
                <a:cubicBezTo>
                  <a:pt x="843" y="493"/>
                  <a:pt x="830" y="504"/>
                  <a:pt x="827" y="507"/>
                </a:cubicBezTo>
                <a:cubicBezTo>
                  <a:pt x="823" y="512"/>
                  <a:pt x="817" y="527"/>
                  <a:pt x="817" y="568"/>
                </a:cubicBezTo>
                <a:cubicBezTo>
                  <a:pt x="817" y="693"/>
                  <a:pt x="817" y="693"/>
                  <a:pt x="817" y="693"/>
                </a:cubicBezTo>
                <a:cubicBezTo>
                  <a:pt x="1050" y="693"/>
                  <a:pt x="1050" y="693"/>
                  <a:pt x="1050" y="693"/>
                </a:cubicBezTo>
                <a:cubicBezTo>
                  <a:pt x="1068" y="693"/>
                  <a:pt x="1085" y="698"/>
                  <a:pt x="1100" y="706"/>
                </a:cubicBezTo>
                <a:cubicBezTo>
                  <a:pt x="1131" y="723"/>
                  <a:pt x="1151" y="757"/>
                  <a:pt x="1151" y="793"/>
                </a:cubicBezTo>
                <a:cubicBezTo>
                  <a:pt x="1151" y="1110"/>
                  <a:pt x="1151" y="1110"/>
                  <a:pt x="1151" y="1110"/>
                </a:cubicBezTo>
                <a:cubicBezTo>
                  <a:pt x="1151" y="1164"/>
                  <a:pt x="1106" y="1209"/>
                  <a:pt x="1051" y="1209"/>
                </a:cubicBezTo>
                <a:cubicBezTo>
                  <a:pt x="817" y="1209"/>
                  <a:pt x="817" y="1209"/>
                  <a:pt x="817" y="1209"/>
                </a:cubicBezTo>
                <a:cubicBezTo>
                  <a:pt x="817" y="1949"/>
                  <a:pt x="817" y="1949"/>
                  <a:pt x="817" y="1949"/>
                </a:cubicBezTo>
                <a:cubicBezTo>
                  <a:pt x="817" y="2003"/>
                  <a:pt x="773" y="2048"/>
                  <a:pt x="718" y="2048"/>
                </a:cubicBezTo>
                <a:close/>
                <a:moveTo>
                  <a:pt x="411" y="1928"/>
                </a:moveTo>
                <a:cubicBezTo>
                  <a:pt x="697" y="1928"/>
                  <a:pt x="697" y="1928"/>
                  <a:pt x="697" y="1928"/>
                </a:cubicBezTo>
                <a:cubicBezTo>
                  <a:pt x="697" y="1155"/>
                  <a:pt x="697" y="1155"/>
                  <a:pt x="697" y="1155"/>
                </a:cubicBezTo>
                <a:cubicBezTo>
                  <a:pt x="697" y="1119"/>
                  <a:pt x="727" y="1089"/>
                  <a:pt x="764" y="1089"/>
                </a:cubicBezTo>
                <a:cubicBezTo>
                  <a:pt x="1031" y="1089"/>
                  <a:pt x="1031" y="1089"/>
                  <a:pt x="1031" y="1089"/>
                </a:cubicBezTo>
                <a:cubicBezTo>
                  <a:pt x="1031" y="813"/>
                  <a:pt x="1031" y="813"/>
                  <a:pt x="1031" y="813"/>
                </a:cubicBezTo>
                <a:cubicBezTo>
                  <a:pt x="764" y="813"/>
                  <a:pt x="764" y="813"/>
                  <a:pt x="764" y="813"/>
                </a:cubicBezTo>
                <a:cubicBezTo>
                  <a:pt x="727" y="813"/>
                  <a:pt x="697" y="784"/>
                  <a:pt x="697" y="747"/>
                </a:cubicBezTo>
                <a:cubicBezTo>
                  <a:pt x="697" y="568"/>
                  <a:pt x="697" y="568"/>
                  <a:pt x="697" y="568"/>
                </a:cubicBezTo>
                <a:cubicBezTo>
                  <a:pt x="697" y="521"/>
                  <a:pt x="702" y="468"/>
                  <a:pt x="737" y="427"/>
                </a:cubicBezTo>
                <a:cubicBezTo>
                  <a:pt x="780" y="379"/>
                  <a:pt x="848" y="373"/>
                  <a:pt x="895" y="373"/>
                </a:cubicBezTo>
                <a:cubicBezTo>
                  <a:pt x="1042" y="373"/>
                  <a:pt x="1042" y="373"/>
                  <a:pt x="1042" y="373"/>
                </a:cubicBezTo>
                <a:cubicBezTo>
                  <a:pt x="1042" y="120"/>
                  <a:pt x="1042" y="120"/>
                  <a:pt x="1042" y="120"/>
                </a:cubicBezTo>
                <a:cubicBezTo>
                  <a:pt x="813" y="120"/>
                  <a:pt x="813" y="120"/>
                  <a:pt x="813" y="120"/>
                </a:cubicBezTo>
                <a:cubicBezTo>
                  <a:pt x="565" y="120"/>
                  <a:pt x="411" y="279"/>
                  <a:pt x="411" y="535"/>
                </a:cubicBezTo>
                <a:cubicBezTo>
                  <a:pt x="411" y="747"/>
                  <a:pt x="411" y="747"/>
                  <a:pt x="411" y="747"/>
                </a:cubicBezTo>
                <a:cubicBezTo>
                  <a:pt x="411" y="784"/>
                  <a:pt x="381" y="813"/>
                  <a:pt x="344" y="813"/>
                </a:cubicBezTo>
                <a:cubicBezTo>
                  <a:pt x="120" y="813"/>
                  <a:pt x="120" y="813"/>
                  <a:pt x="120" y="813"/>
                </a:cubicBezTo>
                <a:cubicBezTo>
                  <a:pt x="120" y="1089"/>
                  <a:pt x="120" y="1089"/>
                  <a:pt x="120" y="1089"/>
                </a:cubicBezTo>
                <a:cubicBezTo>
                  <a:pt x="344" y="1089"/>
                  <a:pt x="344" y="1089"/>
                  <a:pt x="344" y="1089"/>
                </a:cubicBezTo>
                <a:cubicBezTo>
                  <a:pt x="381" y="1089"/>
                  <a:pt x="411" y="1119"/>
                  <a:pt x="411" y="1155"/>
                </a:cubicBezTo>
                <a:lnTo>
                  <a:pt x="411" y="1928"/>
                </a:lnTo>
                <a:close/>
                <a:moveTo>
                  <a:pt x="1063" y="120"/>
                </a:moveTo>
                <a:cubicBezTo>
                  <a:pt x="1063" y="120"/>
                  <a:pt x="1063" y="120"/>
                  <a:pt x="1063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5" name="Freeform 15">
            <a:extLst>
              <a:ext uri="{FF2B5EF4-FFF2-40B4-BE49-F238E27FC236}">
                <a16:creationId xmlns:a16="http://schemas.microsoft.com/office/drawing/2014/main" id="{53AC9856-2887-4DA1-BD9E-9426D576DB9D}"/>
              </a:ext>
            </a:extLst>
          </p:cNvPr>
          <p:cNvSpPr>
            <a:spLocks noEditPoints="1"/>
          </p:cNvSpPr>
          <p:nvPr/>
        </p:nvSpPr>
        <p:spPr bwMode="auto">
          <a:xfrm>
            <a:off x="15262837" y="8374657"/>
            <a:ext cx="590233" cy="480825"/>
          </a:xfrm>
          <a:custGeom>
            <a:avLst/>
            <a:gdLst>
              <a:gd name="T0" fmla="*/ 2037 w 2051"/>
              <a:gd name="T1" fmla="*/ 191 h 1670"/>
              <a:gd name="T2" fmla="*/ 1996 w 2051"/>
              <a:gd name="T3" fmla="*/ 180 h 1670"/>
              <a:gd name="T4" fmla="*/ 1926 w 2051"/>
              <a:gd name="T5" fmla="*/ 205 h 1670"/>
              <a:gd name="T6" fmla="*/ 2013 w 2051"/>
              <a:gd name="T7" fmla="*/ 56 h 1670"/>
              <a:gd name="T8" fmla="*/ 2006 w 2051"/>
              <a:gd name="T9" fmla="*/ 14 h 1670"/>
              <a:gd name="T10" fmla="*/ 1964 w 2051"/>
              <a:gd name="T11" fmla="*/ 7 h 1670"/>
              <a:gd name="T12" fmla="*/ 1715 w 2051"/>
              <a:gd name="T13" fmla="*/ 104 h 1670"/>
              <a:gd name="T14" fmla="*/ 1708 w 2051"/>
              <a:gd name="T15" fmla="*/ 104 h 1670"/>
              <a:gd name="T16" fmla="*/ 1419 w 2051"/>
              <a:gd name="T17" fmla="*/ 3 h 1670"/>
              <a:gd name="T18" fmla="*/ 975 w 2051"/>
              <a:gd name="T19" fmla="*/ 469 h 1670"/>
              <a:gd name="T20" fmla="*/ 975 w 2051"/>
              <a:gd name="T21" fmla="*/ 482 h 1670"/>
              <a:gd name="T22" fmla="*/ 201 w 2051"/>
              <a:gd name="T23" fmla="*/ 83 h 1670"/>
              <a:gd name="T24" fmla="*/ 166 w 2051"/>
              <a:gd name="T25" fmla="*/ 49 h 1670"/>
              <a:gd name="T26" fmla="*/ 146 w 2051"/>
              <a:gd name="T27" fmla="*/ 90 h 1670"/>
              <a:gd name="T28" fmla="*/ 246 w 2051"/>
              <a:gd name="T29" fmla="*/ 659 h 1670"/>
              <a:gd name="T30" fmla="*/ 104 w 2051"/>
              <a:gd name="T31" fmla="*/ 597 h 1670"/>
              <a:gd name="T32" fmla="*/ 55 w 2051"/>
              <a:gd name="T33" fmla="*/ 594 h 1670"/>
              <a:gd name="T34" fmla="*/ 38 w 2051"/>
              <a:gd name="T35" fmla="*/ 639 h 1670"/>
              <a:gd name="T36" fmla="*/ 340 w 2051"/>
              <a:gd name="T37" fmla="*/ 1014 h 1670"/>
              <a:gd name="T38" fmla="*/ 173 w 2051"/>
              <a:gd name="T39" fmla="*/ 972 h 1670"/>
              <a:gd name="T40" fmla="*/ 125 w 2051"/>
              <a:gd name="T41" fmla="*/ 975 h 1670"/>
              <a:gd name="T42" fmla="*/ 111 w 2051"/>
              <a:gd name="T43" fmla="*/ 1021 h 1670"/>
              <a:gd name="T44" fmla="*/ 489 w 2051"/>
              <a:gd name="T45" fmla="*/ 1316 h 1670"/>
              <a:gd name="T46" fmla="*/ 52 w 2051"/>
              <a:gd name="T47" fmla="*/ 1427 h 1670"/>
              <a:gd name="T48" fmla="*/ 7 w 2051"/>
              <a:gd name="T49" fmla="*/ 1458 h 1670"/>
              <a:gd name="T50" fmla="*/ 21 w 2051"/>
              <a:gd name="T51" fmla="*/ 1510 h 1670"/>
              <a:gd name="T52" fmla="*/ 767 w 2051"/>
              <a:gd name="T53" fmla="*/ 1670 h 1670"/>
              <a:gd name="T54" fmla="*/ 1878 w 2051"/>
              <a:gd name="T55" fmla="*/ 455 h 1670"/>
              <a:gd name="T56" fmla="*/ 1878 w 2051"/>
              <a:gd name="T57" fmla="*/ 444 h 1670"/>
              <a:gd name="T58" fmla="*/ 2048 w 2051"/>
              <a:gd name="T59" fmla="*/ 233 h 1670"/>
              <a:gd name="T60" fmla="*/ 2037 w 2051"/>
              <a:gd name="T61" fmla="*/ 191 h 1670"/>
              <a:gd name="T62" fmla="*/ 1829 w 2051"/>
              <a:gd name="T63" fmla="*/ 389 h 1670"/>
              <a:gd name="T64" fmla="*/ 1808 w 2051"/>
              <a:gd name="T65" fmla="*/ 396 h 1670"/>
              <a:gd name="T66" fmla="*/ 1808 w 2051"/>
              <a:gd name="T67" fmla="*/ 455 h 1670"/>
              <a:gd name="T68" fmla="*/ 767 w 2051"/>
              <a:gd name="T69" fmla="*/ 1600 h 1670"/>
              <a:gd name="T70" fmla="*/ 125 w 2051"/>
              <a:gd name="T71" fmla="*/ 1493 h 1670"/>
              <a:gd name="T72" fmla="*/ 611 w 2051"/>
              <a:gd name="T73" fmla="*/ 1316 h 1670"/>
              <a:gd name="T74" fmla="*/ 697 w 2051"/>
              <a:gd name="T75" fmla="*/ 1253 h 1670"/>
              <a:gd name="T76" fmla="*/ 593 w 2051"/>
              <a:gd name="T77" fmla="*/ 1253 h 1670"/>
              <a:gd name="T78" fmla="*/ 205 w 2051"/>
              <a:gd name="T79" fmla="*/ 1066 h 1670"/>
              <a:gd name="T80" fmla="*/ 406 w 2051"/>
              <a:gd name="T81" fmla="*/ 1083 h 1670"/>
              <a:gd name="T82" fmla="*/ 489 w 2051"/>
              <a:gd name="T83" fmla="*/ 1080 h 1670"/>
              <a:gd name="T84" fmla="*/ 500 w 2051"/>
              <a:gd name="T85" fmla="*/ 1010 h 1670"/>
              <a:gd name="T86" fmla="*/ 135 w 2051"/>
              <a:gd name="T87" fmla="*/ 694 h 1670"/>
              <a:gd name="T88" fmla="*/ 350 w 2051"/>
              <a:gd name="T89" fmla="*/ 732 h 1670"/>
              <a:gd name="T90" fmla="*/ 458 w 2051"/>
              <a:gd name="T91" fmla="*/ 732 h 1670"/>
              <a:gd name="T92" fmla="*/ 371 w 2051"/>
              <a:gd name="T93" fmla="*/ 670 h 1670"/>
              <a:gd name="T94" fmla="*/ 187 w 2051"/>
              <a:gd name="T95" fmla="*/ 170 h 1670"/>
              <a:gd name="T96" fmla="*/ 1003 w 2051"/>
              <a:gd name="T97" fmla="*/ 559 h 1670"/>
              <a:gd name="T98" fmla="*/ 1045 w 2051"/>
              <a:gd name="T99" fmla="*/ 566 h 1670"/>
              <a:gd name="T100" fmla="*/ 1045 w 2051"/>
              <a:gd name="T101" fmla="*/ 469 h 1670"/>
              <a:gd name="T102" fmla="*/ 1420 w 2051"/>
              <a:gd name="T103" fmla="*/ 73 h 1670"/>
              <a:gd name="T104" fmla="*/ 1669 w 2051"/>
              <a:gd name="T105" fmla="*/ 163 h 1670"/>
              <a:gd name="T106" fmla="*/ 1732 w 2051"/>
              <a:gd name="T107" fmla="*/ 170 h 1670"/>
              <a:gd name="T108" fmla="*/ 1916 w 2051"/>
              <a:gd name="T109" fmla="*/ 101 h 1670"/>
              <a:gd name="T110" fmla="*/ 1787 w 2051"/>
              <a:gd name="T111" fmla="*/ 246 h 1670"/>
              <a:gd name="T112" fmla="*/ 1777 w 2051"/>
              <a:gd name="T113" fmla="*/ 295 h 1670"/>
              <a:gd name="T114" fmla="*/ 1822 w 2051"/>
              <a:gd name="T115" fmla="*/ 312 h 1670"/>
              <a:gd name="T116" fmla="*/ 1958 w 2051"/>
              <a:gd name="T117" fmla="*/ 267 h 1670"/>
              <a:gd name="T118" fmla="*/ 1829 w 2051"/>
              <a:gd name="T119" fmla="*/ 389 h 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51" h="1670">
                <a:moveTo>
                  <a:pt x="2037" y="191"/>
                </a:moveTo>
                <a:cubicBezTo>
                  <a:pt x="2027" y="180"/>
                  <a:pt x="2010" y="177"/>
                  <a:pt x="1996" y="180"/>
                </a:cubicBezTo>
                <a:cubicBezTo>
                  <a:pt x="1926" y="205"/>
                  <a:pt x="1926" y="205"/>
                  <a:pt x="1926" y="205"/>
                </a:cubicBezTo>
                <a:cubicBezTo>
                  <a:pt x="1968" y="156"/>
                  <a:pt x="1996" y="104"/>
                  <a:pt x="2013" y="56"/>
                </a:cubicBezTo>
                <a:cubicBezTo>
                  <a:pt x="2020" y="38"/>
                  <a:pt x="2017" y="24"/>
                  <a:pt x="2006" y="14"/>
                </a:cubicBezTo>
                <a:cubicBezTo>
                  <a:pt x="1996" y="3"/>
                  <a:pt x="1978" y="0"/>
                  <a:pt x="1964" y="7"/>
                </a:cubicBezTo>
                <a:cubicBezTo>
                  <a:pt x="1867" y="49"/>
                  <a:pt x="1784" y="83"/>
                  <a:pt x="1715" y="104"/>
                </a:cubicBezTo>
                <a:cubicBezTo>
                  <a:pt x="1715" y="108"/>
                  <a:pt x="1711" y="104"/>
                  <a:pt x="1708" y="104"/>
                </a:cubicBezTo>
                <a:cubicBezTo>
                  <a:pt x="1652" y="73"/>
                  <a:pt x="1517" y="3"/>
                  <a:pt x="1419" y="3"/>
                </a:cubicBezTo>
                <a:cubicBezTo>
                  <a:pt x="1173" y="7"/>
                  <a:pt x="975" y="215"/>
                  <a:pt x="975" y="469"/>
                </a:cubicBezTo>
                <a:cubicBezTo>
                  <a:pt x="975" y="482"/>
                  <a:pt x="975" y="482"/>
                  <a:pt x="975" y="482"/>
                </a:cubicBezTo>
                <a:cubicBezTo>
                  <a:pt x="614" y="413"/>
                  <a:pt x="416" y="309"/>
                  <a:pt x="201" y="83"/>
                </a:cubicBezTo>
                <a:cubicBezTo>
                  <a:pt x="166" y="49"/>
                  <a:pt x="166" y="49"/>
                  <a:pt x="166" y="49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28" y="316"/>
                  <a:pt x="111" y="521"/>
                  <a:pt x="246" y="659"/>
                </a:cubicBezTo>
                <a:cubicBezTo>
                  <a:pt x="184" y="649"/>
                  <a:pt x="142" y="628"/>
                  <a:pt x="104" y="597"/>
                </a:cubicBezTo>
                <a:cubicBezTo>
                  <a:pt x="90" y="587"/>
                  <a:pt x="73" y="583"/>
                  <a:pt x="55" y="594"/>
                </a:cubicBezTo>
                <a:cubicBezTo>
                  <a:pt x="41" y="600"/>
                  <a:pt x="34" y="621"/>
                  <a:pt x="38" y="639"/>
                </a:cubicBezTo>
                <a:cubicBezTo>
                  <a:pt x="87" y="802"/>
                  <a:pt x="208" y="934"/>
                  <a:pt x="340" y="1014"/>
                </a:cubicBezTo>
                <a:cubicBezTo>
                  <a:pt x="277" y="1014"/>
                  <a:pt x="225" y="1007"/>
                  <a:pt x="173" y="972"/>
                </a:cubicBezTo>
                <a:cubicBezTo>
                  <a:pt x="159" y="965"/>
                  <a:pt x="139" y="965"/>
                  <a:pt x="125" y="975"/>
                </a:cubicBezTo>
                <a:cubicBezTo>
                  <a:pt x="111" y="986"/>
                  <a:pt x="104" y="1003"/>
                  <a:pt x="111" y="1021"/>
                </a:cubicBezTo>
                <a:cubicBezTo>
                  <a:pt x="173" y="1198"/>
                  <a:pt x="295" y="1291"/>
                  <a:pt x="489" y="1316"/>
                </a:cubicBezTo>
                <a:cubicBezTo>
                  <a:pt x="389" y="1375"/>
                  <a:pt x="257" y="1423"/>
                  <a:pt x="52" y="1427"/>
                </a:cubicBezTo>
                <a:cubicBezTo>
                  <a:pt x="31" y="1427"/>
                  <a:pt x="14" y="1441"/>
                  <a:pt x="7" y="1458"/>
                </a:cubicBezTo>
                <a:cubicBezTo>
                  <a:pt x="0" y="1479"/>
                  <a:pt x="7" y="1496"/>
                  <a:pt x="21" y="1510"/>
                </a:cubicBezTo>
                <a:cubicBezTo>
                  <a:pt x="146" y="1611"/>
                  <a:pt x="423" y="1670"/>
                  <a:pt x="767" y="1670"/>
                </a:cubicBezTo>
                <a:cubicBezTo>
                  <a:pt x="1378" y="1670"/>
                  <a:pt x="1878" y="1125"/>
                  <a:pt x="1878" y="455"/>
                </a:cubicBezTo>
                <a:cubicBezTo>
                  <a:pt x="1878" y="444"/>
                  <a:pt x="1878" y="444"/>
                  <a:pt x="1878" y="444"/>
                </a:cubicBezTo>
                <a:cubicBezTo>
                  <a:pt x="1954" y="406"/>
                  <a:pt x="2017" y="333"/>
                  <a:pt x="2048" y="233"/>
                </a:cubicBezTo>
                <a:cubicBezTo>
                  <a:pt x="2051" y="219"/>
                  <a:pt x="2048" y="201"/>
                  <a:pt x="2037" y="191"/>
                </a:cubicBezTo>
                <a:close/>
                <a:moveTo>
                  <a:pt x="1829" y="389"/>
                </a:moveTo>
                <a:cubicBezTo>
                  <a:pt x="1808" y="396"/>
                  <a:pt x="1808" y="396"/>
                  <a:pt x="1808" y="396"/>
                </a:cubicBezTo>
                <a:cubicBezTo>
                  <a:pt x="1808" y="455"/>
                  <a:pt x="1808" y="455"/>
                  <a:pt x="1808" y="455"/>
                </a:cubicBezTo>
                <a:cubicBezTo>
                  <a:pt x="1808" y="1086"/>
                  <a:pt x="1340" y="1600"/>
                  <a:pt x="767" y="1600"/>
                </a:cubicBezTo>
                <a:cubicBezTo>
                  <a:pt x="451" y="1600"/>
                  <a:pt x="239" y="1548"/>
                  <a:pt x="125" y="1493"/>
                </a:cubicBezTo>
                <a:cubicBezTo>
                  <a:pt x="364" y="1475"/>
                  <a:pt x="503" y="1399"/>
                  <a:pt x="611" y="1316"/>
                </a:cubicBezTo>
                <a:cubicBezTo>
                  <a:pt x="697" y="1253"/>
                  <a:pt x="697" y="1253"/>
                  <a:pt x="697" y="1253"/>
                </a:cubicBezTo>
                <a:cubicBezTo>
                  <a:pt x="593" y="1253"/>
                  <a:pt x="593" y="1253"/>
                  <a:pt x="593" y="1253"/>
                </a:cubicBezTo>
                <a:cubicBezTo>
                  <a:pt x="395" y="1253"/>
                  <a:pt x="274" y="1198"/>
                  <a:pt x="205" y="1066"/>
                </a:cubicBezTo>
                <a:cubicBezTo>
                  <a:pt x="267" y="1086"/>
                  <a:pt x="333" y="1086"/>
                  <a:pt x="406" y="1083"/>
                </a:cubicBezTo>
                <a:cubicBezTo>
                  <a:pt x="434" y="1080"/>
                  <a:pt x="461" y="1080"/>
                  <a:pt x="489" y="1080"/>
                </a:cubicBezTo>
                <a:cubicBezTo>
                  <a:pt x="500" y="1010"/>
                  <a:pt x="500" y="1010"/>
                  <a:pt x="500" y="1010"/>
                </a:cubicBezTo>
                <a:cubicBezTo>
                  <a:pt x="368" y="972"/>
                  <a:pt x="212" y="854"/>
                  <a:pt x="135" y="694"/>
                </a:cubicBezTo>
                <a:cubicBezTo>
                  <a:pt x="205" y="725"/>
                  <a:pt x="281" y="732"/>
                  <a:pt x="350" y="732"/>
                </a:cubicBezTo>
                <a:cubicBezTo>
                  <a:pt x="458" y="732"/>
                  <a:pt x="458" y="732"/>
                  <a:pt x="458" y="732"/>
                </a:cubicBezTo>
                <a:cubicBezTo>
                  <a:pt x="371" y="670"/>
                  <a:pt x="371" y="670"/>
                  <a:pt x="371" y="670"/>
                </a:cubicBezTo>
                <a:cubicBezTo>
                  <a:pt x="298" y="618"/>
                  <a:pt x="83" y="434"/>
                  <a:pt x="187" y="170"/>
                </a:cubicBezTo>
                <a:cubicBezTo>
                  <a:pt x="409" y="389"/>
                  <a:pt x="621" y="489"/>
                  <a:pt x="1003" y="559"/>
                </a:cubicBezTo>
                <a:cubicBezTo>
                  <a:pt x="1045" y="566"/>
                  <a:pt x="1045" y="566"/>
                  <a:pt x="1045" y="566"/>
                </a:cubicBezTo>
                <a:cubicBezTo>
                  <a:pt x="1045" y="469"/>
                  <a:pt x="1045" y="469"/>
                  <a:pt x="1045" y="469"/>
                </a:cubicBezTo>
                <a:cubicBezTo>
                  <a:pt x="1045" y="253"/>
                  <a:pt x="1211" y="76"/>
                  <a:pt x="1420" y="73"/>
                </a:cubicBezTo>
                <a:cubicBezTo>
                  <a:pt x="1499" y="69"/>
                  <a:pt x="1631" y="142"/>
                  <a:pt x="1669" y="163"/>
                </a:cubicBezTo>
                <a:cubicBezTo>
                  <a:pt x="1690" y="174"/>
                  <a:pt x="1711" y="177"/>
                  <a:pt x="1732" y="170"/>
                </a:cubicBezTo>
                <a:cubicBezTo>
                  <a:pt x="1784" y="153"/>
                  <a:pt x="1846" y="128"/>
                  <a:pt x="1916" y="101"/>
                </a:cubicBezTo>
                <a:cubicBezTo>
                  <a:pt x="1885" y="153"/>
                  <a:pt x="1843" y="201"/>
                  <a:pt x="1787" y="246"/>
                </a:cubicBezTo>
                <a:cubicBezTo>
                  <a:pt x="1774" y="257"/>
                  <a:pt x="1770" y="278"/>
                  <a:pt x="1777" y="295"/>
                </a:cubicBezTo>
                <a:cubicBezTo>
                  <a:pt x="1784" y="312"/>
                  <a:pt x="1805" y="319"/>
                  <a:pt x="1822" y="312"/>
                </a:cubicBezTo>
                <a:cubicBezTo>
                  <a:pt x="1958" y="267"/>
                  <a:pt x="1958" y="267"/>
                  <a:pt x="1958" y="267"/>
                </a:cubicBezTo>
                <a:cubicBezTo>
                  <a:pt x="1933" y="312"/>
                  <a:pt x="1895" y="364"/>
                  <a:pt x="1829" y="38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6" name="Group 18">
            <a:extLst>
              <a:ext uri="{FF2B5EF4-FFF2-40B4-BE49-F238E27FC236}">
                <a16:creationId xmlns:a16="http://schemas.microsoft.com/office/drawing/2014/main" id="{46C6DB04-2E26-48B6-8E84-9B1FBA4EE7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694925" y="8368997"/>
            <a:ext cx="634617" cy="480825"/>
            <a:chOff x="5751" y="2825"/>
            <a:chExt cx="3916" cy="2967"/>
          </a:xfrm>
          <a:solidFill>
            <a:schemeClr val="bg1"/>
          </a:solidFill>
        </p:grpSpPr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04E586FF-6C48-4659-B3FC-19D7A4E04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" y="3632"/>
              <a:ext cx="1183" cy="1265"/>
            </a:xfrm>
            <a:custGeom>
              <a:avLst/>
              <a:gdLst>
                <a:gd name="T0" fmla="*/ 575 w 619"/>
                <a:gd name="T1" fmla="*/ 262 h 661"/>
                <a:gd name="T2" fmla="*/ 123 w 619"/>
                <a:gd name="T3" fmla="*/ 14 h 661"/>
                <a:gd name="T4" fmla="*/ 41 w 619"/>
                <a:gd name="T5" fmla="*/ 16 h 661"/>
                <a:gd name="T6" fmla="*/ 0 w 619"/>
                <a:gd name="T7" fmla="*/ 87 h 661"/>
                <a:gd name="T8" fmla="*/ 0 w 619"/>
                <a:gd name="T9" fmla="*/ 578 h 661"/>
                <a:gd name="T10" fmla="*/ 40 w 619"/>
                <a:gd name="T11" fmla="*/ 650 h 661"/>
                <a:gd name="T12" fmla="*/ 83 w 619"/>
                <a:gd name="T13" fmla="*/ 661 h 661"/>
                <a:gd name="T14" fmla="*/ 122 w 619"/>
                <a:gd name="T15" fmla="*/ 651 h 661"/>
                <a:gd name="T16" fmla="*/ 575 w 619"/>
                <a:gd name="T17" fmla="*/ 408 h 661"/>
                <a:gd name="T18" fmla="*/ 618 w 619"/>
                <a:gd name="T19" fmla="*/ 335 h 661"/>
                <a:gd name="T20" fmla="*/ 575 w 619"/>
                <a:gd name="T21" fmla="*/ 262 h 661"/>
                <a:gd name="T22" fmla="*/ 120 w 619"/>
                <a:gd name="T23" fmla="*/ 516 h 661"/>
                <a:gd name="T24" fmla="*/ 120 w 619"/>
                <a:gd name="T25" fmla="*/ 150 h 661"/>
                <a:gd name="T26" fmla="*/ 458 w 619"/>
                <a:gd name="T27" fmla="*/ 335 h 661"/>
                <a:gd name="T28" fmla="*/ 120 w 619"/>
                <a:gd name="T29" fmla="*/ 516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9" h="661">
                  <a:moveTo>
                    <a:pt x="575" y="262"/>
                  </a:moveTo>
                  <a:cubicBezTo>
                    <a:pt x="123" y="14"/>
                    <a:pt x="123" y="14"/>
                    <a:pt x="123" y="14"/>
                  </a:cubicBezTo>
                  <a:cubicBezTo>
                    <a:pt x="97" y="0"/>
                    <a:pt x="66" y="1"/>
                    <a:pt x="41" y="16"/>
                  </a:cubicBezTo>
                  <a:cubicBezTo>
                    <a:pt x="15" y="31"/>
                    <a:pt x="0" y="58"/>
                    <a:pt x="0" y="87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608"/>
                    <a:pt x="15" y="634"/>
                    <a:pt x="40" y="650"/>
                  </a:cubicBezTo>
                  <a:cubicBezTo>
                    <a:pt x="53" y="657"/>
                    <a:pt x="68" y="661"/>
                    <a:pt x="83" y="661"/>
                  </a:cubicBezTo>
                  <a:cubicBezTo>
                    <a:pt x="96" y="661"/>
                    <a:pt x="110" y="658"/>
                    <a:pt x="122" y="651"/>
                  </a:cubicBezTo>
                  <a:cubicBezTo>
                    <a:pt x="575" y="408"/>
                    <a:pt x="575" y="408"/>
                    <a:pt x="575" y="408"/>
                  </a:cubicBezTo>
                  <a:cubicBezTo>
                    <a:pt x="602" y="394"/>
                    <a:pt x="618" y="366"/>
                    <a:pt x="618" y="335"/>
                  </a:cubicBezTo>
                  <a:cubicBezTo>
                    <a:pt x="619" y="305"/>
                    <a:pt x="602" y="277"/>
                    <a:pt x="575" y="262"/>
                  </a:cubicBezTo>
                  <a:close/>
                  <a:moveTo>
                    <a:pt x="120" y="516"/>
                  </a:moveTo>
                  <a:cubicBezTo>
                    <a:pt x="120" y="150"/>
                    <a:pt x="120" y="150"/>
                    <a:pt x="120" y="150"/>
                  </a:cubicBezTo>
                  <a:cubicBezTo>
                    <a:pt x="458" y="335"/>
                    <a:pt x="458" y="335"/>
                    <a:pt x="458" y="335"/>
                  </a:cubicBezTo>
                  <a:lnTo>
                    <a:pt x="120" y="5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84D97D12-A5D5-4D81-A394-1952646279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1" y="2825"/>
              <a:ext cx="3916" cy="2967"/>
            </a:xfrm>
            <a:custGeom>
              <a:avLst/>
              <a:gdLst>
                <a:gd name="T0" fmla="*/ 2033 w 2048"/>
                <a:gd name="T1" fmla="*/ 366 h 1551"/>
                <a:gd name="T2" fmla="*/ 2033 w 2048"/>
                <a:gd name="T3" fmla="*/ 365 h 1551"/>
                <a:gd name="T4" fmla="*/ 1943 w 2048"/>
                <a:gd name="T5" fmla="*/ 127 h 1551"/>
                <a:gd name="T6" fmla="*/ 1722 w 2048"/>
                <a:gd name="T7" fmla="*/ 24 h 1551"/>
                <a:gd name="T8" fmla="*/ 1712 w 2048"/>
                <a:gd name="T9" fmla="*/ 23 h 1551"/>
                <a:gd name="T10" fmla="*/ 1708 w 2048"/>
                <a:gd name="T11" fmla="*/ 22 h 1551"/>
                <a:gd name="T12" fmla="*/ 1024 w 2048"/>
                <a:gd name="T13" fmla="*/ 0 h 1551"/>
                <a:gd name="T14" fmla="*/ 1024 w 2048"/>
                <a:gd name="T15" fmla="*/ 0 h 1551"/>
                <a:gd name="T16" fmla="*/ 1024 w 2048"/>
                <a:gd name="T17" fmla="*/ 0 h 1551"/>
                <a:gd name="T18" fmla="*/ 337 w 2048"/>
                <a:gd name="T19" fmla="*/ 22 h 1551"/>
                <a:gd name="T20" fmla="*/ 334 w 2048"/>
                <a:gd name="T21" fmla="*/ 23 h 1551"/>
                <a:gd name="T22" fmla="*/ 324 w 2048"/>
                <a:gd name="T23" fmla="*/ 24 h 1551"/>
                <a:gd name="T24" fmla="*/ 105 w 2048"/>
                <a:gd name="T25" fmla="*/ 131 h 1551"/>
                <a:gd name="T26" fmla="*/ 15 w 2048"/>
                <a:gd name="T27" fmla="*/ 364 h 1551"/>
                <a:gd name="T28" fmla="*/ 15 w 2048"/>
                <a:gd name="T29" fmla="*/ 366 h 1551"/>
                <a:gd name="T30" fmla="*/ 0 w 2048"/>
                <a:gd name="T31" fmla="*/ 700 h 1551"/>
                <a:gd name="T32" fmla="*/ 0 w 2048"/>
                <a:gd name="T33" fmla="*/ 853 h 1551"/>
                <a:gd name="T34" fmla="*/ 15 w 2048"/>
                <a:gd name="T35" fmla="*/ 1188 h 1551"/>
                <a:gd name="T36" fmla="*/ 15 w 2048"/>
                <a:gd name="T37" fmla="*/ 1189 h 1551"/>
                <a:gd name="T38" fmla="*/ 105 w 2048"/>
                <a:gd name="T39" fmla="*/ 1423 h 1551"/>
                <a:gd name="T40" fmla="*/ 333 w 2048"/>
                <a:gd name="T41" fmla="*/ 1525 h 1551"/>
                <a:gd name="T42" fmla="*/ 354 w 2048"/>
                <a:gd name="T43" fmla="*/ 1528 h 1551"/>
                <a:gd name="T44" fmla="*/ 358 w 2048"/>
                <a:gd name="T45" fmla="*/ 1529 h 1551"/>
                <a:gd name="T46" fmla="*/ 1026 w 2048"/>
                <a:gd name="T47" fmla="*/ 1551 h 1551"/>
                <a:gd name="T48" fmla="*/ 1026 w 2048"/>
                <a:gd name="T49" fmla="*/ 1551 h 1551"/>
                <a:gd name="T50" fmla="*/ 1027 w 2048"/>
                <a:gd name="T51" fmla="*/ 1551 h 1551"/>
                <a:gd name="T52" fmla="*/ 1711 w 2048"/>
                <a:gd name="T53" fmla="*/ 1529 h 1551"/>
                <a:gd name="T54" fmla="*/ 1714 w 2048"/>
                <a:gd name="T55" fmla="*/ 1528 h 1551"/>
                <a:gd name="T56" fmla="*/ 1726 w 2048"/>
                <a:gd name="T57" fmla="*/ 1527 h 1551"/>
                <a:gd name="T58" fmla="*/ 1943 w 2048"/>
                <a:gd name="T59" fmla="*/ 1423 h 1551"/>
                <a:gd name="T60" fmla="*/ 2033 w 2048"/>
                <a:gd name="T61" fmla="*/ 1190 h 1551"/>
                <a:gd name="T62" fmla="*/ 2033 w 2048"/>
                <a:gd name="T63" fmla="*/ 1188 h 1551"/>
                <a:gd name="T64" fmla="*/ 2048 w 2048"/>
                <a:gd name="T65" fmla="*/ 853 h 1551"/>
                <a:gd name="T66" fmla="*/ 2048 w 2048"/>
                <a:gd name="T67" fmla="*/ 700 h 1551"/>
                <a:gd name="T68" fmla="*/ 2033 w 2048"/>
                <a:gd name="T69" fmla="*/ 366 h 1551"/>
                <a:gd name="T70" fmla="*/ 1928 w 2048"/>
                <a:gd name="T71" fmla="*/ 853 h 1551"/>
                <a:gd name="T72" fmla="*/ 1913 w 2048"/>
                <a:gd name="T73" fmla="*/ 1176 h 1551"/>
                <a:gd name="T74" fmla="*/ 1855 w 2048"/>
                <a:gd name="T75" fmla="*/ 1342 h 1551"/>
                <a:gd name="T76" fmla="*/ 1713 w 2048"/>
                <a:gd name="T77" fmla="*/ 1408 h 1551"/>
                <a:gd name="T78" fmla="*/ 1700 w 2048"/>
                <a:gd name="T79" fmla="*/ 1409 h 1551"/>
                <a:gd name="T80" fmla="*/ 1027 w 2048"/>
                <a:gd name="T81" fmla="*/ 1431 h 1551"/>
                <a:gd name="T82" fmla="*/ 372 w 2048"/>
                <a:gd name="T83" fmla="*/ 1409 h 1551"/>
                <a:gd name="T84" fmla="*/ 347 w 2048"/>
                <a:gd name="T85" fmla="*/ 1406 h 1551"/>
                <a:gd name="T86" fmla="*/ 193 w 2048"/>
                <a:gd name="T87" fmla="*/ 1342 h 1551"/>
                <a:gd name="T88" fmla="*/ 192 w 2048"/>
                <a:gd name="T89" fmla="*/ 1341 h 1551"/>
                <a:gd name="T90" fmla="*/ 135 w 2048"/>
                <a:gd name="T91" fmla="*/ 1176 h 1551"/>
                <a:gd name="T92" fmla="*/ 120 w 2048"/>
                <a:gd name="T93" fmla="*/ 853 h 1551"/>
                <a:gd name="T94" fmla="*/ 120 w 2048"/>
                <a:gd name="T95" fmla="*/ 700 h 1551"/>
                <a:gd name="T96" fmla="*/ 135 w 2048"/>
                <a:gd name="T97" fmla="*/ 378 h 1551"/>
                <a:gd name="T98" fmla="*/ 193 w 2048"/>
                <a:gd name="T99" fmla="*/ 212 h 1551"/>
                <a:gd name="T100" fmla="*/ 338 w 2048"/>
                <a:gd name="T101" fmla="*/ 143 h 1551"/>
                <a:gd name="T102" fmla="*/ 348 w 2048"/>
                <a:gd name="T103" fmla="*/ 142 h 1551"/>
                <a:gd name="T104" fmla="*/ 1024 w 2048"/>
                <a:gd name="T105" fmla="*/ 120 h 1551"/>
                <a:gd name="T106" fmla="*/ 1698 w 2048"/>
                <a:gd name="T107" fmla="*/ 142 h 1551"/>
                <a:gd name="T108" fmla="*/ 1708 w 2048"/>
                <a:gd name="T109" fmla="*/ 143 h 1551"/>
                <a:gd name="T110" fmla="*/ 1855 w 2048"/>
                <a:gd name="T111" fmla="*/ 210 h 1551"/>
                <a:gd name="T112" fmla="*/ 1856 w 2048"/>
                <a:gd name="T113" fmla="*/ 210 h 1551"/>
                <a:gd name="T114" fmla="*/ 1913 w 2048"/>
                <a:gd name="T115" fmla="*/ 377 h 1551"/>
                <a:gd name="T116" fmla="*/ 1928 w 2048"/>
                <a:gd name="T117" fmla="*/ 700 h 1551"/>
                <a:gd name="T118" fmla="*/ 1928 w 2048"/>
                <a:gd name="T119" fmla="*/ 853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48" h="1551">
                  <a:moveTo>
                    <a:pt x="2033" y="366"/>
                  </a:moveTo>
                  <a:cubicBezTo>
                    <a:pt x="2033" y="365"/>
                    <a:pt x="2033" y="365"/>
                    <a:pt x="2033" y="365"/>
                  </a:cubicBezTo>
                  <a:cubicBezTo>
                    <a:pt x="2031" y="349"/>
                    <a:pt x="2014" y="202"/>
                    <a:pt x="1943" y="127"/>
                  </a:cubicBezTo>
                  <a:cubicBezTo>
                    <a:pt x="1860" y="40"/>
                    <a:pt x="1767" y="29"/>
                    <a:pt x="1722" y="24"/>
                  </a:cubicBezTo>
                  <a:cubicBezTo>
                    <a:pt x="1718" y="24"/>
                    <a:pt x="1715" y="23"/>
                    <a:pt x="1712" y="23"/>
                  </a:cubicBezTo>
                  <a:cubicBezTo>
                    <a:pt x="1708" y="22"/>
                    <a:pt x="1708" y="22"/>
                    <a:pt x="1708" y="22"/>
                  </a:cubicBezTo>
                  <a:cubicBezTo>
                    <a:pt x="1437" y="3"/>
                    <a:pt x="1028" y="0"/>
                    <a:pt x="1024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20" y="0"/>
                    <a:pt x="611" y="3"/>
                    <a:pt x="337" y="22"/>
                  </a:cubicBezTo>
                  <a:cubicBezTo>
                    <a:pt x="334" y="23"/>
                    <a:pt x="334" y="23"/>
                    <a:pt x="334" y="23"/>
                  </a:cubicBezTo>
                  <a:cubicBezTo>
                    <a:pt x="331" y="23"/>
                    <a:pt x="328" y="24"/>
                    <a:pt x="324" y="24"/>
                  </a:cubicBezTo>
                  <a:cubicBezTo>
                    <a:pt x="280" y="29"/>
                    <a:pt x="187" y="40"/>
                    <a:pt x="105" y="131"/>
                  </a:cubicBezTo>
                  <a:cubicBezTo>
                    <a:pt x="37" y="204"/>
                    <a:pt x="17" y="348"/>
                    <a:pt x="15" y="364"/>
                  </a:cubicBezTo>
                  <a:cubicBezTo>
                    <a:pt x="15" y="366"/>
                    <a:pt x="15" y="366"/>
                    <a:pt x="15" y="366"/>
                  </a:cubicBezTo>
                  <a:cubicBezTo>
                    <a:pt x="14" y="373"/>
                    <a:pt x="0" y="536"/>
                    <a:pt x="0" y="700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1017"/>
                    <a:pt x="14" y="1181"/>
                    <a:pt x="15" y="1188"/>
                  </a:cubicBezTo>
                  <a:cubicBezTo>
                    <a:pt x="15" y="1189"/>
                    <a:pt x="15" y="1189"/>
                    <a:pt x="15" y="1189"/>
                  </a:cubicBezTo>
                  <a:cubicBezTo>
                    <a:pt x="17" y="1205"/>
                    <a:pt x="34" y="1349"/>
                    <a:pt x="105" y="1423"/>
                  </a:cubicBezTo>
                  <a:cubicBezTo>
                    <a:pt x="183" y="1508"/>
                    <a:pt x="281" y="1519"/>
                    <a:pt x="333" y="1525"/>
                  </a:cubicBezTo>
                  <a:cubicBezTo>
                    <a:pt x="342" y="1526"/>
                    <a:pt x="349" y="1527"/>
                    <a:pt x="354" y="1528"/>
                  </a:cubicBezTo>
                  <a:cubicBezTo>
                    <a:pt x="358" y="1529"/>
                    <a:pt x="358" y="1529"/>
                    <a:pt x="358" y="1529"/>
                  </a:cubicBezTo>
                  <a:cubicBezTo>
                    <a:pt x="515" y="1544"/>
                    <a:pt x="1005" y="1551"/>
                    <a:pt x="1026" y="1551"/>
                  </a:cubicBezTo>
                  <a:cubicBezTo>
                    <a:pt x="1026" y="1551"/>
                    <a:pt x="1026" y="1551"/>
                    <a:pt x="1026" y="1551"/>
                  </a:cubicBezTo>
                  <a:cubicBezTo>
                    <a:pt x="1027" y="1551"/>
                    <a:pt x="1027" y="1551"/>
                    <a:pt x="1027" y="1551"/>
                  </a:cubicBezTo>
                  <a:cubicBezTo>
                    <a:pt x="1031" y="1551"/>
                    <a:pt x="1440" y="1548"/>
                    <a:pt x="1711" y="1529"/>
                  </a:cubicBezTo>
                  <a:cubicBezTo>
                    <a:pt x="1714" y="1528"/>
                    <a:pt x="1714" y="1528"/>
                    <a:pt x="1714" y="1528"/>
                  </a:cubicBezTo>
                  <a:cubicBezTo>
                    <a:pt x="1718" y="1528"/>
                    <a:pt x="1721" y="1528"/>
                    <a:pt x="1726" y="1527"/>
                  </a:cubicBezTo>
                  <a:cubicBezTo>
                    <a:pt x="1770" y="1522"/>
                    <a:pt x="1862" y="1513"/>
                    <a:pt x="1943" y="1423"/>
                  </a:cubicBezTo>
                  <a:cubicBezTo>
                    <a:pt x="2011" y="1349"/>
                    <a:pt x="2031" y="1206"/>
                    <a:pt x="2033" y="1190"/>
                  </a:cubicBezTo>
                  <a:cubicBezTo>
                    <a:pt x="2033" y="1188"/>
                    <a:pt x="2033" y="1188"/>
                    <a:pt x="2033" y="1188"/>
                  </a:cubicBezTo>
                  <a:cubicBezTo>
                    <a:pt x="2034" y="1181"/>
                    <a:pt x="2048" y="1017"/>
                    <a:pt x="2048" y="853"/>
                  </a:cubicBezTo>
                  <a:cubicBezTo>
                    <a:pt x="2048" y="700"/>
                    <a:pt x="2048" y="700"/>
                    <a:pt x="2048" y="700"/>
                  </a:cubicBezTo>
                  <a:cubicBezTo>
                    <a:pt x="2048" y="536"/>
                    <a:pt x="2034" y="373"/>
                    <a:pt x="2033" y="366"/>
                  </a:cubicBezTo>
                  <a:close/>
                  <a:moveTo>
                    <a:pt x="1928" y="853"/>
                  </a:moveTo>
                  <a:cubicBezTo>
                    <a:pt x="1928" y="1005"/>
                    <a:pt x="1915" y="1161"/>
                    <a:pt x="1913" y="1176"/>
                  </a:cubicBezTo>
                  <a:cubicBezTo>
                    <a:pt x="1908" y="1215"/>
                    <a:pt x="1888" y="1306"/>
                    <a:pt x="1855" y="1342"/>
                  </a:cubicBezTo>
                  <a:cubicBezTo>
                    <a:pt x="1804" y="1398"/>
                    <a:pt x="1751" y="1404"/>
                    <a:pt x="1713" y="1408"/>
                  </a:cubicBezTo>
                  <a:cubicBezTo>
                    <a:pt x="1708" y="1408"/>
                    <a:pt x="1704" y="1409"/>
                    <a:pt x="1700" y="1409"/>
                  </a:cubicBezTo>
                  <a:cubicBezTo>
                    <a:pt x="1438" y="1428"/>
                    <a:pt x="1045" y="1431"/>
                    <a:pt x="1027" y="1431"/>
                  </a:cubicBezTo>
                  <a:cubicBezTo>
                    <a:pt x="1006" y="1431"/>
                    <a:pt x="523" y="1423"/>
                    <a:pt x="372" y="1409"/>
                  </a:cubicBezTo>
                  <a:cubicBezTo>
                    <a:pt x="364" y="1408"/>
                    <a:pt x="356" y="1407"/>
                    <a:pt x="347" y="1406"/>
                  </a:cubicBezTo>
                  <a:cubicBezTo>
                    <a:pt x="302" y="1401"/>
                    <a:pt x="241" y="1394"/>
                    <a:pt x="193" y="1342"/>
                  </a:cubicBezTo>
                  <a:cubicBezTo>
                    <a:pt x="192" y="1341"/>
                    <a:pt x="192" y="1341"/>
                    <a:pt x="192" y="1341"/>
                  </a:cubicBezTo>
                  <a:cubicBezTo>
                    <a:pt x="160" y="1307"/>
                    <a:pt x="140" y="1222"/>
                    <a:pt x="135" y="1176"/>
                  </a:cubicBezTo>
                  <a:cubicBezTo>
                    <a:pt x="134" y="1165"/>
                    <a:pt x="120" y="1007"/>
                    <a:pt x="120" y="853"/>
                  </a:cubicBezTo>
                  <a:cubicBezTo>
                    <a:pt x="120" y="700"/>
                    <a:pt x="120" y="700"/>
                    <a:pt x="120" y="700"/>
                  </a:cubicBezTo>
                  <a:cubicBezTo>
                    <a:pt x="120" y="549"/>
                    <a:pt x="133" y="393"/>
                    <a:pt x="135" y="378"/>
                  </a:cubicBezTo>
                  <a:cubicBezTo>
                    <a:pt x="141" y="331"/>
                    <a:pt x="162" y="246"/>
                    <a:pt x="193" y="212"/>
                  </a:cubicBezTo>
                  <a:cubicBezTo>
                    <a:pt x="246" y="154"/>
                    <a:pt x="301" y="147"/>
                    <a:pt x="338" y="143"/>
                  </a:cubicBezTo>
                  <a:cubicBezTo>
                    <a:pt x="342" y="143"/>
                    <a:pt x="345" y="142"/>
                    <a:pt x="348" y="142"/>
                  </a:cubicBezTo>
                  <a:cubicBezTo>
                    <a:pt x="614" y="123"/>
                    <a:pt x="1010" y="120"/>
                    <a:pt x="1024" y="120"/>
                  </a:cubicBezTo>
                  <a:cubicBezTo>
                    <a:pt x="1038" y="120"/>
                    <a:pt x="1434" y="123"/>
                    <a:pt x="1698" y="142"/>
                  </a:cubicBezTo>
                  <a:cubicBezTo>
                    <a:pt x="1701" y="142"/>
                    <a:pt x="1704" y="143"/>
                    <a:pt x="1708" y="143"/>
                  </a:cubicBezTo>
                  <a:cubicBezTo>
                    <a:pt x="1746" y="148"/>
                    <a:pt x="1803" y="154"/>
                    <a:pt x="1855" y="210"/>
                  </a:cubicBezTo>
                  <a:cubicBezTo>
                    <a:pt x="1856" y="210"/>
                    <a:pt x="1856" y="210"/>
                    <a:pt x="1856" y="210"/>
                  </a:cubicBezTo>
                  <a:cubicBezTo>
                    <a:pt x="1888" y="244"/>
                    <a:pt x="1908" y="331"/>
                    <a:pt x="1913" y="377"/>
                  </a:cubicBezTo>
                  <a:cubicBezTo>
                    <a:pt x="1914" y="388"/>
                    <a:pt x="1928" y="546"/>
                    <a:pt x="1928" y="700"/>
                  </a:cubicBezTo>
                  <a:lnTo>
                    <a:pt x="1928" y="8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B26A7B31-2124-4561-8E21-ACD46468EB5F}"/>
              </a:ext>
            </a:extLst>
          </p:cNvPr>
          <p:cNvSpPr txBox="1">
            <a:spLocks/>
          </p:cNvSpPr>
          <p:nvPr/>
        </p:nvSpPr>
        <p:spPr>
          <a:xfrm>
            <a:off x="12210369" y="9743086"/>
            <a:ext cx="8149390" cy="18953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bg1"/>
                </a:solidFill>
                <a:latin typeface="Poppins "/>
                <a:ea typeface="Roboto" pitchFamily="2" charset="0"/>
              </a:rPr>
              <a:t>Now you can list a product once, sell it everywhere and grow your sales faster.</a:t>
            </a:r>
          </a:p>
          <a:p>
            <a:pPr>
              <a:lnSpc>
                <a:spcPct val="100000"/>
              </a:lnSpc>
            </a:pPr>
            <a:endParaRPr lang="en-US" sz="3600" dirty="0">
              <a:solidFill>
                <a:schemeClr val="bg1"/>
              </a:solidFill>
              <a:latin typeface="Poppins "/>
              <a:ea typeface="Roboto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439ED9F2-5C6C-4D6F-AC59-FC16CF3F7EEC}"/>
              </a:ext>
            </a:extLst>
          </p:cNvPr>
          <p:cNvSpPr txBox="1">
            <a:spLocks/>
          </p:cNvSpPr>
          <p:nvPr/>
        </p:nvSpPr>
        <p:spPr>
          <a:xfrm rot="16200000">
            <a:off x="-7519963" y="5277073"/>
            <a:ext cx="15007326" cy="2256761"/>
          </a:xfrm>
          <a:prstGeom prst="rect">
            <a:avLst/>
          </a:prstGeom>
        </p:spPr>
        <p:txBody>
          <a:bodyPr>
            <a:prstTxWarp prst="textInflateTop">
              <a:avLst/>
            </a:prstTxWarp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800" dirty="0" err="1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EB Garamond 12" panose="02020502060206020403" pitchFamily="18" charset="0"/>
              </a:rPr>
              <a:t>PhotoGraphy</a:t>
            </a:r>
            <a:r>
              <a:rPr lang="en-US" sz="228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EB Garamond 12" panose="02020502060206020403" pitchFamily="18" charset="0"/>
              </a:rPr>
              <a:t>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DAB09FA-343D-4D40-BB2C-9D1E1F3B11A8}"/>
              </a:ext>
            </a:extLst>
          </p:cNvPr>
          <p:cNvSpPr txBox="1">
            <a:spLocks/>
          </p:cNvSpPr>
          <p:nvPr/>
        </p:nvSpPr>
        <p:spPr>
          <a:xfrm rot="16200000">
            <a:off x="-6343306" y="5416329"/>
            <a:ext cx="15007326" cy="2256761"/>
          </a:xfrm>
          <a:prstGeom prst="rect">
            <a:avLst/>
          </a:prstGeom>
        </p:spPr>
        <p:txBody>
          <a:bodyPr>
            <a:prstTxWarp prst="textInflateTop">
              <a:avLst/>
            </a:prstTxWarp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800" dirty="0" err="1">
                <a:solidFill>
                  <a:schemeClr val="accent1"/>
                </a:solidFill>
                <a:latin typeface="Bluu Next" panose="02000800000000000000" pitchFamily="50" charset="0"/>
                <a:ea typeface="EB Garamond 12" panose="02020502060206020403" pitchFamily="18" charset="0"/>
              </a:rPr>
              <a:t>PhotoGraphy</a:t>
            </a:r>
            <a:r>
              <a:rPr lang="en-US" sz="22800" dirty="0">
                <a:solidFill>
                  <a:schemeClr val="accent1"/>
                </a:solidFill>
                <a:latin typeface="Bluu Next" panose="02000800000000000000" pitchFamily="50" charset="0"/>
                <a:ea typeface="EB Garamond 12" panose="02020502060206020403" pitchFamily="18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CB39B53-5A62-46DF-8A62-871B59A20736}"/>
              </a:ext>
            </a:extLst>
          </p:cNvPr>
          <p:cNvSpPr txBox="1"/>
          <p:nvPr/>
        </p:nvSpPr>
        <p:spPr>
          <a:xfrm rot="21362559">
            <a:off x="-777294" y="12136686"/>
            <a:ext cx="27066025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Bluu Next" panose="02000800000000000000" pitchFamily="50" charset="0"/>
              </a:rPr>
              <a:t>Louder . Louder . Louder . Louder . Louder . Louder . </a:t>
            </a:r>
            <a:endParaRPr lang="en-ID" sz="9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5D837D1-CFBB-47A3-AA65-C197B493B033}"/>
              </a:ext>
            </a:extLst>
          </p:cNvPr>
          <p:cNvSpPr/>
          <p:nvPr/>
        </p:nvSpPr>
        <p:spPr>
          <a:xfrm>
            <a:off x="23251440" y="7099690"/>
            <a:ext cx="1086102" cy="1082935"/>
          </a:xfrm>
          <a:prstGeom prst="ellipse">
            <a:avLst/>
          </a:prstGeom>
          <a:solidFill>
            <a:srgbClr val="82F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A1CCF89-93A1-419C-99A6-2B4D3232B563}"/>
              </a:ext>
            </a:extLst>
          </p:cNvPr>
          <p:cNvGrpSpPr/>
          <p:nvPr/>
        </p:nvGrpSpPr>
        <p:grpSpPr>
          <a:xfrm rot="5400000">
            <a:off x="22407260" y="8630514"/>
            <a:ext cx="2803021" cy="961455"/>
            <a:chOff x="5760494" y="1511531"/>
            <a:chExt cx="4091473" cy="1399309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7DBAEC3-4C7C-4557-936F-BDEFA01FD2B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02420" y="174801"/>
              <a:ext cx="0" cy="4083851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BC5BD36-7B54-4367-AA0A-1AEE470520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23911" y="1511531"/>
              <a:ext cx="728056" cy="720436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31313F1-11BF-4B47-8939-AD50AE046A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2614" y="2209107"/>
              <a:ext cx="701734" cy="70173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43AB047F-F7DA-41C9-8013-B600F59E025C}"/>
              </a:ext>
            </a:extLst>
          </p:cNvPr>
          <p:cNvSpPr/>
          <p:nvPr/>
        </p:nvSpPr>
        <p:spPr>
          <a:xfrm rot="18191702">
            <a:off x="22024561" y="3080490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solidFill>
                  <a:schemeClr val="bg1"/>
                </a:solidFill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0BBFA9E-4D34-461C-8FD6-B0290B57AB6F}"/>
              </a:ext>
            </a:extLst>
          </p:cNvPr>
          <p:cNvSpPr/>
          <p:nvPr/>
        </p:nvSpPr>
        <p:spPr>
          <a:xfrm>
            <a:off x="3078594" y="91663"/>
            <a:ext cx="758361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Bluu Next" panose="02000800000000000000" pitchFamily="50" charset="0"/>
                <a:cs typeface="Poppins SemiBold" panose="00000700000000000000" pitchFamily="2" charset="0"/>
              </a:rPr>
              <a:t>Mockup</a:t>
            </a:r>
            <a:endParaRPr lang="en-ID" sz="71400" i="0" dirty="0">
              <a:solidFill>
                <a:schemeClr val="bg1"/>
              </a:solidFill>
              <a:effectLst/>
              <a:latin typeface="Bluu Next" panose="02000800000000000000" pitchFamily="50" charset="0"/>
              <a:cs typeface="Poppins SemiBold" panose="00000700000000000000" pitchFamily="2" charset="0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0729A67-E14A-47DF-B8F9-667689C77687}"/>
              </a:ext>
            </a:extLst>
          </p:cNvPr>
          <p:cNvSpPr/>
          <p:nvPr/>
        </p:nvSpPr>
        <p:spPr>
          <a:xfrm>
            <a:off x="3875388" y="2344864"/>
            <a:ext cx="5962431" cy="962250"/>
          </a:xfrm>
          <a:custGeom>
            <a:avLst/>
            <a:gdLst/>
            <a:ahLst/>
            <a:cxnLst/>
            <a:rect l="l" t="t" r="r" b="b"/>
            <a:pathLst>
              <a:path w="5962431" h="962250">
                <a:moveTo>
                  <a:pt x="5203774" y="0"/>
                </a:moveTo>
                <a:lnTo>
                  <a:pt x="5413867" y="0"/>
                </a:lnTo>
                <a:lnTo>
                  <a:pt x="5413867" y="405104"/>
                </a:lnTo>
                <a:cubicBezTo>
                  <a:pt x="5451974" y="448421"/>
                  <a:pt x="5486683" y="479248"/>
                  <a:pt x="5517994" y="497583"/>
                </a:cubicBezTo>
                <a:cubicBezTo>
                  <a:pt x="5549305" y="515918"/>
                  <a:pt x="5580069" y="524830"/>
                  <a:pt x="5610284" y="524319"/>
                </a:cubicBezTo>
                <a:cubicBezTo>
                  <a:pt x="5660849" y="524136"/>
                  <a:pt x="5697824" y="503463"/>
                  <a:pt x="5721207" y="462301"/>
                </a:cubicBezTo>
                <a:cubicBezTo>
                  <a:pt x="5744589" y="421138"/>
                  <a:pt x="5756135" y="360581"/>
                  <a:pt x="5755843" y="280629"/>
                </a:cubicBezTo>
                <a:cubicBezTo>
                  <a:pt x="5753788" y="180727"/>
                  <a:pt x="5739340" y="94815"/>
                  <a:pt x="5712500" y="22895"/>
                </a:cubicBezTo>
                <a:lnTo>
                  <a:pt x="5701957" y="0"/>
                </a:lnTo>
                <a:lnTo>
                  <a:pt x="5947361" y="0"/>
                </a:lnTo>
                <a:lnTo>
                  <a:pt x="5951244" y="12066"/>
                </a:lnTo>
                <a:cubicBezTo>
                  <a:pt x="5958378" y="46609"/>
                  <a:pt x="5962107" y="82951"/>
                  <a:pt x="5962431" y="121092"/>
                </a:cubicBezTo>
                <a:cubicBezTo>
                  <a:pt x="5961299" y="213119"/>
                  <a:pt x="5941193" y="295128"/>
                  <a:pt x="5902114" y="367120"/>
                </a:cubicBezTo>
                <a:cubicBezTo>
                  <a:pt x="5863035" y="439112"/>
                  <a:pt x="5811779" y="495910"/>
                  <a:pt x="5748343" y="537514"/>
                </a:cubicBezTo>
                <a:cubicBezTo>
                  <a:pt x="5684909" y="579118"/>
                  <a:pt x="5616090" y="600351"/>
                  <a:pt x="5541889" y="601214"/>
                </a:cubicBezTo>
                <a:cubicBezTo>
                  <a:pt x="5517263" y="600996"/>
                  <a:pt x="5494173" y="598811"/>
                  <a:pt x="5472616" y="594660"/>
                </a:cubicBezTo>
                <a:cubicBezTo>
                  <a:pt x="5451061" y="590510"/>
                  <a:pt x="5431477" y="585704"/>
                  <a:pt x="5413867" y="580243"/>
                </a:cubicBezTo>
                <a:lnTo>
                  <a:pt x="5413867" y="829271"/>
                </a:lnTo>
                <a:lnTo>
                  <a:pt x="5576963" y="962250"/>
                </a:lnTo>
                <a:lnTo>
                  <a:pt x="5074081" y="962250"/>
                </a:lnTo>
                <a:lnTo>
                  <a:pt x="5203774" y="829271"/>
                </a:lnTo>
                <a:close/>
                <a:moveTo>
                  <a:pt x="4217213" y="0"/>
                </a:moveTo>
                <a:lnTo>
                  <a:pt x="4427306" y="0"/>
                </a:lnTo>
                <a:lnTo>
                  <a:pt x="4427306" y="263181"/>
                </a:lnTo>
                <a:cubicBezTo>
                  <a:pt x="4426027" y="334782"/>
                  <a:pt x="4433408" y="390500"/>
                  <a:pt x="4449452" y="430336"/>
                </a:cubicBezTo>
                <a:cubicBezTo>
                  <a:pt x="4465494" y="470171"/>
                  <a:pt x="4497872" y="490399"/>
                  <a:pt x="4546586" y="491019"/>
                </a:cubicBezTo>
                <a:cubicBezTo>
                  <a:pt x="4569609" y="490873"/>
                  <a:pt x="4592413" y="483717"/>
                  <a:pt x="4614997" y="469550"/>
                </a:cubicBezTo>
                <a:cubicBezTo>
                  <a:pt x="4637581" y="455383"/>
                  <a:pt x="4658631" y="435082"/>
                  <a:pt x="4678147" y="408647"/>
                </a:cubicBezTo>
                <a:lnTo>
                  <a:pt x="4678147" y="0"/>
                </a:lnTo>
                <a:lnTo>
                  <a:pt x="4888239" y="0"/>
                </a:lnTo>
                <a:lnTo>
                  <a:pt x="4888239" y="459286"/>
                </a:lnTo>
                <a:lnTo>
                  <a:pt x="5007416" y="585441"/>
                </a:lnTo>
                <a:lnTo>
                  <a:pt x="4678147" y="595956"/>
                </a:lnTo>
                <a:lnTo>
                  <a:pt x="4678147" y="455967"/>
                </a:lnTo>
                <a:cubicBezTo>
                  <a:pt x="4650775" y="500386"/>
                  <a:pt x="4617373" y="535826"/>
                  <a:pt x="4577941" y="562290"/>
                </a:cubicBezTo>
                <a:cubicBezTo>
                  <a:pt x="4538510" y="588753"/>
                  <a:pt x="4494145" y="602312"/>
                  <a:pt x="4444847" y="602967"/>
                </a:cubicBezTo>
                <a:cubicBezTo>
                  <a:pt x="4372539" y="601588"/>
                  <a:pt x="4316650" y="575482"/>
                  <a:pt x="4277181" y="524647"/>
                </a:cubicBezTo>
                <a:cubicBezTo>
                  <a:pt x="4237713" y="473813"/>
                  <a:pt x="4217723" y="406520"/>
                  <a:pt x="4217213" y="322770"/>
                </a:cubicBezTo>
                <a:close/>
                <a:moveTo>
                  <a:pt x="3298774" y="0"/>
                </a:moveTo>
                <a:lnTo>
                  <a:pt x="3508867" y="0"/>
                </a:lnTo>
                <a:lnTo>
                  <a:pt x="3508867" y="161406"/>
                </a:lnTo>
                <a:lnTo>
                  <a:pt x="3645398" y="0"/>
                </a:lnTo>
                <a:lnTo>
                  <a:pt x="3715126" y="0"/>
                </a:lnTo>
                <a:lnTo>
                  <a:pt x="3661343" y="56218"/>
                </a:lnTo>
                <a:lnTo>
                  <a:pt x="3936501" y="459439"/>
                </a:lnTo>
                <a:lnTo>
                  <a:pt x="4078462" y="569886"/>
                </a:lnTo>
                <a:lnTo>
                  <a:pt x="4078462" y="585441"/>
                </a:lnTo>
                <a:lnTo>
                  <a:pt x="3792788" y="585441"/>
                </a:lnTo>
                <a:lnTo>
                  <a:pt x="3743715" y="508527"/>
                </a:lnTo>
                <a:lnTo>
                  <a:pt x="3508867" y="177184"/>
                </a:lnTo>
                <a:lnTo>
                  <a:pt x="3508867" y="434895"/>
                </a:lnTo>
                <a:lnTo>
                  <a:pt x="3638559" y="585441"/>
                </a:lnTo>
                <a:lnTo>
                  <a:pt x="3169082" y="585441"/>
                </a:lnTo>
                <a:lnTo>
                  <a:pt x="3298774" y="434895"/>
                </a:lnTo>
                <a:close/>
                <a:moveTo>
                  <a:pt x="3021443" y="0"/>
                </a:moveTo>
                <a:lnTo>
                  <a:pt x="3036808" y="0"/>
                </a:lnTo>
                <a:lnTo>
                  <a:pt x="3036808" y="7162"/>
                </a:lnTo>
                <a:lnTo>
                  <a:pt x="3024759" y="7162"/>
                </a:lnTo>
                <a:close/>
                <a:moveTo>
                  <a:pt x="2465902" y="0"/>
                </a:moveTo>
                <a:lnTo>
                  <a:pt x="2638188" y="0"/>
                </a:lnTo>
                <a:lnTo>
                  <a:pt x="2635462" y="31707"/>
                </a:lnTo>
                <a:cubicBezTo>
                  <a:pt x="2637362" y="152312"/>
                  <a:pt x="2659867" y="247276"/>
                  <a:pt x="2702976" y="316600"/>
                </a:cubicBezTo>
                <a:cubicBezTo>
                  <a:pt x="2746085" y="385924"/>
                  <a:pt x="2798400" y="421280"/>
                  <a:pt x="2859922" y="422668"/>
                </a:cubicBezTo>
                <a:cubicBezTo>
                  <a:pt x="2908031" y="419892"/>
                  <a:pt x="2949868" y="399146"/>
                  <a:pt x="2985432" y="360430"/>
                </a:cubicBezTo>
                <a:cubicBezTo>
                  <a:pt x="3020996" y="321714"/>
                  <a:pt x="3045716" y="281682"/>
                  <a:pt x="3059592" y="240336"/>
                </a:cubicBezTo>
                <a:lnTo>
                  <a:pt x="3078870" y="247349"/>
                </a:lnTo>
                <a:cubicBezTo>
                  <a:pt x="3051649" y="351268"/>
                  <a:pt x="3008171" y="436538"/>
                  <a:pt x="2948435" y="503158"/>
                </a:cubicBezTo>
                <a:cubicBezTo>
                  <a:pt x="2888699" y="569779"/>
                  <a:pt x="2818862" y="604216"/>
                  <a:pt x="2738924" y="606472"/>
                </a:cubicBezTo>
                <a:cubicBezTo>
                  <a:pt x="2686056" y="606150"/>
                  <a:pt x="2636607" y="589483"/>
                  <a:pt x="2590579" y="556472"/>
                </a:cubicBezTo>
                <a:cubicBezTo>
                  <a:pt x="2544550" y="523461"/>
                  <a:pt x="2507187" y="476037"/>
                  <a:pt x="2478490" y="414200"/>
                </a:cubicBezTo>
                <a:cubicBezTo>
                  <a:pt x="2449793" y="352363"/>
                  <a:pt x="2435007" y="278045"/>
                  <a:pt x="2434133" y="191247"/>
                </a:cubicBezTo>
                <a:cubicBezTo>
                  <a:pt x="2434175" y="150022"/>
                  <a:pt x="2437752" y="110351"/>
                  <a:pt x="2444865" y="72234"/>
                </a:cubicBezTo>
                <a:close/>
                <a:moveTo>
                  <a:pt x="1570430" y="0"/>
                </a:moveTo>
                <a:lnTo>
                  <a:pt x="1754565" y="0"/>
                </a:lnTo>
                <a:lnTo>
                  <a:pt x="1751619" y="35200"/>
                </a:lnTo>
                <a:cubicBezTo>
                  <a:pt x="1752117" y="127745"/>
                  <a:pt x="1762228" y="213408"/>
                  <a:pt x="1781951" y="292189"/>
                </a:cubicBezTo>
                <a:cubicBezTo>
                  <a:pt x="1801675" y="370969"/>
                  <a:pt x="1828024" y="434556"/>
                  <a:pt x="1860998" y="482950"/>
                </a:cubicBezTo>
                <a:cubicBezTo>
                  <a:pt x="1893971" y="531343"/>
                  <a:pt x="1930583" y="556233"/>
                  <a:pt x="1970831" y="557618"/>
                </a:cubicBezTo>
                <a:cubicBezTo>
                  <a:pt x="2017596" y="555354"/>
                  <a:pt x="2050771" y="527451"/>
                  <a:pt x="2070354" y="473908"/>
                </a:cubicBezTo>
                <a:cubicBezTo>
                  <a:pt x="2089938" y="420366"/>
                  <a:pt x="2099437" y="354772"/>
                  <a:pt x="2098853" y="277125"/>
                </a:cubicBezTo>
                <a:cubicBezTo>
                  <a:pt x="2098593" y="192306"/>
                  <a:pt x="2089370" y="110280"/>
                  <a:pt x="2071183" y="31045"/>
                </a:cubicBezTo>
                <a:lnTo>
                  <a:pt x="2061787" y="0"/>
                </a:lnTo>
                <a:lnTo>
                  <a:pt x="2295603" y="0"/>
                </a:lnTo>
                <a:lnTo>
                  <a:pt x="2317709" y="117595"/>
                </a:lnTo>
                <a:cubicBezTo>
                  <a:pt x="2317041" y="202000"/>
                  <a:pt x="2297950" y="281128"/>
                  <a:pt x="2260436" y="354980"/>
                </a:cubicBezTo>
                <a:cubicBezTo>
                  <a:pt x="2222922" y="428831"/>
                  <a:pt x="2170992" y="488853"/>
                  <a:pt x="2104645" y="535045"/>
                </a:cubicBezTo>
                <a:cubicBezTo>
                  <a:pt x="2038299" y="581238"/>
                  <a:pt x="1961543" y="605046"/>
                  <a:pt x="1874378" y="606472"/>
                </a:cubicBezTo>
                <a:cubicBezTo>
                  <a:pt x="1792886" y="604895"/>
                  <a:pt x="1726717" y="583337"/>
                  <a:pt x="1675871" y="541798"/>
                </a:cubicBezTo>
                <a:cubicBezTo>
                  <a:pt x="1625024" y="500259"/>
                  <a:pt x="1587806" y="448202"/>
                  <a:pt x="1564218" y="385626"/>
                </a:cubicBezTo>
                <a:cubicBezTo>
                  <a:pt x="1540629" y="323050"/>
                  <a:pt x="1528975" y="259418"/>
                  <a:pt x="1529258" y="194730"/>
                </a:cubicBezTo>
                <a:cubicBezTo>
                  <a:pt x="1529559" y="152804"/>
                  <a:pt x="1534418" y="112124"/>
                  <a:pt x="1543834" y="72689"/>
                </a:cubicBezTo>
                <a:close/>
                <a:moveTo>
                  <a:pt x="1037539" y="0"/>
                </a:moveTo>
                <a:lnTo>
                  <a:pt x="1265158" y="0"/>
                </a:lnTo>
                <a:lnTo>
                  <a:pt x="1265158" y="436689"/>
                </a:lnTo>
                <a:lnTo>
                  <a:pt x="1396603" y="585441"/>
                </a:lnTo>
                <a:lnTo>
                  <a:pt x="906057" y="585441"/>
                </a:lnTo>
                <a:lnTo>
                  <a:pt x="1037539" y="436689"/>
                </a:lnTo>
                <a:close/>
                <a:moveTo>
                  <a:pt x="359229" y="0"/>
                </a:moveTo>
                <a:lnTo>
                  <a:pt x="590191" y="0"/>
                </a:lnTo>
                <a:lnTo>
                  <a:pt x="706209" y="277163"/>
                </a:lnTo>
                <a:lnTo>
                  <a:pt x="818949" y="0"/>
                </a:lnTo>
                <a:lnTo>
                  <a:pt x="884380" y="0"/>
                </a:lnTo>
                <a:lnTo>
                  <a:pt x="634334" y="606472"/>
                </a:lnTo>
                <a:lnTo>
                  <a:pt x="620309" y="606472"/>
                </a:lnTo>
                <a:close/>
                <a:moveTo>
                  <a:pt x="148971" y="0"/>
                </a:moveTo>
                <a:lnTo>
                  <a:pt x="203083" y="0"/>
                </a:lnTo>
                <a:lnTo>
                  <a:pt x="203083" y="436689"/>
                </a:lnTo>
                <a:lnTo>
                  <a:pt x="359104" y="585441"/>
                </a:lnTo>
                <a:lnTo>
                  <a:pt x="0" y="585441"/>
                </a:lnTo>
                <a:lnTo>
                  <a:pt x="148971" y="434936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84EF30BB-DB92-4626-BC3B-A981CE3FD4B0}"/>
              </a:ext>
            </a:extLst>
          </p:cNvPr>
          <p:cNvSpPr/>
          <p:nvPr/>
        </p:nvSpPr>
        <p:spPr>
          <a:xfrm>
            <a:off x="3863120" y="-402446"/>
            <a:ext cx="5974699" cy="814180"/>
          </a:xfrm>
          <a:custGeom>
            <a:avLst/>
            <a:gdLst/>
            <a:ahLst/>
            <a:cxnLst/>
            <a:rect l="l" t="t" r="r" b="b"/>
            <a:pathLst>
              <a:path w="5974699" h="814180">
                <a:moveTo>
                  <a:pt x="3696395" y="385572"/>
                </a:moveTo>
                <a:lnTo>
                  <a:pt x="4046915" y="385572"/>
                </a:lnTo>
                <a:lnTo>
                  <a:pt x="3868150" y="511559"/>
                </a:lnTo>
                <a:lnTo>
                  <a:pt x="3673611" y="714904"/>
                </a:lnTo>
                <a:lnTo>
                  <a:pt x="3741357" y="814180"/>
                </a:lnTo>
                <a:lnTo>
                  <a:pt x="3526136" y="814180"/>
                </a:lnTo>
                <a:lnTo>
                  <a:pt x="3771757" y="523808"/>
                </a:lnTo>
                <a:close/>
                <a:moveTo>
                  <a:pt x="2821336" y="385572"/>
                </a:moveTo>
                <a:lnTo>
                  <a:pt x="3049076" y="385572"/>
                </a:lnTo>
                <a:lnTo>
                  <a:pt x="3049076" y="665848"/>
                </a:lnTo>
                <a:lnTo>
                  <a:pt x="3037027" y="665848"/>
                </a:lnTo>
                <a:cubicBezTo>
                  <a:pt x="3002284" y="583594"/>
                  <a:pt x="2963925" y="522379"/>
                  <a:pt x="2921948" y="482203"/>
                </a:cubicBezTo>
                <a:cubicBezTo>
                  <a:pt x="2879972" y="442026"/>
                  <a:pt x="2837666" y="422011"/>
                  <a:pt x="2795032" y="422157"/>
                </a:cubicBezTo>
                <a:cubicBezTo>
                  <a:pt x="2746699" y="423253"/>
                  <a:pt x="2710093" y="447797"/>
                  <a:pt x="2685213" y="495790"/>
                </a:cubicBezTo>
                <a:cubicBezTo>
                  <a:pt x="2660335" y="543783"/>
                  <a:pt x="2647840" y="608651"/>
                  <a:pt x="2647730" y="690393"/>
                </a:cubicBezTo>
                <a:cubicBezTo>
                  <a:pt x="2648205" y="720544"/>
                  <a:pt x="2649968" y="749093"/>
                  <a:pt x="2653019" y="776039"/>
                </a:cubicBezTo>
                <a:lnTo>
                  <a:pt x="2659548" y="814180"/>
                </a:lnTo>
                <a:lnTo>
                  <a:pt x="2449625" y="814180"/>
                </a:lnTo>
                <a:lnTo>
                  <a:pt x="2457133" y="730920"/>
                </a:lnTo>
                <a:cubicBezTo>
                  <a:pt x="2464246" y="692804"/>
                  <a:pt x="2474893" y="656242"/>
                  <a:pt x="2489076" y="621235"/>
                </a:cubicBezTo>
                <a:cubicBezTo>
                  <a:pt x="2517442" y="551221"/>
                  <a:pt x="2559440" y="494745"/>
                  <a:pt x="2615071" y="451807"/>
                </a:cubicBezTo>
                <a:cubicBezTo>
                  <a:pt x="2670702" y="408870"/>
                  <a:pt x="2739457" y="386792"/>
                  <a:pt x="2821336" y="385572"/>
                </a:cubicBezTo>
                <a:close/>
                <a:moveTo>
                  <a:pt x="4560608" y="383819"/>
                </a:moveTo>
                <a:lnTo>
                  <a:pt x="4900507" y="383819"/>
                </a:lnTo>
                <a:lnTo>
                  <a:pt x="4900507" y="814180"/>
                </a:lnTo>
                <a:lnTo>
                  <a:pt x="4690415" y="814180"/>
                </a:lnTo>
                <a:lnTo>
                  <a:pt x="4690415" y="518738"/>
                </a:lnTo>
                <a:close/>
                <a:moveTo>
                  <a:pt x="4098036" y="383819"/>
                </a:moveTo>
                <a:lnTo>
                  <a:pt x="4439574" y="383819"/>
                </a:lnTo>
                <a:lnTo>
                  <a:pt x="4439574" y="814180"/>
                </a:lnTo>
                <a:lnTo>
                  <a:pt x="4229481" y="814180"/>
                </a:lnTo>
                <a:lnTo>
                  <a:pt x="4229481" y="518769"/>
                </a:lnTo>
                <a:close/>
                <a:moveTo>
                  <a:pt x="1984853" y="364540"/>
                </a:moveTo>
                <a:cubicBezTo>
                  <a:pt x="2065243" y="366150"/>
                  <a:pt x="2130894" y="387838"/>
                  <a:pt x="2181806" y="429603"/>
                </a:cubicBezTo>
                <a:cubicBezTo>
                  <a:pt x="2232718" y="471369"/>
                  <a:pt x="2270196" y="523556"/>
                  <a:pt x="2294238" y="586164"/>
                </a:cubicBezTo>
                <a:cubicBezTo>
                  <a:pt x="2318281" y="648772"/>
                  <a:pt x="2330194" y="712145"/>
                  <a:pt x="2329977" y="776281"/>
                </a:cubicBezTo>
                <a:lnTo>
                  <a:pt x="2325398" y="814180"/>
                </a:lnTo>
                <a:lnTo>
                  <a:pt x="2097445" y="814180"/>
                </a:lnTo>
                <a:lnTo>
                  <a:pt x="2083451" y="689731"/>
                </a:lnTo>
                <a:cubicBezTo>
                  <a:pt x="2065264" y="610496"/>
                  <a:pt x="2039673" y="545091"/>
                  <a:pt x="2006677" y="493516"/>
                </a:cubicBezTo>
                <a:cubicBezTo>
                  <a:pt x="1973681" y="441941"/>
                  <a:pt x="1934840" y="415234"/>
                  <a:pt x="1890153" y="413394"/>
                </a:cubicBezTo>
                <a:cubicBezTo>
                  <a:pt x="1858229" y="414260"/>
                  <a:pt x="1833028" y="428111"/>
                  <a:pt x="1814549" y="454948"/>
                </a:cubicBezTo>
                <a:cubicBezTo>
                  <a:pt x="1796071" y="481785"/>
                  <a:pt x="1782950" y="516414"/>
                  <a:pt x="1775189" y="558834"/>
                </a:cubicBezTo>
                <a:cubicBezTo>
                  <a:pt x="1767427" y="601254"/>
                  <a:pt x="1763660" y="646271"/>
                  <a:pt x="1763887" y="693886"/>
                </a:cubicBezTo>
                <a:lnTo>
                  <a:pt x="1771048" y="814180"/>
                </a:lnTo>
                <a:lnTo>
                  <a:pt x="1546212" y="814180"/>
                </a:lnTo>
                <a:lnTo>
                  <a:pt x="1556102" y="731375"/>
                </a:lnTo>
                <a:cubicBezTo>
                  <a:pt x="1565517" y="691941"/>
                  <a:pt x="1579490" y="653753"/>
                  <a:pt x="1598020" y="616811"/>
                </a:cubicBezTo>
                <a:cubicBezTo>
                  <a:pt x="1635081" y="542927"/>
                  <a:pt x="1686751" y="482775"/>
                  <a:pt x="1753032" y="436356"/>
                </a:cubicBezTo>
                <a:cubicBezTo>
                  <a:pt x="1819314" y="389937"/>
                  <a:pt x="1896587" y="365998"/>
                  <a:pt x="1984853" y="364540"/>
                </a:cubicBezTo>
                <a:close/>
                <a:moveTo>
                  <a:pt x="5426135" y="348767"/>
                </a:moveTo>
                <a:lnTo>
                  <a:pt x="5426135" y="499272"/>
                </a:lnTo>
                <a:cubicBezTo>
                  <a:pt x="5449116" y="460118"/>
                  <a:pt x="5481633" y="428622"/>
                  <a:pt x="5523685" y="404785"/>
                </a:cubicBezTo>
                <a:cubicBezTo>
                  <a:pt x="5565739" y="380947"/>
                  <a:pt x="5610970" y="368701"/>
                  <a:pt x="5659380" y="368046"/>
                </a:cubicBezTo>
                <a:cubicBezTo>
                  <a:pt x="5718447" y="368941"/>
                  <a:pt x="5771661" y="387770"/>
                  <a:pt x="5819023" y="424534"/>
                </a:cubicBezTo>
                <a:cubicBezTo>
                  <a:pt x="5866383" y="461297"/>
                  <a:pt x="5904008" y="510625"/>
                  <a:pt x="5931896" y="572518"/>
                </a:cubicBezTo>
                <a:cubicBezTo>
                  <a:pt x="5959783" y="634410"/>
                  <a:pt x="5974051" y="703496"/>
                  <a:pt x="5974699" y="779777"/>
                </a:cubicBezTo>
                <a:lnTo>
                  <a:pt x="5970501" y="814180"/>
                </a:lnTo>
                <a:lnTo>
                  <a:pt x="5756897" y="814180"/>
                </a:lnTo>
                <a:lnTo>
                  <a:pt x="5747477" y="758165"/>
                </a:lnTo>
                <a:cubicBezTo>
                  <a:pt x="5735092" y="704000"/>
                  <a:pt x="5717198" y="656053"/>
                  <a:pt x="5693797" y="614325"/>
                </a:cubicBezTo>
                <a:cubicBezTo>
                  <a:pt x="5646995" y="530868"/>
                  <a:pt x="5594602" y="487844"/>
                  <a:pt x="5536619" y="485251"/>
                </a:cubicBezTo>
                <a:cubicBezTo>
                  <a:pt x="5518425" y="485652"/>
                  <a:pt x="5500449" y="490546"/>
                  <a:pt x="5482693" y="499931"/>
                </a:cubicBezTo>
                <a:cubicBezTo>
                  <a:pt x="5464936" y="509317"/>
                  <a:pt x="5446083" y="520785"/>
                  <a:pt x="5426135" y="534335"/>
                </a:cubicBezTo>
                <a:lnTo>
                  <a:pt x="5426135" y="814180"/>
                </a:lnTo>
                <a:lnTo>
                  <a:pt x="5216042" y="814180"/>
                </a:lnTo>
                <a:lnTo>
                  <a:pt x="5216042" y="583423"/>
                </a:lnTo>
                <a:lnTo>
                  <a:pt x="5096865" y="448515"/>
                </a:lnTo>
                <a:close/>
                <a:moveTo>
                  <a:pt x="1081324" y="43815"/>
                </a:moveTo>
                <a:lnTo>
                  <a:pt x="1431655" y="43815"/>
                </a:lnTo>
                <a:lnTo>
                  <a:pt x="1277426" y="190814"/>
                </a:lnTo>
                <a:lnTo>
                  <a:pt x="1277426" y="814180"/>
                </a:lnTo>
                <a:lnTo>
                  <a:pt x="1049807" y="814180"/>
                </a:lnTo>
                <a:lnTo>
                  <a:pt x="1049807" y="287207"/>
                </a:lnTo>
                <a:lnTo>
                  <a:pt x="832539" y="814180"/>
                </a:lnTo>
                <a:lnTo>
                  <a:pt x="767968" y="814180"/>
                </a:lnTo>
                <a:close/>
                <a:moveTo>
                  <a:pt x="0" y="43815"/>
                </a:moveTo>
                <a:lnTo>
                  <a:pt x="345077" y="43815"/>
                </a:lnTo>
                <a:lnTo>
                  <a:pt x="667547" y="814180"/>
                </a:lnTo>
                <a:lnTo>
                  <a:pt x="438436" y="814180"/>
                </a:lnTo>
                <a:lnTo>
                  <a:pt x="215351" y="295970"/>
                </a:lnTo>
                <a:lnTo>
                  <a:pt x="215351" y="814180"/>
                </a:lnTo>
                <a:lnTo>
                  <a:pt x="161239" y="814180"/>
                </a:lnTo>
                <a:lnTo>
                  <a:pt x="161239" y="196071"/>
                </a:lnTo>
                <a:close/>
                <a:moveTo>
                  <a:pt x="3521135" y="0"/>
                </a:moveTo>
                <a:lnTo>
                  <a:pt x="3521135" y="814180"/>
                </a:lnTo>
                <a:lnTo>
                  <a:pt x="3311042" y="814180"/>
                </a:lnTo>
                <a:lnTo>
                  <a:pt x="3311042" y="234848"/>
                </a:lnTo>
                <a:lnTo>
                  <a:pt x="3191865" y="9989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58126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DC7AF843-70B5-4538-ADA0-06029808819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753" b="20753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F757FA-0C24-4260-AD1A-B52ED0667E4B}"/>
              </a:ext>
            </a:extLst>
          </p:cNvPr>
          <p:cNvSpPr txBox="1"/>
          <p:nvPr/>
        </p:nvSpPr>
        <p:spPr>
          <a:xfrm>
            <a:off x="-1099269" y="4183261"/>
            <a:ext cx="165609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chemeClr val="accent1"/>
                </a:solidFill>
                <a:latin typeface="Bluu Next" panose="02000800000000000000" pitchFamily="50" charset="0"/>
              </a:rPr>
              <a:t>What’s On?</a:t>
            </a:r>
            <a:endParaRPr lang="en-ID" sz="23900" dirty="0">
              <a:solidFill>
                <a:schemeClr val="accent1"/>
              </a:solidFill>
              <a:latin typeface="Bluu Next" panose="02000800000000000000" pitchFamily="50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94441E-D37A-45FE-818E-9E2769827BB3}"/>
              </a:ext>
            </a:extLst>
          </p:cNvPr>
          <p:cNvSpPr/>
          <p:nvPr/>
        </p:nvSpPr>
        <p:spPr>
          <a:xfrm>
            <a:off x="15461673" y="9710889"/>
            <a:ext cx="7101317" cy="97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endParaRPr lang="en-ID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37F9A9-AB90-4F73-9462-F1F4234F0EE1}"/>
              </a:ext>
            </a:extLst>
          </p:cNvPr>
          <p:cNvSpPr txBox="1"/>
          <p:nvPr/>
        </p:nvSpPr>
        <p:spPr>
          <a:xfrm>
            <a:off x="2236644" y="9647480"/>
            <a:ext cx="6165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ln>
                  <a:solidFill>
                    <a:schemeClr val="accent5"/>
                  </a:solidFill>
                </a:ln>
                <a:solidFill>
                  <a:schemeClr val="accent1"/>
                </a:solidFill>
                <a:latin typeface="Bluu Next" panose="02000800000000000000" pitchFamily="50" charset="0"/>
              </a:rPr>
              <a:t>02.02.2020</a:t>
            </a:r>
            <a:endParaRPr lang="en-ID" sz="8000" dirty="0">
              <a:ln>
                <a:solidFill>
                  <a:schemeClr val="accent5"/>
                </a:solidFill>
              </a:ln>
              <a:solidFill>
                <a:schemeClr val="accent1"/>
              </a:solidFill>
              <a:latin typeface="Bluu Next" panose="02000800000000000000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7D2E07-C5AA-4400-8577-2E2CBBCF29C9}"/>
              </a:ext>
            </a:extLst>
          </p:cNvPr>
          <p:cNvSpPr/>
          <p:nvPr/>
        </p:nvSpPr>
        <p:spPr>
          <a:xfrm>
            <a:off x="2292062" y="11055566"/>
            <a:ext cx="43481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400" dirty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2400" dirty="0" err="1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2400" dirty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2400" dirty="0" err="1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2400" dirty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400" dirty="0" err="1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2400" dirty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400" dirty="0" err="1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2400" dirty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400" dirty="0" err="1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2400" dirty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endParaRPr lang="en-ID" sz="24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D077AC-B74D-4AF2-BA39-406DC10C3244}"/>
              </a:ext>
            </a:extLst>
          </p:cNvPr>
          <p:cNvSpPr txBox="1"/>
          <p:nvPr/>
        </p:nvSpPr>
        <p:spPr>
          <a:xfrm>
            <a:off x="-1099269" y="2077370"/>
            <a:ext cx="165609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Bluu Next" panose="02000800000000000000" pitchFamily="50" charset="0"/>
              </a:rPr>
              <a:t>What’s On?</a:t>
            </a:r>
            <a:endParaRPr lang="en-ID" sz="23900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noFill/>
              <a:latin typeface="Bluu Next" panose="020008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150EBB-25A2-4440-9B50-E2E2100314E8}"/>
              </a:ext>
            </a:extLst>
          </p:cNvPr>
          <p:cNvSpPr txBox="1"/>
          <p:nvPr/>
        </p:nvSpPr>
        <p:spPr>
          <a:xfrm>
            <a:off x="-1099269" y="-222485"/>
            <a:ext cx="165609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Bluu Next" panose="02000800000000000000" pitchFamily="50" charset="0"/>
              </a:rPr>
              <a:t>What’s On?</a:t>
            </a:r>
            <a:endParaRPr lang="en-ID" sz="23900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noFill/>
              <a:latin typeface="Bluu Next" panose="020008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F729B7-7E03-46E5-860A-318AAA8C005E}"/>
              </a:ext>
            </a:extLst>
          </p:cNvPr>
          <p:cNvSpPr txBox="1"/>
          <p:nvPr/>
        </p:nvSpPr>
        <p:spPr>
          <a:xfrm>
            <a:off x="-1099269" y="-2605467"/>
            <a:ext cx="165609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Bluu Next" panose="02000800000000000000" pitchFamily="50" charset="0"/>
              </a:rPr>
              <a:t>What’s On?</a:t>
            </a:r>
            <a:endParaRPr lang="en-ID" sz="23900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noFill/>
              <a:latin typeface="Bluu Next" panose="020008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132E99-E3F8-4802-B872-89E53F9D47C3}"/>
              </a:ext>
            </a:extLst>
          </p:cNvPr>
          <p:cNvSpPr txBox="1"/>
          <p:nvPr/>
        </p:nvSpPr>
        <p:spPr>
          <a:xfrm>
            <a:off x="9558544" y="11602118"/>
            <a:ext cx="165609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chemeClr val="accent1"/>
                </a:solidFill>
                <a:latin typeface="Bluu Next" panose="02000800000000000000" pitchFamily="50" charset="0"/>
              </a:rPr>
              <a:t>What’s On?</a:t>
            </a:r>
            <a:endParaRPr lang="en-ID" sz="23900" dirty="0">
              <a:solidFill>
                <a:schemeClr val="accent1"/>
              </a:solidFill>
              <a:latin typeface="Bluu Next" panose="020008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796FAB-3FD4-4519-BCF9-48B68E5A30E1}"/>
              </a:ext>
            </a:extLst>
          </p:cNvPr>
          <p:cNvSpPr txBox="1"/>
          <p:nvPr/>
        </p:nvSpPr>
        <p:spPr>
          <a:xfrm>
            <a:off x="-1099269" y="6483116"/>
            <a:ext cx="165609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noFill/>
                <a:latin typeface="Bluu Next" panose="02000800000000000000" pitchFamily="50" charset="0"/>
              </a:rPr>
              <a:t>What’s On?</a:t>
            </a:r>
            <a:endParaRPr lang="en-ID" sz="23900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noFill/>
              <a:latin typeface="Bluu Next" panose="02000800000000000000" pitchFamily="50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3758E9-63E2-45DA-848C-6F7179B9F6FC}"/>
              </a:ext>
            </a:extLst>
          </p:cNvPr>
          <p:cNvSpPr txBox="1"/>
          <p:nvPr/>
        </p:nvSpPr>
        <p:spPr>
          <a:xfrm>
            <a:off x="19905244" y="-1603262"/>
            <a:ext cx="5315492" cy="52382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sz="11500" dirty="0">
                <a:ln w="3175">
                  <a:solidFill>
                    <a:schemeClr val="accent1"/>
                  </a:solidFill>
                </a:ln>
                <a:noFill/>
                <a:latin typeface="Bluu Next" panose="02000800000000000000" pitchFamily="50" charset="0"/>
              </a:rPr>
              <a:t>Louder . Template . Awesome .</a:t>
            </a:r>
            <a:endParaRPr lang="en-ID" sz="11500" dirty="0">
              <a:ln w="3175">
                <a:solidFill>
                  <a:schemeClr val="accent1"/>
                </a:solidFill>
              </a:ln>
              <a:noFill/>
              <a:latin typeface="Bluu Next" panose="02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729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56D15764-90BB-4404-8A43-D24A123828AE}"/>
              </a:ext>
            </a:extLst>
          </p:cNvPr>
          <p:cNvSpPr/>
          <p:nvPr/>
        </p:nvSpPr>
        <p:spPr>
          <a:xfrm>
            <a:off x="12978580" y="-41456"/>
            <a:ext cx="11500669" cy="137209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AB51403C-64D5-4EEF-BC34-1DD01705C8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596" b="19596"/>
          <a:stretch>
            <a:fillRect/>
          </a:stretch>
        </p:blipFill>
        <p:spPr/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2745DDEE-39EA-4E7F-8131-B29651AD5F40}"/>
              </a:ext>
            </a:extLst>
          </p:cNvPr>
          <p:cNvSpPr/>
          <p:nvPr/>
        </p:nvSpPr>
        <p:spPr>
          <a:xfrm>
            <a:off x="0" y="-41456"/>
            <a:ext cx="11034867" cy="11182088"/>
          </a:xfrm>
          <a:prstGeom prst="rect">
            <a:avLst/>
          </a:prstGeom>
          <a:solidFill>
            <a:srgbClr val="82F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4E32AA3-855B-4B00-B344-0CA1B9855537}"/>
              </a:ext>
            </a:extLst>
          </p:cNvPr>
          <p:cNvSpPr/>
          <p:nvPr/>
        </p:nvSpPr>
        <p:spPr>
          <a:xfrm rot="18191702">
            <a:off x="-1422773" y="1830581"/>
            <a:ext cx="3993281" cy="3956219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8800" b="1" dirty="0">
                <a:solidFill>
                  <a:schemeClr val="bg1"/>
                </a:solidFill>
                <a:latin typeface="Bluu Next" panose="02000800000000000000" pitchFamily="50" charset="0"/>
              </a:rPr>
              <a:t>What was the challenge?</a:t>
            </a:r>
            <a:endParaRPr lang="en-ID" sz="77600" b="1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56248D-E8CD-49DD-BD1A-06BF7B17B222}"/>
              </a:ext>
            </a:extLst>
          </p:cNvPr>
          <p:cNvSpPr/>
          <p:nvPr/>
        </p:nvSpPr>
        <p:spPr>
          <a:xfrm>
            <a:off x="1740310" y="2803577"/>
            <a:ext cx="11723292" cy="1087591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AA0928D0-8933-4080-A11F-4DA5CAD5BA9D}"/>
              </a:ext>
            </a:extLst>
          </p:cNvPr>
          <p:cNvSpPr>
            <a:spLocks noEditPoints="1"/>
          </p:cNvSpPr>
          <p:nvPr/>
        </p:nvSpPr>
        <p:spPr bwMode="auto">
          <a:xfrm>
            <a:off x="13452834" y="2803577"/>
            <a:ext cx="9082702" cy="6926305"/>
          </a:xfrm>
          <a:custGeom>
            <a:avLst/>
            <a:gdLst>
              <a:gd name="T0" fmla="*/ 2298 w 2391"/>
              <a:gd name="T1" fmla="*/ 0 h 1822"/>
              <a:gd name="T2" fmla="*/ 92 w 2391"/>
              <a:gd name="T3" fmla="*/ 0 h 1822"/>
              <a:gd name="T4" fmla="*/ 0 w 2391"/>
              <a:gd name="T5" fmla="*/ 93 h 1822"/>
              <a:gd name="T6" fmla="*/ 0 w 2391"/>
              <a:gd name="T7" fmla="*/ 1729 h 1822"/>
              <a:gd name="T8" fmla="*/ 92 w 2391"/>
              <a:gd name="T9" fmla="*/ 1822 h 1822"/>
              <a:gd name="T10" fmla="*/ 2298 w 2391"/>
              <a:gd name="T11" fmla="*/ 1822 h 1822"/>
              <a:gd name="T12" fmla="*/ 2391 w 2391"/>
              <a:gd name="T13" fmla="*/ 1729 h 1822"/>
              <a:gd name="T14" fmla="*/ 2391 w 2391"/>
              <a:gd name="T15" fmla="*/ 93 h 1822"/>
              <a:gd name="T16" fmla="*/ 2298 w 2391"/>
              <a:gd name="T17" fmla="*/ 0 h 1822"/>
              <a:gd name="T18" fmla="*/ 2325 w 2391"/>
              <a:gd name="T19" fmla="*/ 1729 h 1822"/>
              <a:gd name="T20" fmla="*/ 2298 w 2391"/>
              <a:gd name="T21" fmla="*/ 1755 h 1822"/>
              <a:gd name="T22" fmla="*/ 92 w 2391"/>
              <a:gd name="T23" fmla="*/ 1755 h 1822"/>
              <a:gd name="T24" fmla="*/ 66 w 2391"/>
              <a:gd name="T25" fmla="*/ 1729 h 1822"/>
              <a:gd name="T26" fmla="*/ 66 w 2391"/>
              <a:gd name="T27" fmla="*/ 93 h 1822"/>
              <a:gd name="T28" fmla="*/ 92 w 2391"/>
              <a:gd name="T29" fmla="*/ 67 h 1822"/>
              <a:gd name="T30" fmla="*/ 2298 w 2391"/>
              <a:gd name="T31" fmla="*/ 67 h 1822"/>
              <a:gd name="T32" fmla="*/ 2325 w 2391"/>
              <a:gd name="T33" fmla="*/ 93 h 1822"/>
              <a:gd name="T34" fmla="*/ 2325 w 2391"/>
              <a:gd name="T35" fmla="*/ 1729 h 1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91" h="1822">
                <a:moveTo>
                  <a:pt x="2298" y="0"/>
                </a:moveTo>
                <a:cubicBezTo>
                  <a:pt x="92" y="0"/>
                  <a:pt x="92" y="0"/>
                  <a:pt x="92" y="0"/>
                </a:cubicBezTo>
                <a:cubicBezTo>
                  <a:pt x="41" y="0"/>
                  <a:pt x="0" y="42"/>
                  <a:pt x="0" y="93"/>
                </a:cubicBezTo>
                <a:cubicBezTo>
                  <a:pt x="0" y="1729"/>
                  <a:pt x="0" y="1729"/>
                  <a:pt x="0" y="1729"/>
                </a:cubicBezTo>
                <a:cubicBezTo>
                  <a:pt x="0" y="1780"/>
                  <a:pt x="41" y="1822"/>
                  <a:pt x="92" y="1822"/>
                </a:cubicBezTo>
                <a:cubicBezTo>
                  <a:pt x="2298" y="1822"/>
                  <a:pt x="2298" y="1822"/>
                  <a:pt x="2298" y="1822"/>
                </a:cubicBezTo>
                <a:cubicBezTo>
                  <a:pt x="2350" y="1822"/>
                  <a:pt x="2391" y="1780"/>
                  <a:pt x="2391" y="1729"/>
                </a:cubicBezTo>
                <a:cubicBezTo>
                  <a:pt x="2391" y="93"/>
                  <a:pt x="2391" y="93"/>
                  <a:pt x="2391" y="93"/>
                </a:cubicBezTo>
                <a:cubicBezTo>
                  <a:pt x="2391" y="42"/>
                  <a:pt x="2350" y="0"/>
                  <a:pt x="2298" y="0"/>
                </a:cubicBezTo>
                <a:close/>
                <a:moveTo>
                  <a:pt x="2325" y="1729"/>
                </a:moveTo>
                <a:cubicBezTo>
                  <a:pt x="2325" y="1743"/>
                  <a:pt x="2313" y="1755"/>
                  <a:pt x="2298" y="1755"/>
                </a:cubicBezTo>
                <a:cubicBezTo>
                  <a:pt x="92" y="1755"/>
                  <a:pt x="92" y="1755"/>
                  <a:pt x="92" y="1755"/>
                </a:cubicBezTo>
                <a:cubicBezTo>
                  <a:pt x="78" y="1755"/>
                  <a:pt x="66" y="1743"/>
                  <a:pt x="66" y="1729"/>
                </a:cubicBezTo>
                <a:cubicBezTo>
                  <a:pt x="66" y="93"/>
                  <a:pt x="66" y="93"/>
                  <a:pt x="66" y="93"/>
                </a:cubicBezTo>
                <a:cubicBezTo>
                  <a:pt x="66" y="79"/>
                  <a:pt x="78" y="67"/>
                  <a:pt x="92" y="67"/>
                </a:cubicBezTo>
                <a:cubicBezTo>
                  <a:pt x="2298" y="67"/>
                  <a:pt x="2298" y="67"/>
                  <a:pt x="2298" y="67"/>
                </a:cubicBezTo>
                <a:cubicBezTo>
                  <a:pt x="2313" y="67"/>
                  <a:pt x="2325" y="79"/>
                  <a:pt x="2325" y="93"/>
                </a:cubicBezTo>
                <a:lnTo>
                  <a:pt x="2325" y="1729"/>
                </a:lnTo>
                <a:close/>
              </a:path>
            </a:pathLst>
          </a:custGeom>
          <a:solidFill>
            <a:srgbClr val="030303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FD8843AF-4A22-4D2D-8679-9CEAB025B650}"/>
              </a:ext>
            </a:extLst>
          </p:cNvPr>
          <p:cNvSpPr txBox="1">
            <a:spLocks/>
          </p:cNvSpPr>
          <p:nvPr/>
        </p:nvSpPr>
        <p:spPr>
          <a:xfrm>
            <a:off x="3219399" y="9383289"/>
            <a:ext cx="3989965" cy="15875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  <a:defRPr/>
            </a:pP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Maria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selena</a:t>
            </a:r>
            <a:endParaRPr lang="en-ID" sz="2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algn="just">
              <a:lnSpc>
                <a:spcPct val="100000"/>
              </a:lnSpc>
              <a:buNone/>
              <a:defRPr/>
            </a:pP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mariaslena@email.com</a:t>
            </a:r>
          </a:p>
          <a:p>
            <a:pPr marL="0" indent="0" algn="just">
              <a:lnSpc>
                <a:spcPct val="100000"/>
              </a:lnSpc>
              <a:buNone/>
              <a:defRPr/>
            </a:pP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UK/DISTRIC HOMETOWN</a:t>
            </a:r>
            <a:endParaRPr lang="en-US" sz="2000" dirty="0">
              <a:solidFill>
                <a:schemeClr val="bg1"/>
              </a:solidFill>
              <a:latin typeface="Poppins" panose="00000500000000000000" pitchFamily="2" charset="0"/>
              <a:ea typeface="Roboto" pitchFamily="2" charset="0"/>
              <a:cs typeface="Poppins" panose="000005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CA5E324-B1F7-458C-BB49-3AEC76D3ACFB}"/>
              </a:ext>
            </a:extLst>
          </p:cNvPr>
          <p:cNvSpPr txBox="1">
            <a:spLocks/>
          </p:cNvSpPr>
          <p:nvPr/>
        </p:nvSpPr>
        <p:spPr>
          <a:xfrm>
            <a:off x="3097018" y="4365626"/>
            <a:ext cx="6714918" cy="24383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dirty="0" err="1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Ipad</a:t>
            </a:r>
            <a:r>
              <a:rPr lang="en-US" sz="8800" dirty="0">
                <a:solidFill>
                  <a:schemeClr val="bg1"/>
                </a:solidFill>
                <a:latin typeface="Bluu Next" panose="02000800000000000000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 Media mockup.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DC481E2-7F4F-41E4-879F-AA2D9004503B}"/>
              </a:ext>
            </a:extLst>
          </p:cNvPr>
          <p:cNvCxnSpPr/>
          <p:nvPr/>
        </p:nvCxnSpPr>
        <p:spPr>
          <a:xfrm flipH="1" flipV="1">
            <a:off x="3219399" y="6804025"/>
            <a:ext cx="8154623" cy="357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">
            <a:extLst>
              <a:ext uri="{FF2B5EF4-FFF2-40B4-BE49-F238E27FC236}">
                <a16:creationId xmlns:a16="http://schemas.microsoft.com/office/drawing/2014/main" id="{FF24169D-5868-4B92-ABF1-328AA309E7E9}"/>
              </a:ext>
            </a:extLst>
          </p:cNvPr>
          <p:cNvSpPr>
            <a:spLocks noEditPoints="1"/>
          </p:cNvSpPr>
          <p:nvPr/>
        </p:nvSpPr>
        <p:spPr bwMode="auto">
          <a:xfrm>
            <a:off x="5594496" y="7853905"/>
            <a:ext cx="950159" cy="667056"/>
          </a:xfrm>
          <a:custGeom>
            <a:avLst/>
            <a:gdLst>
              <a:gd name="T0" fmla="*/ 135 w 135"/>
              <a:gd name="T1" fmla="*/ 29 h 94"/>
              <a:gd name="T2" fmla="*/ 106 w 135"/>
              <a:gd name="T3" fmla="*/ 0 h 94"/>
              <a:gd name="T4" fmla="*/ 30 w 135"/>
              <a:gd name="T5" fmla="*/ 0 h 94"/>
              <a:gd name="T6" fmla="*/ 0 w 135"/>
              <a:gd name="T7" fmla="*/ 29 h 94"/>
              <a:gd name="T8" fmla="*/ 0 w 135"/>
              <a:gd name="T9" fmla="*/ 65 h 94"/>
              <a:gd name="T10" fmla="*/ 30 w 135"/>
              <a:gd name="T11" fmla="*/ 94 h 94"/>
              <a:gd name="T12" fmla="*/ 106 w 135"/>
              <a:gd name="T13" fmla="*/ 94 h 94"/>
              <a:gd name="T14" fmla="*/ 135 w 135"/>
              <a:gd name="T15" fmla="*/ 65 h 94"/>
              <a:gd name="T16" fmla="*/ 135 w 135"/>
              <a:gd name="T17" fmla="*/ 29 h 94"/>
              <a:gd name="T18" fmla="*/ 87 w 135"/>
              <a:gd name="T19" fmla="*/ 49 h 94"/>
              <a:gd name="T20" fmla="*/ 57 w 135"/>
              <a:gd name="T21" fmla="*/ 65 h 94"/>
              <a:gd name="T22" fmla="*/ 54 w 135"/>
              <a:gd name="T23" fmla="*/ 64 h 94"/>
              <a:gd name="T24" fmla="*/ 54 w 135"/>
              <a:gd name="T25" fmla="*/ 29 h 94"/>
              <a:gd name="T26" fmla="*/ 57 w 135"/>
              <a:gd name="T27" fmla="*/ 28 h 94"/>
              <a:gd name="T28" fmla="*/ 87 w 135"/>
              <a:gd name="T29" fmla="*/ 45 h 94"/>
              <a:gd name="T30" fmla="*/ 87 w 135"/>
              <a:gd name="T31" fmla="*/ 4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5" h="94">
                <a:moveTo>
                  <a:pt x="135" y="29"/>
                </a:moveTo>
                <a:cubicBezTo>
                  <a:pt x="135" y="13"/>
                  <a:pt x="122" y="0"/>
                  <a:pt x="10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81"/>
                  <a:pt x="13" y="94"/>
                  <a:pt x="30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22" y="94"/>
                  <a:pt x="135" y="81"/>
                  <a:pt x="135" y="65"/>
                </a:cubicBezTo>
                <a:lnTo>
                  <a:pt x="135" y="29"/>
                </a:lnTo>
                <a:close/>
                <a:moveTo>
                  <a:pt x="87" y="49"/>
                </a:moveTo>
                <a:cubicBezTo>
                  <a:pt x="57" y="65"/>
                  <a:pt x="57" y="65"/>
                  <a:pt x="57" y="65"/>
                </a:cubicBezTo>
                <a:cubicBezTo>
                  <a:pt x="55" y="66"/>
                  <a:pt x="54" y="65"/>
                  <a:pt x="54" y="64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8"/>
                  <a:pt x="55" y="27"/>
                  <a:pt x="57" y="28"/>
                </a:cubicBezTo>
                <a:cubicBezTo>
                  <a:pt x="87" y="45"/>
                  <a:pt x="87" y="45"/>
                  <a:pt x="87" y="45"/>
                </a:cubicBezTo>
                <a:cubicBezTo>
                  <a:pt x="89" y="46"/>
                  <a:pt x="89" y="48"/>
                  <a:pt x="87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sp>
        <p:nvSpPr>
          <p:cNvPr id="38" name="Freeform 23">
            <a:extLst>
              <a:ext uri="{FF2B5EF4-FFF2-40B4-BE49-F238E27FC236}">
                <a16:creationId xmlns:a16="http://schemas.microsoft.com/office/drawing/2014/main" id="{915C64F7-A642-4FA1-9F2F-3AE514DFA849}"/>
              </a:ext>
            </a:extLst>
          </p:cNvPr>
          <p:cNvSpPr>
            <a:spLocks/>
          </p:cNvSpPr>
          <p:nvPr/>
        </p:nvSpPr>
        <p:spPr bwMode="auto">
          <a:xfrm>
            <a:off x="3115081" y="7673699"/>
            <a:ext cx="414467" cy="875635"/>
          </a:xfrm>
          <a:custGeom>
            <a:avLst/>
            <a:gdLst>
              <a:gd name="T0" fmla="*/ 14 w 64"/>
              <a:gd name="T1" fmla="*/ 70 h 138"/>
              <a:gd name="T2" fmla="*/ 14 w 64"/>
              <a:gd name="T3" fmla="*/ 136 h 138"/>
              <a:gd name="T4" fmla="*/ 16 w 64"/>
              <a:gd name="T5" fmla="*/ 138 h 138"/>
              <a:gd name="T6" fmla="*/ 41 w 64"/>
              <a:gd name="T7" fmla="*/ 138 h 138"/>
              <a:gd name="T8" fmla="*/ 43 w 64"/>
              <a:gd name="T9" fmla="*/ 136 h 138"/>
              <a:gd name="T10" fmla="*/ 43 w 64"/>
              <a:gd name="T11" fmla="*/ 69 h 138"/>
              <a:gd name="T12" fmla="*/ 60 w 64"/>
              <a:gd name="T13" fmla="*/ 69 h 138"/>
              <a:gd name="T14" fmla="*/ 62 w 64"/>
              <a:gd name="T15" fmla="*/ 67 h 138"/>
              <a:gd name="T16" fmla="*/ 64 w 64"/>
              <a:gd name="T17" fmla="*/ 47 h 138"/>
              <a:gd name="T18" fmla="*/ 62 w 64"/>
              <a:gd name="T19" fmla="*/ 45 h 138"/>
              <a:gd name="T20" fmla="*/ 43 w 64"/>
              <a:gd name="T21" fmla="*/ 45 h 138"/>
              <a:gd name="T22" fmla="*/ 43 w 64"/>
              <a:gd name="T23" fmla="*/ 30 h 138"/>
              <a:gd name="T24" fmla="*/ 49 w 64"/>
              <a:gd name="T25" fmla="*/ 24 h 138"/>
              <a:gd name="T26" fmla="*/ 62 w 64"/>
              <a:gd name="T27" fmla="*/ 24 h 138"/>
              <a:gd name="T28" fmla="*/ 64 w 64"/>
              <a:gd name="T29" fmla="*/ 22 h 138"/>
              <a:gd name="T30" fmla="*/ 64 w 64"/>
              <a:gd name="T31" fmla="*/ 2 h 138"/>
              <a:gd name="T32" fmla="*/ 62 w 64"/>
              <a:gd name="T33" fmla="*/ 0 h 138"/>
              <a:gd name="T34" fmla="*/ 39 w 64"/>
              <a:gd name="T35" fmla="*/ 0 h 138"/>
              <a:gd name="T36" fmla="*/ 14 w 64"/>
              <a:gd name="T37" fmla="*/ 25 h 138"/>
              <a:gd name="T38" fmla="*/ 14 w 64"/>
              <a:gd name="T39" fmla="*/ 45 h 138"/>
              <a:gd name="T40" fmla="*/ 2 w 64"/>
              <a:gd name="T41" fmla="*/ 45 h 138"/>
              <a:gd name="T42" fmla="*/ 0 w 64"/>
              <a:gd name="T43" fmla="*/ 46 h 138"/>
              <a:gd name="T44" fmla="*/ 0 w 64"/>
              <a:gd name="T45" fmla="*/ 67 h 138"/>
              <a:gd name="T46" fmla="*/ 2 w 64"/>
              <a:gd name="T47" fmla="*/ 69 h 138"/>
              <a:gd name="T48" fmla="*/ 14 w 64"/>
              <a:gd name="T49" fmla="*/ 69 h 138"/>
              <a:gd name="T50" fmla="*/ 14 w 64"/>
              <a:gd name="T51" fmla="*/ 7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138">
                <a:moveTo>
                  <a:pt x="14" y="70"/>
                </a:moveTo>
                <a:cubicBezTo>
                  <a:pt x="14" y="136"/>
                  <a:pt x="14" y="136"/>
                  <a:pt x="14" y="136"/>
                </a:cubicBezTo>
                <a:cubicBezTo>
                  <a:pt x="14" y="137"/>
                  <a:pt x="15" y="138"/>
                  <a:pt x="16" y="138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2" y="138"/>
                  <a:pt x="43" y="137"/>
                  <a:pt x="43" y="136"/>
                </a:cubicBezTo>
                <a:cubicBezTo>
                  <a:pt x="43" y="69"/>
                  <a:pt x="43" y="69"/>
                  <a:pt x="43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1" y="69"/>
                  <a:pt x="62" y="68"/>
                  <a:pt x="62" y="6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6"/>
                  <a:pt x="63" y="45"/>
                  <a:pt x="62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7"/>
                  <a:pt x="45" y="24"/>
                  <a:pt x="4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3" y="24"/>
                  <a:pt x="64" y="23"/>
                  <a:pt x="64" y="2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3" y="0"/>
                  <a:pt x="6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25" y="0"/>
                  <a:pt x="14" y="11"/>
                  <a:pt x="14" y="25"/>
                </a:cubicBezTo>
                <a:cubicBezTo>
                  <a:pt x="14" y="45"/>
                  <a:pt x="14" y="45"/>
                  <a:pt x="14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6"/>
                  <a:pt x="0" y="4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9"/>
                  <a:pt x="2" y="69"/>
                </a:cubicBezTo>
                <a:cubicBezTo>
                  <a:pt x="14" y="69"/>
                  <a:pt x="14" y="69"/>
                  <a:pt x="14" y="69"/>
                </a:cubicBezTo>
                <a:lnTo>
                  <a:pt x="14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9" name="Freeform 27">
            <a:extLst>
              <a:ext uri="{FF2B5EF4-FFF2-40B4-BE49-F238E27FC236}">
                <a16:creationId xmlns:a16="http://schemas.microsoft.com/office/drawing/2014/main" id="{655C2044-B3A2-4429-AAB1-007BA915C480}"/>
              </a:ext>
            </a:extLst>
          </p:cNvPr>
          <p:cNvSpPr>
            <a:spLocks/>
          </p:cNvSpPr>
          <p:nvPr/>
        </p:nvSpPr>
        <p:spPr bwMode="auto">
          <a:xfrm>
            <a:off x="4067337" y="7712857"/>
            <a:ext cx="979008" cy="836478"/>
          </a:xfrm>
          <a:custGeom>
            <a:avLst/>
            <a:gdLst>
              <a:gd name="T0" fmla="*/ 133 w 134"/>
              <a:gd name="T1" fmla="*/ 13 h 114"/>
              <a:gd name="T2" fmla="*/ 120 w 134"/>
              <a:gd name="T3" fmla="*/ 17 h 114"/>
              <a:gd name="T4" fmla="*/ 126 w 134"/>
              <a:gd name="T5" fmla="*/ 11 h 114"/>
              <a:gd name="T6" fmla="*/ 131 w 134"/>
              <a:gd name="T7" fmla="*/ 3 h 114"/>
              <a:gd name="T8" fmla="*/ 131 w 134"/>
              <a:gd name="T9" fmla="*/ 2 h 114"/>
              <a:gd name="T10" fmla="*/ 130 w 134"/>
              <a:gd name="T11" fmla="*/ 2 h 114"/>
              <a:gd name="T12" fmla="*/ 114 w 134"/>
              <a:gd name="T13" fmla="*/ 9 h 114"/>
              <a:gd name="T14" fmla="*/ 113 w 134"/>
              <a:gd name="T15" fmla="*/ 8 h 114"/>
              <a:gd name="T16" fmla="*/ 112 w 134"/>
              <a:gd name="T17" fmla="*/ 7 h 114"/>
              <a:gd name="T18" fmla="*/ 104 w 134"/>
              <a:gd name="T19" fmla="*/ 2 h 114"/>
              <a:gd name="T20" fmla="*/ 92 w 134"/>
              <a:gd name="T21" fmla="*/ 0 h 114"/>
              <a:gd name="T22" fmla="*/ 81 w 134"/>
              <a:gd name="T23" fmla="*/ 3 h 114"/>
              <a:gd name="T24" fmla="*/ 72 w 134"/>
              <a:gd name="T25" fmla="*/ 11 h 114"/>
              <a:gd name="T26" fmla="*/ 66 w 134"/>
              <a:gd name="T27" fmla="*/ 22 h 114"/>
              <a:gd name="T28" fmla="*/ 66 w 134"/>
              <a:gd name="T29" fmla="*/ 33 h 114"/>
              <a:gd name="T30" fmla="*/ 65 w 134"/>
              <a:gd name="T31" fmla="*/ 34 h 114"/>
              <a:gd name="T32" fmla="*/ 10 w 134"/>
              <a:gd name="T33" fmla="*/ 6 h 114"/>
              <a:gd name="T34" fmla="*/ 9 w 134"/>
              <a:gd name="T35" fmla="*/ 6 h 114"/>
              <a:gd name="T36" fmla="*/ 13 w 134"/>
              <a:gd name="T37" fmla="*/ 39 h 114"/>
              <a:gd name="T38" fmla="*/ 17 w 134"/>
              <a:gd name="T39" fmla="*/ 42 h 114"/>
              <a:gd name="T40" fmla="*/ 6 w 134"/>
              <a:gd name="T41" fmla="*/ 39 h 114"/>
              <a:gd name="T42" fmla="*/ 5 w 134"/>
              <a:gd name="T43" fmla="*/ 39 h 114"/>
              <a:gd name="T44" fmla="*/ 5 w 134"/>
              <a:gd name="T45" fmla="*/ 43 h 114"/>
              <a:gd name="T46" fmla="*/ 23 w 134"/>
              <a:gd name="T47" fmla="*/ 65 h 114"/>
              <a:gd name="T48" fmla="*/ 26 w 134"/>
              <a:gd name="T49" fmla="*/ 66 h 114"/>
              <a:gd name="T50" fmla="*/ 16 w 134"/>
              <a:gd name="T51" fmla="*/ 66 h 114"/>
              <a:gd name="T52" fmla="*/ 15 w 134"/>
              <a:gd name="T53" fmla="*/ 67 h 114"/>
              <a:gd name="T54" fmla="*/ 37 w 134"/>
              <a:gd name="T55" fmla="*/ 86 h 114"/>
              <a:gd name="T56" fmla="*/ 40 w 134"/>
              <a:gd name="T57" fmla="*/ 86 h 114"/>
              <a:gd name="T58" fmla="*/ 40 w 134"/>
              <a:gd name="T59" fmla="*/ 86 h 114"/>
              <a:gd name="T60" fmla="*/ 25 w 134"/>
              <a:gd name="T61" fmla="*/ 94 h 114"/>
              <a:gd name="T62" fmla="*/ 2 w 134"/>
              <a:gd name="T63" fmla="*/ 97 h 114"/>
              <a:gd name="T64" fmla="*/ 0 w 134"/>
              <a:gd name="T65" fmla="*/ 97 h 114"/>
              <a:gd name="T66" fmla="*/ 1 w 134"/>
              <a:gd name="T67" fmla="*/ 98 h 114"/>
              <a:gd name="T68" fmla="*/ 5 w 134"/>
              <a:gd name="T69" fmla="*/ 101 h 114"/>
              <a:gd name="T70" fmla="*/ 21 w 134"/>
              <a:gd name="T71" fmla="*/ 107 h 114"/>
              <a:gd name="T72" fmla="*/ 99 w 134"/>
              <a:gd name="T73" fmla="*/ 89 h 114"/>
              <a:gd name="T74" fmla="*/ 121 w 134"/>
              <a:gd name="T75" fmla="*/ 28 h 114"/>
              <a:gd name="T76" fmla="*/ 122 w 134"/>
              <a:gd name="T77" fmla="*/ 27 h 114"/>
              <a:gd name="T78" fmla="*/ 133 w 134"/>
              <a:gd name="T79" fmla="*/ 16 h 114"/>
              <a:gd name="T80" fmla="*/ 134 w 134"/>
              <a:gd name="T81" fmla="*/ 13 h 114"/>
              <a:gd name="T82" fmla="*/ 134 w 134"/>
              <a:gd name="T83" fmla="*/ 13 h 114"/>
              <a:gd name="T84" fmla="*/ 133 w 134"/>
              <a:gd name="T85" fmla="*/ 1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" h="114">
                <a:moveTo>
                  <a:pt x="133" y="13"/>
                </a:moveTo>
                <a:cubicBezTo>
                  <a:pt x="129" y="15"/>
                  <a:pt x="124" y="16"/>
                  <a:pt x="120" y="17"/>
                </a:cubicBezTo>
                <a:cubicBezTo>
                  <a:pt x="122" y="17"/>
                  <a:pt x="125" y="13"/>
                  <a:pt x="126" y="11"/>
                </a:cubicBezTo>
                <a:cubicBezTo>
                  <a:pt x="128" y="9"/>
                  <a:pt x="130" y="6"/>
                  <a:pt x="131" y="3"/>
                </a:cubicBezTo>
                <a:cubicBezTo>
                  <a:pt x="131" y="3"/>
                  <a:pt x="131" y="3"/>
                  <a:pt x="131" y="2"/>
                </a:cubicBezTo>
                <a:cubicBezTo>
                  <a:pt x="131" y="2"/>
                  <a:pt x="130" y="2"/>
                  <a:pt x="130" y="2"/>
                </a:cubicBezTo>
                <a:cubicBezTo>
                  <a:pt x="125" y="5"/>
                  <a:pt x="120" y="7"/>
                  <a:pt x="114" y="9"/>
                </a:cubicBezTo>
                <a:cubicBezTo>
                  <a:pt x="114" y="9"/>
                  <a:pt x="113" y="9"/>
                  <a:pt x="113" y="8"/>
                </a:cubicBezTo>
                <a:cubicBezTo>
                  <a:pt x="113" y="8"/>
                  <a:pt x="112" y="7"/>
                  <a:pt x="112" y="7"/>
                </a:cubicBezTo>
                <a:cubicBezTo>
                  <a:pt x="109" y="5"/>
                  <a:pt x="107" y="3"/>
                  <a:pt x="104" y="2"/>
                </a:cubicBezTo>
                <a:cubicBezTo>
                  <a:pt x="100" y="1"/>
                  <a:pt x="96" y="0"/>
                  <a:pt x="92" y="0"/>
                </a:cubicBezTo>
                <a:cubicBezTo>
                  <a:pt x="88" y="0"/>
                  <a:pt x="84" y="1"/>
                  <a:pt x="81" y="3"/>
                </a:cubicBezTo>
                <a:cubicBezTo>
                  <a:pt x="77" y="5"/>
                  <a:pt x="74" y="8"/>
                  <a:pt x="72" y="11"/>
                </a:cubicBezTo>
                <a:cubicBezTo>
                  <a:pt x="69" y="14"/>
                  <a:pt x="67" y="18"/>
                  <a:pt x="66" y="22"/>
                </a:cubicBezTo>
                <a:cubicBezTo>
                  <a:pt x="65" y="26"/>
                  <a:pt x="65" y="29"/>
                  <a:pt x="66" y="33"/>
                </a:cubicBezTo>
                <a:cubicBezTo>
                  <a:pt x="66" y="34"/>
                  <a:pt x="66" y="34"/>
                  <a:pt x="65" y="34"/>
                </a:cubicBezTo>
                <a:cubicBezTo>
                  <a:pt x="43" y="31"/>
                  <a:pt x="25" y="23"/>
                  <a:pt x="10" y="6"/>
                </a:cubicBezTo>
                <a:cubicBezTo>
                  <a:pt x="10" y="5"/>
                  <a:pt x="9" y="5"/>
                  <a:pt x="9" y="6"/>
                </a:cubicBezTo>
                <a:cubicBezTo>
                  <a:pt x="2" y="16"/>
                  <a:pt x="5" y="31"/>
                  <a:pt x="13" y="39"/>
                </a:cubicBezTo>
                <a:cubicBezTo>
                  <a:pt x="14" y="40"/>
                  <a:pt x="16" y="41"/>
                  <a:pt x="17" y="42"/>
                </a:cubicBezTo>
                <a:cubicBezTo>
                  <a:pt x="16" y="42"/>
                  <a:pt x="11" y="41"/>
                  <a:pt x="6" y="39"/>
                </a:cubicBezTo>
                <a:cubicBezTo>
                  <a:pt x="6" y="38"/>
                  <a:pt x="5" y="39"/>
                  <a:pt x="5" y="39"/>
                </a:cubicBezTo>
                <a:cubicBezTo>
                  <a:pt x="5" y="40"/>
                  <a:pt x="5" y="41"/>
                  <a:pt x="5" y="43"/>
                </a:cubicBezTo>
                <a:cubicBezTo>
                  <a:pt x="7" y="52"/>
                  <a:pt x="13" y="62"/>
                  <a:pt x="23" y="65"/>
                </a:cubicBezTo>
                <a:cubicBezTo>
                  <a:pt x="24" y="66"/>
                  <a:pt x="25" y="66"/>
                  <a:pt x="26" y="66"/>
                </a:cubicBezTo>
                <a:cubicBezTo>
                  <a:pt x="24" y="67"/>
                  <a:pt x="22" y="67"/>
                  <a:pt x="16" y="66"/>
                </a:cubicBezTo>
                <a:cubicBezTo>
                  <a:pt x="15" y="66"/>
                  <a:pt x="15" y="67"/>
                  <a:pt x="15" y="67"/>
                </a:cubicBezTo>
                <a:cubicBezTo>
                  <a:pt x="20" y="80"/>
                  <a:pt x="30" y="84"/>
                  <a:pt x="37" y="86"/>
                </a:cubicBezTo>
                <a:cubicBezTo>
                  <a:pt x="38" y="86"/>
                  <a:pt x="39" y="86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37" y="90"/>
                  <a:pt x="29" y="93"/>
                  <a:pt x="25" y="94"/>
                </a:cubicBezTo>
                <a:cubicBezTo>
                  <a:pt x="18" y="97"/>
                  <a:pt x="10" y="98"/>
                  <a:pt x="2" y="97"/>
                </a:cubicBezTo>
                <a:cubicBezTo>
                  <a:pt x="1" y="97"/>
                  <a:pt x="1" y="97"/>
                  <a:pt x="0" y="97"/>
                </a:cubicBezTo>
                <a:cubicBezTo>
                  <a:pt x="0" y="97"/>
                  <a:pt x="0" y="98"/>
                  <a:pt x="1" y="98"/>
                </a:cubicBezTo>
                <a:cubicBezTo>
                  <a:pt x="2" y="99"/>
                  <a:pt x="4" y="100"/>
                  <a:pt x="5" y="101"/>
                </a:cubicBezTo>
                <a:cubicBezTo>
                  <a:pt x="10" y="103"/>
                  <a:pt x="15" y="105"/>
                  <a:pt x="21" y="107"/>
                </a:cubicBezTo>
                <a:cubicBezTo>
                  <a:pt x="48" y="114"/>
                  <a:pt x="79" y="109"/>
                  <a:pt x="99" y="89"/>
                </a:cubicBezTo>
                <a:cubicBezTo>
                  <a:pt x="115" y="73"/>
                  <a:pt x="121" y="50"/>
                  <a:pt x="121" y="28"/>
                </a:cubicBezTo>
                <a:cubicBezTo>
                  <a:pt x="121" y="28"/>
                  <a:pt x="122" y="27"/>
                  <a:pt x="122" y="27"/>
                </a:cubicBezTo>
                <a:cubicBezTo>
                  <a:pt x="127" y="23"/>
                  <a:pt x="130" y="20"/>
                  <a:pt x="133" y="16"/>
                </a:cubicBezTo>
                <a:cubicBezTo>
                  <a:pt x="134" y="15"/>
                  <a:pt x="134" y="14"/>
                  <a:pt x="134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4" y="13"/>
                  <a:pt x="134" y="13"/>
                  <a:pt x="133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1356C9F-D3A5-4333-9840-FDDC55563282}"/>
              </a:ext>
            </a:extLst>
          </p:cNvPr>
          <p:cNvGrpSpPr/>
          <p:nvPr/>
        </p:nvGrpSpPr>
        <p:grpSpPr>
          <a:xfrm>
            <a:off x="7209364" y="7797749"/>
            <a:ext cx="808175" cy="808382"/>
            <a:chOff x="2006600" y="6777038"/>
            <a:chExt cx="6215063" cy="6216650"/>
          </a:xfrm>
          <a:solidFill>
            <a:schemeClr val="bg1"/>
          </a:solidFill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1854ABDD-DCE8-4FA2-AC16-9822629C2C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6600" y="6777038"/>
              <a:ext cx="6215063" cy="6216650"/>
            </a:xfrm>
            <a:custGeom>
              <a:avLst/>
              <a:gdLst>
                <a:gd name="T0" fmla="*/ 1494 w 2048"/>
                <a:gd name="T1" fmla="*/ 0 h 2048"/>
                <a:gd name="T2" fmla="*/ 554 w 2048"/>
                <a:gd name="T3" fmla="*/ 0 h 2048"/>
                <a:gd name="T4" fmla="*/ 0 w 2048"/>
                <a:gd name="T5" fmla="*/ 554 h 2048"/>
                <a:gd name="T6" fmla="*/ 0 w 2048"/>
                <a:gd name="T7" fmla="*/ 1494 h 2048"/>
                <a:gd name="T8" fmla="*/ 554 w 2048"/>
                <a:gd name="T9" fmla="*/ 2048 h 2048"/>
                <a:gd name="T10" fmla="*/ 1494 w 2048"/>
                <a:gd name="T11" fmla="*/ 2048 h 2048"/>
                <a:gd name="T12" fmla="*/ 2048 w 2048"/>
                <a:gd name="T13" fmla="*/ 1494 h 2048"/>
                <a:gd name="T14" fmla="*/ 2048 w 2048"/>
                <a:gd name="T15" fmla="*/ 554 h 2048"/>
                <a:gd name="T16" fmla="*/ 1494 w 2048"/>
                <a:gd name="T17" fmla="*/ 0 h 2048"/>
                <a:gd name="T18" fmla="*/ 1024 w 2048"/>
                <a:gd name="T19" fmla="*/ 1584 h 2048"/>
                <a:gd name="T20" fmla="*/ 464 w 2048"/>
                <a:gd name="T21" fmla="*/ 1024 h 2048"/>
                <a:gd name="T22" fmla="*/ 1024 w 2048"/>
                <a:gd name="T23" fmla="*/ 464 h 2048"/>
                <a:gd name="T24" fmla="*/ 1584 w 2048"/>
                <a:gd name="T25" fmla="*/ 1024 h 2048"/>
                <a:gd name="T26" fmla="*/ 1024 w 2048"/>
                <a:gd name="T27" fmla="*/ 1584 h 2048"/>
                <a:gd name="T28" fmla="*/ 1597 w 2048"/>
                <a:gd name="T29" fmla="*/ 596 h 2048"/>
                <a:gd name="T30" fmla="*/ 1432 w 2048"/>
                <a:gd name="T31" fmla="*/ 431 h 2048"/>
                <a:gd name="T32" fmla="*/ 1597 w 2048"/>
                <a:gd name="T33" fmla="*/ 265 h 2048"/>
                <a:gd name="T34" fmla="*/ 1763 w 2048"/>
                <a:gd name="T35" fmla="*/ 431 h 2048"/>
                <a:gd name="T36" fmla="*/ 1597 w 2048"/>
                <a:gd name="T37" fmla="*/ 596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8" h="2048">
                  <a:moveTo>
                    <a:pt x="1494" y="0"/>
                  </a:moveTo>
                  <a:cubicBezTo>
                    <a:pt x="554" y="0"/>
                    <a:pt x="554" y="0"/>
                    <a:pt x="554" y="0"/>
                  </a:cubicBezTo>
                  <a:cubicBezTo>
                    <a:pt x="249" y="0"/>
                    <a:pt x="0" y="249"/>
                    <a:pt x="0" y="554"/>
                  </a:cubicBezTo>
                  <a:cubicBezTo>
                    <a:pt x="0" y="1494"/>
                    <a:pt x="0" y="1494"/>
                    <a:pt x="0" y="1494"/>
                  </a:cubicBezTo>
                  <a:cubicBezTo>
                    <a:pt x="0" y="1799"/>
                    <a:pt x="249" y="2048"/>
                    <a:pt x="554" y="2048"/>
                  </a:cubicBezTo>
                  <a:cubicBezTo>
                    <a:pt x="1494" y="2048"/>
                    <a:pt x="1494" y="2048"/>
                    <a:pt x="1494" y="2048"/>
                  </a:cubicBezTo>
                  <a:cubicBezTo>
                    <a:pt x="1799" y="2048"/>
                    <a:pt x="2048" y="1799"/>
                    <a:pt x="2048" y="1494"/>
                  </a:cubicBezTo>
                  <a:cubicBezTo>
                    <a:pt x="2048" y="554"/>
                    <a:pt x="2048" y="554"/>
                    <a:pt x="2048" y="554"/>
                  </a:cubicBezTo>
                  <a:cubicBezTo>
                    <a:pt x="2048" y="249"/>
                    <a:pt x="1799" y="0"/>
                    <a:pt x="1494" y="0"/>
                  </a:cubicBezTo>
                  <a:close/>
                  <a:moveTo>
                    <a:pt x="1024" y="1584"/>
                  </a:moveTo>
                  <a:cubicBezTo>
                    <a:pt x="715" y="1584"/>
                    <a:pt x="464" y="1333"/>
                    <a:pt x="464" y="1024"/>
                  </a:cubicBezTo>
                  <a:cubicBezTo>
                    <a:pt x="464" y="715"/>
                    <a:pt x="715" y="464"/>
                    <a:pt x="1024" y="464"/>
                  </a:cubicBezTo>
                  <a:cubicBezTo>
                    <a:pt x="1333" y="464"/>
                    <a:pt x="1584" y="715"/>
                    <a:pt x="1584" y="1024"/>
                  </a:cubicBezTo>
                  <a:cubicBezTo>
                    <a:pt x="1584" y="1333"/>
                    <a:pt x="1333" y="1584"/>
                    <a:pt x="1024" y="1584"/>
                  </a:cubicBezTo>
                  <a:close/>
                  <a:moveTo>
                    <a:pt x="1597" y="596"/>
                  </a:moveTo>
                  <a:cubicBezTo>
                    <a:pt x="1506" y="596"/>
                    <a:pt x="1432" y="522"/>
                    <a:pt x="1432" y="431"/>
                  </a:cubicBezTo>
                  <a:cubicBezTo>
                    <a:pt x="1432" y="339"/>
                    <a:pt x="1506" y="265"/>
                    <a:pt x="1597" y="265"/>
                  </a:cubicBezTo>
                  <a:cubicBezTo>
                    <a:pt x="1689" y="265"/>
                    <a:pt x="1763" y="339"/>
                    <a:pt x="1763" y="431"/>
                  </a:cubicBezTo>
                  <a:cubicBezTo>
                    <a:pt x="1763" y="522"/>
                    <a:pt x="1689" y="596"/>
                    <a:pt x="1597" y="5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Oval 6">
              <a:extLst>
                <a:ext uri="{FF2B5EF4-FFF2-40B4-BE49-F238E27FC236}">
                  <a16:creationId xmlns:a16="http://schemas.microsoft.com/office/drawing/2014/main" id="{5E981C0A-A91D-4EBD-8E7F-ABA1CEC9D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8250" y="8550276"/>
              <a:ext cx="2671763" cy="2670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3" name="Oval 7">
              <a:extLst>
                <a:ext uri="{FF2B5EF4-FFF2-40B4-BE49-F238E27FC236}">
                  <a16:creationId xmlns:a16="http://schemas.microsoft.com/office/drawing/2014/main" id="{F6D75A4C-8450-4FF9-B4B4-7055F42A1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6713" y="7945438"/>
              <a:ext cx="276225" cy="276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BCDA325-B8C2-418B-9D52-7078433F6BBB}"/>
              </a:ext>
            </a:extLst>
          </p:cNvPr>
          <p:cNvSpPr/>
          <p:nvPr/>
        </p:nvSpPr>
        <p:spPr>
          <a:xfrm rot="12809445">
            <a:off x="17460339" y="7570831"/>
            <a:ext cx="5658054" cy="4609013"/>
          </a:xfrm>
          <a:custGeom>
            <a:avLst/>
            <a:gdLst>
              <a:gd name="connsiteX0" fmla="*/ 5577530 w 5658054"/>
              <a:gd name="connsiteY0" fmla="*/ 1335525 h 4609013"/>
              <a:gd name="connsiteX1" fmla="*/ 675193 w 5658054"/>
              <a:gd name="connsiteY1" fmla="*/ 4579173 h 4609013"/>
              <a:gd name="connsiteX2" fmla="*/ 426282 w 5658054"/>
              <a:gd name="connsiteY2" fmla="*/ 4528490 h 4609013"/>
              <a:gd name="connsiteX3" fmla="*/ 29840 w 5658054"/>
              <a:gd name="connsiteY3" fmla="*/ 3929321 h 4609013"/>
              <a:gd name="connsiteX4" fmla="*/ 80523 w 5658054"/>
              <a:gd name="connsiteY4" fmla="*/ 3680410 h 4609013"/>
              <a:gd name="connsiteX5" fmla="*/ 4521659 w 5658054"/>
              <a:gd name="connsiteY5" fmla="*/ 741917 h 4609013"/>
              <a:gd name="connsiteX6" fmla="*/ 4951971 w 5658054"/>
              <a:gd name="connsiteY6" fmla="*/ 0 h 4609013"/>
              <a:gd name="connsiteX7" fmla="*/ 5255415 w 5658054"/>
              <a:gd name="connsiteY7" fmla="*/ 523180 h 4609013"/>
              <a:gd name="connsiteX8" fmla="*/ 5628214 w 5658054"/>
              <a:gd name="connsiteY8" fmla="*/ 1086614 h 4609013"/>
              <a:gd name="connsiteX9" fmla="*/ 5577530 w 5658054"/>
              <a:gd name="connsiteY9" fmla="*/ 1335525 h 4609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58054" h="4609013">
                <a:moveTo>
                  <a:pt x="5577530" y="1335525"/>
                </a:moveTo>
                <a:lnTo>
                  <a:pt x="675193" y="4579173"/>
                </a:lnTo>
                <a:cubicBezTo>
                  <a:pt x="592463" y="4633912"/>
                  <a:pt x="481021" y="4611220"/>
                  <a:pt x="426282" y="4528490"/>
                </a:cubicBezTo>
                <a:lnTo>
                  <a:pt x="29840" y="3929321"/>
                </a:lnTo>
                <a:cubicBezTo>
                  <a:pt x="-24899" y="3846590"/>
                  <a:pt x="-2207" y="3735149"/>
                  <a:pt x="80523" y="3680410"/>
                </a:cubicBezTo>
                <a:lnTo>
                  <a:pt x="4521659" y="741917"/>
                </a:lnTo>
                <a:lnTo>
                  <a:pt x="4951971" y="0"/>
                </a:lnTo>
                <a:lnTo>
                  <a:pt x="5255415" y="523180"/>
                </a:lnTo>
                <a:lnTo>
                  <a:pt x="5628214" y="1086614"/>
                </a:lnTo>
                <a:cubicBezTo>
                  <a:pt x="5682952" y="1169345"/>
                  <a:pt x="5660261" y="1280786"/>
                  <a:pt x="5577530" y="13355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537DD880-7778-4B4C-8981-AC9B0C4FC4ED}"/>
              </a:ext>
            </a:extLst>
          </p:cNvPr>
          <p:cNvSpPr/>
          <p:nvPr/>
        </p:nvSpPr>
        <p:spPr>
          <a:xfrm rot="12809445">
            <a:off x="17357118" y="9843952"/>
            <a:ext cx="3880037" cy="3160652"/>
          </a:xfrm>
          <a:custGeom>
            <a:avLst/>
            <a:gdLst>
              <a:gd name="connsiteX0" fmla="*/ 5577530 w 5658054"/>
              <a:gd name="connsiteY0" fmla="*/ 1335525 h 4609013"/>
              <a:gd name="connsiteX1" fmla="*/ 675193 w 5658054"/>
              <a:gd name="connsiteY1" fmla="*/ 4579173 h 4609013"/>
              <a:gd name="connsiteX2" fmla="*/ 426282 w 5658054"/>
              <a:gd name="connsiteY2" fmla="*/ 4528490 h 4609013"/>
              <a:gd name="connsiteX3" fmla="*/ 29840 w 5658054"/>
              <a:gd name="connsiteY3" fmla="*/ 3929321 h 4609013"/>
              <a:gd name="connsiteX4" fmla="*/ 80523 w 5658054"/>
              <a:gd name="connsiteY4" fmla="*/ 3680410 h 4609013"/>
              <a:gd name="connsiteX5" fmla="*/ 4521659 w 5658054"/>
              <a:gd name="connsiteY5" fmla="*/ 741917 h 4609013"/>
              <a:gd name="connsiteX6" fmla="*/ 4951971 w 5658054"/>
              <a:gd name="connsiteY6" fmla="*/ 0 h 4609013"/>
              <a:gd name="connsiteX7" fmla="*/ 5255415 w 5658054"/>
              <a:gd name="connsiteY7" fmla="*/ 523180 h 4609013"/>
              <a:gd name="connsiteX8" fmla="*/ 5628214 w 5658054"/>
              <a:gd name="connsiteY8" fmla="*/ 1086614 h 4609013"/>
              <a:gd name="connsiteX9" fmla="*/ 5577530 w 5658054"/>
              <a:gd name="connsiteY9" fmla="*/ 1335525 h 4609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58054" h="4609013">
                <a:moveTo>
                  <a:pt x="5577530" y="1335525"/>
                </a:moveTo>
                <a:lnTo>
                  <a:pt x="675193" y="4579173"/>
                </a:lnTo>
                <a:cubicBezTo>
                  <a:pt x="592463" y="4633912"/>
                  <a:pt x="481021" y="4611220"/>
                  <a:pt x="426282" y="4528490"/>
                </a:cubicBezTo>
                <a:lnTo>
                  <a:pt x="29840" y="3929321"/>
                </a:lnTo>
                <a:cubicBezTo>
                  <a:pt x="-24899" y="3846590"/>
                  <a:pt x="-2207" y="3735149"/>
                  <a:pt x="80523" y="3680410"/>
                </a:cubicBezTo>
                <a:lnTo>
                  <a:pt x="4521659" y="741917"/>
                </a:lnTo>
                <a:lnTo>
                  <a:pt x="4951971" y="0"/>
                </a:lnTo>
                <a:lnTo>
                  <a:pt x="5255415" y="523180"/>
                </a:lnTo>
                <a:lnTo>
                  <a:pt x="5628214" y="1086614"/>
                </a:lnTo>
                <a:cubicBezTo>
                  <a:pt x="5682952" y="1169345"/>
                  <a:pt x="5660261" y="1280786"/>
                  <a:pt x="5577530" y="133552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EFAF3CE0-4BC5-4F78-9E32-83E516B6CFDA}"/>
              </a:ext>
            </a:extLst>
          </p:cNvPr>
          <p:cNvSpPr txBox="1">
            <a:spLocks/>
          </p:cNvSpPr>
          <p:nvPr/>
        </p:nvSpPr>
        <p:spPr>
          <a:xfrm>
            <a:off x="18076129" y="9464481"/>
            <a:ext cx="4448642" cy="69108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Poppins "/>
                <a:ea typeface="EB Garamond 12" panose="02020502060206020403" pitchFamily="18" charset="0"/>
              </a:rPr>
              <a:t>Your text here…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070E9A2-678A-4F1F-9022-92F1C0C9AF29}"/>
              </a:ext>
            </a:extLst>
          </p:cNvPr>
          <p:cNvSpPr txBox="1">
            <a:spLocks/>
          </p:cNvSpPr>
          <p:nvPr/>
        </p:nvSpPr>
        <p:spPr>
          <a:xfrm>
            <a:off x="17858256" y="11140632"/>
            <a:ext cx="4448642" cy="69108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latin typeface="Poppins "/>
                <a:ea typeface="EB Garamond 12" panose="02020502060206020403" pitchFamily="18" charset="0"/>
              </a:rPr>
              <a:t>Your text here…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B927192-2657-4A8D-BB90-37951CEE4433}"/>
              </a:ext>
            </a:extLst>
          </p:cNvPr>
          <p:cNvSpPr txBox="1"/>
          <p:nvPr/>
        </p:nvSpPr>
        <p:spPr>
          <a:xfrm rot="453063">
            <a:off x="-2120887" y="12506246"/>
            <a:ext cx="18366703" cy="156966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9600" dirty="0">
                <a:latin typeface="Bluu Next" panose="02000800000000000000" pitchFamily="50" charset="0"/>
              </a:rPr>
              <a:t>Louder . Louder . Louder . Louder . </a:t>
            </a:r>
            <a:endParaRPr lang="en-ID" sz="9600" dirty="0">
              <a:latin typeface="Bluu Next" panose="020008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CB67FAB-0961-493F-9F6F-0A9D4072DD9A}"/>
              </a:ext>
            </a:extLst>
          </p:cNvPr>
          <p:cNvSpPr txBox="1"/>
          <p:nvPr/>
        </p:nvSpPr>
        <p:spPr>
          <a:xfrm rot="187528">
            <a:off x="-1329899" y="-484266"/>
            <a:ext cx="27066025" cy="156966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9600" dirty="0">
                <a:latin typeface="Bluu Next" panose="02000800000000000000" pitchFamily="50" charset="0"/>
              </a:rPr>
              <a:t>Louder . Louder . Louder . Louder . Louder . Louder . </a:t>
            </a:r>
            <a:endParaRPr lang="en-ID" sz="9600" dirty="0">
              <a:latin typeface="Bluu Next" panose="02000800000000000000" pitchFamily="50" charset="0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C97EE4A7-45FE-4602-99BC-E7B4D02933A9}"/>
              </a:ext>
            </a:extLst>
          </p:cNvPr>
          <p:cNvSpPr txBox="1">
            <a:spLocks/>
          </p:cNvSpPr>
          <p:nvPr/>
        </p:nvSpPr>
        <p:spPr>
          <a:xfrm>
            <a:off x="10039338" y="9875337"/>
            <a:ext cx="3386624" cy="353622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4000" dirty="0">
                <a:solidFill>
                  <a:schemeClr val="bg1"/>
                </a:solidFill>
                <a:latin typeface="Poppins Light" panose="00000400000000000000" pitchFamily="2" charset="0"/>
                <a:ea typeface="EB Garamond 12" panose="02020502060206020403" pitchFamily="18" charset="0"/>
                <a:cs typeface="Poppins Light" panose="00000400000000000000" pitchFamily="2" charset="0"/>
              </a:rPr>
              <a:t>Mockup for your social media Display.</a:t>
            </a:r>
            <a:endParaRPr lang="en-ID" sz="4000" dirty="0">
              <a:solidFill>
                <a:schemeClr val="bg1"/>
              </a:solidFill>
              <a:latin typeface="Poppins Light" panose="00000400000000000000" pitchFamily="2" charset="0"/>
              <a:ea typeface="EB Garamond 12" panose="02020502060206020403" pitchFamily="18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780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109EDE4C-B59C-44C0-88E7-FC07FA0B45B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78" b="6778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2FF80167-C9EE-47AD-B692-ABF084C5CF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24" b="29624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F478D14C-52DE-42E9-9305-D940B56388C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74" b="6774"/>
          <a:stretch>
            <a:fillRect/>
          </a:stretch>
        </p:blipFill>
        <p:spPr/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DB132EB3-D853-4F8F-BF10-5EF700678E1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772" b="38772"/>
          <a:stretch>
            <a:fillRect/>
          </a:stretch>
        </p:blipFill>
        <p:spPr/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2C5F7D5-2332-4292-AF25-1F3B0908097C}"/>
              </a:ext>
            </a:extLst>
          </p:cNvPr>
          <p:cNvSpPr txBox="1"/>
          <p:nvPr/>
        </p:nvSpPr>
        <p:spPr>
          <a:xfrm>
            <a:off x="4075401" y="4223809"/>
            <a:ext cx="1632844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rgbClr val="82FF05"/>
                </a:solidFill>
                <a:latin typeface="Bluu Next" panose="02000800000000000000" pitchFamily="50" charset="0"/>
              </a:rPr>
              <a:t>This Time!</a:t>
            </a:r>
            <a:endParaRPr lang="en-ID" sz="23900" dirty="0">
              <a:solidFill>
                <a:srgbClr val="82FF05"/>
              </a:solidFill>
              <a:latin typeface="Bluu Next" panose="02000800000000000000" pitchFamily="50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1BAC345-18E7-4F35-8763-61858FEEA6C2}"/>
              </a:ext>
            </a:extLst>
          </p:cNvPr>
          <p:cNvSpPr/>
          <p:nvPr/>
        </p:nvSpPr>
        <p:spPr>
          <a:xfrm>
            <a:off x="-1801091" y="1030289"/>
            <a:ext cx="4572000" cy="4572000"/>
          </a:xfrm>
          <a:prstGeom prst="ellipse">
            <a:avLst/>
          </a:prstGeom>
          <a:noFill/>
          <a:ln>
            <a:solidFill>
              <a:srgbClr val="82F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324D73C-CE92-4D62-AEC0-D8A72F8FDAC9}"/>
              </a:ext>
            </a:extLst>
          </p:cNvPr>
          <p:cNvSpPr/>
          <p:nvPr/>
        </p:nvSpPr>
        <p:spPr>
          <a:xfrm>
            <a:off x="484909" y="690201"/>
            <a:ext cx="4572000" cy="4572000"/>
          </a:xfrm>
          <a:prstGeom prst="ellipse">
            <a:avLst/>
          </a:prstGeom>
          <a:noFill/>
          <a:ln>
            <a:solidFill>
              <a:srgbClr val="82F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C916F0B4-89D5-4482-A734-A6862B9056CC}"/>
              </a:ext>
            </a:extLst>
          </p:cNvPr>
          <p:cNvSpPr txBox="1">
            <a:spLocks/>
          </p:cNvSpPr>
          <p:nvPr/>
        </p:nvSpPr>
        <p:spPr>
          <a:xfrm>
            <a:off x="3654597" y="12552216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Master Slide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A629390A-8782-4B26-A3A0-131B2A3705C9}"/>
              </a:ext>
            </a:extLst>
          </p:cNvPr>
          <p:cNvSpPr txBox="1">
            <a:spLocks/>
          </p:cNvSpPr>
          <p:nvPr/>
        </p:nvSpPr>
        <p:spPr>
          <a:xfrm>
            <a:off x="11169823" y="12552215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Shape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329184C-A184-42E7-82D5-D008BB7C75FF}"/>
              </a:ext>
            </a:extLst>
          </p:cNvPr>
          <p:cNvSpPr txBox="1">
            <a:spLocks/>
          </p:cNvSpPr>
          <p:nvPr/>
        </p:nvSpPr>
        <p:spPr>
          <a:xfrm>
            <a:off x="18685049" y="12552214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Editable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5832DBB-D77C-4E2A-8FAA-87BFC3F31626}"/>
              </a:ext>
            </a:extLst>
          </p:cNvPr>
          <p:cNvSpPr/>
          <p:nvPr/>
        </p:nvSpPr>
        <p:spPr>
          <a:xfrm>
            <a:off x="5800282" y="7262109"/>
            <a:ext cx="13260132" cy="1051897"/>
          </a:xfrm>
          <a:custGeom>
            <a:avLst/>
            <a:gdLst/>
            <a:ahLst/>
            <a:cxnLst/>
            <a:rect l="l" t="t" r="r" b="b"/>
            <a:pathLst>
              <a:path w="13260132" h="1051897">
                <a:moveTo>
                  <a:pt x="13002050" y="489873"/>
                </a:moveTo>
                <a:lnTo>
                  <a:pt x="13260132" y="772404"/>
                </a:lnTo>
                <a:lnTo>
                  <a:pt x="13002050" y="1051897"/>
                </a:lnTo>
                <a:lnTo>
                  <a:pt x="12740934" y="772404"/>
                </a:lnTo>
                <a:close/>
                <a:moveTo>
                  <a:pt x="12921482" y="0"/>
                </a:moveTo>
                <a:lnTo>
                  <a:pt x="13051558" y="0"/>
                </a:lnTo>
                <a:lnTo>
                  <a:pt x="13011158" y="304557"/>
                </a:lnTo>
                <a:lnTo>
                  <a:pt x="12962578" y="304557"/>
                </a:lnTo>
                <a:close/>
                <a:moveTo>
                  <a:pt x="11437122" y="0"/>
                </a:moveTo>
                <a:lnTo>
                  <a:pt x="11731020" y="0"/>
                </a:lnTo>
                <a:lnTo>
                  <a:pt x="11730530" y="3966"/>
                </a:lnTo>
                <a:lnTo>
                  <a:pt x="11730530" y="55657"/>
                </a:lnTo>
                <a:lnTo>
                  <a:pt x="12198838" y="55657"/>
                </a:lnTo>
                <a:lnTo>
                  <a:pt x="12198838" y="0"/>
                </a:lnTo>
                <a:lnTo>
                  <a:pt x="12581694" y="0"/>
                </a:lnTo>
                <a:lnTo>
                  <a:pt x="12590420" y="106988"/>
                </a:lnTo>
                <a:lnTo>
                  <a:pt x="12593458" y="113027"/>
                </a:lnTo>
                <a:lnTo>
                  <a:pt x="12590420" y="113027"/>
                </a:lnTo>
                <a:lnTo>
                  <a:pt x="12590420" y="116046"/>
                </a:lnTo>
                <a:lnTo>
                  <a:pt x="11736614" y="116046"/>
                </a:lnTo>
                <a:cubicBezTo>
                  <a:pt x="11757710" y="310831"/>
                  <a:pt x="11809786" y="452597"/>
                  <a:pt x="11892842" y="541343"/>
                </a:cubicBezTo>
                <a:cubicBezTo>
                  <a:pt x="11975898" y="630089"/>
                  <a:pt x="12063704" y="673797"/>
                  <a:pt x="12156262" y="672467"/>
                </a:cubicBezTo>
                <a:cubicBezTo>
                  <a:pt x="12232754" y="670820"/>
                  <a:pt x="12307528" y="648269"/>
                  <a:pt x="12380578" y="604815"/>
                </a:cubicBezTo>
                <a:cubicBezTo>
                  <a:pt x="12453628" y="561360"/>
                  <a:pt x="12503338" y="506883"/>
                  <a:pt x="12529706" y="441384"/>
                </a:cubicBezTo>
                <a:lnTo>
                  <a:pt x="12575238" y="459628"/>
                </a:lnTo>
                <a:cubicBezTo>
                  <a:pt x="12538684" y="553559"/>
                  <a:pt x="12490710" y="642566"/>
                  <a:pt x="12431318" y="726648"/>
                </a:cubicBezTo>
                <a:cubicBezTo>
                  <a:pt x="12371924" y="810730"/>
                  <a:pt x="12301882" y="879446"/>
                  <a:pt x="12221190" y="932798"/>
                </a:cubicBezTo>
                <a:cubicBezTo>
                  <a:pt x="12140498" y="986149"/>
                  <a:pt x="12049928" y="1013695"/>
                  <a:pt x="11949478" y="1015435"/>
                </a:cubicBezTo>
                <a:cubicBezTo>
                  <a:pt x="11836350" y="1013303"/>
                  <a:pt x="11737816" y="978108"/>
                  <a:pt x="11653878" y="909850"/>
                </a:cubicBezTo>
                <a:cubicBezTo>
                  <a:pt x="11569942" y="841593"/>
                  <a:pt x="11504744" y="753065"/>
                  <a:pt x="11458286" y="644267"/>
                </a:cubicBezTo>
                <a:cubicBezTo>
                  <a:pt x="11411830" y="535468"/>
                  <a:pt x="11388254" y="419192"/>
                  <a:pt x="11387564" y="295437"/>
                </a:cubicBezTo>
                <a:cubicBezTo>
                  <a:pt x="11387720" y="228570"/>
                  <a:pt x="11394388" y="162446"/>
                  <a:pt x="11407562" y="97066"/>
                </a:cubicBezTo>
                <a:close/>
                <a:moveTo>
                  <a:pt x="10662134" y="0"/>
                </a:moveTo>
                <a:lnTo>
                  <a:pt x="11026624" y="0"/>
                </a:lnTo>
                <a:lnTo>
                  <a:pt x="11026624" y="741972"/>
                </a:lnTo>
                <a:lnTo>
                  <a:pt x="11029662" y="741972"/>
                </a:lnTo>
                <a:lnTo>
                  <a:pt x="11254510" y="972896"/>
                </a:lnTo>
                <a:lnTo>
                  <a:pt x="10440400" y="972896"/>
                </a:lnTo>
                <a:lnTo>
                  <a:pt x="10662387" y="745011"/>
                </a:lnTo>
                <a:lnTo>
                  <a:pt x="10662387" y="6661"/>
                </a:lnTo>
                <a:close/>
                <a:moveTo>
                  <a:pt x="9832619" y="0"/>
                </a:moveTo>
                <a:lnTo>
                  <a:pt x="10197122" y="0"/>
                </a:lnTo>
                <a:lnTo>
                  <a:pt x="10197122" y="741972"/>
                </a:lnTo>
                <a:lnTo>
                  <a:pt x="10200162" y="741972"/>
                </a:lnTo>
                <a:lnTo>
                  <a:pt x="10425195" y="972896"/>
                </a:lnTo>
                <a:lnTo>
                  <a:pt x="9610893" y="972896"/>
                </a:lnTo>
                <a:lnTo>
                  <a:pt x="9832883" y="745011"/>
                </a:lnTo>
                <a:lnTo>
                  <a:pt x="9832883" y="6661"/>
                </a:lnTo>
                <a:close/>
                <a:moveTo>
                  <a:pt x="9006419" y="0"/>
                </a:moveTo>
                <a:lnTo>
                  <a:pt x="9370656" y="0"/>
                </a:lnTo>
                <a:lnTo>
                  <a:pt x="9370656" y="741972"/>
                </a:lnTo>
                <a:lnTo>
                  <a:pt x="9595688" y="972896"/>
                </a:lnTo>
                <a:lnTo>
                  <a:pt x="8781572" y="972896"/>
                </a:lnTo>
                <a:lnTo>
                  <a:pt x="9006419" y="741972"/>
                </a:lnTo>
                <a:close/>
                <a:moveTo>
                  <a:pt x="8059586" y="0"/>
                </a:moveTo>
                <a:lnTo>
                  <a:pt x="8423823" y="0"/>
                </a:lnTo>
                <a:lnTo>
                  <a:pt x="8423823" y="711651"/>
                </a:lnTo>
                <a:lnTo>
                  <a:pt x="8648671" y="972896"/>
                </a:lnTo>
                <a:lnTo>
                  <a:pt x="7834739" y="972896"/>
                </a:lnTo>
                <a:lnTo>
                  <a:pt x="8059586" y="711651"/>
                </a:lnTo>
                <a:close/>
                <a:moveTo>
                  <a:pt x="6600252" y="0"/>
                </a:moveTo>
                <a:lnTo>
                  <a:pt x="6994873" y="0"/>
                </a:lnTo>
                <a:lnTo>
                  <a:pt x="6994873" y="714626"/>
                </a:lnTo>
                <a:lnTo>
                  <a:pt x="7222898" y="972896"/>
                </a:lnTo>
                <a:lnTo>
                  <a:pt x="6372225" y="972896"/>
                </a:lnTo>
                <a:lnTo>
                  <a:pt x="6600252" y="714626"/>
                </a:lnTo>
                <a:close/>
                <a:moveTo>
                  <a:pt x="4219828" y="0"/>
                </a:moveTo>
                <a:lnTo>
                  <a:pt x="4702170" y="0"/>
                </a:lnTo>
                <a:lnTo>
                  <a:pt x="4818697" y="58459"/>
                </a:lnTo>
                <a:cubicBezTo>
                  <a:pt x="4912066" y="97495"/>
                  <a:pt x="4994232" y="150873"/>
                  <a:pt x="5065193" y="218593"/>
                </a:cubicBezTo>
                <a:cubicBezTo>
                  <a:pt x="5136154" y="286312"/>
                  <a:pt x="5173502" y="384900"/>
                  <a:pt x="5177236" y="514355"/>
                </a:cubicBezTo>
                <a:cubicBezTo>
                  <a:pt x="5174634" y="631382"/>
                  <a:pt x="5145104" y="725867"/>
                  <a:pt x="5088642" y="797807"/>
                </a:cubicBezTo>
                <a:cubicBezTo>
                  <a:pt x="5032182" y="869748"/>
                  <a:pt x="4964401" y="922102"/>
                  <a:pt x="4885301" y="954869"/>
                </a:cubicBezTo>
                <a:cubicBezTo>
                  <a:pt x="4806200" y="987637"/>
                  <a:pt x="4731390" y="1003774"/>
                  <a:pt x="4660870" y="1003281"/>
                </a:cubicBezTo>
                <a:cubicBezTo>
                  <a:pt x="4599294" y="1003407"/>
                  <a:pt x="4526367" y="997862"/>
                  <a:pt x="4442090" y="986644"/>
                </a:cubicBezTo>
                <a:cubicBezTo>
                  <a:pt x="4357812" y="975427"/>
                  <a:pt x="4284954" y="957782"/>
                  <a:pt x="4223516" y="933708"/>
                </a:cubicBezTo>
                <a:lnTo>
                  <a:pt x="4196189" y="398862"/>
                </a:lnTo>
                <a:lnTo>
                  <a:pt x="4220483" y="398862"/>
                </a:lnTo>
                <a:cubicBezTo>
                  <a:pt x="4263902" y="548167"/>
                  <a:pt x="4334108" y="671260"/>
                  <a:pt x="4431102" y="768138"/>
                </a:cubicBezTo>
                <a:cubicBezTo>
                  <a:pt x="4528096" y="865016"/>
                  <a:pt x="4628000" y="915164"/>
                  <a:pt x="4730816" y="918584"/>
                </a:cubicBezTo>
                <a:cubicBezTo>
                  <a:pt x="4773582" y="918647"/>
                  <a:pt x="4811216" y="903324"/>
                  <a:pt x="4843718" y="872614"/>
                </a:cubicBezTo>
                <a:cubicBezTo>
                  <a:pt x="4876222" y="841904"/>
                  <a:pt x="4893328" y="795428"/>
                  <a:pt x="4895038" y="733186"/>
                </a:cubicBezTo>
                <a:cubicBezTo>
                  <a:pt x="4891478" y="644159"/>
                  <a:pt x="4855870" y="575458"/>
                  <a:pt x="4788217" y="527082"/>
                </a:cubicBezTo>
                <a:cubicBezTo>
                  <a:pt x="4720564" y="478707"/>
                  <a:pt x="4642228" y="433180"/>
                  <a:pt x="4553210" y="390503"/>
                </a:cubicBezTo>
                <a:cubicBezTo>
                  <a:pt x="4464192" y="347826"/>
                  <a:pt x="4385856" y="290523"/>
                  <a:pt x="4318202" y="218593"/>
                </a:cubicBezTo>
                <a:cubicBezTo>
                  <a:pt x="4267462" y="164645"/>
                  <a:pt x="4234749" y="92639"/>
                  <a:pt x="4220061" y="2576"/>
                </a:cubicBezTo>
                <a:close/>
                <a:moveTo>
                  <a:pt x="3459012" y="0"/>
                </a:moveTo>
                <a:lnTo>
                  <a:pt x="3823248" y="0"/>
                </a:lnTo>
                <a:lnTo>
                  <a:pt x="3823248" y="711651"/>
                </a:lnTo>
                <a:lnTo>
                  <a:pt x="4048096" y="972896"/>
                </a:lnTo>
                <a:lnTo>
                  <a:pt x="3234164" y="972896"/>
                </a:lnTo>
                <a:lnTo>
                  <a:pt x="3459012" y="711651"/>
                </a:lnTo>
                <a:close/>
                <a:moveTo>
                  <a:pt x="2507370" y="0"/>
                </a:moveTo>
                <a:lnTo>
                  <a:pt x="2871986" y="0"/>
                </a:lnTo>
                <a:lnTo>
                  <a:pt x="2871986" y="741972"/>
                </a:lnTo>
                <a:lnTo>
                  <a:pt x="2875025" y="741972"/>
                </a:lnTo>
                <a:lnTo>
                  <a:pt x="3099872" y="972896"/>
                </a:lnTo>
                <a:lnTo>
                  <a:pt x="2285763" y="972896"/>
                </a:lnTo>
                <a:lnTo>
                  <a:pt x="2507750" y="745011"/>
                </a:lnTo>
                <a:lnTo>
                  <a:pt x="2507750" y="30969"/>
                </a:lnTo>
                <a:close/>
                <a:moveTo>
                  <a:pt x="1672169" y="0"/>
                </a:moveTo>
                <a:lnTo>
                  <a:pt x="2036406" y="0"/>
                </a:lnTo>
                <a:lnTo>
                  <a:pt x="2036406" y="741972"/>
                </a:lnTo>
                <a:lnTo>
                  <a:pt x="2261436" y="972896"/>
                </a:lnTo>
                <a:lnTo>
                  <a:pt x="1447323" y="972896"/>
                </a:lnTo>
                <a:lnTo>
                  <a:pt x="1672169" y="741972"/>
                </a:lnTo>
                <a:close/>
                <a:moveTo>
                  <a:pt x="228027" y="0"/>
                </a:moveTo>
                <a:lnTo>
                  <a:pt x="622648" y="0"/>
                </a:lnTo>
                <a:lnTo>
                  <a:pt x="622648" y="714626"/>
                </a:lnTo>
                <a:lnTo>
                  <a:pt x="850673" y="972896"/>
                </a:lnTo>
                <a:lnTo>
                  <a:pt x="0" y="972896"/>
                </a:lnTo>
                <a:lnTo>
                  <a:pt x="228027" y="714626"/>
                </a:lnTo>
                <a:close/>
              </a:path>
            </a:pathLst>
          </a:custGeom>
          <a:noFill/>
          <a:ln>
            <a:solidFill>
              <a:srgbClr val="82F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n>
                <a:solidFill>
                  <a:srgbClr val="82FF05"/>
                </a:solidFill>
              </a:ln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A3CF3D3-6A5B-4CE9-8CBF-5FE3A1D4707B}"/>
              </a:ext>
            </a:extLst>
          </p:cNvPr>
          <p:cNvSpPr/>
          <p:nvPr/>
        </p:nvSpPr>
        <p:spPr>
          <a:xfrm>
            <a:off x="5387192" y="3639865"/>
            <a:ext cx="13600353" cy="1209226"/>
          </a:xfrm>
          <a:custGeom>
            <a:avLst/>
            <a:gdLst/>
            <a:ahLst/>
            <a:cxnLst/>
            <a:rect l="l" t="t" r="r" b="b"/>
            <a:pathLst>
              <a:path w="13600353" h="1209226">
                <a:moveTo>
                  <a:pt x="12478125" y="638080"/>
                </a:moveTo>
                <a:cubicBezTo>
                  <a:pt x="12631407" y="639653"/>
                  <a:pt x="12756185" y="697213"/>
                  <a:pt x="12852461" y="810758"/>
                </a:cubicBezTo>
                <a:cubicBezTo>
                  <a:pt x="12924667" y="895917"/>
                  <a:pt x="12971043" y="1007258"/>
                  <a:pt x="12991583" y="1144780"/>
                </a:cubicBezTo>
                <a:lnTo>
                  <a:pt x="12996839" y="1209226"/>
                </a:lnTo>
                <a:lnTo>
                  <a:pt x="12611929" y="1209226"/>
                </a:lnTo>
                <a:lnTo>
                  <a:pt x="12611929" y="1181926"/>
                </a:lnTo>
                <a:cubicBezTo>
                  <a:pt x="12608949" y="1006141"/>
                  <a:pt x="12586017" y="881096"/>
                  <a:pt x="12543125" y="806791"/>
                </a:cubicBezTo>
                <a:cubicBezTo>
                  <a:pt x="12500237" y="732486"/>
                  <a:pt x="12455255" y="696379"/>
                  <a:pt x="12408185" y="698469"/>
                </a:cubicBezTo>
                <a:cubicBezTo>
                  <a:pt x="12346521" y="700572"/>
                  <a:pt x="12296177" y="727111"/>
                  <a:pt x="12257149" y="778088"/>
                </a:cubicBezTo>
                <a:cubicBezTo>
                  <a:pt x="12218125" y="829065"/>
                  <a:pt x="12189405" y="891867"/>
                  <a:pt x="12170991" y="966493"/>
                </a:cubicBezTo>
                <a:cubicBezTo>
                  <a:pt x="12152577" y="1041120"/>
                  <a:pt x="12143453" y="1114958"/>
                  <a:pt x="12143621" y="1188007"/>
                </a:cubicBezTo>
                <a:lnTo>
                  <a:pt x="12143621" y="1209226"/>
                </a:lnTo>
                <a:lnTo>
                  <a:pt x="11855115" y="1209226"/>
                </a:lnTo>
                <a:lnTo>
                  <a:pt x="11879705" y="1087200"/>
                </a:lnTo>
                <a:cubicBezTo>
                  <a:pt x="11932089" y="959416"/>
                  <a:pt x="12008623" y="853400"/>
                  <a:pt x="12109301" y="769151"/>
                </a:cubicBezTo>
                <a:cubicBezTo>
                  <a:pt x="12209983" y="684902"/>
                  <a:pt x="12332925" y="641211"/>
                  <a:pt x="12478125" y="638080"/>
                </a:cubicBezTo>
                <a:close/>
                <a:moveTo>
                  <a:pt x="8836914" y="638080"/>
                </a:moveTo>
                <a:lnTo>
                  <a:pt x="8836914" y="1209226"/>
                </a:lnTo>
                <a:lnTo>
                  <a:pt x="8472677" y="1209226"/>
                </a:lnTo>
                <a:lnTo>
                  <a:pt x="8472677" y="1075504"/>
                </a:lnTo>
                <a:lnTo>
                  <a:pt x="8266061" y="841599"/>
                </a:lnTo>
                <a:close/>
                <a:moveTo>
                  <a:pt x="4236339" y="638080"/>
                </a:moveTo>
                <a:lnTo>
                  <a:pt x="4236339" y="1209226"/>
                </a:lnTo>
                <a:lnTo>
                  <a:pt x="3872103" y="1209226"/>
                </a:lnTo>
                <a:lnTo>
                  <a:pt x="3872103" y="1075504"/>
                </a:lnTo>
                <a:lnTo>
                  <a:pt x="3665486" y="841599"/>
                </a:lnTo>
                <a:close/>
                <a:moveTo>
                  <a:pt x="10200361" y="632003"/>
                </a:moveTo>
                <a:cubicBezTo>
                  <a:pt x="10286718" y="633072"/>
                  <a:pt x="10363006" y="657462"/>
                  <a:pt x="10429222" y="705172"/>
                </a:cubicBezTo>
                <a:cubicBezTo>
                  <a:pt x="10495438" y="752882"/>
                  <a:pt x="10543628" y="817495"/>
                  <a:pt x="10573789" y="899009"/>
                </a:cubicBezTo>
                <a:cubicBezTo>
                  <a:pt x="10635717" y="814842"/>
                  <a:pt x="10706399" y="749472"/>
                  <a:pt x="10785837" y="702898"/>
                </a:cubicBezTo>
                <a:cubicBezTo>
                  <a:pt x="10865276" y="656325"/>
                  <a:pt x="10946619" y="632693"/>
                  <a:pt x="11029867" y="632003"/>
                </a:cubicBezTo>
                <a:cubicBezTo>
                  <a:pt x="11150560" y="634582"/>
                  <a:pt x="11248472" y="680223"/>
                  <a:pt x="11323605" y="768924"/>
                </a:cubicBezTo>
                <a:cubicBezTo>
                  <a:pt x="11398737" y="857625"/>
                  <a:pt x="11437441" y="973910"/>
                  <a:pt x="11439715" y="1117779"/>
                </a:cubicBezTo>
                <a:lnTo>
                  <a:pt x="11439715" y="1209226"/>
                </a:lnTo>
                <a:lnTo>
                  <a:pt x="11075478" y="1209226"/>
                </a:lnTo>
                <a:lnTo>
                  <a:pt x="11075478" y="1190702"/>
                </a:lnTo>
                <a:cubicBezTo>
                  <a:pt x="11075542" y="1063086"/>
                  <a:pt x="11057170" y="967374"/>
                  <a:pt x="11020362" y="903566"/>
                </a:cubicBezTo>
                <a:cubicBezTo>
                  <a:pt x="10983555" y="839758"/>
                  <a:pt x="10927930" y="807854"/>
                  <a:pt x="10853491" y="807854"/>
                </a:cubicBezTo>
                <a:cubicBezTo>
                  <a:pt x="10811993" y="806525"/>
                  <a:pt x="10771828" y="815261"/>
                  <a:pt x="10732993" y="834061"/>
                </a:cubicBezTo>
                <a:cubicBezTo>
                  <a:pt x="10694160" y="852862"/>
                  <a:pt x="10650197" y="889703"/>
                  <a:pt x="10601107" y="944586"/>
                </a:cubicBezTo>
                <a:cubicBezTo>
                  <a:pt x="10607178" y="984593"/>
                  <a:pt x="10610213" y="1026118"/>
                  <a:pt x="10610213" y="1069163"/>
                </a:cubicBezTo>
                <a:lnTo>
                  <a:pt x="10610213" y="1209226"/>
                </a:lnTo>
                <a:lnTo>
                  <a:pt x="10245974" y="1209226"/>
                </a:lnTo>
                <a:lnTo>
                  <a:pt x="10245974" y="1190702"/>
                </a:lnTo>
                <a:cubicBezTo>
                  <a:pt x="10245849" y="1061757"/>
                  <a:pt x="10227095" y="965665"/>
                  <a:pt x="10189717" y="902427"/>
                </a:cubicBezTo>
                <a:cubicBezTo>
                  <a:pt x="10152338" y="839189"/>
                  <a:pt x="10097094" y="807665"/>
                  <a:pt x="10023984" y="807854"/>
                </a:cubicBezTo>
                <a:cubicBezTo>
                  <a:pt x="9983945" y="806652"/>
                  <a:pt x="9945425" y="814374"/>
                  <a:pt x="9908427" y="831023"/>
                </a:cubicBezTo>
                <a:cubicBezTo>
                  <a:pt x="9871429" y="847671"/>
                  <a:pt x="9829868" y="880461"/>
                  <a:pt x="9783747" y="929393"/>
                </a:cubicBezTo>
                <a:lnTo>
                  <a:pt x="9783747" y="1209226"/>
                </a:lnTo>
                <a:lnTo>
                  <a:pt x="9419510" y="1209226"/>
                </a:lnTo>
                <a:lnTo>
                  <a:pt x="9419510" y="1075240"/>
                </a:lnTo>
                <a:lnTo>
                  <a:pt x="9212893" y="841278"/>
                </a:lnTo>
                <a:lnTo>
                  <a:pt x="9783747" y="638066"/>
                </a:lnTo>
                <a:lnTo>
                  <a:pt x="9783747" y="859508"/>
                </a:lnTo>
                <a:cubicBezTo>
                  <a:pt x="9847860" y="784983"/>
                  <a:pt x="9915015" y="728481"/>
                  <a:pt x="9985211" y="690002"/>
                </a:cubicBezTo>
                <a:cubicBezTo>
                  <a:pt x="10055408" y="651523"/>
                  <a:pt x="10127125" y="632190"/>
                  <a:pt x="10200361" y="632003"/>
                </a:cubicBezTo>
                <a:close/>
                <a:moveTo>
                  <a:pt x="5462883" y="604656"/>
                </a:moveTo>
                <a:lnTo>
                  <a:pt x="5462883" y="1108770"/>
                </a:lnTo>
                <a:lnTo>
                  <a:pt x="5444677" y="1105731"/>
                </a:lnTo>
                <a:cubicBezTo>
                  <a:pt x="5389359" y="990238"/>
                  <a:pt x="5326969" y="899061"/>
                  <a:pt x="5257509" y="832198"/>
                </a:cubicBezTo>
                <a:cubicBezTo>
                  <a:pt x="5188049" y="765336"/>
                  <a:pt x="5115716" y="731901"/>
                  <a:pt x="5040509" y="731893"/>
                </a:cubicBezTo>
                <a:cubicBezTo>
                  <a:pt x="4992295" y="733604"/>
                  <a:pt x="4952633" y="751461"/>
                  <a:pt x="4921525" y="785463"/>
                </a:cubicBezTo>
                <a:cubicBezTo>
                  <a:pt x="4890417" y="819466"/>
                  <a:pt x="4874325" y="868475"/>
                  <a:pt x="4873247" y="932490"/>
                </a:cubicBezTo>
                <a:cubicBezTo>
                  <a:pt x="4876982" y="1013317"/>
                  <a:pt x="4914331" y="1075433"/>
                  <a:pt x="4985291" y="1118838"/>
                </a:cubicBezTo>
                <a:lnTo>
                  <a:pt x="5165463" y="1209226"/>
                </a:lnTo>
                <a:lnTo>
                  <a:pt x="4638719" y="1209226"/>
                </a:lnTo>
                <a:lnTo>
                  <a:pt x="4633152" y="1186617"/>
                </a:lnTo>
                <a:cubicBezTo>
                  <a:pt x="4628256" y="1156596"/>
                  <a:pt x="4625362" y="1124568"/>
                  <a:pt x="4624472" y="1090534"/>
                </a:cubicBezTo>
                <a:cubicBezTo>
                  <a:pt x="4627497" y="974551"/>
                  <a:pt x="4670749" y="876092"/>
                  <a:pt x="4754228" y="795159"/>
                </a:cubicBezTo>
                <a:cubicBezTo>
                  <a:pt x="4837708" y="714225"/>
                  <a:pt x="4943272" y="671994"/>
                  <a:pt x="5070921" y="668464"/>
                </a:cubicBezTo>
                <a:lnTo>
                  <a:pt x="5350611" y="668464"/>
                </a:lnTo>
                <a:close/>
                <a:moveTo>
                  <a:pt x="6372224" y="75962"/>
                </a:moveTo>
                <a:lnTo>
                  <a:pt x="8052121" y="75962"/>
                </a:lnTo>
                <a:lnTo>
                  <a:pt x="8052121" y="820008"/>
                </a:lnTo>
                <a:lnTo>
                  <a:pt x="8031232" y="823047"/>
                </a:lnTo>
                <a:lnTo>
                  <a:pt x="7666392" y="154582"/>
                </a:lnTo>
                <a:lnTo>
                  <a:pt x="7407964" y="154582"/>
                </a:lnTo>
                <a:lnTo>
                  <a:pt x="7407964" y="1209226"/>
                </a:lnTo>
                <a:lnTo>
                  <a:pt x="7013343" y="1209226"/>
                </a:lnTo>
                <a:lnTo>
                  <a:pt x="7013343" y="154582"/>
                </a:lnTo>
                <a:lnTo>
                  <a:pt x="6754913" y="154582"/>
                </a:lnTo>
                <a:lnTo>
                  <a:pt x="6393113" y="823047"/>
                </a:lnTo>
                <a:lnTo>
                  <a:pt x="6372224" y="820008"/>
                </a:lnTo>
                <a:close/>
                <a:moveTo>
                  <a:pt x="0" y="75962"/>
                </a:moveTo>
                <a:lnTo>
                  <a:pt x="1679897" y="75962"/>
                </a:lnTo>
                <a:lnTo>
                  <a:pt x="1679897" y="820008"/>
                </a:lnTo>
                <a:lnTo>
                  <a:pt x="1659007" y="823047"/>
                </a:lnTo>
                <a:lnTo>
                  <a:pt x="1294168" y="154582"/>
                </a:lnTo>
                <a:lnTo>
                  <a:pt x="1035739" y="154582"/>
                </a:lnTo>
                <a:lnTo>
                  <a:pt x="1035739" y="1209226"/>
                </a:lnTo>
                <a:lnTo>
                  <a:pt x="641118" y="1209226"/>
                </a:lnTo>
                <a:lnTo>
                  <a:pt x="641118" y="154582"/>
                </a:lnTo>
                <a:lnTo>
                  <a:pt x="382688" y="154582"/>
                </a:lnTo>
                <a:lnTo>
                  <a:pt x="20889" y="823047"/>
                </a:lnTo>
                <a:lnTo>
                  <a:pt x="0" y="820008"/>
                </a:lnTo>
                <a:close/>
                <a:moveTo>
                  <a:pt x="13399961" y="21269"/>
                </a:moveTo>
                <a:lnTo>
                  <a:pt x="13600353" y="161007"/>
                </a:lnTo>
                <a:lnTo>
                  <a:pt x="13461307" y="1209226"/>
                </a:lnTo>
                <a:lnTo>
                  <a:pt x="13337971" y="1209226"/>
                </a:lnTo>
                <a:lnTo>
                  <a:pt x="13196531" y="161007"/>
                </a:lnTo>
                <a:close/>
                <a:moveTo>
                  <a:pt x="8606231" y="15192"/>
                </a:moveTo>
                <a:lnTo>
                  <a:pt x="8818703" y="258270"/>
                </a:lnTo>
                <a:lnTo>
                  <a:pt x="8606231" y="504387"/>
                </a:lnTo>
                <a:lnTo>
                  <a:pt x="8390638" y="258270"/>
                </a:lnTo>
                <a:close/>
                <a:moveTo>
                  <a:pt x="4005657" y="15192"/>
                </a:moveTo>
                <a:lnTo>
                  <a:pt x="4218129" y="258270"/>
                </a:lnTo>
                <a:lnTo>
                  <a:pt x="4005657" y="504387"/>
                </a:lnTo>
                <a:lnTo>
                  <a:pt x="3790063" y="258270"/>
                </a:lnTo>
                <a:close/>
                <a:moveTo>
                  <a:pt x="2449497" y="0"/>
                </a:moveTo>
                <a:lnTo>
                  <a:pt x="2449497" y="908124"/>
                </a:lnTo>
                <a:cubicBezTo>
                  <a:pt x="2507021" y="814024"/>
                  <a:pt x="2576710" y="743465"/>
                  <a:pt x="2658562" y="696447"/>
                </a:cubicBezTo>
                <a:cubicBezTo>
                  <a:pt x="2740413" y="649428"/>
                  <a:pt x="2817704" y="625921"/>
                  <a:pt x="2890433" y="625926"/>
                </a:cubicBezTo>
                <a:cubicBezTo>
                  <a:pt x="3015792" y="628315"/>
                  <a:pt x="3112685" y="673576"/>
                  <a:pt x="3181111" y="761708"/>
                </a:cubicBezTo>
                <a:cubicBezTo>
                  <a:pt x="3249537" y="849839"/>
                  <a:pt x="3284193" y="966504"/>
                  <a:pt x="3285077" y="1111702"/>
                </a:cubicBezTo>
                <a:lnTo>
                  <a:pt x="3285077" y="1209226"/>
                </a:lnTo>
                <a:lnTo>
                  <a:pt x="2920770" y="1209226"/>
                </a:lnTo>
                <a:lnTo>
                  <a:pt x="2919689" y="1121162"/>
                </a:lnTo>
                <a:cubicBezTo>
                  <a:pt x="2915721" y="1033117"/>
                  <a:pt x="2903308" y="962484"/>
                  <a:pt x="2882450" y="909264"/>
                </a:cubicBezTo>
                <a:cubicBezTo>
                  <a:pt x="2854637" y="838302"/>
                  <a:pt x="2798508" y="802474"/>
                  <a:pt x="2714059" y="801778"/>
                </a:cubicBezTo>
                <a:cubicBezTo>
                  <a:pt x="2685170" y="801081"/>
                  <a:pt x="2646398" y="814628"/>
                  <a:pt x="2597743" y="842417"/>
                </a:cubicBezTo>
                <a:cubicBezTo>
                  <a:pt x="2549088" y="870206"/>
                  <a:pt x="2499672" y="916417"/>
                  <a:pt x="2449497" y="981047"/>
                </a:cubicBezTo>
                <a:lnTo>
                  <a:pt x="2449497" y="1209226"/>
                </a:lnTo>
                <a:lnTo>
                  <a:pt x="2085260" y="1209226"/>
                </a:lnTo>
                <a:lnTo>
                  <a:pt x="2085260" y="437540"/>
                </a:lnTo>
                <a:lnTo>
                  <a:pt x="1878644" y="203578"/>
                </a:lnTo>
                <a:close/>
              </a:path>
            </a:pathLst>
          </a:custGeom>
          <a:noFill/>
          <a:ln>
            <a:solidFill>
              <a:srgbClr val="82F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n>
                <a:solidFill>
                  <a:schemeClr val="accent3"/>
                </a:solidFill>
              </a:ln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63D281-5C02-4F5B-87D2-DD2C4C12E43D}"/>
              </a:ext>
            </a:extLst>
          </p:cNvPr>
          <p:cNvSpPr txBox="1"/>
          <p:nvPr/>
        </p:nvSpPr>
        <p:spPr>
          <a:xfrm>
            <a:off x="19436891" y="-1581339"/>
            <a:ext cx="5315492" cy="52382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 . Template . Awesome .</a:t>
            </a:r>
            <a:endParaRPr lang="en-ID" sz="11500" dirty="0">
              <a:ln>
                <a:solidFill>
                  <a:schemeClr val="bg1"/>
                </a:solidFill>
              </a:ln>
              <a:noFill/>
              <a:latin typeface="Bluu Next" panose="02000800000000000000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721A3C-4643-4AB4-84FD-BD4B7D114DE6}"/>
              </a:ext>
            </a:extLst>
          </p:cNvPr>
          <p:cNvSpPr txBox="1"/>
          <p:nvPr/>
        </p:nvSpPr>
        <p:spPr>
          <a:xfrm>
            <a:off x="-2724358" y="7410901"/>
            <a:ext cx="5315492" cy="52382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 . Template . Awesome .</a:t>
            </a:r>
            <a:endParaRPr lang="en-ID" sz="11500" dirty="0">
              <a:ln>
                <a:solidFill>
                  <a:schemeClr val="bg1"/>
                </a:solidFill>
              </a:ln>
              <a:noFill/>
              <a:latin typeface="Bluu Next" panose="02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260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FE77663-609E-4B2A-B3CF-64E24D9EE6C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151" b="22151"/>
          <a:stretch>
            <a:fillRect/>
          </a:stretch>
        </p:blipFill>
        <p:spPr/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D337F27-DEC1-42A1-BB84-C3521B7EB674}"/>
              </a:ext>
            </a:extLst>
          </p:cNvPr>
          <p:cNvSpPr/>
          <p:nvPr/>
        </p:nvSpPr>
        <p:spPr>
          <a:xfrm>
            <a:off x="19593033" y="-1494044"/>
            <a:ext cx="898416" cy="16012022"/>
          </a:xfrm>
          <a:custGeom>
            <a:avLst/>
            <a:gdLst/>
            <a:ahLst/>
            <a:cxnLst/>
            <a:rect l="l" t="t" r="r" b="b"/>
            <a:pathLst>
              <a:path w="898416" h="16012022">
                <a:moveTo>
                  <a:pt x="719996" y="14824348"/>
                </a:moveTo>
                <a:lnTo>
                  <a:pt x="898416" y="14860301"/>
                </a:lnTo>
                <a:lnTo>
                  <a:pt x="898416" y="15173552"/>
                </a:lnTo>
                <a:lnTo>
                  <a:pt x="763240" y="15195029"/>
                </a:lnTo>
                <a:cubicBezTo>
                  <a:pt x="637034" y="15222468"/>
                  <a:pt x="540652" y="15267333"/>
                  <a:pt x="474092" y="15329624"/>
                </a:cubicBezTo>
                <a:cubicBezTo>
                  <a:pt x="385344" y="15412680"/>
                  <a:pt x="341636" y="15500488"/>
                  <a:pt x="342968" y="15593046"/>
                </a:cubicBezTo>
                <a:cubicBezTo>
                  <a:pt x="344614" y="15669540"/>
                  <a:pt x="367164" y="15744312"/>
                  <a:pt x="410620" y="15817362"/>
                </a:cubicBezTo>
                <a:cubicBezTo>
                  <a:pt x="454074" y="15890412"/>
                  <a:pt x="508552" y="15940122"/>
                  <a:pt x="574050" y="15966490"/>
                </a:cubicBezTo>
                <a:lnTo>
                  <a:pt x="555806" y="16012022"/>
                </a:lnTo>
                <a:cubicBezTo>
                  <a:pt x="461874" y="15975468"/>
                  <a:pt x="372868" y="15927494"/>
                  <a:pt x="288786" y="15868102"/>
                </a:cubicBezTo>
                <a:cubicBezTo>
                  <a:pt x="204704" y="15808708"/>
                  <a:pt x="135988" y="15738666"/>
                  <a:pt x="82636" y="15657974"/>
                </a:cubicBezTo>
                <a:cubicBezTo>
                  <a:pt x="29284" y="15577282"/>
                  <a:pt x="1740" y="15486710"/>
                  <a:pt x="0" y="15386262"/>
                </a:cubicBezTo>
                <a:cubicBezTo>
                  <a:pt x="2132" y="15273132"/>
                  <a:pt x="37326" y="15174600"/>
                  <a:pt x="105584" y="15090662"/>
                </a:cubicBezTo>
                <a:cubicBezTo>
                  <a:pt x="173842" y="15006726"/>
                  <a:pt x="262368" y="14941528"/>
                  <a:pt x="371168" y="14895070"/>
                </a:cubicBezTo>
                <a:cubicBezTo>
                  <a:pt x="479966" y="14848612"/>
                  <a:pt x="596242" y="14825038"/>
                  <a:pt x="719996" y="14824348"/>
                </a:cubicBezTo>
                <a:close/>
                <a:moveTo>
                  <a:pt x="725966" y="13159282"/>
                </a:moveTo>
                <a:cubicBezTo>
                  <a:pt x="785880" y="13160353"/>
                  <a:pt x="842882" y="13165554"/>
                  <a:pt x="896972" y="13174883"/>
                </a:cubicBezTo>
                <a:lnTo>
                  <a:pt x="898416" y="13175262"/>
                </a:lnTo>
                <a:lnTo>
                  <a:pt x="898416" y="13527000"/>
                </a:lnTo>
                <a:lnTo>
                  <a:pt x="854382" y="13529757"/>
                </a:lnTo>
                <a:cubicBezTo>
                  <a:pt x="714162" y="13545981"/>
                  <a:pt x="597772" y="13583048"/>
                  <a:pt x="505210" y="13640960"/>
                </a:cubicBezTo>
                <a:cubicBezTo>
                  <a:pt x="381792" y="13718174"/>
                  <a:pt x="318596" y="13813822"/>
                  <a:pt x="315620" y="13927904"/>
                </a:cubicBezTo>
                <a:cubicBezTo>
                  <a:pt x="315748" y="13961666"/>
                  <a:pt x="322332" y="13990676"/>
                  <a:pt x="335378" y="14014938"/>
                </a:cubicBezTo>
                <a:cubicBezTo>
                  <a:pt x="348422" y="14039198"/>
                  <a:pt x="367166" y="14065930"/>
                  <a:pt x="391608" y="14095132"/>
                </a:cubicBezTo>
                <a:lnTo>
                  <a:pt x="898416" y="14095132"/>
                </a:lnTo>
                <a:lnTo>
                  <a:pt x="898416" y="14459370"/>
                </a:lnTo>
                <a:lnTo>
                  <a:pt x="254852" y="14459370"/>
                </a:lnTo>
                <a:lnTo>
                  <a:pt x="42538" y="14684216"/>
                </a:lnTo>
                <a:lnTo>
                  <a:pt x="15188" y="14095132"/>
                </a:lnTo>
                <a:lnTo>
                  <a:pt x="312586" y="14095132"/>
                </a:lnTo>
                <a:cubicBezTo>
                  <a:pt x="216424" y="14040846"/>
                  <a:pt x="142454" y="13980668"/>
                  <a:pt x="90676" y="13914602"/>
                </a:cubicBezTo>
                <a:cubicBezTo>
                  <a:pt x="38896" y="13848536"/>
                  <a:pt x="12722" y="13773916"/>
                  <a:pt x="12154" y="13690748"/>
                </a:cubicBezTo>
                <a:cubicBezTo>
                  <a:pt x="16818" y="13544976"/>
                  <a:pt x="85634" y="13421078"/>
                  <a:pt x="218600" y="13319050"/>
                </a:cubicBezTo>
                <a:cubicBezTo>
                  <a:pt x="351564" y="13217022"/>
                  <a:pt x="520688" y="13163766"/>
                  <a:pt x="725966" y="13159282"/>
                </a:cubicBezTo>
                <a:close/>
                <a:moveTo>
                  <a:pt x="42538" y="12166872"/>
                </a:moveTo>
                <a:lnTo>
                  <a:pt x="303784" y="12391720"/>
                </a:lnTo>
                <a:lnTo>
                  <a:pt x="898416" y="12391720"/>
                </a:lnTo>
                <a:lnTo>
                  <a:pt x="898416" y="12755956"/>
                </a:lnTo>
                <a:lnTo>
                  <a:pt x="303784" y="12755956"/>
                </a:lnTo>
                <a:lnTo>
                  <a:pt x="42538" y="12980804"/>
                </a:lnTo>
                <a:close/>
                <a:moveTo>
                  <a:pt x="42538" y="11218230"/>
                </a:moveTo>
                <a:lnTo>
                  <a:pt x="303846" y="11443078"/>
                </a:lnTo>
                <a:lnTo>
                  <a:pt x="898416" y="11443078"/>
                </a:lnTo>
                <a:lnTo>
                  <a:pt x="898416" y="11807314"/>
                </a:lnTo>
                <a:lnTo>
                  <a:pt x="303846" y="11807314"/>
                </a:lnTo>
                <a:lnTo>
                  <a:pt x="42538" y="12032162"/>
                </a:lnTo>
                <a:close/>
                <a:moveTo>
                  <a:pt x="898416" y="9766603"/>
                </a:moveTo>
                <a:lnTo>
                  <a:pt x="898416" y="9808278"/>
                </a:lnTo>
                <a:lnTo>
                  <a:pt x="761492" y="9856115"/>
                </a:lnTo>
                <a:cubicBezTo>
                  <a:pt x="595792" y="9918243"/>
                  <a:pt x="455414" y="9984237"/>
                  <a:pt x="340356" y="10054096"/>
                </a:cubicBezTo>
                <a:cubicBezTo>
                  <a:pt x="186946" y="10147240"/>
                  <a:pt x="107802" y="10262474"/>
                  <a:pt x="102928" y="10399796"/>
                </a:cubicBezTo>
                <a:cubicBezTo>
                  <a:pt x="103878" y="10493476"/>
                  <a:pt x="132368" y="10566822"/>
                  <a:pt x="188402" y="10619838"/>
                </a:cubicBezTo>
                <a:cubicBezTo>
                  <a:pt x="244434" y="10672852"/>
                  <a:pt x="322312" y="10699834"/>
                  <a:pt x="422030" y="10700784"/>
                </a:cubicBezTo>
                <a:cubicBezTo>
                  <a:pt x="562374" y="10695878"/>
                  <a:pt x="670880" y="10646820"/>
                  <a:pt x="747544" y="10553608"/>
                </a:cubicBezTo>
                <a:cubicBezTo>
                  <a:pt x="785876" y="10507002"/>
                  <a:pt x="822268" y="10456717"/>
                  <a:pt x="856720" y="10402753"/>
                </a:cubicBezTo>
                <a:lnTo>
                  <a:pt x="898416" y="10328821"/>
                </a:lnTo>
                <a:lnTo>
                  <a:pt x="898416" y="10955522"/>
                </a:lnTo>
                <a:lnTo>
                  <a:pt x="824264" y="10993250"/>
                </a:lnTo>
                <a:cubicBezTo>
                  <a:pt x="759232" y="11018333"/>
                  <a:pt x="684924" y="11032129"/>
                  <a:pt x="601336" y="11034638"/>
                </a:cubicBezTo>
                <a:cubicBezTo>
                  <a:pt x="422808" y="11031110"/>
                  <a:pt x="281556" y="10967600"/>
                  <a:pt x="177584" y="10844110"/>
                </a:cubicBezTo>
                <a:cubicBezTo>
                  <a:pt x="73610" y="10720620"/>
                  <a:pt x="20492" y="10558316"/>
                  <a:pt x="18230" y="10357196"/>
                </a:cubicBezTo>
                <a:cubicBezTo>
                  <a:pt x="18606" y="10260870"/>
                  <a:pt x="28442" y="10163256"/>
                  <a:pt x="47736" y="10064354"/>
                </a:cubicBezTo>
                <a:cubicBezTo>
                  <a:pt x="67032" y="9965452"/>
                  <a:pt x="93534" y="9877783"/>
                  <a:pt x="127240" y="9801344"/>
                </a:cubicBezTo>
                <a:close/>
                <a:moveTo>
                  <a:pt x="42538" y="7813948"/>
                </a:moveTo>
                <a:lnTo>
                  <a:pt x="273082" y="8038795"/>
                </a:lnTo>
                <a:lnTo>
                  <a:pt x="898416" y="8038795"/>
                </a:lnTo>
                <a:lnTo>
                  <a:pt x="898416" y="8403032"/>
                </a:lnTo>
                <a:lnTo>
                  <a:pt x="273082" y="8403032"/>
                </a:lnTo>
                <a:lnTo>
                  <a:pt x="42538" y="8685808"/>
                </a:lnTo>
                <a:close/>
                <a:moveTo>
                  <a:pt x="719996" y="6442348"/>
                </a:moveTo>
                <a:lnTo>
                  <a:pt x="898416" y="6478302"/>
                </a:lnTo>
                <a:lnTo>
                  <a:pt x="898416" y="6791553"/>
                </a:lnTo>
                <a:lnTo>
                  <a:pt x="763240" y="6813029"/>
                </a:lnTo>
                <a:cubicBezTo>
                  <a:pt x="637034" y="6840468"/>
                  <a:pt x="540652" y="6885334"/>
                  <a:pt x="474092" y="6947626"/>
                </a:cubicBezTo>
                <a:cubicBezTo>
                  <a:pt x="385344" y="7030681"/>
                  <a:pt x="341636" y="7118487"/>
                  <a:pt x="342968" y="7211047"/>
                </a:cubicBezTo>
                <a:cubicBezTo>
                  <a:pt x="344614" y="7287540"/>
                  <a:pt x="367164" y="7362311"/>
                  <a:pt x="410620" y="7435362"/>
                </a:cubicBezTo>
                <a:cubicBezTo>
                  <a:pt x="454074" y="7508411"/>
                  <a:pt x="508552" y="7558121"/>
                  <a:pt x="574050" y="7584491"/>
                </a:cubicBezTo>
                <a:lnTo>
                  <a:pt x="555806" y="7630023"/>
                </a:lnTo>
                <a:cubicBezTo>
                  <a:pt x="461874" y="7593469"/>
                  <a:pt x="372868" y="7545496"/>
                  <a:pt x="288786" y="7486103"/>
                </a:cubicBezTo>
                <a:cubicBezTo>
                  <a:pt x="204704" y="7426707"/>
                  <a:pt x="135988" y="7356666"/>
                  <a:pt x="82636" y="7275974"/>
                </a:cubicBezTo>
                <a:cubicBezTo>
                  <a:pt x="29284" y="7195282"/>
                  <a:pt x="1740" y="7104712"/>
                  <a:pt x="0" y="7004262"/>
                </a:cubicBezTo>
                <a:cubicBezTo>
                  <a:pt x="2132" y="6891135"/>
                  <a:pt x="37326" y="6792600"/>
                  <a:pt x="105584" y="6708664"/>
                </a:cubicBezTo>
                <a:cubicBezTo>
                  <a:pt x="173842" y="6624726"/>
                  <a:pt x="262368" y="6559530"/>
                  <a:pt x="371168" y="6513070"/>
                </a:cubicBezTo>
                <a:cubicBezTo>
                  <a:pt x="479966" y="6466612"/>
                  <a:pt x="596242" y="6443038"/>
                  <a:pt x="719996" y="6442348"/>
                </a:cubicBezTo>
                <a:close/>
                <a:moveTo>
                  <a:pt x="473694" y="5435260"/>
                </a:moveTo>
                <a:lnTo>
                  <a:pt x="898416" y="5435260"/>
                </a:lnTo>
                <a:lnTo>
                  <a:pt x="898416" y="5799497"/>
                </a:lnTo>
                <a:lnTo>
                  <a:pt x="619588" y="5799497"/>
                </a:lnTo>
                <a:cubicBezTo>
                  <a:pt x="488448" y="5799117"/>
                  <a:pt x="393592" y="5813550"/>
                  <a:pt x="335018" y="5842795"/>
                </a:cubicBezTo>
                <a:cubicBezTo>
                  <a:pt x="276446" y="5872041"/>
                  <a:pt x="247698" y="5918377"/>
                  <a:pt x="248774" y="5981806"/>
                </a:cubicBezTo>
                <a:cubicBezTo>
                  <a:pt x="248712" y="6028586"/>
                  <a:pt x="263276" y="6071757"/>
                  <a:pt x="292466" y="6111321"/>
                </a:cubicBezTo>
                <a:cubicBezTo>
                  <a:pt x="321658" y="6150885"/>
                  <a:pt x="365856" y="6188739"/>
                  <a:pt x="425062" y="6224884"/>
                </a:cubicBezTo>
                <a:lnTo>
                  <a:pt x="376432" y="6261346"/>
                </a:lnTo>
                <a:cubicBezTo>
                  <a:pt x="252060" y="6187535"/>
                  <a:pt x="159208" y="6108030"/>
                  <a:pt x="97876" y="6022830"/>
                </a:cubicBezTo>
                <a:cubicBezTo>
                  <a:pt x="36544" y="5937629"/>
                  <a:pt x="5944" y="5852057"/>
                  <a:pt x="6076" y="5766111"/>
                </a:cubicBezTo>
                <a:cubicBezTo>
                  <a:pt x="8090" y="5659368"/>
                  <a:pt x="51086" y="5577667"/>
                  <a:pt x="135064" y="5521008"/>
                </a:cubicBezTo>
                <a:cubicBezTo>
                  <a:pt x="219040" y="5464348"/>
                  <a:pt x="331918" y="5435766"/>
                  <a:pt x="473694" y="5435260"/>
                </a:cubicBezTo>
                <a:close/>
                <a:moveTo>
                  <a:pt x="616572" y="4146823"/>
                </a:moveTo>
                <a:lnTo>
                  <a:pt x="616572" y="4171117"/>
                </a:lnTo>
                <a:cubicBezTo>
                  <a:pt x="467266" y="4214536"/>
                  <a:pt x="344174" y="4284743"/>
                  <a:pt x="247296" y="4381736"/>
                </a:cubicBezTo>
                <a:cubicBezTo>
                  <a:pt x="150418" y="4478730"/>
                  <a:pt x="100270" y="4578634"/>
                  <a:pt x="96850" y="4681450"/>
                </a:cubicBezTo>
                <a:cubicBezTo>
                  <a:pt x="96788" y="4724216"/>
                  <a:pt x="112110" y="4761850"/>
                  <a:pt x="142820" y="4794352"/>
                </a:cubicBezTo>
                <a:cubicBezTo>
                  <a:pt x="173530" y="4826855"/>
                  <a:pt x="220006" y="4843962"/>
                  <a:pt x="282248" y="4845672"/>
                </a:cubicBezTo>
                <a:cubicBezTo>
                  <a:pt x="371274" y="4842111"/>
                  <a:pt x="439976" y="4806504"/>
                  <a:pt x="488352" y="4738851"/>
                </a:cubicBezTo>
                <a:cubicBezTo>
                  <a:pt x="536728" y="4671197"/>
                  <a:pt x="582254" y="4592862"/>
                  <a:pt x="624930" y="4503844"/>
                </a:cubicBezTo>
                <a:cubicBezTo>
                  <a:pt x="667608" y="4414826"/>
                  <a:pt x="724912" y="4336491"/>
                  <a:pt x="796842" y="4268837"/>
                </a:cubicBezTo>
                <a:cubicBezTo>
                  <a:pt x="814824" y="4251924"/>
                  <a:pt x="834814" y="4237013"/>
                  <a:pt x="856808" y="4224106"/>
                </a:cubicBezTo>
                <a:lnTo>
                  <a:pt x="898416" y="4205202"/>
                </a:lnTo>
                <a:lnTo>
                  <a:pt x="898416" y="4880562"/>
                </a:lnTo>
                <a:lnTo>
                  <a:pt x="887666" y="4900982"/>
                </a:lnTo>
                <a:cubicBezTo>
                  <a:pt x="860976" y="4942064"/>
                  <a:pt x="830702" y="4980346"/>
                  <a:pt x="796842" y="5015827"/>
                </a:cubicBezTo>
                <a:cubicBezTo>
                  <a:pt x="729122" y="5086788"/>
                  <a:pt x="630534" y="5124136"/>
                  <a:pt x="501078" y="5127870"/>
                </a:cubicBezTo>
                <a:cubicBezTo>
                  <a:pt x="384052" y="5125269"/>
                  <a:pt x="289568" y="5095738"/>
                  <a:pt x="217628" y="5039276"/>
                </a:cubicBezTo>
                <a:cubicBezTo>
                  <a:pt x="145686" y="4982815"/>
                  <a:pt x="93332" y="4915035"/>
                  <a:pt x="60564" y="4835935"/>
                </a:cubicBezTo>
                <a:cubicBezTo>
                  <a:pt x="27798" y="4756834"/>
                  <a:pt x="11660" y="4682024"/>
                  <a:pt x="12154" y="4611505"/>
                </a:cubicBezTo>
                <a:cubicBezTo>
                  <a:pt x="12028" y="4549928"/>
                  <a:pt x="17572" y="4477001"/>
                  <a:pt x="28790" y="4392724"/>
                </a:cubicBezTo>
                <a:cubicBezTo>
                  <a:pt x="40008" y="4308447"/>
                  <a:pt x="57652" y="4235589"/>
                  <a:pt x="81726" y="4174151"/>
                </a:cubicBezTo>
                <a:close/>
                <a:moveTo>
                  <a:pt x="361578" y="2641873"/>
                </a:moveTo>
                <a:cubicBezTo>
                  <a:pt x="488690" y="2637873"/>
                  <a:pt x="601360" y="2694443"/>
                  <a:pt x="699590" y="2811579"/>
                </a:cubicBezTo>
                <a:cubicBezTo>
                  <a:pt x="748704" y="2870147"/>
                  <a:pt x="799520" y="2949857"/>
                  <a:pt x="852040" y="3050708"/>
                </a:cubicBezTo>
                <a:lnTo>
                  <a:pt x="898416" y="3155052"/>
                </a:lnTo>
                <a:lnTo>
                  <a:pt x="898416" y="3330621"/>
                </a:lnTo>
                <a:lnTo>
                  <a:pt x="844068" y="3241462"/>
                </a:lnTo>
                <a:cubicBezTo>
                  <a:pt x="806900" y="3192987"/>
                  <a:pt x="768164" y="3154445"/>
                  <a:pt x="727860" y="3125835"/>
                </a:cubicBezTo>
                <a:cubicBezTo>
                  <a:pt x="647252" y="3068615"/>
                  <a:pt x="558476" y="3040861"/>
                  <a:pt x="461532" y="3042572"/>
                </a:cubicBezTo>
                <a:cubicBezTo>
                  <a:pt x="390296" y="3042445"/>
                  <a:pt x="337486" y="3055626"/>
                  <a:pt x="303102" y="3082113"/>
                </a:cubicBezTo>
                <a:cubicBezTo>
                  <a:pt x="268720" y="3108599"/>
                  <a:pt x="251622" y="3149154"/>
                  <a:pt x="251812" y="3203776"/>
                </a:cubicBezTo>
                <a:cubicBezTo>
                  <a:pt x="250484" y="3231847"/>
                  <a:pt x="257702" y="3262389"/>
                  <a:pt x="273468" y="3295404"/>
                </a:cubicBezTo>
                <a:cubicBezTo>
                  <a:pt x="289236" y="3328417"/>
                  <a:pt x="321528" y="3368843"/>
                  <a:pt x="370350" y="3416685"/>
                </a:cubicBezTo>
                <a:lnTo>
                  <a:pt x="898416" y="3416685"/>
                </a:lnTo>
                <a:lnTo>
                  <a:pt x="898416" y="3780922"/>
                </a:lnTo>
                <a:lnTo>
                  <a:pt x="239680" y="3780922"/>
                </a:lnTo>
                <a:lnTo>
                  <a:pt x="239680" y="3783960"/>
                </a:lnTo>
                <a:lnTo>
                  <a:pt x="42538" y="4008807"/>
                </a:lnTo>
                <a:lnTo>
                  <a:pt x="42538" y="3416685"/>
                </a:lnTo>
                <a:lnTo>
                  <a:pt x="297770" y="3416685"/>
                </a:lnTo>
                <a:cubicBezTo>
                  <a:pt x="190156" y="3306924"/>
                  <a:pt x="115208" y="3217111"/>
                  <a:pt x="72922" y="3147247"/>
                </a:cubicBezTo>
                <a:cubicBezTo>
                  <a:pt x="30638" y="3077384"/>
                  <a:pt x="10380" y="3011124"/>
                  <a:pt x="12154" y="2948469"/>
                </a:cubicBezTo>
                <a:cubicBezTo>
                  <a:pt x="13800" y="2853353"/>
                  <a:pt x="46210" y="2778728"/>
                  <a:pt x="109384" y="2724594"/>
                </a:cubicBezTo>
                <a:cubicBezTo>
                  <a:pt x="172560" y="2670458"/>
                  <a:pt x="256624" y="2642885"/>
                  <a:pt x="361578" y="2641873"/>
                </a:cubicBezTo>
                <a:close/>
                <a:moveTo>
                  <a:pt x="42538" y="1570828"/>
                </a:moveTo>
                <a:lnTo>
                  <a:pt x="300428" y="1798777"/>
                </a:lnTo>
                <a:lnTo>
                  <a:pt x="898416" y="1798777"/>
                </a:lnTo>
                <a:lnTo>
                  <a:pt x="898416" y="2193399"/>
                </a:lnTo>
                <a:lnTo>
                  <a:pt x="300428" y="2193399"/>
                </a:lnTo>
                <a:lnTo>
                  <a:pt x="42538" y="2421285"/>
                </a:lnTo>
                <a:close/>
                <a:moveTo>
                  <a:pt x="898416" y="691283"/>
                </a:moveTo>
                <a:lnTo>
                  <a:pt x="898416" y="1089808"/>
                </a:lnTo>
                <a:lnTo>
                  <a:pt x="576998" y="1224352"/>
                </a:lnTo>
                <a:lnTo>
                  <a:pt x="898416" y="1355093"/>
                </a:lnTo>
                <a:lnTo>
                  <a:pt x="898416" y="1467650"/>
                </a:lnTo>
                <a:lnTo>
                  <a:pt x="6076" y="1099742"/>
                </a:lnTo>
                <a:lnTo>
                  <a:pt x="6076" y="1075428"/>
                </a:lnTo>
                <a:close/>
                <a:moveTo>
                  <a:pt x="42538" y="0"/>
                </a:moveTo>
                <a:lnTo>
                  <a:pt x="303468" y="258270"/>
                </a:lnTo>
                <a:lnTo>
                  <a:pt x="898416" y="258270"/>
                </a:lnTo>
                <a:lnTo>
                  <a:pt x="898416" y="352084"/>
                </a:lnTo>
                <a:lnTo>
                  <a:pt x="300428" y="352084"/>
                </a:lnTo>
                <a:lnTo>
                  <a:pt x="42538" y="62257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46692AF-E1C3-4AB8-9EE2-04C8A8A3B183}"/>
              </a:ext>
            </a:extLst>
          </p:cNvPr>
          <p:cNvSpPr/>
          <p:nvPr/>
        </p:nvSpPr>
        <p:spPr>
          <a:xfrm>
            <a:off x="24042089" y="-1494044"/>
            <a:ext cx="1449954" cy="16051511"/>
          </a:xfrm>
          <a:custGeom>
            <a:avLst/>
            <a:gdLst/>
            <a:ahLst/>
            <a:cxnLst/>
            <a:rect l="l" t="t" r="r" b="b"/>
            <a:pathLst>
              <a:path w="1449954" h="16051511">
                <a:moveTo>
                  <a:pt x="209876" y="15188585"/>
                </a:moveTo>
                <a:lnTo>
                  <a:pt x="209876" y="15656889"/>
                </a:lnTo>
                <a:lnTo>
                  <a:pt x="267646" y="15656889"/>
                </a:lnTo>
                <a:cubicBezTo>
                  <a:pt x="443432" y="15653911"/>
                  <a:pt x="568478" y="15630977"/>
                  <a:pt x="642782" y="15588087"/>
                </a:cubicBezTo>
                <a:cubicBezTo>
                  <a:pt x="717088" y="15545197"/>
                  <a:pt x="753194" y="15500217"/>
                  <a:pt x="751104" y="15453145"/>
                </a:cubicBezTo>
                <a:cubicBezTo>
                  <a:pt x="749002" y="15391483"/>
                  <a:pt x="722462" y="15341137"/>
                  <a:pt x="671484" y="15302111"/>
                </a:cubicBezTo>
                <a:cubicBezTo>
                  <a:pt x="620508" y="15263087"/>
                  <a:pt x="557706" y="15234367"/>
                  <a:pt x="483080" y="15215953"/>
                </a:cubicBezTo>
                <a:cubicBezTo>
                  <a:pt x="408454" y="15197539"/>
                  <a:pt x="334616" y="15188415"/>
                  <a:pt x="261566" y="15188585"/>
                </a:cubicBezTo>
                <a:close/>
                <a:moveTo>
                  <a:pt x="0" y="14848632"/>
                </a:moveTo>
                <a:lnTo>
                  <a:pt x="168466" y="14865615"/>
                </a:lnTo>
                <a:cubicBezTo>
                  <a:pt x="233846" y="14878789"/>
                  <a:pt x="298482" y="14898473"/>
                  <a:pt x="362374" y="14924665"/>
                </a:cubicBezTo>
                <a:cubicBezTo>
                  <a:pt x="490158" y="14977051"/>
                  <a:pt x="596174" y="15053585"/>
                  <a:pt x="680422" y="15154265"/>
                </a:cubicBezTo>
                <a:cubicBezTo>
                  <a:pt x="764672" y="15254945"/>
                  <a:pt x="808362" y="15377885"/>
                  <a:pt x="811494" y="15523087"/>
                </a:cubicBezTo>
                <a:cubicBezTo>
                  <a:pt x="809920" y="15676369"/>
                  <a:pt x="752360" y="15801147"/>
                  <a:pt x="638816" y="15897423"/>
                </a:cubicBezTo>
                <a:cubicBezTo>
                  <a:pt x="525270" y="15993701"/>
                  <a:pt x="365180" y="16044049"/>
                  <a:pt x="158544" y="16048473"/>
                </a:cubicBezTo>
                <a:lnTo>
                  <a:pt x="152506" y="16051511"/>
                </a:lnTo>
                <a:lnTo>
                  <a:pt x="152506" y="16048473"/>
                </a:lnTo>
                <a:lnTo>
                  <a:pt x="149486" y="16048473"/>
                </a:lnTo>
                <a:lnTo>
                  <a:pt x="149486" y="15194667"/>
                </a:lnTo>
                <a:cubicBezTo>
                  <a:pt x="100790" y="15199941"/>
                  <a:pt x="55408" y="15207151"/>
                  <a:pt x="13338" y="15216298"/>
                </a:cubicBezTo>
                <a:lnTo>
                  <a:pt x="0" y="15220112"/>
                </a:lnTo>
                <a:close/>
                <a:moveTo>
                  <a:pt x="0" y="13182735"/>
                </a:moveTo>
                <a:lnTo>
                  <a:pt x="147070" y="13196152"/>
                </a:lnTo>
                <a:cubicBezTo>
                  <a:pt x="309340" y="13224138"/>
                  <a:pt x="445402" y="13289283"/>
                  <a:pt x="555254" y="13391583"/>
                </a:cubicBezTo>
                <a:cubicBezTo>
                  <a:pt x="701726" y="13527987"/>
                  <a:pt x="777010" y="13704727"/>
                  <a:pt x="781108" y="13921809"/>
                </a:cubicBezTo>
                <a:lnTo>
                  <a:pt x="781108" y="14116401"/>
                </a:lnTo>
                <a:lnTo>
                  <a:pt x="1042418" y="14116401"/>
                </a:lnTo>
                <a:lnTo>
                  <a:pt x="1276380" y="13909645"/>
                </a:lnTo>
                <a:lnTo>
                  <a:pt x="1449574" y="14480639"/>
                </a:lnTo>
                <a:lnTo>
                  <a:pt x="0" y="14480639"/>
                </a:lnTo>
                <a:lnTo>
                  <a:pt x="0" y="14116401"/>
                </a:lnTo>
                <a:lnTo>
                  <a:pt x="520120" y="14116401"/>
                </a:lnTo>
                <a:cubicBezTo>
                  <a:pt x="577048" y="14063065"/>
                  <a:pt x="622006" y="14010109"/>
                  <a:pt x="654996" y="13957535"/>
                </a:cubicBezTo>
                <a:cubicBezTo>
                  <a:pt x="687986" y="13904959"/>
                  <a:pt x="704830" y="13853525"/>
                  <a:pt x="705526" y="13803231"/>
                </a:cubicBezTo>
                <a:cubicBezTo>
                  <a:pt x="705084" y="13727155"/>
                  <a:pt x="666458" y="13664951"/>
                  <a:pt x="589648" y="13616621"/>
                </a:cubicBezTo>
                <a:cubicBezTo>
                  <a:pt x="512838" y="13568291"/>
                  <a:pt x="400504" y="13543333"/>
                  <a:pt x="252644" y="13541749"/>
                </a:cubicBezTo>
                <a:cubicBezTo>
                  <a:pt x="200608" y="13542525"/>
                  <a:pt x="151220" y="13545618"/>
                  <a:pt x="104480" y="13551026"/>
                </a:cubicBezTo>
                <a:lnTo>
                  <a:pt x="0" y="13569328"/>
                </a:lnTo>
                <a:close/>
                <a:moveTo>
                  <a:pt x="1191302" y="12330949"/>
                </a:moveTo>
                <a:lnTo>
                  <a:pt x="1434380" y="12546543"/>
                </a:lnTo>
                <a:lnTo>
                  <a:pt x="1191302" y="12759015"/>
                </a:lnTo>
                <a:lnTo>
                  <a:pt x="945186" y="12546543"/>
                </a:lnTo>
                <a:close/>
                <a:moveTo>
                  <a:pt x="607974" y="12206371"/>
                </a:moveTo>
                <a:lnTo>
                  <a:pt x="811494" y="12777225"/>
                </a:lnTo>
                <a:lnTo>
                  <a:pt x="0" y="12777225"/>
                </a:lnTo>
                <a:lnTo>
                  <a:pt x="0" y="12412989"/>
                </a:lnTo>
                <a:lnTo>
                  <a:pt x="374068" y="12412989"/>
                </a:lnTo>
                <a:close/>
                <a:moveTo>
                  <a:pt x="863528" y="11257729"/>
                </a:moveTo>
                <a:lnTo>
                  <a:pt x="927336" y="11464347"/>
                </a:lnTo>
                <a:lnTo>
                  <a:pt x="1042798" y="11464347"/>
                </a:lnTo>
                <a:lnTo>
                  <a:pt x="1276760" y="11257729"/>
                </a:lnTo>
                <a:lnTo>
                  <a:pt x="1449954" y="11828583"/>
                </a:lnTo>
                <a:lnTo>
                  <a:pt x="0" y="11828583"/>
                </a:lnTo>
                <a:lnTo>
                  <a:pt x="0" y="11464347"/>
                </a:lnTo>
                <a:lnTo>
                  <a:pt x="629564" y="11464347"/>
                </a:lnTo>
                <a:close/>
                <a:moveTo>
                  <a:pt x="185732" y="9786196"/>
                </a:moveTo>
                <a:lnTo>
                  <a:pt x="185732" y="9816544"/>
                </a:lnTo>
                <a:cubicBezTo>
                  <a:pt x="124872" y="9836394"/>
                  <a:pt x="66824" y="9856674"/>
                  <a:pt x="11592" y="9877384"/>
                </a:cubicBezTo>
                <a:lnTo>
                  <a:pt x="0" y="9882058"/>
                </a:lnTo>
                <a:lnTo>
                  <a:pt x="0" y="9794563"/>
                </a:lnTo>
                <a:close/>
                <a:moveTo>
                  <a:pt x="839134" y="9780126"/>
                </a:moveTo>
                <a:cubicBezTo>
                  <a:pt x="1012978" y="9783846"/>
                  <a:pt x="1145364" y="9842413"/>
                  <a:pt x="1236294" y="9955827"/>
                </a:cubicBezTo>
                <a:cubicBezTo>
                  <a:pt x="1327222" y="10069243"/>
                  <a:pt x="1372994" y="10215189"/>
                  <a:pt x="1373612" y="10393665"/>
                </a:cubicBezTo>
                <a:lnTo>
                  <a:pt x="1373612" y="10767581"/>
                </a:lnTo>
                <a:lnTo>
                  <a:pt x="1419188" y="10913097"/>
                </a:lnTo>
                <a:lnTo>
                  <a:pt x="687180" y="10913097"/>
                </a:lnTo>
                <a:lnTo>
                  <a:pt x="687180" y="10883093"/>
                </a:lnTo>
                <a:cubicBezTo>
                  <a:pt x="871804" y="10826919"/>
                  <a:pt x="1017680" y="10746995"/>
                  <a:pt x="1124806" y="10643325"/>
                </a:cubicBezTo>
                <a:cubicBezTo>
                  <a:pt x="1231932" y="10539653"/>
                  <a:pt x="1286634" y="10430095"/>
                  <a:pt x="1288914" y="10314653"/>
                </a:cubicBezTo>
                <a:cubicBezTo>
                  <a:pt x="1288470" y="10245549"/>
                  <a:pt x="1265806" y="10191457"/>
                  <a:pt x="1220916" y="10152375"/>
                </a:cubicBezTo>
                <a:cubicBezTo>
                  <a:pt x="1176028" y="10113295"/>
                  <a:pt x="1111574" y="10093405"/>
                  <a:pt x="1027558" y="10092709"/>
                </a:cubicBezTo>
                <a:cubicBezTo>
                  <a:pt x="885456" y="10097727"/>
                  <a:pt x="774198" y="10147893"/>
                  <a:pt x="693782" y="10243209"/>
                </a:cubicBezTo>
                <a:cubicBezTo>
                  <a:pt x="613364" y="10338525"/>
                  <a:pt x="541138" y="10448891"/>
                  <a:pt x="477104" y="10574307"/>
                </a:cubicBezTo>
                <a:cubicBezTo>
                  <a:pt x="413070" y="10699723"/>
                  <a:pt x="334576" y="10810089"/>
                  <a:pt x="241624" y="10905405"/>
                </a:cubicBezTo>
                <a:cubicBezTo>
                  <a:pt x="195148" y="10953064"/>
                  <a:pt x="139394" y="10989435"/>
                  <a:pt x="74362" y="11014519"/>
                </a:cubicBezTo>
                <a:lnTo>
                  <a:pt x="0" y="11035267"/>
                </a:lnTo>
                <a:lnTo>
                  <a:pt x="0" y="10571619"/>
                </a:lnTo>
                <a:lnTo>
                  <a:pt x="106818" y="10424022"/>
                </a:lnTo>
                <a:cubicBezTo>
                  <a:pt x="141270" y="10370057"/>
                  <a:pt x="173780" y="10312414"/>
                  <a:pt x="204348" y="10251091"/>
                </a:cubicBezTo>
                <a:cubicBezTo>
                  <a:pt x="265486" y="10128443"/>
                  <a:pt x="342934" y="10020513"/>
                  <a:pt x="436694" y="9927301"/>
                </a:cubicBezTo>
                <a:cubicBezTo>
                  <a:pt x="530454" y="9834092"/>
                  <a:pt x="664602" y="9785033"/>
                  <a:pt x="839134" y="9780126"/>
                </a:cubicBezTo>
                <a:close/>
                <a:moveTo>
                  <a:pt x="781108" y="7853448"/>
                </a:moveTo>
                <a:lnTo>
                  <a:pt x="781108" y="8989457"/>
                </a:lnTo>
                <a:lnTo>
                  <a:pt x="243530" y="8989457"/>
                </a:lnTo>
                <a:lnTo>
                  <a:pt x="243530" y="8965529"/>
                </a:lnTo>
                <a:cubicBezTo>
                  <a:pt x="401834" y="8911939"/>
                  <a:pt x="521384" y="8856448"/>
                  <a:pt x="602182" y="8799055"/>
                </a:cubicBezTo>
                <a:cubicBezTo>
                  <a:pt x="682980" y="8741664"/>
                  <a:pt x="723504" y="8684653"/>
                  <a:pt x="723758" y="8628022"/>
                </a:cubicBezTo>
                <a:cubicBezTo>
                  <a:pt x="725372" y="8589132"/>
                  <a:pt x="712688" y="8554409"/>
                  <a:pt x="685710" y="8523852"/>
                </a:cubicBezTo>
                <a:cubicBezTo>
                  <a:pt x="658730" y="8493297"/>
                  <a:pt x="607774" y="8469159"/>
                  <a:pt x="532838" y="8451441"/>
                </a:cubicBezTo>
                <a:cubicBezTo>
                  <a:pt x="457904" y="8433723"/>
                  <a:pt x="349310" y="8424676"/>
                  <a:pt x="207056" y="8424301"/>
                </a:cubicBezTo>
                <a:lnTo>
                  <a:pt x="0" y="8424301"/>
                </a:lnTo>
                <a:lnTo>
                  <a:pt x="0" y="8060064"/>
                </a:lnTo>
                <a:lnTo>
                  <a:pt x="547474" y="8060064"/>
                </a:lnTo>
                <a:close/>
                <a:moveTo>
                  <a:pt x="209876" y="6806585"/>
                </a:moveTo>
                <a:lnTo>
                  <a:pt x="209876" y="7274890"/>
                </a:lnTo>
                <a:lnTo>
                  <a:pt x="267646" y="7274890"/>
                </a:lnTo>
                <a:cubicBezTo>
                  <a:pt x="443432" y="7271912"/>
                  <a:pt x="568478" y="7248978"/>
                  <a:pt x="642782" y="7206089"/>
                </a:cubicBezTo>
                <a:cubicBezTo>
                  <a:pt x="717088" y="7163197"/>
                  <a:pt x="753194" y="7118217"/>
                  <a:pt x="751104" y="7071145"/>
                </a:cubicBezTo>
                <a:cubicBezTo>
                  <a:pt x="749002" y="7009483"/>
                  <a:pt x="722462" y="6959138"/>
                  <a:pt x="671484" y="6920113"/>
                </a:cubicBezTo>
                <a:cubicBezTo>
                  <a:pt x="620508" y="6881088"/>
                  <a:pt x="557706" y="6852367"/>
                  <a:pt x="483080" y="6833953"/>
                </a:cubicBezTo>
                <a:cubicBezTo>
                  <a:pt x="408454" y="6815538"/>
                  <a:pt x="334616" y="6806416"/>
                  <a:pt x="261566" y="6806585"/>
                </a:cubicBezTo>
                <a:close/>
                <a:moveTo>
                  <a:pt x="0" y="6466631"/>
                </a:moveTo>
                <a:lnTo>
                  <a:pt x="168466" y="6483615"/>
                </a:lnTo>
                <a:cubicBezTo>
                  <a:pt x="233846" y="6496790"/>
                  <a:pt x="298482" y="6516474"/>
                  <a:pt x="362374" y="6542666"/>
                </a:cubicBezTo>
                <a:cubicBezTo>
                  <a:pt x="490158" y="6595052"/>
                  <a:pt x="596174" y="6671584"/>
                  <a:pt x="680422" y="6772265"/>
                </a:cubicBezTo>
                <a:cubicBezTo>
                  <a:pt x="764672" y="6872946"/>
                  <a:pt x="808362" y="6995887"/>
                  <a:pt x="811494" y="7141087"/>
                </a:cubicBezTo>
                <a:cubicBezTo>
                  <a:pt x="809920" y="7294369"/>
                  <a:pt x="752360" y="7419147"/>
                  <a:pt x="638816" y="7515424"/>
                </a:cubicBezTo>
                <a:cubicBezTo>
                  <a:pt x="525270" y="7611701"/>
                  <a:pt x="365180" y="7662051"/>
                  <a:pt x="158544" y="7666473"/>
                </a:cubicBezTo>
                <a:lnTo>
                  <a:pt x="152506" y="7669511"/>
                </a:lnTo>
                <a:lnTo>
                  <a:pt x="152506" y="7666473"/>
                </a:lnTo>
                <a:lnTo>
                  <a:pt x="149486" y="7666473"/>
                </a:lnTo>
                <a:lnTo>
                  <a:pt x="149486" y="6812667"/>
                </a:lnTo>
                <a:cubicBezTo>
                  <a:pt x="100790" y="6817941"/>
                  <a:pt x="55408" y="6825151"/>
                  <a:pt x="13338" y="6834298"/>
                </a:cubicBezTo>
                <a:lnTo>
                  <a:pt x="0" y="6838112"/>
                </a:lnTo>
                <a:close/>
                <a:moveTo>
                  <a:pt x="781108" y="5255989"/>
                </a:moveTo>
                <a:lnTo>
                  <a:pt x="1212572" y="5820766"/>
                </a:lnTo>
                <a:lnTo>
                  <a:pt x="781108" y="5820766"/>
                </a:lnTo>
                <a:lnTo>
                  <a:pt x="781108" y="6285653"/>
                </a:lnTo>
                <a:lnTo>
                  <a:pt x="690334" y="6218807"/>
                </a:lnTo>
                <a:lnTo>
                  <a:pt x="690334" y="5820766"/>
                </a:lnTo>
                <a:lnTo>
                  <a:pt x="0" y="5820766"/>
                </a:lnTo>
                <a:lnTo>
                  <a:pt x="0" y="5456529"/>
                </a:lnTo>
                <a:lnTo>
                  <a:pt x="662982" y="5456529"/>
                </a:lnTo>
                <a:close/>
                <a:moveTo>
                  <a:pt x="359038" y="4183284"/>
                </a:moveTo>
                <a:cubicBezTo>
                  <a:pt x="475022" y="4186308"/>
                  <a:pt x="573482" y="4229561"/>
                  <a:pt x="654414" y="4313041"/>
                </a:cubicBezTo>
                <a:cubicBezTo>
                  <a:pt x="735348" y="4396521"/>
                  <a:pt x="777580" y="4502084"/>
                  <a:pt x="781108" y="4629732"/>
                </a:cubicBezTo>
                <a:lnTo>
                  <a:pt x="781108" y="4909423"/>
                </a:lnTo>
                <a:lnTo>
                  <a:pt x="844916" y="5021695"/>
                </a:lnTo>
                <a:lnTo>
                  <a:pt x="340802" y="5021695"/>
                </a:lnTo>
                <a:lnTo>
                  <a:pt x="343842" y="5003489"/>
                </a:lnTo>
                <a:cubicBezTo>
                  <a:pt x="459334" y="4948170"/>
                  <a:pt x="550512" y="4885781"/>
                  <a:pt x="617374" y="4816321"/>
                </a:cubicBezTo>
                <a:cubicBezTo>
                  <a:pt x="684236" y="4746861"/>
                  <a:pt x="717672" y="4674528"/>
                  <a:pt x="717680" y="4599321"/>
                </a:cubicBezTo>
                <a:cubicBezTo>
                  <a:pt x="715970" y="4551107"/>
                  <a:pt x="698112" y="4511446"/>
                  <a:pt x="664110" y="4480337"/>
                </a:cubicBezTo>
                <a:cubicBezTo>
                  <a:pt x="630108" y="4449229"/>
                  <a:pt x="581098" y="4433137"/>
                  <a:pt x="517082" y="4432059"/>
                </a:cubicBezTo>
                <a:cubicBezTo>
                  <a:pt x="436256" y="4435795"/>
                  <a:pt x="374140" y="4473142"/>
                  <a:pt x="330736" y="4544103"/>
                </a:cubicBezTo>
                <a:cubicBezTo>
                  <a:pt x="287330" y="4615064"/>
                  <a:pt x="246110" y="4697230"/>
                  <a:pt x="207074" y="4790599"/>
                </a:cubicBezTo>
                <a:cubicBezTo>
                  <a:pt x="168038" y="4883969"/>
                  <a:pt x="114660" y="4966134"/>
                  <a:pt x="46940" y="5037096"/>
                </a:cubicBezTo>
                <a:lnTo>
                  <a:pt x="0" y="5076022"/>
                </a:lnTo>
                <a:lnTo>
                  <a:pt x="0" y="4343132"/>
                </a:lnTo>
                <a:lnTo>
                  <a:pt x="46940" y="4290106"/>
                </a:lnTo>
                <a:cubicBezTo>
                  <a:pt x="118870" y="4222452"/>
                  <a:pt x="222902" y="4186845"/>
                  <a:pt x="359038" y="4183284"/>
                </a:cubicBezTo>
                <a:close/>
                <a:moveTo>
                  <a:pt x="295194" y="2736066"/>
                </a:moveTo>
                <a:lnTo>
                  <a:pt x="781108" y="2736066"/>
                </a:lnTo>
                <a:lnTo>
                  <a:pt x="781108" y="3869037"/>
                </a:lnTo>
                <a:lnTo>
                  <a:pt x="550504" y="3802191"/>
                </a:lnTo>
                <a:lnTo>
                  <a:pt x="0" y="3802191"/>
                </a:lnTo>
                <a:lnTo>
                  <a:pt x="0" y="3437953"/>
                </a:lnTo>
                <a:lnTo>
                  <a:pt x="200974" y="3437953"/>
                </a:lnTo>
                <a:cubicBezTo>
                  <a:pt x="166940" y="3369613"/>
                  <a:pt x="131336" y="3311206"/>
                  <a:pt x="94168" y="3262731"/>
                </a:cubicBezTo>
                <a:lnTo>
                  <a:pt x="0" y="3169036"/>
                </a:lnTo>
                <a:lnTo>
                  <a:pt x="0" y="2902466"/>
                </a:lnTo>
                <a:lnTo>
                  <a:pt x="24636" y="2936556"/>
                </a:lnTo>
                <a:cubicBezTo>
                  <a:pt x="100860" y="3056121"/>
                  <a:pt x="180916" y="3223254"/>
                  <a:pt x="264800" y="3437953"/>
                </a:cubicBezTo>
                <a:cubicBezTo>
                  <a:pt x="440834" y="3439157"/>
                  <a:pt x="562158" y="3425350"/>
                  <a:pt x="628772" y="3396533"/>
                </a:cubicBezTo>
                <a:cubicBezTo>
                  <a:pt x="695388" y="3367716"/>
                  <a:pt x="727050" y="3316667"/>
                  <a:pt x="723758" y="3243386"/>
                </a:cubicBezTo>
                <a:cubicBezTo>
                  <a:pt x="724898" y="3162694"/>
                  <a:pt x="691462" y="3083902"/>
                  <a:pt x="623454" y="3007011"/>
                </a:cubicBezTo>
                <a:cubicBezTo>
                  <a:pt x="555446" y="2930119"/>
                  <a:pt x="446026" y="2846767"/>
                  <a:pt x="295194" y="2756955"/>
                </a:cubicBezTo>
                <a:close/>
                <a:moveTo>
                  <a:pt x="0" y="1315952"/>
                </a:moveTo>
                <a:lnTo>
                  <a:pt x="1373612" y="1874686"/>
                </a:lnTo>
                <a:lnTo>
                  <a:pt x="1373612" y="2482054"/>
                </a:lnTo>
                <a:lnTo>
                  <a:pt x="1118760" y="2214668"/>
                </a:lnTo>
                <a:lnTo>
                  <a:pt x="0" y="2214668"/>
                </a:lnTo>
                <a:lnTo>
                  <a:pt x="0" y="1820046"/>
                </a:lnTo>
                <a:lnTo>
                  <a:pt x="951644" y="1820046"/>
                </a:lnTo>
                <a:lnTo>
                  <a:pt x="0" y="1427687"/>
                </a:lnTo>
                <a:close/>
                <a:moveTo>
                  <a:pt x="1373612" y="0"/>
                </a:moveTo>
                <a:lnTo>
                  <a:pt x="1373612" y="598258"/>
                </a:lnTo>
                <a:lnTo>
                  <a:pt x="0" y="1173244"/>
                </a:lnTo>
                <a:lnTo>
                  <a:pt x="0" y="776486"/>
                </a:lnTo>
                <a:lnTo>
                  <a:pt x="936450" y="373352"/>
                </a:lnTo>
                <a:lnTo>
                  <a:pt x="0" y="373352"/>
                </a:lnTo>
                <a:lnTo>
                  <a:pt x="0" y="279539"/>
                </a:lnTo>
                <a:lnTo>
                  <a:pt x="1109644" y="279539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A57D302-553A-4302-AD74-BE1DC3190703}"/>
              </a:ext>
            </a:extLst>
          </p:cNvPr>
          <p:cNvSpPr/>
          <p:nvPr/>
        </p:nvSpPr>
        <p:spPr>
          <a:xfrm>
            <a:off x="20772904" y="-1494044"/>
            <a:ext cx="898416" cy="16012022"/>
          </a:xfrm>
          <a:custGeom>
            <a:avLst/>
            <a:gdLst/>
            <a:ahLst/>
            <a:cxnLst/>
            <a:rect l="l" t="t" r="r" b="b"/>
            <a:pathLst>
              <a:path w="898416" h="16012022">
                <a:moveTo>
                  <a:pt x="719996" y="14824348"/>
                </a:moveTo>
                <a:lnTo>
                  <a:pt x="898416" y="14860301"/>
                </a:lnTo>
                <a:lnTo>
                  <a:pt x="898416" y="15173552"/>
                </a:lnTo>
                <a:lnTo>
                  <a:pt x="763240" y="15195029"/>
                </a:lnTo>
                <a:cubicBezTo>
                  <a:pt x="637034" y="15222468"/>
                  <a:pt x="540652" y="15267333"/>
                  <a:pt x="474092" y="15329624"/>
                </a:cubicBezTo>
                <a:cubicBezTo>
                  <a:pt x="385344" y="15412680"/>
                  <a:pt x="341636" y="15500488"/>
                  <a:pt x="342968" y="15593046"/>
                </a:cubicBezTo>
                <a:cubicBezTo>
                  <a:pt x="344614" y="15669540"/>
                  <a:pt x="367164" y="15744312"/>
                  <a:pt x="410620" y="15817362"/>
                </a:cubicBezTo>
                <a:cubicBezTo>
                  <a:pt x="454074" y="15890412"/>
                  <a:pt x="508552" y="15940122"/>
                  <a:pt x="574050" y="15966490"/>
                </a:cubicBezTo>
                <a:lnTo>
                  <a:pt x="555806" y="16012022"/>
                </a:lnTo>
                <a:cubicBezTo>
                  <a:pt x="461874" y="15975468"/>
                  <a:pt x="372868" y="15927494"/>
                  <a:pt x="288786" y="15868102"/>
                </a:cubicBezTo>
                <a:cubicBezTo>
                  <a:pt x="204704" y="15808708"/>
                  <a:pt x="135988" y="15738666"/>
                  <a:pt x="82636" y="15657974"/>
                </a:cubicBezTo>
                <a:cubicBezTo>
                  <a:pt x="29284" y="15577282"/>
                  <a:pt x="1740" y="15486710"/>
                  <a:pt x="0" y="15386262"/>
                </a:cubicBezTo>
                <a:cubicBezTo>
                  <a:pt x="2132" y="15273132"/>
                  <a:pt x="37326" y="15174600"/>
                  <a:pt x="105584" y="15090662"/>
                </a:cubicBezTo>
                <a:cubicBezTo>
                  <a:pt x="173842" y="15006726"/>
                  <a:pt x="262368" y="14941528"/>
                  <a:pt x="371168" y="14895070"/>
                </a:cubicBezTo>
                <a:cubicBezTo>
                  <a:pt x="479966" y="14848612"/>
                  <a:pt x="596242" y="14825038"/>
                  <a:pt x="719996" y="14824348"/>
                </a:cubicBezTo>
                <a:close/>
                <a:moveTo>
                  <a:pt x="725966" y="13159282"/>
                </a:moveTo>
                <a:cubicBezTo>
                  <a:pt x="785880" y="13160353"/>
                  <a:pt x="842882" y="13165554"/>
                  <a:pt x="896972" y="13174883"/>
                </a:cubicBezTo>
                <a:lnTo>
                  <a:pt x="898416" y="13175262"/>
                </a:lnTo>
                <a:lnTo>
                  <a:pt x="898416" y="13527000"/>
                </a:lnTo>
                <a:lnTo>
                  <a:pt x="854382" y="13529757"/>
                </a:lnTo>
                <a:cubicBezTo>
                  <a:pt x="714162" y="13545981"/>
                  <a:pt x="597772" y="13583048"/>
                  <a:pt x="505210" y="13640960"/>
                </a:cubicBezTo>
                <a:cubicBezTo>
                  <a:pt x="381792" y="13718174"/>
                  <a:pt x="318596" y="13813822"/>
                  <a:pt x="315620" y="13927904"/>
                </a:cubicBezTo>
                <a:cubicBezTo>
                  <a:pt x="315748" y="13961666"/>
                  <a:pt x="322332" y="13990676"/>
                  <a:pt x="335378" y="14014938"/>
                </a:cubicBezTo>
                <a:cubicBezTo>
                  <a:pt x="348422" y="14039198"/>
                  <a:pt x="367166" y="14065930"/>
                  <a:pt x="391608" y="14095132"/>
                </a:cubicBezTo>
                <a:lnTo>
                  <a:pt x="898416" y="14095132"/>
                </a:lnTo>
                <a:lnTo>
                  <a:pt x="898416" y="14459370"/>
                </a:lnTo>
                <a:lnTo>
                  <a:pt x="254852" y="14459370"/>
                </a:lnTo>
                <a:lnTo>
                  <a:pt x="42538" y="14684216"/>
                </a:lnTo>
                <a:lnTo>
                  <a:pt x="15188" y="14095132"/>
                </a:lnTo>
                <a:lnTo>
                  <a:pt x="312586" y="14095132"/>
                </a:lnTo>
                <a:cubicBezTo>
                  <a:pt x="216424" y="14040846"/>
                  <a:pt x="142454" y="13980668"/>
                  <a:pt x="90676" y="13914602"/>
                </a:cubicBezTo>
                <a:cubicBezTo>
                  <a:pt x="38896" y="13848536"/>
                  <a:pt x="12722" y="13773916"/>
                  <a:pt x="12154" y="13690748"/>
                </a:cubicBezTo>
                <a:cubicBezTo>
                  <a:pt x="16818" y="13544976"/>
                  <a:pt x="85634" y="13421078"/>
                  <a:pt x="218600" y="13319050"/>
                </a:cubicBezTo>
                <a:cubicBezTo>
                  <a:pt x="351564" y="13217022"/>
                  <a:pt x="520688" y="13163766"/>
                  <a:pt x="725966" y="13159282"/>
                </a:cubicBezTo>
                <a:close/>
                <a:moveTo>
                  <a:pt x="42538" y="12166872"/>
                </a:moveTo>
                <a:lnTo>
                  <a:pt x="303784" y="12391720"/>
                </a:lnTo>
                <a:lnTo>
                  <a:pt x="898416" y="12391720"/>
                </a:lnTo>
                <a:lnTo>
                  <a:pt x="898416" y="12755956"/>
                </a:lnTo>
                <a:lnTo>
                  <a:pt x="303784" y="12755956"/>
                </a:lnTo>
                <a:lnTo>
                  <a:pt x="42538" y="12980804"/>
                </a:lnTo>
                <a:close/>
                <a:moveTo>
                  <a:pt x="42538" y="11218230"/>
                </a:moveTo>
                <a:lnTo>
                  <a:pt x="303846" y="11443078"/>
                </a:lnTo>
                <a:lnTo>
                  <a:pt x="898416" y="11443078"/>
                </a:lnTo>
                <a:lnTo>
                  <a:pt x="898416" y="11807314"/>
                </a:lnTo>
                <a:lnTo>
                  <a:pt x="303846" y="11807314"/>
                </a:lnTo>
                <a:lnTo>
                  <a:pt x="42538" y="12032162"/>
                </a:lnTo>
                <a:close/>
                <a:moveTo>
                  <a:pt x="898416" y="9766603"/>
                </a:moveTo>
                <a:lnTo>
                  <a:pt x="898416" y="9808278"/>
                </a:lnTo>
                <a:lnTo>
                  <a:pt x="761492" y="9856115"/>
                </a:lnTo>
                <a:cubicBezTo>
                  <a:pt x="595792" y="9918243"/>
                  <a:pt x="455414" y="9984237"/>
                  <a:pt x="340356" y="10054096"/>
                </a:cubicBezTo>
                <a:cubicBezTo>
                  <a:pt x="186946" y="10147240"/>
                  <a:pt x="107802" y="10262474"/>
                  <a:pt x="102928" y="10399796"/>
                </a:cubicBezTo>
                <a:cubicBezTo>
                  <a:pt x="103878" y="10493476"/>
                  <a:pt x="132368" y="10566822"/>
                  <a:pt x="188402" y="10619838"/>
                </a:cubicBezTo>
                <a:cubicBezTo>
                  <a:pt x="244434" y="10672852"/>
                  <a:pt x="322312" y="10699834"/>
                  <a:pt x="422030" y="10700784"/>
                </a:cubicBezTo>
                <a:cubicBezTo>
                  <a:pt x="562374" y="10695878"/>
                  <a:pt x="670880" y="10646820"/>
                  <a:pt x="747544" y="10553608"/>
                </a:cubicBezTo>
                <a:cubicBezTo>
                  <a:pt x="785876" y="10507002"/>
                  <a:pt x="822268" y="10456717"/>
                  <a:pt x="856720" y="10402753"/>
                </a:cubicBezTo>
                <a:lnTo>
                  <a:pt x="898416" y="10328821"/>
                </a:lnTo>
                <a:lnTo>
                  <a:pt x="898416" y="10955522"/>
                </a:lnTo>
                <a:lnTo>
                  <a:pt x="824264" y="10993250"/>
                </a:lnTo>
                <a:cubicBezTo>
                  <a:pt x="759232" y="11018333"/>
                  <a:pt x="684924" y="11032129"/>
                  <a:pt x="601336" y="11034638"/>
                </a:cubicBezTo>
                <a:cubicBezTo>
                  <a:pt x="422808" y="11031110"/>
                  <a:pt x="281556" y="10967600"/>
                  <a:pt x="177584" y="10844110"/>
                </a:cubicBezTo>
                <a:cubicBezTo>
                  <a:pt x="73610" y="10720620"/>
                  <a:pt x="20492" y="10558316"/>
                  <a:pt x="18230" y="10357196"/>
                </a:cubicBezTo>
                <a:cubicBezTo>
                  <a:pt x="18606" y="10260870"/>
                  <a:pt x="28442" y="10163256"/>
                  <a:pt x="47736" y="10064354"/>
                </a:cubicBezTo>
                <a:cubicBezTo>
                  <a:pt x="67032" y="9965452"/>
                  <a:pt x="93534" y="9877783"/>
                  <a:pt x="127240" y="9801344"/>
                </a:cubicBezTo>
                <a:close/>
                <a:moveTo>
                  <a:pt x="42538" y="7813948"/>
                </a:moveTo>
                <a:lnTo>
                  <a:pt x="273082" y="8038795"/>
                </a:lnTo>
                <a:lnTo>
                  <a:pt x="898416" y="8038795"/>
                </a:lnTo>
                <a:lnTo>
                  <a:pt x="898416" y="8403032"/>
                </a:lnTo>
                <a:lnTo>
                  <a:pt x="273082" y="8403032"/>
                </a:lnTo>
                <a:lnTo>
                  <a:pt x="42538" y="8685808"/>
                </a:lnTo>
                <a:close/>
                <a:moveTo>
                  <a:pt x="719996" y="6442348"/>
                </a:moveTo>
                <a:lnTo>
                  <a:pt x="898416" y="6478302"/>
                </a:lnTo>
                <a:lnTo>
                  <a:pt x="898416" y="6791553"/>
                </a:lnTo>
                <a:lnTo>
                  <a:pt x="763240" y="6813029"/>
                </a:lnTo>
                <a:cubicBezTo>
                  <a:pt x="637034" y="6840468"/>
                  <a:pt x="540652" y="6885334"/>
                  <a:pt x="474092" y="6947626"/>
                </a:cubicBezTo>
                <a:cubicBezTo>
                  <a:pt x="385344" y="7030681"/>
                  <a:pt x="341636" y="7118487"/>
                  <a:pt x="342968" y="7211047"/>
                </a:cubicBezTo>
                <a:cubicBezTo>
                  <a:pt x="344614" y="7287540"/>
                  <a:pt x="367164" y="7362311"/>
                  <a:pt x="410620" y="7435362"/>
                </a:cubicBezTo>
                <a:cubicBezTo>
                  <a:pt x="454074" y="7508411"/>
                  <a:pt x="508552" y="7558121"/>
                  <a:pt x="574050" y="7584491"/>
                </a:cubicBezTo>
                <a:lnTo>
                  <a:pt x="555806" y="7630023"/>
                </a:lnTo>
                <a:cubicBezTo>
                  <a:pt x="461874" y="7593469"/>
                  <a:pt x="372868" y="7545496"/>
                  <a:pt x="288786" y="7486103"/>
                </a:cubicBezTo>
                <a:cubicBezTo>
                  <a:pt x="204704" y="7426707"/>
                  <a:pt x="135988" y="7356666"/>
                  <a:pt x="82636" y="7275974"/>
                </a:cubicBezTo>
                <a:cubicBezTo>
                  <a:pt x="29284" y="7195282"/>
                  <a:pt x="1740" y="7104712"/>
                  <a:pt x="0" y="7004262"/>
                </a:cubicBezTo>
                <a:cubicBezTo>
                  <a:pt x="2132" y="6891135"/>
                  <a:pt x="37326" y="6792600"/>
                  <a:pt x="105584" y="6708664"/>
                </a:cubicBezTo>
                <a:cubicBezTo>
                  <a:pt x="173842" y="6624726"/>
                  <a:pt x="262368" y="6559530"/>
                  <a:pt x="371168" y="6513070"/>
                </a:cubicBezTo>
                <a:cubicBezTo>
                  <a:pt x="479966" y="6466612"/>
                  <a:pt x="596242" y="6443038"/>
                  <a:pt x="719996" y="6442348"/>
                </a:cubicBezTo>
                <a:close/>
                <a:moveTo>
                  <a:pt x="473694" y="5435260"/>
                </a:moveTo>
                <a:lnTo>
                  <a:pt x="898416" y="5435260"/>
                </a:lnTo>
                <a:lnTo>
                  <a:pt x="898416" y="5799497"/>
                </a:lnTo>
                <a:lnTo>
                  <a:pt x="619588" y="5799497"/>
                </a:lnTo>
                <a:cubicBezTo>
                  <a:pt x="488448" y="5799117"/>
                  <a:pt x="393592" y="5813550"/>
                  <a:pt x="335018" y="5842795"/>
                </a:cubicBezTo>
                <a:cubicBezTo>
                  <a:pt x="276446" y="5872041"/>
                  <a:pt x="247698" y="5918377"/>
                  <a:pt x="248774" y="5981806"/>
                </a:cubicBezTo>
                <a:cubicBezTo>
                  <a:pt x="248712" y="6028586"/>
                  <a:pt x="263276" y="6071757"/>
                  <a:pt x="292466" y="6111321"/>
                </a:cubicBezTo>
                <a:cubicBezTo>
                  <a:pt x="321658" y="6150885"/>
                  <a:pt x="365856" y="6188739"/>
                  <a:pt x="425062" y="6224884"/>
                </a:cubicBezTo>
                <a:lnTo>
                  <a:pt x="376432" y="6261346"/>
                </a:lnTo>
                <a:cubicBezTo>
                  <a:pt x="252060" y="6187535"/>
                  <a:pt x="159208" y="6108030"/>
                  <a:pt x="97876" y="6022830"/>
                </a:cubicBezTo>
                <a:cubicBezTo>
                  <a:pt x="36544" y="5937629"/>
                  <a:pt x="5944" y="5852057"/>
                  <a:pt x="6076" y="5766111"/>
                </a:cubicBezTo>
                <a:cubicBezTo>
                  <a:pt x="8090" y="5659368"/>
                  <a:pt x="51086" y="5577667"/>
                  <a:pt x="135064" y="5521008"/>
                </a:cubicBezTo>
                <a:cubicBezTo>
                  <a:pt x="219040" y="5464348"/>
                  <a:pt x="331918" y="5435766"/>
                  <a:pt x="473694" y="5435260"/>
                </a:cubicBezTo>
                <a:close/>
                <a:moveTo>
                  <a:pt x="616572" y="4146823"/>
                </a:moveTo>
                <a:lnTo>
                  <a:pt x="616572" y="4171117"/>
                </a:lnTo>
                <a:cubicBezTo>
                  <a:pt x="467266" y="4214536"/>
                  <a:pt x="344174" y="4284743"/>
                  <a:pt x="247296" y="4381736"/>
                </a:cubicBezTo>
                <a:cubicBezTo>
                  <a:pt x="150418" y="4478730"/>
                  <a:pt x="100270" y="4578634"/>
                  <a:pt x="96850" y="4681450"/>
                </a:cubicBezTo>
                <a:cubicBezTo>
                  <a:pt x="96788" y="4724216"/>
                  <a:pt x="112110" y="4761850"/>
                  <a:pt x="142820" y="4794352"/>
                </a:cubicBezTo>
                <a:cubicBezTo>
                  <a:pt x="173530" y="4826855"/>
                  <a:pt x="220006" y="4843962"/>
                  <a:pt x="282248" y="4845672"/>
                </a:cubicBezTo>
                <a:cubicBezTo>
                  <a:pt x="371274" y="4842111"/>
                  <a:pt x="439976" y="4806504"/>
                  <a:pt x="488352" y="4738851"/>
                </a:cubicBezTo>
                <a:cubicBezTo>
                  <a:pt x="536728" y="4671197"/>
                  <a:pt x="582254" y="4592862"/>
                  <a:pt x="624930" y="4503844"/>
                </a:cubicBezTo>
                <a:cubicBezTo>
                  <a:pt x="667608" y="4414826"/>
                  <a:pt x="724912" y="4336491"/>
                  <a:pt x="796842" y="4268837"/>
                </a:cubicBezTo>
                <a:cubicBezTo>
                  <a:pt x="814824" y="4251924"/>
                  <a:pt x="834814" y="4237013"/>
                  <a:pt x="856808" y="4224106"/>
                </a:cubicBezTo>
                <a:lnTo>
                  <a:pt x="898416" y="4205202"/>
                </a:lnTo>
                <a:lnTo>
                  <a:pt x="898416" y="4880562"/>
                </a:lnTo>
                <a:lnTo>
                  <a:pt x="887666" y="4900982"/>
                </a:lnTo>
                <a:cubicBezTo>
                  <a:pt x="860976" y="4942064"/>
                  <a:pt x="830702" y="4980346"/>
                  <a:pt x="796842" y="5015827"/>
                </a:cubicBezTo>
                <a:cubicBezTo>
                  <a:pt x="729122" y="5086788"/>
                  <a:pt x="630534" y="5124136"/>
                  <a:pt x="501078" y="5127870"/>
                </a:cubicBezTo>
                <a:cubicBezTo>
                  <a:pt x="384052" y="5125269"/>
                  <a:pt x="289568" y="5095738"/>
                  <a:pt x="217628" y="5039276"/>
                </a:cubicBezTo>
                <a:cubicBezTo>
                  <a:pt x="145686" y="4982815"/>
                  <a:pt x="93332" y="4915035"/>
                  <a:pt x="60564" y="4835935"/>
                </a:cubicBezTo>
                <a:cubicBezTo>
                  <a:pt x="27798" y="4756834"/>
                  <a:pt x="11660" y="4682024"/>
                  <a:pt x="12154" y="4611505"/>
                </a:cubicBezTo>
                <a:cubicBezTo>
                  <a:pt x="12028" y="4549928"/>
                  <a:pt x="17572" y="4477001"/>
                  <a:pt x="28790" y="4392724"/>
                </a:cubicBezTo>
                <a:cubicBezTo>
                  <a:pt x="40008" y="4308447"/>
                  <a:pt x="57652" y="4235589"/>
                  <a:pt x="81726" y="4174151"/>
                </a:cubicBezTo>
                <a:close/>
                <a:moveTo>
                  <a:pt x="361578" y="2641873"/>
                </a:moveTo>
                <a:cubicBezTo>
                  <a:pt x="488690" y="2637873"/>
                  <a:pt x="601360" y="2694443"/>
                  <a:pt x="699590" y="2811579"/>
                </a:cubicBezTo>
                <a:cubicBezTo>
                  <a:pt x="748704" y="2870147"/>
                  <a:pt x="799520" y="2949857"/>
                  <a:pt x="852040" y="3050708"/>
                </a:cubicBezTo>
                <a:lnTo>
                  <a:pt x="898416" y="3155052"/>
                </a:lnTo>
                <a:lnTo>
                  <a:pt x="898416" y="3330621"/>
                </a:lnTo>
                <a:lnTo>
                  <a:pt x="844068" y="3241462"/>
                </a:lnTo>
                <a:cubicBezTo>
                  <a:pt x="806900" y="3192987"/>
                  <a:pt x="768164" y="3154445"/>
                  <a:pt x="727860" y="3125835"/>
                </a:cubicBezTo>
                <a:cubicBezTo>
                  <a:pt x="647252" y="3068615"/>
                  <a:pt x="558476" y="3040861"/>
                  <a:pt x="461532" y="3042572"/>
                </a:cubicBezTo>
                <a:cubicBezTo>
                  <a:pt x="390296" y="3042445"/>
                  <a:pt x="337486" y="3055626"/>
                  <a:pt x="303102" y="3082113"/>
                </a:cubicBezTo>
                <a:cubicBezTo>
                  <a:pt x="268720" y="3108599"/>
                  <a:pt x="251622" y="3149154"/>
                  <a:pt x="251812" y="3203776"/>
                </a:cubicBezTo>
                <a:cubicBezTo>
                  <a:pt x="250484" y="3231847"/>
                  <a:pt x="257702" y="3262389"/>
                  <a:pt x="273468" y="3295404"/>
                </a:cubicBezTo>
                <a:cubicBezTo>
                  <a:pt x="289236" y="3328417"/>
                  <a:pt x="321528" y="3368843"/>
                  <a:pt x="370350" y="3416685"/>
                </a:cubicBezTo>
                <a:lnTo>
                  <a:pt x="898416" y="3416685"/>
                </a:lnTo>
                <a:lnTo>
                  <a:pt x="898416" y="3780922"/>
                </a:lnTo>
                <a:lnTo>
                  <a:pt x="239680" y="3780922"/>
                </a:lnTo>
                <a:lnTo>
                  <a:pt x="239680" y="3783960"/>
                </a:lnTo>
                <a:lnTo>
                  <a:pt x="42538" y="4008807"/>
                </a:lnTo>
                <a:lnTo>
                  <a:pt x="42538" y="3416685"/>
                </a:lnTo>
                <a:lnTo>
                  <a:pt x="297770" y="3416685"/>
                </a:lnTo>
                <a:cubicBezTo>
                  <a:pt x="190156" y="3306924"/>
                  <a:pt x="115208" y="3217111"/>
                  <a:pt x="72922" y="3147247"/>
                </a:cubicBezTo>
                <a:cubicBezTo>
                  <a:pt x="30638" y="3077384"/>
                  <a:pt x="10380" y="3011124"/>
                  <a:pt x="12154" y="2948469"/>
                </a:cubicBezTo>
                <a:cubicBezTo>
                  <a:pt x="13800" y="2853353"/>
                  <a:pt x="46210" y="2778728"/>
                  <a:pt x="109384" y="2724594"/>
                </a:cubicBezTo>
                <a:cubicBezTo>
                  <a:pt x="172560" y="2670458"/>
                  <a:pt x="256624" y="2642885"/>
                  <a:pt x="361578" y="2641873"/>
                </a:cubicBezTo>
                <a:close/>
                <a:moveTo>
                  <a:pt x="42538" y="1570828"/>
                </a:moveTo>
                <a:lnTo>
                  <a:pt x="300428" y="1798777"/>
                </a:lnTo>
                <a:lnTo>
                  <a:pt x="898416" y="1798777"/>
                </a:lnTo>
                <a:lnTo>
                  <a:pt x="898416" y="2193399"/>
                </a:lnTo>
                <a:lnTo>
                  <a:pt x="300428" y="2193399"/>
                </a:lnTo>
                <a:lnTo>
                  <a:pt x="42538" y="2421285"/>
                </a:lnTo>
                <a:close/>
                <a:moveTo>
                  <a:pt x="898416" y="691283"/>
                </a:moveTo>
                <a:lnTo>
                  <a:pt x="898416" y="1089808"/>
                </a:lnTo>
                <a:lnTo>
                  <a:pt x="576998" y="1224352"/>
                </a:lnTo>
                <a:lnTo>
                  <a:pt x="898416" y="1355093"/>
                </a:lnTo>
                <a:lnTo>
                  <a:pt x="898416" y="1467650"/>
                </a:lnTo>
                <a:lnTo>
                  <a:pt x="6076" y="1099742"/>
                </a:lnTo>
                <a:lnTo>
                  <a:pt x="6076" y="1075428"/>
                </a:lnTo>
                <a:close/>
                <a:moveTo>
                  <a:pt x="42538" y="0"/>
                </a:moveTo>
                <a:lnTo>
                  <a:pt x="303468" y="258270"/>
                </a:lnTo>
                <a:lnTo>
                  <a:pt x="898416" y="258270"/>
                </a:lnTo>
                <a:lnTo>
                  <a:pt x="898416" y="352084"/>
                </a:lnTo>
                <a:lnTo>
                  <a:pt x="300428" y="352084"/>
                </a:lnTo>
                <a:lnTo>
                  <a:pt x="42538" y="62257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07FAC-C4BA-482E-8AF2-2A7F578BE300}"/>
              </a:ext>
            </a:extLst>
          </p:cNvPr>
          <p:cNvSpPr txBox="1"/>
          <p:nvPr/>
        </p:nvSpPr>
        <p:spPr>
          <a:xfrm rot="5400000">
            <a:off x="14076221" y="5281808"/>
            <a:ext cx="1766930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chemeClr val="accent3"/>
                </a:solidFill>
                <a:latin typeface="Bluu Next" panose="02000800000000000000" pitchFamily="50" charset="0"/>
              </a:rPr>
              <a:t>Master Slide</a:t>
            </a:r>
            <a:endParaRPr lang="en-ID" sz="23900" dirty="0">
              <a:solidFill>
                <a:schemeClr val="accent3"/>
              </a:solidFill>
              <a:latin typeface="Bluu Next" panose="02000800000000000000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7C4B6FE-13D5-41BF-B2A6-F43D3531ABDF}"/>
              </a:ext>
            </a:extLst>
          </p:cNvPr>
          <p:cNvSpPr/>
          <p:nvPr/>
        </p:nvSpPr>
        <p:spPr>
          <a:xfrm>
            <a:off x="-301241" y="-753842"/>
            <a:ext cx="6847625" cy="1708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38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Lorem ipsum </a:t>
            </a:r>
          </a:p>
          <a:p>
            <a:endParaRPr lang="en-ID" sz="13800" dirty="0">
              <a:solidFill>
                <a:schemeClr val="bg1"/>
              </a:solidFill>
              <a:latin typeface="Bluu Next" panose="02000800000000000000" pitchFamily="50" charset="0"/>
              <a:cs typeface="Poppins" panose="00000500000000000000" pitchFamily="2" charset="0"/>
            </a:endParaRPr>
          </a:p>
          <a:p>
            <a:r>
              <a:rPr lang="en-ID" sz="13800" dirty="0" err="1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amet</a:t>
            </a:r>
            <a:r>
              <a:rPr lang="en-ID" sz="138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, </a:t>
            </a:r>
            <a:r>
              <a:rPr lang="en-ID" sz="13800" dirty="0" err="1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consectetur</a:t>
            </a:r>
            <a:r>
              <a:rPr lang="en-ID" sz="138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 </a:t>
            </a:r>
            <a:r>
              <a:rPr lang="en-ID" sz="13800" dirty="0" err="1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adipiscing</a:t>
            </a:r>
            <a:r>
              <a:rPr lang="en-ID" sz="138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 </a:t>
            </a:r>
            <a:r>
              <a:rPr lang="en-ID" sz="13800" dirty="0" err="1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elit</a:t>
            </a:r>
            <a:r>
              <a:rPr lang="en-ID" sz="13800" dirty="0">
                <a:solidFill>
                  <a:schemeClr val="bg1"/>
                </a:solidFill>
                <a:latin typeface="Bluu Next" panose="02000800000000000000" pitchFamily="50" charset="0"/>
                <a:cs typeface="Poppins" panose="00000500000000000000" pitchFamily="2" charset="0"/>
              </a:rPr>
              <a:t>, </a:t>
            </a:r>
            <a:endParaRPr lang="en-ID" sz="138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6C604-3DFB-420A-8E03-49B0C7A1C0B6}"/>
              </a:ext>
            </a:extLst>
          </p:cNvPr>
          <p:cNvSpPr txBox="1"/>
          <p:nvPr/>
        </p:nvSpPr>
        <p:spPr>
          <a:xfrm>
            <a:off x="0" y="2742286"/>
            <a:ext cx="1766930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>
                <a:solidFill>
                  <a:schemeClr val="accent3"/>
                </a:solidFill>
                <a:latin typeface="Bluu Next" panose="02000800000000000000" pitchFamily="50" charset="0"/>
              </a:rPr>
              <a:t>Master Slide.</a:t>
            </a:r>
            <a:endParaRPr lang="en-ID" sz="23900" dirty="0">
              <a:solidFill>
                <a:schemeClr val="accent3"/>
              </a:solidFill>
              <a:latin typeface="Bluu Next" panose="020008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DA60CF-6A89-456B-8FBD-2289FD8A2F88}"/>
              </a:ext>
            </a:extLst>
          </p:cNvPr>
          <p:cNvSpPr txBox="1"/>
          <p:nvPr/>
        </p:nvSpPr>
        <p:spPr>
          <a:xfrm rot="20300526">
            <a:off x="2581035" y="9129056"/>
            <a:ext cx="26059709" cy="264687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Bluu Next" panose="02000800000000000000" pitchFamily="50" charset="0"/>
              </a:rPr>
              <a:t>Editable . Editable . Editable</a:t>
            </a:r>
            <a:endParaRPr lang="en-ID" sz="16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52A02DDF-C727-410D-870C-4F33860181FB}"/>
              </a:ext>
            </a:extLst>
          </p:cNvPr>
          <p:cNvSpPr txBox="1">
            <a:spLocks/>
          </p:cNvSpPr>
          <p:nvPr/>
        </p:nvSpPr>
        <p:spPr>
          <a:xfrm>
            <a:off x="4765369" y="575540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Master Slide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059C0CF8-8291-4BAC-A722-1BF91F44E444}"/>
              </a:ext>
            </a:extLst>
          </p:cNvPr>
          <p:cNvSpPr txBox="1">
            <a:spLocks/>
          </p:cNvSpPr>
          <p:nvPr/>
        </p:nvSpPr>
        <p:spPr>
          <a:xfrm>
            <a:off x="10576654" y="575539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Shape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AC13A087-1CE7-4BCE-9736-5F1B391C6B50}"/>
              </a:ext>
            </a:extLst>
          </p:cNvPr>
          <p:cNvSpPr txBox="1">
            <a:spLocks/>
          </p:cNvSpPr>
          <p:nvPr/>
        </p:nvSpPr>
        <p:spPr>
          <a:xfrm>
            <a:off x="17292630" y="575538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Editable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DCB3BE6-70A4-409D-8F22-995D5E8162E8}"/>
              </a:ext>
            </a:extLst>
          </p:cNvPr>
          <p:cNvSpPr/>
          <p:nvPr/>
        </p:nvSpPr>
        <p:spPr>
          <a:xfrm>
            <a:off x="12217515" y="6839744"/>
            <a:ext cx="3770265" cy="1894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endParaRPr lang="en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481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DFF802A-26DD-4ABD-BCD8-CFEE2DDE1E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638" b="16638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6B90D6-1EED-4F2E-A7CA-1ABCD5FB9C68}"/>
              </a:ext>
            </a:extLst>
          </p:cNvPr>
          <p:cNvSpPr txBox="1"/>
          <p:nvPr/>
        </p:nvSpPr>
        <p:spPr>
          <a:xfrm>
            <a:off x="914400" y="1800177"/>
            <a:ext cx="116101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>
                <a:solidFill>
                  <a:schemeClr val="accent2"/>
                </a:solidFill>
                <a:latin typeface="Bluu Next" panose="02000800000000000000" pitchFamily="50" charset="0"/>
              </a:rPr>
              <a:t>Bold Style//</a:t>
            </a:r>
            <a:endParaRPr lang="en-ID" sz="16600" dirty="0">
              <a:solidFill>
                <a:schemeClr val="accent2"/>
              </a:solidFill>
              <a:latin typeface="Bluu Next" panose="02000800000000000000" pitchFamily="50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12CE0F-9A92-4CD5-87E5-2DCC404FB46C}"/>
              </a:ext>
            </a:extLst>
          </p:cNvPr>
          <p:cNvSpPr/>
          <p:nvPr/>
        </p:nvSpPr>
        <p:spPr>
          <a:xfrm>
            <a:off x="8007929" y="9360568"/>
            <a:ext cx="3770265" cy="1894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sz="20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endParaRPr lang="en-ID" sz="2000" dirty="0">
              <a:solidFill>
                <a:schemeClr val="accent2"/>
              </a:solidFill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00AD082-386D-461D-AB77-74B1C8B7343B}"/>
              </a:ext>
            </a:extLst>
          </p:cNvPr>
          <p:cNvSpPr txBox="1">
            <a:spLocks/>
          </p:cNvSpPr>
          <p:nvPr/>
        </p:nvSpPr>
        <p:spPr>
          <a:xfrm>
            <a:off x="4712147" y="8388800"/>
            <a:ext cx="2139606" cy="5831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  <a:defRPr/>
            </a:pPr>
            <a:r>
              <a:rPr lang="en-US" sz="2400" dirty="0">
                <a:solidFill>
                  <a:schemeClr val="accent2"/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Master Slide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CF7553-FFB2-451B-A7EA-7E5BD4EBD6E8}"/>
              </a:ext>
            </a:extLst>
          </p:cNvPr>
          <p:cNvSpPr/>
          <p:nvPr/>
        </p:nvSpPr>
        <p:spPr>
          <a:xfrm>
            <a:off x="14131637" y="4724146"/>
            <a:ext cx="30757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4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lives where life and style intersect.</a:t>
            </a:r>
            <a:endParaRPr lang="en-US" sz="4800" b="0" i="0" dirty="0">
              <a:solidFill>
                <a:schemeClr val="bg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55B0AD9-71DC-49FC-8646-2E91B67FED9E}"/>
              </a:ext>
            </a:extLst>
          </p:cNvPr>
          <p:cNvGrpSpPr/>
          <p:nvPr/>
        </p:nvGrpSpPr>
        <p:grpSpPr>
          <a:xfrm>
            <a:off x="0" y="10307783"/>
            <a:ext cx="2753398" cy="3304076"/>
            <a:chOff x="0" y="10307783"/>
            <a:chExt cx="2753398" cy="330407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2DBE94A-C19A-4564-B7C2-B4C0CBFFB1DC}"/>
                </a:ext>
              </a:extLst>
            </p:cNvPr>
            <p:cNvCxnSpPr/>
            <p:nvPr/>
          </p:nvCxnSpPr>
          <p:spPr>
            <a:xfrm>
              <a:off x="0" y="10307783"/>
              <a:ext cx="2233311" cy="2967550"/>
            </a:xfrm>
            <a:prstGeom prst="line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5CB43C3-5F02-4599-9C54-D48699C29315}"/>
                </a:ext>
              </a:extLst>
            </p:cNvPr>
            <p:cNvCxnSpPr/>
            <p:nvPr/>
          </p:nvCxnSpPr>
          <p:spPr>
            <a:xfrm flipV="1">
              <a:off x="0" y="11470329"/>
              <a:ext cx="2233311" cy="2141530"/>
            </a:xfrm>
            <a:prstGeom prst="line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7A0BD989-5681-4E71-8C1A-E2F8059E8E12}"/>
                </a:ext>
              </a:extLst>
            </p:cNvPr>
            <p:cNvSpPr/>
            <p:nvPr/>
          </p:nvSpPr>
          <p:spPr>
            <a:xfrm>
              <a:off x="1713225" y="11783403"/>
              <a:ext cx="1040173" cy="1040173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49AC72E-B36A-4D54-AC21-ADE28B7BCB54}"/>
              </a:ext>
            </a:extLst>
          </p:cNvPr>
          <p:cNvSpPr/>
          <p:nvPr/>
        </p:nvSpPr>
        <p:spPr>
          <a:xfrm>
            <a:off x="1090173" y="4407754"/>
            <a:ext cx="10424932" cy="1182786"/>
          </a:xfrm>
          <a:custGeom>
            <a:avLst/>
            <a:gdLst/>
            <a:ahLst/>
            <a:cxnLst/>
            <a:rect l="l" t="t" r="r" b="b"/>
            <a:pathLst>
              <a:path w="10424932" h="1182786">
                <a:moveTo>
                  <a:pt x="431267" y="12392"/>
                </a:moveTo>
                <a:lnTo>
                  <a:pt x="431267" y="696788"/>
                </a:lnTo>
                <a:lnTo>
                  <a:pt x="471289" y="696788"/>
                </a:lnTo>
                <a:cubicBezTo>
                  <a:pt x="579025" y="696481"/>
                  <a:pt x="664248" y="666034"/>
                  <a:pt x="726958" y="605448"/>
                </a:cubicBezTo>
                <a:cubicBezTo>
                  <a:pt x="789669" y="544861"/>
                  <a:pt x="821704" y="455978"/>
                  <a:pt x="823065" y="338797"/>
                </a:cubicBezTo>
                <a:cubicBezTo>
                  <a:pt x="823767" y="234910"/>
                  <a:pt x="797085" y="154712"/>
                  <a:pt x="743020" y="98205"/>
                </a:cubicBezTo>
                <a:cubicBezTo>
                  <a:pt x="688955" y="41698"/>
                  <a:pt x="603293" y="13094"/>
                  <a:pt x="486034" y="12392"/>
                </a:cubicBezTo>
                <a:close/>
                <a:moveTo>
                  <a:pt x="10351281" y="0"/>
                </a:moveTo>
                <a:lnTo>
                  <a:pt x="10424932" y="0"/>
                </a:lnTo>
                <a:lnTo>
                  <a:pt x="10087738" y="751256"/>
                </a:lnTo>
                <a:lnTo>
                  <a:pt x="10014090" y="751256"/>
                </a:lnTo>
                <a:close/>
                <a:moveTo>
                  <a:pt x="9503555" y="0"/>
                </a:moveTo>
                <a:lnTo>
                  <a:pt x="9577206" y="0"/>
                </a:lnTo>
                <a:lnTo>
                  <a:pt x="9240013" y="751256"/>
                </a:lnTo>
                <a:lnTo>
                  <a:pt x="9166364" y="751256"/>
                </a:lnTo>
                <a:close/>
                <a:moveTo>
                  <a:pt x="8267912" y="0"/>
                </a:moveTo>
                <a:lnTo>
                  <a:pt x="8455037" y="0"/>
                </a:lnTo>
                <a:lnTo>
                  <a:pt x="8445154" y="79991"/>
                </a:lnTo>
                <a:lnTo>
                  <a:pt x="8445154" y="115801"/>
                </a:lnTo>
                <a:lnTo>
                  <a:pt x="8769591" y="115801"/>
                </a:lnTo>
                <a:lnTo>
                  <a:pt x="8769591" y="75778"/>
                </a:lnTo>
                <a:lnTo>
                  <a:pt x="8765890" y="0"/>
                </a:lnTo>
                <a:lnTo>
                  <a:pt x="9021285" y="0"/>
                </a:lnTo>
                <a:lnTo>
                  <a:pt x="9032611" y="50043"/>
                </a:lnTo>
                <a:cubicBezTo>
                  <a:pt x="9037355" y="81801"/>
                  <a:pt x="9040110" y="115575"/>
                  <a:pt x="9040876" y="151363"/>
                </a:cubicBezTo>
                <a:lnTo>
                  <a:pt x="9042981" y="155547"/>
                </a:lnTo>
                <a:lnTo>
                  <a:pt x="9040876" y="155547"/>
                </a:lnTo>
                <a:lnTo>
                  <a:pt x="9040876" y="157639"/>
                </a:lnTo>
                <a:lnTo>
                  <a:pt x="8449367" y="157639"/>
                </a:lnTo>
                <a:cubicBezTo>
                  <a:pt x="8463983" y="292584"/>
                  <a:pt x="8500060" y="390797"/>
                  <a:pt x="8557600" y="452280"/>
                </a:cubicBezTo>
                <a:cubicBezTo>
                  <a:pt x="8615140" y="513762"/>
                  <a:pt x="8675972" y="544043"/>
                  <a:pt x="8740095" y="543121"/>
                </a:cubicBezTo>
                <a:cubicBezTo>
                  <a:pt x="8793089" y="541980"/>
                  <a:pt x="8844891" y="526357"/>
                  <a:pt x="8895499" y="496252"/>
                </a:cubicBezTo>
                <a:cubicBezTo>
                  <a:pt x="8946108" y="466147"/>
                  <a:pt x="8980546" y="428406"/>
                  <a:pt x="8998815" y="383029"/>
                </a:cubicBezTo>
                <a:lnTo>
                  <a:pt x="9030359" y="395668"/>
                </a:lnTo>
                <a:cubicBezTo>
                  <a:pt x="9005034" y="460743"/>
                  <a:pt x="8971798" y="522406"/>
                  <a:pt x="8930651" y="580657"/>
                </a:cubicBezTo>
                <a:cubicBezTo>
                  <a:pt x="8889503" y="638908"/>
                  <a:pt x="8840979" y="686514"/>
                  <a:pt x="8785077" y="723476"/>
                </a:cubicBezTo>
                <a:cubicBezTo>
                  <a:pt x="8729174" y="760437"/>
                  <a:pt x="8666429" y="779521"/>
                  <a:pt x="8596838" y="780726"/>
                </a:cubicBezTo>
                <a:cubicBezTo>
                  <a:pt x="8518464" y="779249"/>
                  <a:pt x="8450201" y="754866"/>
                  <a:pt x="8392049" y="707578"/>
                </a:cubicBezTo>
                <a:cubicBezTo>
                  <a:pt x="8333899" y="660290"/>
                  <a:pt x="8288731" y="598959"/>
                  <a:pt x="8256545" y="523584"/>
                </a:cubicBezTo>
                <a:cubicBezTo>
                  <a:pt x="8224359" y="448210"/>
                  <a:pt x="8208027" y="367655"/>
                  <a:pt x="8207549" y="281919"/>
                </a:cubicBezTo>
                <a:cubicBezTo>
                  <a:pt x="8207767" y="189268"/>
                  <a:pt x="8226022" y="98679"/>
                  <a:pt x="8262314" y="10152"/>
                </a:cubicBezTo>
                <a:close/>
                <a:moveTo>
                  <a:pt x="7705096" y="0"/>
                </a:moveTo>
                <a:lnTo>
                  <a:pt x="7957436" y="0"/>
                </a:lnTo>
                <a:lnTo>
                  <a:pt x="7957436" y="570224"/>
                </a:lnTo>
                <a:lnTo>
                  <a:pt x="8113207" y="751256"/>
                </a:lnTo>
                <a:lnTo>
                  <a:pt x="7549324" y="751256"/>
                </a:lnTo>
                <a:lnTo>
                  <a:pt x="7705096" y="570224"/>
                </a:lnTo>
                <a:close/>
                <a:moveTo>
                  <a:pt x="6573616" y="0"/>
                </a:moveTo>
                <a:lnTo>
                  <a:pt x="6851533" y="0"/>
                </a:lnTo>
                <a:lnTo>
                  <a:pt x="7016741" y="374456"/>
                </a:lnTo>
                <a:lnTo>
                  <a:pt x="7056728" y="488128"/>
                </a:lnTo>
                <a:lnTo>
                  <a:pt x="7261954" y="0"/>
                </a:lnTo>
                <a:lnTo>
                  <a:pt x="7325041" y="0"/>
                </a:lnTo>
                <a:lnTo>
                  <a:pt x="6894678" y="1022804"/>
                </a:lnTo>
                <a:lnTo>
                  <a:pt x="7046205" y="1182786"/>
                </a:lnTo>
                <a:lnTo>
                  <a:pt x="6593728" y="1182786"/>
                </a:lnTo>
                <a:lnTo>
                  <a:pt x="6831541" y="1022804"/>
                </a:lnTo>
                <a:lnTo>
                  <a:pt x="6936768" y="774411"/>
                </a:lnTo>
                <a:close/>
                <a:moveTo>
                  <a:pt x="5743156" y="0"/>
                </a:moveTo>
                <a:lnTo>
                  <a:pt x="5995495" y="0"/>
                </a:lnTo>
                <a:lnTo>
                  <a:pt x="5995495" y="351482"/>
                </a:lnTo>
                <a:cubicBezTo>
                  <a:pt x="5995232" y="442334"/>
                  <a:pt x="6005231" y="508049"/>
                  <a:pt x="6025492" y="548628"/>
                </a:cubicBezTo>
                <a:cubicBezTo>
                  <a:pt x="6045753" y="589206"/>
                  <a:pt x="6077854" y="609123"/>
                  <a:pt x="6121797" y="608377"/>
                </a:cubicBezTo>
                <a:cubicBezTo>
                  <a:pt x="6154205" y="608421"/>
                  <a:pt x="6184115" y="598331"/>
                  <a:pt x="6211523" y="578108"/>
                </a:cubicBezTo>
                <a:cubicBezTo>
                  <a:pt x="6238933" y="557884"/>
                  <a:pt x="6265158" y="527264"/>
                  <a:pt x="6290199" y="486246"/>
                </a:cubicBezTo>
                <a:lnTo>
                  <a:pt x="6315459" y="519938"/>
                </a:lnTo>
                <a:cubicBezTo>
                  <a:pt x="6264324" y="606101"/>
                  <a:pt x="6209244" y="670427"/>
                  <a:pt x="6150218" y="712917"/>
                </a:cubicBezTo>
                <a:cubicBezTo>
                  <a:pt x="6091192" y="755407"/>
                  <a:pt x="6031908" y="776607"/>
                  <a:pt x="5972365" y="776516"/>
                </a:cubicBezTo>
                <a:cubicBezTo>
                  <a:pt x="5898415" y="775121"/>
                  <a:pt x="5841814" y="745334"/>
                  <a:pt x="5802561" y="687155"/>
                </a:cubicBezTo>
                <a:cubicBezTo>
                  <a:pt x="5763308" y="628976"/>
                  <a:pt x="5743506" y="550776"/>
                  <a:pt x="5743156" y="452555"/>
                </a:cubicBezTo>
                <a:close/>
                <a:moveTo>
                  <a:pt x="4769150" y="0"/>
                </a:moveTo>
                <a:lnTo>
                  <a:pt x="5283522" y="0"/>
                </a:lnTo>
                <a:lnTo>
                  <a:pt x="5291337" y="4724"/>
                </a:lnTo>
                <a:cubicBezTo>
                  <a:pt x="5329567" y="31914"/>
                  <a:pt x="5365191" y="61608"/>
                  <a:pt x="5398207" y="93807"/>
                </a:cubicBezTo>
                <a:cubicBezTo>
                  <a:pt x="5464242" y="158204"/>
                  <a:pt x="5498997" y="248310"/>
                  <a:pt x="5502472" y="364126"/>
                </a:cubicBezTo>
                <a:cubicBezTo>
                  <a:pt x="5500028" y="487809"/>
                  <a:pt x="5456029" y="585666"/>
                  <a:pt x="5370477" y="657697"/>
                </a:cubicBezTo>
                <a:cubicBezTo>
                  <a:pt x="5284924" y="729729"/>
                  <a:pt x="5172481" y="766528"/>
                  <a:pt x="5033148" y="768096"/>
                </a:cubicBezTo>
                <a:cubicBezTo>
                  <a:pt x="4966415" y="767835"/>
                  <a:pt x="4898788" y="761022"/>
                  <a:pt x="4830271" y="747654"/>
                </a:cubicBezTo>
                <a:cubicBezTo>
                  <a:pt x="4761752" y="734286"/>
                  <a:pt x="4701015" y="715926"/>
                  <a:pt x="4648059" y="692575"/>
                </a:cubicBezTo>
                <a:lnTo>
                  <a:pt x="4622830" y="132527"/>
                </a:lnTo>
                <a:lnTo>
                  <a:pt x="4643854" y="132527"/>
                </a:lnTo>
                <a:cubicBezTo>
                  <a:pt x="4698863" y="301182"/>
                  <a:pt x="4758633" y="438650"/>
                  <a:pt x="4823163" y="544930"/>
                </a:cubicBezTo>
                <a:cubicBezTo>
                  <a:pt x="4887693" y="651211"/>
                  <a:pt x="4967525" y="706041"/>
                  <a:pt x="5062661" y="709418"/>
                </a:cubicBezTo>
                <a:cubicBezTo>
                  <a:pt x="5127561" y="708760"/>
                  <a:pt x="5178375" y="689022"/>
                  <a:pt x="5215103" y="650203"/>
                </a:cubicBezTo>
                <a:cubicBezTo>
                  <a:pt x="5251831" y="611384"/>
                  <a:pt x="5270524" y="557432"/>
                  <a:pt x="5271182" y="488347"/>
                </a:cubicBezTo>
                <a:cubicBezTo>
                  <a:pt x="5267783" y="391118"/>
                  <a:pt x="5233796" y="315947"/>
                  <a:pt x="5169220" y="262834"/>
                </a:cubicBezTo>
                <a:cubicBezTo>
                  <a:pt x="5104644" y="209721"/>
                  <a:pt x="5029872" y="161987"/>
                  <a:pt x="4944903" y="119631"/>
                </a:cubicBezTo>
                <a:cubicBezTo>
                  <a:pt x="4902419" y="98454"/>
                  <a:pt x="4862484" y="74451"/>
                  <a:pt x="4825098" y="47623"/>
                </a:cubicBezTo>
                <a:close/>
                <a:moveTo>
                  <a:pt x="3053977" y="0"/>
                </a:moveTo>
                <a:lnTo>
                  <a:pt x="3246145" y="0"/>
                </a:lnTo>
                <a:lnTo>
                  <a:pt x="3243943" y="13960"/>
                </a:lnTo>
                <a:cubicBezTo>
                  <a:pt x="3241645" y="36492"/>
                  <a:pt x="3240359" y="60563"/>
                  <a:pt x="3240084" y="86171"/>
                </a:cubicBezTo>
                <a:cubicBezTo>
                  <a:pt x="3242235" y="230370"/>
                  <a:pt x="3270057" y="345220"/>
                  <a:pt x="3323551" y="430721"/>
                </a:cubicBezTo>
                <a:cubicBezTo>
                  <a:pt x="3377045" y="516223"/>
                  <a:pt x="3443309" y="560005"/>
                  <a:pt x="3522343" y="562067"/>
                </a:cubicBezTo>
                <a:cubicBezTo>
                  <a:pt x="3545733" y="561979"/>
                  <a:pt x="3565831" y="557416"/>
                  <a:pt x="3582639" y="548379"/>
                </a:cubicBezTo>
                <a:cubicBezTo>
                  <a:pt x="3599447" y="539342"/>
                  <a:pt x="3617967" y="526357"/>
                  <a:pt x="3638198" y="509423"/>
                </a:cubicBezTo>
                <a:lnTo>
                  <a:pt x="3638198" y="0"/>
                </a:lnTo>
                <a:lnTo>
                  <a:pt x="3890537" y="0"/>
                </a:lnTo>
                <a:lnTo>
                  <a:pt x="3890537" y="604167"/>
                </a:lnTo>
                <a:lnTo>
                  <a:pt x="4046309" y="751256"/>
                </a:lnTo>
                <a:lnTo>
                  <a:pt x="3638198" y="770204"/>
                </a:lnTo>
                <a:lnTo>
                  <a:pt x="3638198" y="564169"/>
                </a:lnTo>
                <a:cubicBezTo>
                  <a:pt x="3600589" y="630789"/>
                  <a:pt x="3558899" y="682034"/>
                  <a:pt x="3513129" y="717906"/>
                </a:cubicBezTo>
                <a:cubicBezTo>
                  <a:pt x="3467357" y="753778"/>
                  <a:pt x="3415662" y="771912"/>
                  <a:pt x="3358043" y="772306"/>
                </a:cubicBezTo>
                <a:cubicBezTo>
                  <a:pt x="3257056" y="769074"/>
                  <a:pt x="3171220" y="721399"/>
                  <a:pt x="3100536" y="629282"/>
                </a:cubicBezTo>
                <a:cubicBezTo>
                  <a:pt x="3029851" y="537165"/>
                  <a:pt x="2992956" y="419999"/>
                  <a:pt x="2989850" y="277784"/>
                </a:cubicBezTo>
                <a:cubicBezTo>
                  <a:pt x="2991335" y="194768"/>
                  <a:pt x="3004261" y="119822"/>
                  <a:pt x="3028628" y="52946"/>
                </a:cubicBezTo>
                <a:close/>
                <a:moveTo>
                  <a:pt x="2466346" y="0"/>
                </a:moveTo>
                <a:lnTo>
                  <a:pt x="2718686" y="0"/>
                </a:lnTo>
                <a:lnTo>
                  <a:pt x="2718686" y="570224"/>
                </a:lnTo>
                <a:lnTo>
                  <a:pt x="2874458" y="751256"/>
                </a:lnTo>
                <a:lnTo>
                  <a:pt x="2310575" y="751256"/>
                </a:lnTo>
                <a:lnTo>
                  <a:pt x="2466346" y="570224"/>
                </a:lnTo>
                <a:close/>
                <a:moveTo>
                  <a:pt x="1312823" y="0"/>
                </a:moveTo>
                <a:lnTo>
                  <a:pt x="1520412" y="0"/>
                </a:lnTo>
                <a:lnTo>
                  <a:pt x="1512850" y="90369"/>
                </a:lnTo>
                <a:cubicBezTo>
                  <a:pt x="1513448" y="201524"/>
                  <a:pt x="1525592" y="304412"/>
                  <a:pt x="1549282" y="399034"/>
                </a:cubicBezTo>
                <a:cubicBezTo>
                  <a:pt x="1572972" y="493657"/>
                  <a:pt x="1604619" y="570030"/>
                  <a:pt x="1644223" y="628155"/>
                </a:cubicBezTo>
                <a:cubicBezTo>
                  <a:pt x="1683828" y="686280"/>
                  <a:pt x="1727801" y="716175"/>
                  <a:pt x="1776143" y="717838"/>
                </a:cubicBezTo>
                <a:cubicBezTo>
                  <a:pt x="1832312" y="715119"/>
                  <a:pt x="1872157" y="681604"/>
                  <a:pt x="1895679" y="617296"/>
                </a:cubicBezTo>
                <a:cubicBezTo>
                  <a:pt x="1919200" y="552987"/>
                  <a:pt x="1930610" y="474203"/>
                  <a:pt x="1929908" y="380942"/>
                </a:cubicBezTo>
                <a:cubicBezTo>
                  <a:pt x="1929596" y="279067"/>
                  <a:pt x="1918518" y="180546"/>
                  <a:pt x="1896674" y="85378"/>
                </a:cubicBezTo>
                <a:lnTo>
                  <a:pt x="1870833" y="0"/>
                </a:lnTo>
                <a:lnTo>
                  <a:pt x="2157182" y="0"/>
                </a:lnTo>
                <a:lnTo>
                  <a:pt x="2192773" y="189332"/>
                </a:lnTo>
                <a:cubicBezTo>
                  <a:pt x="2191971" y="290709"/>
                  <a:pt x="2169041" y="385749"/>
                  <a:pt x="2123983" y="474452"/>
                </a:cubicBezTo>
                <a:cubicBezTo>
                  <a:pt x="2078925" y="563154"/>
                  <a:pt x="2016553" y="635246"/>
                  <a:pt x="1936865" y="690727"/>
                </a:cubicBezTo>
                <a:cubicBezTo>
                  <a:pt x="1857177" y="746207"/>
                  <a:pt x="1764987" y="774804"/>
                  <a:pt x="1660294" y="776516"/>
                </a:cubicBezTo>
                <a:cubicBezTo>
                  <a:pt x="1562416" y="774622"/>
                  <a:pt x="1482941" y="748729"/>
                  <a:pt x="1421870" y="698837"/>
                </a:cubicBezTo>
                <a:cubicBezTo>
                  <a:pt x="1360798" y="648945"/>
                  <a:pt x="1316097" y="586420"/>
                  <a:pt x="1287765" y="511261"/>
                </a:cubicBezTo>
                <a:cubicBezTo>
                  <a:pt x="1259432" y="436102"/>
                  <a:pt x="1245436" y="359674"/>
                  <a:pt x="1245775" y="281979"/>
                </a:cubicBezTo>
                <a:cubicBezTo>
                  <a:pt x="1246137" y="231622"/>
                  <a:pt x="1251973" y="182761"/>
                  <a:pt x="1263282" y="135397"/>
                </a:cubicBezTo>
                <a:close/>
                <a:moveTo>
                  <a:pt x="157877" y="0"/>
                </a:moveTo>
                <a:lnTo>
                  <a:pt x="823481" y="0"/>
                </a:lnTo>
                <a:lnTo>
                  <a:pt x="854570" y="8747"/>
                </a:lnTo>
                <a:cubicBezTo>
                  <a:pt x="909111" y="28416"/>
                  <a:pt x="955031" y="54309"/>
                  <a:pt x="992330" y="86424"/>
                </a:cubicBezTo>
                <a:cubicBezTo>
                  <a:pt x="1066927" y="150654"/>
                  <a:pt x="1104442" y="234779"/>
                  <a:pt x="1104875" y="338797"/>
                </a:cubicBezTo>
                <a:cubicBezTo>
                  <a:pt x="1104099" y="467460"/>
                  <a:pt x="1048343" y="568054"/>
                  <a:pt x="937608" y="640578"/>
                </a:cubicBezTo>
                <a:cubicBezTo>
                  <a:pt x="826873" y="713103"/>
                  <a:pt x="665818" y="749995"/>
                  <a:pt x="454442" y="751256"/>
                </a:cubicBezTo>
                <a:lnTo>
                  <a:pt x="0" y="751256"/>
                </a:lnTo>
                <a:lnTo>
                  <a:pt x="157877" y="572544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43976BD-7C0D-4231-8D18-B24B096A924F}"/>
              </a:ext>
            </a:extLst>
          </p:cNvPr>
          <p:cNvSpPr/>
          <p:nvPr/>
        </p:nvSpPr>
        <p:spPr>
          <a:xfrm>
            <a:off x="1090173" y="5765500"/>
            <a:ext cx="10424932" cy="1182786"/>
          </a:xfrm>
          <a:custGeom>
            <a:avLst/>
            <a:gdLst/>
            <a:ahLst/>
            <a:cxnLst/>
            <a:rect l="l" t="t" r="r" b="b"/>
            <a:pathLst>
              <a:path w="10424932" h="1182786">
                <a:moveTo>
                  <a:pt x="431267" y="12392"/>
                </a:moveTo>
                <a:lnTo>
                  <a:pt x="431267" y="696788"/>
                </a:lnTo>
                <a:lnTo>
                  <a:pt x="471289" y="696788"/>
                </a:lnTo>
                <a:cubicBezTo>
                  <a:pt x="579025" y="696481"/>
                  <a:pt x="664248" y="666034"/>
                  <a:pt x="726958" y="605448"/>
                </a:cubicBezTo>
                <a:cubicBezTo>
                  <a:pt x="789669" y="544861"/>
                  <a:pt x="821704" y="455978"/>
                  <a:pt x="823065" y="338797"/>
                </a:cubicBezTo>
                <a:cubicBezTo>
                  <a:pt x="823767" y="234910"/>
                  <a:pt x="797085" y="154712"/>
                  <a:pt x="743020" y="98205"/>
                </a:cubicBezTo>
                <a:cubicBezTo>
                  <a:pt x="688955" y="41698"/>
                  <a:pt x="603293" y="13094"/>
                  <a:pt x="486034" y="12392"/>
                </a:cubicBezTo>
                <a:close/>
                <a:moveTo>
                  <a:pt x="10351281" y="0"/>
                </a:moveTo>
                <a:lnTo>
                  <a:pt x="10424932" y="0"/>
                </a:lnTo>
                <a:lnTo>
                  <a:pt x="10087738" y="751256"/>
                </a:lnTo>
                <a:lnTo>
                  <a:pt x="10014090" y="751256"/>
                </a:lnTo>
                <a:close/>
                <a:moveTo>
                  <a:pt x="9503555" y="0"/>
                </a:moveTo>
                <a:lnTo>
                  <a:pt x="9577206" y="0"/>
                </a:lnTo>
                <a:lnTo>
                  <a:pt x="9240013" y="751256"/>
                </a:lnTo>
                <a:lnTo>
                  <a:pt x="9166364" y="751256"/>
                </a:lnTo>
                <a:close/>
                <a:moveTo>
                  <a:pt x="8267912" y="0"/>
                </a:moveTo>
                <a:lnTo>
                  <a:pt x="8455037" y="0"/>
                </a:lnTo>
                <a:lnTo>
                  <a:pt x="8445154" y="79991"/>
                </a:lnTo>
                <a:lnTo>
                  <a:pt x="8445154" y="115801"/>
                </a:lnTo>
                <a:lnTo>
                  <a:pt x="8769591" y="115801"/>
                </a:lnTo>
                <a:lnTo>
                  <a:pt x="8769591" y="75778"/>
                </a:lnTo>
                <a:lnTo>
                  <a:pt x="8765890" y="0"/>
                </a:lnTo>
                <a:lnTo>
                  <a:pt x="9021285" y="0"/>
                </a:lnTo>
                <a:lnTo>
                  <a:pt x="9032611" y="50043"/>
                </a:lnTo>
                <a:cubicBezTo>
                  <a:pt x="9037355" y="81801"/>
                  <a:pt x="9040110" y="115575"/>
                  <a:pt x="9040876" y="151363"/>
                </a:cubicBezTo>
                <a:lnTo>
                  <a:pt x="9042981" y="155547"/>
                </a:lnTo>
                <a:lnTo>
                  <a:pt x="9040876" y="155547"/>
                </a:lnTo>
                <a:lnTo>
                  <a:pt x="9040876" y="157639"/>
                </a:lnTo>
                <a:lnTo>
                  <a:pt x="8449367" y="157639"/>
                </a:lnTo>
                <a:cubicBezTo>
                  <a:pt x="8463983" y="292584"/>
                  <a:pt x="8500060" y="390797"/>
                  <a:pt x="8557600" y="452280"/>
                </a:cubicBezTo>
                <a:cubicBezTo>
                  <a:pt x="8615140" y="513762"/>
                  <a:pt x="8675972" y="544043"/>
                  <a:pt x="8740095" y="543121"/>
                </a:cubicBezTo>
                <a:cubicBezTo>
                  <a:pt x="8793089" y="541980"/>
                  <a:pt x="8844891" y="526357"/>
                  <a:pt x="8895499" y="496252"/>
                </a:cubicBezTo>
                <a:cubicBezTo>
                  <a:pt x="8946108" y="466147"/>
                  <a:pt x="8980546" y="428406"/>
                  <a:pt x="8998815" y="383029"/>
                </a:cubicBezTo>
                <a:lnTo>
                  <a:pt x="9030359" y="395668"/>
                </a:lnTo>
                <a:cubicBezTo>
                  <a:pt x="9005034" y="460743"/>
                  <a:pt x="8971798" y="522406"/>
                  <a:pt x="8930651" y="580657"/>
                </a:cubicBezTo>
                <a:cubicBezTo>
                  <a:pt x="8889503" y="638908"/>
                  <a:pt x="8840979" y="686514"/>
                  <a:pt x="8785077" y="723476"/>
                </a:cubicBezTo>
                <a:cubicBezTo>
                  <a:pt x="8729174" y="760437"/>
                  <a:pt x="8666429" y="779521"/>
                  <a:pt x="8596838" y="780726"/>
                </a:cubicBezTo>
                <a:cubicBezTo>
                  <a:pt x="8518464" y="779249"/>
                  <a:pt x="8450201" y="754866"/>
                  <a:pt x="8392049" y="707578"/>
                </a:cubicBezTo>
                <a:cubicBezTo>
                  <a:pt x="8333899" y="660290"/>
                  <a:pt x="8288731" y="598959"/>
                  <a:pt x="8256545" y="523584"/>
                </a:cubicBezTo>
                <a:cubicBezTo>
                  <a:pt x="8224359" y="448210"/>
                  <a:pt x="8208027" y="367655"/>
                  <a:pt x="8207549" y="281919"/>
                </a:cubicBezTo>
                <a:cubicBezTo>
                  <a:pt x="8207767" y="189268"/>
                  <a:pt x="8226022" y="98679"/>
                  <a:pt x="8262314" y="10152"/>
                </a:cubicBezTo>
                <a:close/>
                <a:moveTo>
                  <a:pt x="7705096" y="0"/>
                </a:moveTo>
                <a:lnTo>
                  <a:pt x="7957436" y="0"/>
                </a:lnTo>
                <a:lnTo>
                  <a:pt x="7957436" y="570224"/>
                </a:lnTo>
                <a:lnTo>
                  <a:pt x="8113207" y="751256"/>
                </a:lnTo>
                <a:lnTo>
                  <a:pt x="7549324" y="751256"/>
                </a:lnTo>
                <a:lnTo>
                  <a:pt x="7705096" y="570224"/>
                </a:lnTo>
                <a:close/>
                <a:moveTo>
                  <a:pt x="6573616" y="0"/>
                </a:moveTo>
                <a:lnTo>
                  <a:pt x="6851533" y="0"/>
                </a:lnTo>
                <a:lnTo>
                  <a:pt x="7016741" y="374456"/>
                </a:lnTo>
                <a:lnTo>
                  <a:pt x="7056728" y="488128"/>
                </a:lnTo>
                <a:lnTo>
                  <a:pt x="7261954" y="0"/>
                </a:lnTo>
                <a:lnTo>
                  <a:pt x="7325041" y="0"/>
                </a:lnTo>
                <a:lnTo>
                  <a:pt x="6894678" y="1022804"/>
                </a:lnTo>
                <a:lnTo>
                  <a:pt x="7046205" y="1182786"/>
                </a:lnTo>
                <a:lnTo>
                  <a:pt x="6593728" y="1182786"/>
                </a:lnTo>
                <a:lnTo>
                  <a:pt x="6831541" y="1022804"/>
                </a:lnTo>
                <a:lnTo>
                  <a:pt x="6936768" y="774411"/>
                </a:lnTo>
                <a:close/>
                <a:moveTo>
                  <a:pt x="5743156" y="0"/>
                </a:moveTo>
                <a:lnTo>
                  <a:pt x="5995495" y="0"/>
                </a:lnTo>
                <a:lnTo>
                  <a:pt x="5995495" y="351482"/>
                </a:lnTo>
                <a:cubicBezTo>
                  <a:pt x="5995232" y="442334"/>
                  <a:pt x="6005231" y="508049"/>
                  <a:pt x="6025492" y="548628"/>
                </a:cubicBezTo>
                <a:cubicBezTo>
                  <a:pt x="6045753" y="589206"/>
                  <a:pt x="6077854" y="609123"/>
                  <a:pt x="6121797" y="608377"/>
                </a:cubicBezTo>
                <a:cubicBezTo>
                  <a:pt x="6154205" y="608421"/>
                  <a:pt x="6184115" y="598331"/>
                  <a:pt x="6211523" y="578108"/>
                </a:cubicBezTo>
                <a:cubicBezTo>
                  <a:pt x="6238933" y="557884"/>
                  <a:pt x="6265158" y="527264"/>
                  <a:pt x="6290199" y="486246"/>
                </a:cubicBezTo>
                <a:lnTo>
                  <a:pt x="6315459" y="519938"/>
                </a:lnTo>
                <a:cubicBezTo>
                  <a:pt x="6264324" y="606101"/>
                  <a:pt x="6209244" y="670427"/>
                  <a:pt x="6150218" y="712917"/>
                </a:cubicBezTo>
                <a:cubicBezTo>
                  <a:pt x="6091192" y="755407"/>
                  <a:pt x="6031908" y="776607"/>
                  <a:pt x="5972365" y="776516"/>
                </a:cubicBezTo>
                <a:cubicBezTo>
                  <a:pt x="5898415" y="775121"/>
                  <a:pt x="5841814" y="745334"/>
                  <a:pt x="5802561" y="687155"/>
                </a:cubicBezTo>
                <a:cubicBezTo>
                  <a:pt x="5763308" y="628976"/>
                  <a:pt x="5743506" y="550776"/>
                  <a:pt x="5743156" y="452555"/>
                </a:cubicBezTo>
                <a:close/>
                <a:moveTo>
                  <a:pt x="4769150" y="0"/>
                </a:moveTo>
                <a:lnTo>
                  <a:pt x="5283522" y="0"/>
                </a:lnTo>
                <a:lnTo>
                  <a:pt x="5291337" y="4724"/>
                </a:lnTo>
                <a:cubicBezTo>
                  <a:pt x="5329567" y="31914"/>
                  <a:pt x="5365191" y="61608"/>
                  <a:pt x="5398207" y="93807"/>
                </a:cubicBezTo>
                <a:cubicBezTo>
                  <a:pt x="5464242" y="158204"/>
                  <a:pt x="5498997" y="248310"/>
                  <a:pt x="5502472" y="364126"/>
                </a:cubicBezTo>
                <a:cubicBezTo>
                  <a:pt x="5500028" y="487809"/>
                  <a:pt x="5456029" y="585666"/>
                  <a:pt x="5370477" y="657697"/>
                </a:cubicBezTo>
                <a:cubicBezTo>
                  <a:pt x="5284924" y="729729"/>
                  <a:pt x="5172481" y="766528"/>
                  <a:pt x="5033148" y="768096"/>
                </a:cubicBezTo>
                <a:cubicBezTo>
                  <a:pt x="4966415" y="767835"/>
                  <a:pt x="4898788" y="761022"/>
                  <a:pt x="4830271" y="747654"/>
                </a:cubicBezTo>
                <a:cubicBezTo>
                  <a:pt x="4761752" y="734286"/>
                  <a:pt x="4701015" y="715926"/>
                  <a:pt x="4648059" y="692575"/>
                </a:cubicBezTo>
                <a:lnTo>
                  <a:pt x="4622830" y="132527"/>
                </a:lnTo>
                <a:lnTo>
                  <a:pt x="4643854" y="132527"/>
                </a:lnTo>
                <a:cubicBezTo>
                  <a:pt x="4698863" y="301182"/>
                  <a:pt x="4758633" y="438650"/>
                  <a:pt x="4823163" y="544930"/>
                </a:cubicBezTo>
                <a:cubicBezTo>
                  <a:pt x="4887693" y="651211"/>
                  <a:pt x="4967525" y="706041"/>
                  <a:pt x="5062661" y="709418"/>
                </a:cubicBezTo>
                <a:cubicBezTo>
                  <a:pt x="5127561" y="708760"/>
                  <a:pt x="5178375" y="689022"/>
                  <a:pt x="5215103" y="650203"/>
                </a:cubicBezTo>
                <a:cubicBezTo>
                  <a:pt x="5251831" y="611384"/>
                  <a:pt x="5270524" y="557432"/>
                  <a:pt x="5271182" y="488347"/>
                </a:cubicBezTo>
                <a:cubicBezTo>
                  <a:pt x="5267783" y="391118"/>
                  <a:pt x="5233796" y="315947"/>
                  <a:pt x="5169220" y="262834"/>
                </a:cubicBezTo>
                <a:cubicBezTo>
                  <a:pt x="5104644" y="209721"/>
                  <a:pt x="5029872" y="161987"/>
                  <a:pt x="4944903" y="119631"/>
                </a:cubicBezTo>
                <a:cubicBezTo>
                  <a:pt x="4902419" y="98454"/>
                  <a:pt x="4862484" y="74451"/>
                  <a:pt x="4825098" y="47623"/>
                </a:cubicBezTo>
                <a:close/>
                <a:moveTo>
                  <a:pt x="3053977" y="0"/>
                </a:moveTo>
                <a:lnTo>
                  <a:pt x="3246145" y="0"/>
                </a:lnTo>
                <a:lnTo>
                  <a:pt x="3243943" y="13960"/>
                </a:lnTo>
                <a:cubicBezTo>
                  <a:pt x="3241645" y="36492"/>
                  <a:pt x="3240359" y="60563"/>
                  <a:pt x="3240084" y="86171"/>
                </a:cubicBezTo>
                <a:cubicBezTo>
                  <a:pt x="3242235" y="230370"/>
                  <a:pt x="3270057" y="345220"/>
                  <a:pt x="3323551" y="430721"/>
                </a:cubicBezTo>
                <a:cubicBezTo>
                  <a:pt x="3377045" y="516223"/>
                  <a:pt x="3443309" y="560005"/>
                  <a:pt x="3522343" y="562067"/>
                </a:cubicBezTo>
                <a:cubicBezTo>
                  <a:pt x="3545733" y="561979"/>
                  <a:pt x="3565831" y="557416"/>
                  <a:pt x="3582639" y="548379"/>
                </a:cubicBezTo>
                <a:cubicBezTo>
                  <a:pt x="3599447" y="539342"/>
                  <a:pt x="3617967" y="526357"/>
                  <a:pt x="3638198" y="509423"/>
                </a:cubicBezTo>
                <a:lnTo>
                  <a:pt x="3638198" y="0"/>
                </a:lnTo>
                <a:lnTo>
                  <a:pt x="3890537" y="0"/>
                </a:lnTo>
                <a:lnTo>
                  <a:pt x="3890537" y="604167"/>
                </a:lnTo>
                <a:lnTo>
                  <a:pt x="4046309" y="751256"/>
                </a:lnTo>
                <a:lnTo>
                  <a:pt x="3638198" y="770204"/>
                </a:lnTo>
                <a:lnTo>
                  <a:pt x="3638198" y="564169"/>
                </a:lnTo>
                <a:cubicBezTo>
                  <a:pt x="3600589" y="630789"/>
                  <a:pt x="3558899" y="682034"/>
                  <a:pt x="3513129" y="717906"/>
                </a:cubicBezTo>
                <a:cubicBezTo>
                  <a:pt x="3467357" y="753778"/>
                  <a:pt x="3415662" y="771912"/>
                  <a:pt x="3358043" y="772306"/>
                </a:cubicBezTo>
                <a:cubicBezTo>
                  <a:pt x="3257056" y="769074"/>
                  <a:pt x="3171220" y="721399"/>
                  <a:pt x="3100536" y="629282"/>
                </a:cubicBezTo>
                <a:cubicBezTo>
                  <a:pt x="3029851" y="537165"/>
                  <a:pt x="2992956" y="419999"/>
                  <a:pt x="2989850" y="277784"/>
                </a:cubicBezTo>
                <a:cubicBezTo>
                  <a:pt x="2991335" y="194768"/>
                  <a:pt x="3004261" y="119822"/>
                  <a:pt x="3028628" y="52946"/>
                </a:cubicBezTo>
                <a:close/>
                <a:moveTo>
                  <a:pt x="2466346" y="0"/>
                </a:moveTo>
                <a:lnTo>
                  <a:pt x="2718686" y="0"/>
                </a:lnTo>
                <a:lnTo>
                  <a:pt x="2718686" y="570224"/>
                </a:lnTo>
                <a:lnTo>
                  <a:pt x="2874458" y="751256"/>
                </a:lnTo>
                <a:lnTo>
                  <a:pt x="2310575" y="751256"/>
                </a:lnTo>
                <a:lnTo>
                  <a:pt x="2466346" y="570224"/>
                </a:lnTo>
                <a:close/>
                <a:moveTo>
                  <a:pt x="1312823" y="0"/>
                </a:moveTo>
                <a:lnTo>
                  <a:pt x="1520412" y="0"/>
                </a:lnTo>
                <a:lnTo>
                  <a:pt x="1512850" y="90369"/>
                </a:lnTo>
                <a:cubicBezTo>
                  <a:pt x="1513448" y="201524"/>
                  <a:pt x="1525592" y="304412"/>
                  <a:pt x="1549282" y="399034"/>
                </a:cubicBezTo>
                <a:cubicBezTo>
                  <a:pt x="1572972" y="493657"/>
                  <a:pt x="1604619" y="570030"/>
                  <a:pt x="1644223" y="628155"/>
                </a:cubicBezTo>
                <a:cubicBezTo>
                  <a:pt x="1683828" y="686280"/>
                  <a:pt x="1727801" y="716175"/>
                  <a:pt x="1776143" y="717838"/>
                </a:cubicBezTo>
                <a:cubicBezTo>
                  <a:pt x="1832312" y="715119"/>
                  <a:pt x="1872157" y="681604"/>
                  <a:pt x="1895679" y="617296"/>
                </a:cubicBezTo>
                <a:cubicBezTo>
                  <a:pt x="1919200" y="552987"/>
                  <a:pt x="1930610" y="474203"/>
                  <a:pt x="1929908" y="380942"/>
                </a:cubicBezTo>
                <a:cubicBezTo>
                  <a:pt x="1929596" y="279067"/>
                  <a:pt x="1918518" y="180546"/>
                  <a:pt x="1896674" y="85378"/>
                </a:cubicBezTo>
                <a:lnTo>
                  <a:pt x="1870833" y="0"/>
                </a:lnTo>
                <a:lnTo>
                  <a:pt x="2157182" y="0"/>
                </a:lnTo>
                <a:lnTo>
                  <a:pt x="2192773" y="189332"/>
                </a:lnTo>
                <a:cubicBezTo>
                  <a:pt x="2191971" y="290709"/>
                  <a:pt x="2169041" y="385749"/>
                  <a:pt x="2123983" y="474452"/>
                </a:cubicBezTo>
                <a:cubicBezTo>
                  <a:pt x="2078925" y="563154"/>
                  <a:pt x="2016553" y="635246"/>
                  <a:pt x="1936865" y="690727"/>
                </a:cubicBezTo>
                <a:cubicBezTo>
                  <a:pt x="1857177" y="746207"/>
                  <a:pt x="1764987" y="774804"/>
                  <a:pt x="1660294" y="776516"/>
                </a:cubicBezTo>
                <a:cubicBezTo>
                  <a:pt x="1562416" y="774622"/>
                  <a:pt x="1482941" y="748729"/>
                  <a:pt x="1421870" y="698837"/>
                </a:cubicBezTo>
                <a:cubicBezTo>
                  <a:pt x="1360798" y="648945"/>
                  <a:pt x="1316097" y="586420"/>
                  <a:pt x="1287765" y="511261"/>
                </a:cubicBezTo>
                <a:cubicBezTo>
                  <a:pt x="1259432" y="436102"/>
                  <a:pt x="1245436" y="359674"/>
                  <a:pt x="1245775" y="281979"/>
                </a:cubicBezTo>
                <a:cubicBezTo>
                  <a:pt x="1246137" y="231622"/>
                  <a:pt x="1251973" y="182761"/>
                  <a:pt x="1263282" y="135397"/>
                </a:cubicBezTo>
                <a:close/>
                <a:moveTo>
                  <a:pt x="157877" y="0"/>
                </a:moveTo>
                <a:lnTo>
                  <a:pt x="823481" y="0"/>
                </a:lnTo>
                <a:lnTo>
                  <a:pt x="854570" y="8747"/>
                </a:lnTo>
                <a:cubicBezTo>
                  <a:pt x="909111" y="28416"/>
                  <a:pt x="955031" y="54309"/>
                  <a:pt x="992330" y="86424"/>
                </a:cubicBezTo>
                <a:cubicBezTo>
                  <a:pt x="1066927" y="150654"/>
                  <a:pt x="1104442" y="234779"/>
                  <a:pt x="1104875" y="338797"/>
                </a:cubicBezTo>
                <a:cubicBezTo>
                  <a:pt x="1104099" y="467460"/>
                  <a:pt x="1048343" y="568054"/>
                  <a:pt x="937608" y="640578"/>
                </a:cubicBezTo>
                <a:cubicBezTo>
                  <a:pt x="826873" y="713103"/>
                  <a:pt x="665818" y="749995"/>
                  <a:pt x="454442" y="751256"/>
                </a:cubicBezTo>
                <a:lnTo>
                  <a:pt x="0" y="751256"/>
                </a:lnTo>
                <a:lnTo>
                  <a:pt x="157877" y="572544"/>
                </a:lnTo>
                <a:close/>
              </a:path>
            </a:pathLst>
          </a:custGeom>
          <a:noFill/>
          <a:ln>
            <a:solidFill>
              <a:schemeClr val="tx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B88383F6-61EE-4196-BB3D-4530BB38CAA2}"/>
              </a:ext>
            </a:extLst>
          </p:cNvPr>
          <p:cNvSpPr/>
          <p:nvPr/>
        </p:nvSpPr>
        <p:spPr>
          <a:xfrm>
            <a:off x="1090173" y="7178663"/>
            <a:ext cx="10424932" cy="1182786"/>
          </a:xfrm>
          <a:custGeom>
            <a:avLst/>
            <a:gdLst/>
            <a:ahLst/>
            <a:cxnLst/>
            <a:rect l="l" t="t" r="r" b="b"/>
            <a:pathLst>
              <a:path w="10424932" h="1182786">
                <a:moveTo>
                  <a:pt x="431267" y="12392"/>
                </a:moveTo>
                <a:lnTo>
                  <a:pt x="431267" y="696788"/>
                </a:lnTo>
                <a:lnTo>
                  <a:pt x="471289" y="696788"/>
                </a:lnTo>
                <a:cubicBezTo>
                  <a:pt x="579025" y="696481"/>
                  <a:pt x="664248" y="666034"/>
                  <a:pt x="726958" y="605448"/>
                </a:cubicBezTo>
                <a:cubicBezTo>
                  <a:pt x="789669" y="544861"/>
                  <a:pt x="821704" y="455978"/>
                  <a:pt x="823065" y="338797"/>
                </a:cubicBezTo>
                <a:cubicBezTo>
                  <a:pt x="823767" y="234910"/>
                  <a:pt x="797085" y="154712"/>
                  <a:pt x="743020" y="98205"/>
                </a:cubicBezTo>
                <a:cubicBezTo>
                  <a:pt x="688955" y="41698"/>
                  <a:pt x="603293" y="13094"/>
                  <a:pt x="486034" y="12392"/>
                </a:cubicBezTo>
                <a:close/>
                <a:moveTo>
                  <a:pt x="10351281" y="0"/>
                </a:moveTo>
                <a:lnTo>
                  <a:pt x="10424932" y="0"/>
                </a:lnTo>
                <a:lnTo>
                  <a:pt x="10087738" y="751256"/>
                </a:lnTo>
                <a:lnTo>
                  <a:pt x="10014090" y="751256"/>
                </a:lnTo>
                <a:close/>
                <a:moveTo>
                  <a:pt x="9503555" y="0"/>
                </a:moveTo>
                <a:lnTo>
                  <a:pt x="9577206" y="0"/>
                </a:lnTo>
                <a:lnTo>
                  <a:pt x="9240013" y="751256"/>
                </a:lnTo>
                <a:lnTo>
                  <a:pt x="9166364" y="751256"/>
                </a:lnTo>
                <a:close/>
                <a:moveTo>
                  <a:pt x="8267912" y="0"/>
                </a:moveTo>
                <a:lnTo>
                  <a:pt x="8455037" y="0"/>
                </a:lnTo>
                <a:lnTo>
                  <a:pt x="8445154" y="79991"/>
                </a:lnTo>
                <a:lnTo>
                  <a:pt x="8445154" y="115801"/>
                </a:lnTo>
                <a:lnTo>
                  <a:pt x="8769591" y="115801"/>
                </a:lnTo>
                <a:lnTo>
                  <a:pt x="8769591" y="75778"/>
                </a:lnTo>
                <a:lnTo>
                  <a:pt x="8765890" y="0"/>
                </a:lnTo>
                <a:lnTo>
                  <a:pt x="9021285" y="0"/>
                </a:lnTo>
                <a:lnTo>
                  <a:pt x="9032611" y="50043"/>
                </a:lnTo>
                <a:cubicBezTo>
                  <a:pt x="9037355" y="81801"/>
                  <a:pt x="9040110" y="115575"/>
                  <a:pt x="9040876" y="151363"/>
                </a:cubicBezTo>
                <a:lnTo>
                  <a:pt x="9042981" y="155547"/>
                </a:lnTo>
                <a:lnTo>
                  <a:pt x="9040876" y="155547"/>
                </a:lnTo>
                <a:lnTo>
                  <a:pt x="9040876" y="157639"/>
                </a:lnTo>
                <a:lnTo>
                  <a:pt x="8449367" y="157639"/>
                </a:lnTo>
                <a:cubicBezTo>
                  <a:pt x="8463983" y="292584"/>
                  <a:pt x="8500060" y="390797"/>
                  <a:pt x="8557600" y="452280"/>
                </a:cubicBezTo>
                <a:cubicBezTo>
                  <a:pt x="8615140" y="513762"/>
                  <a:pt x="8675972" y="544043"/>
                  <a:pt x="8740095" y="543121"/>
                </a:cubicBezTo>
                <a:cubicBezTo>
                  <a:pt x="8793089" y="541980"/>
                  <a:pt x="8844891" y="526357"/>
                  <a:pt x="8895499" y="496252"/>
                </a:cubicBezTo>
                <a:cubicBezTo>
                  <a:pt x="8946108" y="466147"/>
                  <a:pt x="8980546" y="428406"/>
                  <a:pt x="8998815" y="383029"/>
                </a:cubicBezTo>
                <a:lnTo>
                  <a:pt x="9030359" y="395668"/>
                </a:lnTo>
                <a:cubicBezTo>
                  <a:pt x="9005034" y="460743"/>
                  <a:pt x="8971798" y="522406"/>
                  <a:pt x="8930651" y="580657"/>
                </a:cubicBezTo>
                <a:cubicBezTo>
                  <a:pt x="8889503" y="638908"/>
                  <a:pt x="8840979" y="686514"/>
                  <a:pt x="8785077" y="723476"/>
                </a:cubicBezTo>
                <a:cubicBezTo>
                  <a:pt x="8729174" y="760437"/>
                  <a:pt x="8666429" y="779521"/>
                  <a:pt x="8596838" y="780726"/>
                </a:cubicBezTo>
                <a:cubicBezTo>
                  <a:pt x="8518464" y="779249"/>
                  <a:pt x="8450201" y="754866"/>
                  <a:pt x="8392049" y="707578"/>
                </a:cubicBezTo>
                <a:cubicBezTo>
                  <a:pt x="8333899" y="660290"/>
                  <a:pt x="8288731" y="598959"/>
                  <a:pt x="8256545" y="523584"/>
                </a:cubicBezTo>
                <a:cubicBezTo>
                  <a:pt x="8224359" y="448210"/>
                  <a:pt x="8208027" y="367655"/>
                  <a:pt x="8207549" y="281919"/>
                </a:cubicBezTo>
                <a:cubicBezTo>
                  <a:pt x="8207767" y="189268"/>
                  <a:pt x="8226022" y="98679"/>
                  <a:pt x="8262314" y="10152"/>
                </a:cubicBezTo>
                <a:close/>
                <a:moveTo>
                  <a:pt x="7705096" y="0"/>
                </a:moveTo>
                <a:lnTo>
                  <a:pt x="7957436" y="0"/>
                </a:lnTo>
                <a:lnTo>
                  <a:pt x="7957436" y="570224"/>
                </a:lnTo>
                <a:lnTo>
                  <a:pt x="8113207" y="751256"/>
                </a:lnTo>
                <a:lnTo>
                  <a:pt x="7549324" y="751256"/>
                </a:lnTo>
                <a:lnTo>
                  <a:pt x="7705096" y="570224"/>
                </a:lnTo>
                <a:close/>
                <a:moveTo>
                  <a:pt x="6573616" y="0"/>
                </a:moveTo>
                <a:lnTo>
                  <a:pt x="6851533" y="0"/>
                </a:lnTo>
                <a:lnTo>
                  <a:pt x="7016741" y="374456"/>
                </a:lnTo>
                <a:lnTo>
                  <a:pt x="7056728" y="488128"/>
                </a:lnTo>
                <a:lnTo>
                  <a:pt x="7261954" y="0"/>
                </a:lnTo>
                <a:lnTo>
                  <a:pt x="7325041" y="0"/>
                </a:lnTo>
                <a:lnTo>
                  <a:pt x="6894678" y="1022804"/>
                </a:lnTo>
                <a:lnTo>
                  <a:pt x="7046205" y="1182786"/>
                </a:lnTo>
                <a:lnTo>
                  <a:pt x="6593728" y="1182786"/>
                </a:lnTo>
                <a:lnTo>
                  <a:pt x="6831541" y="1022804"/>
                </a:lnTo>
                <a:lnTo>
                  <a:pt x="6936768" y="774411"/>
                </a:lnTo>
                <a:close/>
                <a:moveTo>
                  <a:pt x="5743156" y="0"/>
                </a:moveTo>
                <a:lnTo>
                  <a:pt x="5995495" y="0"/>
                </a:lnTo>
                <a:lnTo>
                  <a:pt x="5995495" y="351482"/>
                </a:lnTo>
                <a:cubicBezTo>
                  <a:pt x="5995232" y="442334"/>
                  <a:pt x="6005231" y="508049"/>
                  <a:pt x="6025492" y="548628"/>
                </a:cubicBezTo>
                <a:cubicBezTo>
                  <a:pt x="6045753" y="589206"/>
                  <a:pt x="6077854" y="609123"/>
                  <a:pt x="6121797" y="608377"/>
                </a:cubicBezTo>
                <a:cubicBezTo>
                  <a:pt x="6154205" y="608421"/>
                  <a:pt x="6184115" y="598331"/>
                  <a:pt x="6211523" y="578108"/>
                </a:cubicBezTo>
                <a:cubicBezTo>
                  <a:pt x="6238933" y="557884"/>
                  <a:pt x="6265158" y="527264"/>
                  <a:pt x="6290199" y="486246"/>
                </a:cubicBezTo>
                <a:lnTo>
                  <a:pt x="6315459" y="519938"/>
                </a:lnTo>
                <a:cubicBezTo>
                  <a:pt x="6264324" y="606101"/>
                  <a:pt x="6209244" y="670427"/>
                  <a:pt x="6150218" y="712917"/>
                </a:cubicBezTo>
                <a:cubicBezTo>
                  <a:pt x="6091192" y="755407"/>
                  <a:pt x="6031908" y="776607"/>
                  <a:pt x="5972365" y="776516"/>
                </a:cubicBezTo>
                <a:cubicBezTo>
                  <a:pt x="5898415" y="775121"/>
                  <a:pt x="5841814" y="745334"/>
                  <a:pt x="5802561" y="687155"/>
                </a:cubicBezTo>
                <a:cubicBezTo>
                  <a:pt x="5763308" y="628976"/>
                  <a:pt x="5743506" y="550776"/>
                  <a:pt x="5743156" y="452555"/>
                </a:cubicBezTo>
                <a:close/>
                <a:moveTo>
                  <a:pt x="4769150" y="0"/>
                </a:moveTo>
                <a:lnTo>
                  <a:pt x="5283522" y="0"/>
                </a:lnTo>
                <a:lnTo>
                  <a:pt x="5291337" y="4724"/>
                </a:lnTo>
                <a:cubicBezTo>
                  <a:pt x="5329567" y="31914"/>
                  <a:pt x="5365191" y="61608"/>
                  <a:pt x="5398207" y="93807"/>
                </a:cubicBezTo>
                <a:cubicBezTo>
                  <a:pt x="5464242" y="158204"/>
                  <a:pt x="5498997" y="248310"/>
                  <a:pt x="5502472" y="364126"/>
                </a:cubicBezTo>
                <a:cubicBezTo>
                  <a:pt x="5500028" y="487809"/>
                  <a:pt x="5456029" y="585666"/>
                  <a:pt x="5370477" y="657697"/>
                </a:cubicBezTo>
                <a:cubicBezTo>
                  <a:pt x="5284924" y="729729"/>
                  <a:pt x="5172481" y="766528"/>
                  <a:pt x="5033148" y="768096"/>
                </a:cubicBezTo>
                <a:cubicBezTo>
                  <a:pt x="4966415" y="767835"/>
                  <a:pt x="4898788" y="761022"/>
                  <a:pt x="4830271" y="747654"/>
                </a:cubicBezTo>
                <a:cubicBezTo>
                  <a:pt x="4761752" y="734286"/>
                  <a:pt x="4701015" y="715926"/>
                  <a:pt x="4648059" y="692575"/>
                </a:cubicBezTo>
                <a:lnTo>
                  <a:pt x="4622830" y="132527"/>
                </a:lnTo>
                <a:lnTo>
                  <a:pt x="4643854" y="132527"/>
                </a:lnTo>
                <a:cubicBezTo>
                  <a:pt x="4698863" y="301182"/>
                  <a:pt x="4758633" y="438650"/>
                  <a:pt x="4823163" y="544930"/>
                </a:cubicBezTo>
                <a:cubicBezTo>
                  <a:pt x="4887693" y="651211"/>
                  <a:pt x="4967525" y="706041"/>
                  <a:pt x="5062661" y="709418"/>
                </a:cubicBezTo>
                <a:cubicBezTo>
                  <a:pt x="5127561" y="708760"/>
                  <a:pt x="5178375" y="689022"/>
                  <a:pt x="5215103" y="650203"/>
                </a:cubicBezTo>
                <a:cubicBezTo>
                  <a:pt x="5251831" y="611384"/>
                  <a:pt x="5270524" y="557432"/>
                  <a:pt x="5271182" y="488347"/>
                </a:cubicBezTo>
                <a:cubicBezTo>
                  <a:pt x="5267783" y="391118"/>
                  <a:pt x="5233796" y="315947"/>
                  <a:pt x="5169220" y="262834"/>
                </a:cubicBezTo>
                <a:cubicBezTo>
                  <a:pt x="5104644" y="209721"/>
                  <a:pt x="5029872" y="161987"/>
                  <a:pt x="4944903" y="119631"/>
                </a:cubicBezTo>
                <a:cubicBezTo>
                  <a:pt x="4902419" y="98454"/>
                  <a:pt x="4862484" y="74451"/>
                  <a:pt x="4825098" y="47623"/>
                </a:cubicBezTo>
                <a:close/>
                <a:moveTo>
                  <a:pt x="3053977" y="0"/>
                </a:moveTo>
                <a:lnTo>
                  <a:pt x="3246145" y="0"/>
                </a:lnTo>
                <a:lnTo>
                  <a:pt x="3243943" y="13960"/>
                </a:lnTo>
                <a:cubicBezTo>
                  <a:pt x="3241645" y="36492"/>
                  <a:pt x="3240359" y="60563"/>
                  <a:pt x="3240084" y="86171"/>
                </a:cubicBezTo>
                <a:cubicBezTo>
                  <a:pt x="3242235" y="230370"/>
                  <a:pt x="3270057" y="345220"/>
                  <a:pt x="3323551" y="430721"/>
                </a:cubicBezTo>
                <a:cubicBezTo>
                  <a:pt x="3377045" y="516223"/>
                  <a:pt x="3443309" y="560005"/>
                  <a:pt x="3522343" y="562067"/>
                </a:cubicBezTo>
                <a:cubicBezTo>
                  <a:pt x="3545733" y="561979"/>
                  <a:pt x="3565831" y="557416"/>
                  <a:pt x="3582639" y="548379"/>
                </a:cubicBezTo>
                <a:cubicBezTo>
                  <a:pt x="3599447" y="539342"/>
                  <a:pt x="3617967" y="526357"/>
                  <a:pt x="3638198" y="509423"/>
                </a:cubicBezTo>
                <a:lnTo>
                  <a:pt x="3638198" y="0"/>
                </a:lnTo>
                <a:lnTo>
                  <a:pt x="3890537" y="0"/>
                </a:lnTo>
                <a:lnTo>
                  <a:pt x="3890537" y="604167"/>
                </a:lnTo>
                <a:lnTo>
                  <a:pt x="4046309" y="751256"/>
                </a:lnTo>
                <a:lnTo>
                  <a:pt x="3638198" y="770204"/>
                </a:lnTo>
                <a:lnTo>
                  <a:pt x="3638198" y="564169"/>
                </a:lnTo>
                <a:cubicBezTo>
                  <a:pt x="3600589" y="630789"/>
                  <a:pt x="3558899" y="682034"/>
                  <a:pt x="3513129" y="717906"/>
                </a:cubicBezTo>
                <a:cubicBezTo>
                  <a:pt x="3467357" y="753778"/>
                  <a:pt x="3415662" y="771912"/>
                  <a:pt x="3358043" y="772306"/>
                </a:cubicBezTo>
                <a:cubicBezTo>
                  <a:pt x="3257056" y="769074"/>
                  <a:pt x="3171220" y="721399"/>
                  <a:pt x="3100536" y="629282"/>
                </a:cubicBezTo>
                <a:cubicBezTo>
                  <a:pt x="3029851" y="537165"/>
                  <a:pt x="2992956" y="419999"/>
                  <a:pt x="2989850" y="277784"/>
                </a:cubicBezTo>
                <a:cubicBezTo>
                  <a:pt x="2991335" y="194768"/>
                  <a:pt x="3004261" y="119822"/>
                  <a:pt x="3028628" y="52946"/>
                </a:cubicBezTo>
                <a:close/>
                <a:moveTo>
                  <a:pt x="2466346" y="0"/>
                </a:moveTo>
                <a:lnTo>
                  <a:pt x="2718686" y="0"/>
                </a:lnTo>
                <a:lnTo>
                  <a:pt x="2718686" y="570224"/>
                </a:lnTo>
                <a:lnTo>
                  <a:pt x="2874458" y="751256"/>
                </a:lnTo>
                <a:lnTo>
                  <a:pt x="2310575" y="751256"/>
                </a:lnTo>
                <a:lnTo>
                  <a:pt x="2466346" y="570224"/>
                </a:lnTo>
                <a:close/>
                <a:moveTo>
                  <a:pt x="1312823" y="0"/>
                </a:moveTo>
                <a:lnTo>
                  <a:pt x="1520412" y="0"/>
                </a:lnTo>
                <a:lnTo>
                  <a:pt x="1512850" y="90369"/>
                </a:lnTo>
                <a:cubicBezTo>
                  <a:pt x="1513448" y="201524"/>
                  <a:pt x="1525592" y="304412"/>
                  <a:pt x="1549282" y="399034"/>
                </a:cubicBezTo>
                <a:cubicBezTo>
                  <a:pt x="1572972" y="493657"/>
                  <a:pt x="1604619" y="570030"/>
                  <a:pt x="1644223" y="628155"/>
                </a:cubicBezTo>
                <a:cubicBezTo>
                  <a:pt x="1683828" y="686280"/>
                  <a:pt x="1727801" y="716175"/>
                  <a:pt x="1776143" y="717838"/>
                </a:cubicBezTo>
                <a:cubicBezTo>
                  <a:pt x="1832312" y="715119"/>
                  <a:pt x="1872157" y="681604"/>
                  <a:pt x="1895679" y="617296"/>
                </a:cubicBezTo>
                <a:cubicBezTo>
                  <a:pt x="1919200" y="552987"/>
                  <a:pt x="1930610" y="474203"/>
                  <a:pt x="1929908" y="380942"/>
                </a:cubicBezTo>
                <a:cubicBezTo>
                  <a:pt x="1929596" y="279067"/>
                  <a:pt x="1918518" y="180546"/>
                  <a:pt x="1896674" y="85378"/>
                </a:cubicBezTo>
                <a:lnTo>
                  <a:pt x="1870833" y="0"/>
                </a:lnTo>
                <a:lnTo>
                  <a:pt x="2157182" y="0"/>
                </a:lnTo>
                <a:lnTo>
                  <a:pt x="2192773" y="189332"/>
                </a:lnTo>
                <a:cubicBezTo>
                  <a:pt x="2191971" y="290709"/>
                  <a:pt x="2169041" y="385749"/>
                  <a:pt x="2123983" y="474452"/>
                </a:cubicBezTo>
                <a:cubicBezTo>
                  <a:pt x="2078925" y="563154"/>
                  <a:pt x="2016553" y="635246"/>
                  <a:pt x="1936865" y="690727"/>
                </a:cubicBezTo>
                <a:cubicBezTo>
                  <a:pt x="1857177" y="746207"/>
                  <a:pt x="1764987" y="774804"/>
                  <a:pt x="1660294" y="776516"/>
                </a:cubicBezTo>
                <a:cubicBezTo>
                  <a:pt x="1562416" y="774622"/>
                  <a:pt x="1482941" y="748729"/>
                  <a:pt x="1421870" y="698837"/>
                </a:cubicBezTo>
                <a:cubicBezTo>
                  <a:pt x="1360798" y="648945"/>
                  <a:pt x="1316097" y="586420"/>
                  <a:pt x="1287765" y="511261"/>
                </a:cubicBezTo>
                <a:cubicBezTo>
                  <a:pt x="1259432" y="436102"/>
                  <a:pt x="1245436" y="359674"/>
                  <a:pt x="1245775" y="281979"/>
                </a:cubicBezTo>
                <a:cubicBezTo>
                  <a:pt x="1246137" y="231622"/>
                  <a:pt x="1251973" y="182761"/>
                  <a:pt x="1263282" y="135397"/>
                </a:cubicBezTo>
                <a:close/>
                <a:moveTo>
                  <a:pt x="157877" y="0"/>
                </a:moveTo>
                <a:lnTo>
                  <a:pt x="823481" y="0"/>
                </a:lnTo>
                <a:lnTo>
                  <a:pt x="854570" y="8747"/>
                </a:lnTo>
                <a:cubicBezTo>
                  <a:pt x="909111" y="28416"/>
                  <a:pt x="955031" y="54309"/>
                  <a:pt x="992330" y="86424"/>
                </a:cubicBezTo>
                <a:cubicBezTo>
                  <a:pt x="1066927" y="150654"/>
                  <a:pt x="1104442" y="234779"/>
                  <a:pt x="1104875" y="338797"/>
                </a:cubicBezTo>
                <a:cubicBezTo>
                  <a:pt x="1104099" y="467460"/>
                  <a:pt x="1048343" y="568054"/>
                  <a:pt x="937608" y="640578"/>
                </a:cubicBezTo>
                <a:cubicBezTo>
                  <a:pt x="826873" y="713103"/>
                  <a:pt x="665818" y="749995"/>
                  <a:pt x="454442" y="751256"/>
                </a:cubicBezTo>
                <a:lnTo>
                  <a:pt x="0" y="751256"/>
                </a:lnTo>
                <a:lnTo>
                  <a:pt x="157877" y="572544"/>
                </a:lnTo>
                <a:close/>
              </a:path>
            </a:pathLst>
          </a:cu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3B53F37-824B-4A69-A424-9C1869D9FF84}"/>
              </a:ext>
            </a:extLst>
          </p:cNvPr>
          <p:cNvGrpSpPr/>
          <p:nvPr/>
        </p:nvGrpSpPr>
        <p:grpSpPr>
          <a:xfrm rot="5400000">
            <a:off x="22227753" y="204209"/>
            <a:ext cx="2450524" cy="2042105"/>
            <a:chOff x="21175175" y="-1"/>
            <a:chExt cx="3304076" cy="2753399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A4C05C8-F69D-490F-9998-1BBF16D55D68}"/>
                </a:ext>
              </a:extLst>
            </p:cNvPr>
            <p:cNvCxnSpPr/>
            <p:nvPr/>
          </p:nvCxnSpPr>
          <p:spPr>
            <a:xfrm rot="5400000">
              <a:off x="21878820" y="-367120"/>
              <a:ext cx="2233311" cy="2967550"/>
            </a:xfrm>
            <a:prstGeom prst="line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5A2EDD7-65C9-4123-911C-A54C5439D7F9}"/>
                </a:ext>
              </a:extLst>
            </p:cNvPr>
            <p:cNvCxnSpPr/>
            <p:nvPr/>
          </p:nvCxnSpPr>
          <p:spPr>
            <a:xfrm rot="5400000" flipV="1">
              <a:off x="21129284" y="45891"/>
              <a:ext cx="2233311" cy="2141530"/>
            </a:xfrm>
            <a:prstGeom prst="line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amond 21">
              <a:extLst>
                <a:ext uri="{FF2B5EF4-FFF2-40B4-BE49-F238E27FC236}">
                  <a16:creationId xmlns:a16="http://schemas.microsoft.com/office/drawing/2014/main" id="{5A72FBF5-9C02-4F7E-8C80-6C822AA9FD50}"/>
                </a:ext>
              </a:extLst>
            </p:cNvPr>
            <p:cNvSpPr/>
            <p:nvPr/>
          </p:nvSpPr>
          <p:spPr>
            <a:xfrm rot="5400000">
              <a:off x="21963457" y="1713225"/>
              <a:ext cx="1040173" cy="1040173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1DF3FBA3-AAE7-4D04-9919-44BA4D36E592}"/>
              </a:ext>
            </a:extLst>
          </p:cNvPr>
          <p:cNvSpPr/>
          <p:nvPr/>
        </p:nvSpPr>
        <p:spPr>
          <a:xfrm>
            <a:off x="13161818" y="2272146"/>
            <a:ext cx="9199418" cy="9198183"/>
          </a:xfrm>
          <a:prstGeom prst="rect">
            <a:avLst/>
          </a:prstGeom>
          <a:noFill/>
          <a:ln w="1174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D2B515B-CAB4-4616-848B-3998FE53E9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44945" y="1681632"/>
            <a:ext cx="3652313" cy="117855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8788A97-C7DA-48C7-BB23-AF4567B6D1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5844945" y="10818064"/>
            <a:ext cx="3652313" cy="117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53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959EB6B0-D1AD-4DC2-8F48-5246F451E5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745" b="12745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7B7306-3EEF-4B2A-ABAC-9C4E5147E8B6}"/>
              </a:ext>
            </a:extLst>
          </p:cNvPr>
          <p:cNvSpPr txBox="1"/>
          <p:nvPr/>
        </p:nvSpPr>
        <p:spPr>
          <a:xfrm>
            <a:off x="12773891" y="6839744"/>
            <a:ext cx="936567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400" dirty="0">
                <a:solidFill>
                  <a:schemeClr val="bg1"/>
                </a:solidFill>
                <a:latin typeface="Bluu Next" panose="02000800000000000000" pitchFamily="50" charset="0"/>
              </a:rPr>
              <a:t>Different.</a:t>
            </a:r>
            <a:endParaRPr lang="en-ID" sz="164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A980C5A-70F5-4226-A8EA-EC2F4DADD5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092616" y="8641358"/>
            <a:ext cx="6164575" cy="119797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40DDD5-1BBD-42F9-BD67-A527B3D9FE51}"/>
              </a:ext>
            </a:extLst>
          </p:cNvPr>
          <p:cNvSpPr/>
          <p:nvPr/>
        </p:nvSpPr>
        <p:spPr>
          <a:xfrm>
            <a:off x="898814" y="4397914"/>
            <a:ext cx="1161010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Bluu Next" panose="02000800000000000000" pitchFamily="50" charset="0"/>
              </a:rPr>
              <a:t>Once you try on a pair of these (or any of their fantastic products),</a:t>
            </a:r>
            <a:endParaRPr lang="en-ID" sz="6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941DDF-92C9-4938-8F88-ED87EC3469DD}"/>
              </a:ext>
            </a:extLst>
          </p:cNvPr>
          <p:cNvSpPr txBox="1"/>
          <p:nvPr/>
        </p:nvSpPr>
        <p:spPr>
          <a:xfrm>
            <a:off x="12773891" y="8529999"/>
            <a:ext cx="1223962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400" dirty="0" err="1">
                <a:solidFill>
                  <a:schemeClr val="bg1"/>
                </a:solidFill>
                <a:latin typeface="Bluu Next" panose="02000800000000000000" pitchFamily="50" charset="0"/>
              </a:rPr>
              <a:t>Indipendent</a:t>
            </a:r>
            <a:r>
              <a:rPr lang="en-US" sz="16400" dirty="0">
                <a:solidFill>
                  <a:schemeClr val="bg1"/>
                </a:solidFill>
                <a:latin typeface="Bluu Next" panose="02000800000000000000" pitchFamily="50" charset="0"/>
              </a:rPr>
              <a:t>.</a:t>
            </a:r>
            <a:endParaRPr lang="en-ID" sz="164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D303676-55A8-49B7-8FD6-A9B0DF047F4C}"/>
              </a:ext>
            </a:extLst>
          </p:cNvPr>
          <p:cNvSpPr/>
          <p:nvPr/>
        </p:nvSpPr>
        <p:spPr>
          <a:xfrm rot="20208840">
            <a:off x="14036711" y="2649901"/>
            <a:ext cx="9179719" cy="320985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accent6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A56EEB-D92C-465A-B8D1-421E395BAD6A}"/>
              </a:ext>
            </a:extLst>
          </p:cNvPr>
          <p:cNvSpPr txBox="1"/>
          <p:nvPr/>
        </p:nvSpPr>
        <p:spPr>
          <a:xfrm rot="20003875">
            <a:off x="15281655" y="2236032"/>
            <a:ext cx="936567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400" dirty="0">
                <a:solidFill>
                  <a:schemeClr val="bg1"/>
                </a:solidFill>
                <a:latin typeface="Bluu Next" panose="02000800000000000000" pitchFamily="50" charset="0"/>
              </a:rPr>
              <a:t>louder</a:t>
            </a:r>
            <a:endParaRPr lang="en-ID" sz="164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4AF80FB-55E6-4B14-8934-C2F7916672F5}"/>
              </a:ext>
            </a:extLst>
          </p:cNvPr>
          <p:cNvSpPr/>
          <p:nvPr/>
        </p:nvSpPr>
        <p:spPr>
          <a:xfrm>
            <a:off x="898814" y="7882933"/>
            <a:ext cx="1358013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1500" dirty="0">
                <a:solidFill>
                  <a:schemeClr val="bg1"/>
                </a:solidFill>
                <a:latin typeface="Bluu Next" panose="02000800000000000000" pitchFamily="50" charset="0"/>
              </a:rPr>
              <a:t>Get it more_</a:t>
            </a:r>
            <a:endParaRPr lang="en-ID" sz="11500" b="0" i="0" dirty="0">
              <a:solidFill>
                <a:schemeClr val="bg1"/>
              </a:solidFill>
              <a:effectLst/>
              <a:latin typeface="Bluu Next" panose="02000800000000000000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2B3AF61-82AA-42D1-ACBC-9469ABAB0845}"/>
              </a:ext>
            </a:extLst>
          </p:cNvPr>
          <p:cNvSpPr/>
          <p:nvPr/>
        </p:nvSpPr>
        <p:spPr>
          <a:xfrm>
            <a:off x="6453070" y="9730961"/>
            <a:ext cx="7070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7200" dirty="0">
                <a:solidFill>
                  <a:schemeClr val="bg1"/>
                </a:solidFill>
                <a:latin typeface="Bluu Next" panose="02000800000000000000" pitchFamily="50" charset="0"/>
              </a:rPr>
              <a:t>More than.</a:t>
            </a:r>
            <a:endParaRPr lang="en-ID" sz="7200" b="0" i="0" dirty="0">
              <a:solidFill>
                <a:schemeClr val="bg1"/>
              </a:solidFill>
              <a:effectLst/>
              <a:latin typeface="Bluu Next" panose="02000800000000000000" pitchFamily="50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5D6C0E-31D7-483F-9AF5-4669C27C5012}"/>
              </a:ext>
            </a:extLst>
          </p:cNvPr>
          <p:cNvSpPr/>
          <p:nvPr/>
        </p:nvSpPr>
        <p:spPr>
          <a:xfrm>
            <a:off x="6453070" y="10928996"/>
            <a:ext cx="4830989" cy="1164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labore</a:t>
            </a:r>
            <a:endParaRPr lang="en-ID" sz="160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9169E4A-64E2-4DD6-96C4-0A2AD2D2279F}"/>
              </a:ext>
            </a:extLst>
          </p:cNvPr>
          <p:cNvSpPr/>
          <p:nvPr/>
        </p:nvSpPr>
        <p:spPr>
          <a:xfrm>
            <a:off x="898815" y="2112921"/>
            <a:ext cx="72753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4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lives where life and style intersect.</a:t>
            </a:r>
            <a:endParaRPr lang="en-US" sz="4400" b="0" i="0" dirty="0">
              <a:solidFill>
                <a:schemeClr val="bg1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984E3F-86A3-45E4-87A7-D48EDDCD3FB8}"/>
              </a:ext>
            </a:extLst>
          </p:cNvPr>
          <p:cNvSpPr txBox="1"/>
          <p:nvPr/>
        </p:nvSpPr>
        <p:spPr>
          <a:xfrm rot="20300526">
            <a:off x="-5071075" y="-409368"/>
            <a:ext cx="15137109" cy="156966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Bluu Next" panose="02000800000000000000" pitchFamily="50" charset="0"/>
              </a:rPr>
              <a:t>Editable . Editable . Editable</a:t>
            </a:r>
            <a:endParaRPr lang="en-ID" sz="9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6B1A8B-A69A-40E9-A6C4-AD6B2CB36B71}"/>
              </a:ext>
            </a:extLst>
          </p:cNvPr>
          <p:cNvSpPr txBox="1"/>
          <p:nvPr/>
        </p:nvSpPr>
        <p:spPr>
          <a:xfrm rot="21099316">
            <a:off x="12208675" y="12615459"/>
            <a:ext cx="15137109" cy="156966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Bluu Next" panose="02000800000000000000" pitchFamily="50" charset="0"/>
              </a:rPr>
              <a:t>Editable . Editable . Editable</a:t>
            </a:r>
            <a:endParaRPr lang="en-ID" sz="96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995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7521255F-42E0-46BB-9772-A0D3D5F1513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92" b="9092"/>
          <a:stretch>
            <a:fillRect/>
          </a:stretch>
        </p:blipFill>
        <p:spPr/>
      </p:pic>
      <p:sp>
        <p:nvSpPr>
          <p:cNvPr id="12" name="Shape 231">
            <a:extLst>
              <a:ext uri="{FF2B5EF4-FFF2-40B4-BE49-F238E27FC236}">
                <a16:creationId xmlns:a16="http://schemas.microsoft.com/office/drawing/2014/main" id="{3C0B13F5-7831-4CE3-8EBF-120CDB8AD2B2}"/>
              </a:ext>
            </a:extLst>
          </p:cNvPr>
          <p:cNvSpPr txBox="1"/>
          <p:nvPr/>
        </p:nvSpPr>
        <p:spPr>
          <a:xfrm>
            <a:off x="-473485" y="-932737"/>
            <a:ext cx="20580060" cy="139854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19900" spc="-3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Modern M</a:t>
            </a:r>
            <a:r>
              <a:rPr lang="en-ID" sz="19900" spc="-300" dirty="0" err="1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inimalist</a:t>
            </a:r>
            <a:r>
              <a:rPr lang="en-ID" sz="19900" spc="-3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 Design</a:t>
            </a:r>
          </a:p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ID" sz="19900" spc="-3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Unique Slide, Based On Master Slide.</a:t>
            </a:r>
            <a:endParaRPr lang="id-ID" sz="19900" spc="-300" dirty="0">
              <a:ln>
                <a:solidFill>
                  <a:schemeClr val="bg1"/>
                </a:solidFill>
              </a:ln>
              <a:noFill/>
              <a:latin typeface="Bluu Next" panose="02000800000000000000" pitchFamily="50" charset="0"/>
              <a:ea typeface="Lato Black" panose="020F0502020204030203" pitchFamily="34" charset="0"/>
              <a:cs typeface="Lato Black" panose="020F0502020204030203" pitchFamily="34" charset="0"/>
              <a:sym typeface="Source Sans Pro Black"/>
            </a:endParaRPr>
          </a:p>
        </p:txBody>
      </p:sp>
      <p:sp>
        <p:nvSpPr>
          <p:cNvPr id="9" name="Shape 231">
            <a:extLst>
              <a:ext uri="{FF2B5EF4-FFF2-40B4-BE49-F238E27FC236}">
                <a16:creationId xmlns:a16="http://schemas.microsoft.com/office/drawing/2014/main" id="{8871A40F-F9CF-4E48-837E-64150DEC1BE8}"/>
              </a:ext>
            </a:extLst>
          </p:cNvPr>
          <p:cNvSpPr txBox="1"/>
          <p:nvPr/>
        </p:nvSpPr>
        <p:spPr>
          <a:xfrm>
            <a:off x="3206690" y="5596367"/>
            <a:ext cx="14432381" cy="434404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8800" spc="-300" dirty="0">
                <a:solidFill>
                  <a:schemeClr val="bg1"/>
                </a:solidFill>
                <a:latin typeface="Bluu Next" panose="02000800000000000000" pitchFamily="50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Modern M</a:t>
            </a:r>
            <a:r>
              <a:rPr lang="en-ID" sz="8800" spc="-300" dirty="0" err="1">
                <a:solidFill>
                  <a:schemeClr val="bg1"/>
                </a:solidFill>
                <a:latin typeface="Bluu Next" panose="02000800000000000000" pitchFamily="50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inimalist</a:t>
            </a:r>
            <a:r>
              <a:rPr lang="en-ID" sz="8800" spc="-300" dirty="0">
                <a:solidFill>
                  <a:schemeClr val="bg1"/>
                </a:solidFill>
                <a:latin typeface="Bluu Next" panose="02000800000000000000" pitchFamily="50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 Design</a:t>
            </a:r>
          </a:p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ID" sz="8800" spc="-300" dirty="0">
                <a:solidFill>
                  <a:schemeClr val="bg1"/>
                </a:solidFill>
                <a:latin typeface="Bluu Next" panose="02000800000000000000" pitchFamily="50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Unique Slide, Based On Master Slide.</a:t>
            </a:r>
            <a:endParaRPr lang="id-ID" sz="8800" spc="-300" dirty="0">
              <a:solidFill>
                <a:schemeClr val="bg1"/>
              </a:solidFill>
              <a:latin typeface="Bluu Next" panose="02000800000000000000" pitchFamily="50" charset="0"/>
              <a:ea typeface="Lato Black" panose="020F0502020204030203" pitchFamily="34" charset="0"/>
              <a:cs typeface="Lato Black" panose="020F0502020204030203" pitchFamily="34" charset="0"/>
              <a:sym typeface="Source Sans Pro Black"/>
            </a:endParaRPr>
          </a:p>
        </p:txBody>
      </p:sp>
      <p:sp>
        <p:nvSpPr>
          <p:cNvPr id="10" name="Shape 231">
            <a:extLst>
              <a:ext uri="{FF2B5EF4-FFF2-40B4-BE49-F238E27FC236}">
                <a16:creationId xmlns:a16="http://schemas.microsoft.com/office/drawing/2014/main" id="{1891C359-E3D6-4362-9696-9C5715363ABB}"/>
              </a:ext>
            </a:extLst>
          </p:cNvPr>
          <p:cNvSpPr txBox="1"/>
          <p:nvPr/>
        </p:nvSpPr>
        <p:spPr>
          <a:xfrm>
            <a:off x="3206690" y="4522805"/>
            <a:ext cx="7800424" cy="15371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en-US" sz="4800" spc="-300" dirty="0">
                <a:solidFill>
                  <a:schemeClr val="bg1"/>
                </a:solidFill>
                <a:latin typeface="Poppins" panose="00000500000000000000" pitchFamily="2" charset="0"/>
                <a:ea typeface="Lato Black" panose="020F0502020204030203" pitchFamily="34" charset="0"/>
                <a:cs typeface="Poppins" panose="00000500000000000000" pitchFamily="2" charset="0"/>
                <a:sym typeface="Source Sans Pro Black"/>
              </a:rPr>
              <a:t>When design touching you.</a:t>
            </a:r>
            <a:endParaRPr lang="id-ID" sz="4800" spc="-300" dirty="0">
              <a:solidFill>
                <a:schemeClr val="bg1"/>
              </a:solidFill>
              <a:latin typeface="Poppins" panose="00000500000000000000" pitchFamily="2" charset="0"/>
              <a:ea typeface="Lato Black" panose="020F0502020204030203" pitchFamily="34" charset="0"/>
              <a:cs typeface="Poppins" panose="00000500000000000000" pitchFamily="2" charset="0"/>
              <a:sym typeface="Source Sans Pro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6E5D097-C625-4CC4-8CE6-5A7159130644}"/>
              </a:ext>
            </a:extLst>
          </p:cNvPr>
          <p:cNvSpPr/>
          <p:nvPr/>
        </p:nvSpPr>
        <p:spPr>
          <a:xfrm>
            <a:off x="3206690" y="10431637"/>
            <a:ext cx="4830989" cy="1164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labore</a:t>
            </a:r>
            <a:endParaRPr lang="en-ID" sz="1600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8D0FCE-DCE2-4C0F-A0C9-037A5AF20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3222" y="1855013"/>
            <a:ext cx="6164575" cy="119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56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B1156D09-C219-417A-8083-3D391BA3C9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373" b="31373"/>
          <a:stretch>
            <a:fillRect/>
          </a:stretch>
        </p:blipFill>
        <p:spPr/>
      </p:pic>
      <p:sp>
        <p:nvSpPr>
          <p:cNvPr id="13" name="Shape 231">
            <a:extLst>
              <a:ext uri="{FF2B5EF4-FFF2-40B4-BE49-F238E27FC236}">
                <a16:creationId xmlns:a16="http://schemas.microsoft.com/office/drawing/2014/main" id="{028A1E73-4122-450C-9FBC-F2CBBB4E6E85}"/>
              </a:ext>
            </a:extLst>
          </p:cNvPr>
          <p:cNvSpPr txBox="1"/>
          <p:nvPr/>
        </p:nvSpPr>
        <p:spPr>
          <a:xfrm>
            <a:off x="1731850" y="4903879"/>
            <a:ext cx="19535324" cy="39431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buSzPct val="25000"/>
            </a:pPr>
            <a:r>
              <a:rPr lang="en-US" sz="11500" dirty="0">
                <a:solidFill>
                  <a:srgbClr val="EFF3F2"/>
                </a:solidFill>
                <a:latin typeface="Bluu Next" panose="02000800000000000000" pitchFamily="50" charset="0"/>
              </a:rPr>
              <a:t>From team member responses are built.</a:t>
            </a:r>
            <a:endParaRPr lang="id-ID" sz="71400" spc="-300" dirty="0">
              <a:solidFill>
                <a:srgbClr val="EFF3F2"/>
              </a:solidFill>
              <a:latin typeface="Bluu Next" panose="02000800000000000000" pitchFamily="50" charset="0"/>
              <a:ea typeface="Lato Black" panose="020F0502020204030203" pitchFamily="34" charset="0"/>
              <a:cs typeface="Lato Black" panose="020F0502020204030203" pitchFamily="34" charset="0"/>
              <a:sym typeface="Source Sans Pro Black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38F0B8-D44C-4D71-BDF5-25CF445054F0}"/>
              </a:ext>
            </a:extLst>
          </p:cNvPr>
          <p:cNvSpPr/>
          <p:nvPr/>
        </p:nvSpPr>
        <p:spPr>
          <a:xfrm>
            <a:off x="1731850" y="3949772"/>
            <a:ext cx="376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Your goals are our goals. </a:t>
            </a:r>
            <a:endParaRPr lang="en-ID" sz="2800" dirty="0">
              <a:solidFill>
                <a:schemeClr val="bg1"/>
              </a:solidFill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74F83CB3-8F9E-4D3F-9AD1-EC383851F1FB}"/>
              </a:ext>
            </a:extLst>
          </p:cNvPr>
          <p:cNvSpPr/>
          <p:nvPr/>
        </p:nvSpPr>
        <p:spPr>
          <a:xfrm rot="5400000">
            <a:off x="1699946" y="9216490"/>
            <a:ext cx="462603" cy="398796"/>
          </a:xfrm>
          <a:prstGeom prst="triangle">
            <a:avLst/>
          </a:prstGeom>
          <a:solidFill>
            <a:srgbClr val="EFF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Shape 231">
            <a:extLst>
              <a:ext uri="{FF2B5EF4-FFF2-40B4-BE49-F238E27FC236}">
                <a16:creationId xmlns:a16="http://schemas.microsoft.com/office/drawing/2014/main" id="{3271AE39-8114-44F6-8948-CB122FF8A6F1}"/>
              </a:ext>
            </a:extLst>
          </p:cNvPr>
          <p:cNvSpPr txBox="1"/>
          <p:nvPr/>
        </p:nvSpPr>
        <p:spPr>
          <a:xfrm>
            <a:off x="2396119" y="9214082"/>
            <a:ext cx="4111658" cy="6725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CONCEPT DESIGN</a:t>
            </a:r>
            <a:endParaRPr lang="en-ID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0D12EC-E5F9-49ED-812E-3965DAD2BB02}"/>
              </a:ext>
            </a:extLst>
          </p:cNvPr>
          <p:cNvSpPr/>
          <p:nvPr/>
        </p:nvSpPr>
        <p:spPr>
          <a:xfrm>
            <a:off x="1849290" y="10403809"/>
            <a:ext cx="4484356" cy="1534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sit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consectetur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adipiscing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elit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sed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do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eiusmod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tempor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incididunt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ut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labore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et dolore magna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aliqua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 Ut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enim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ad minim </a:t>
            </a:r>
            <a:r>
              <a:rPr lang="en-ID" sz="1600" dirty="0" err="1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veniam</a:t>
            </a:r>
            <a:r>
              <a:rPr lang="en-ID" sz="1600" dirty="0">
                <a:solidFill>
                  <a:srgbClr val="EFF3F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, </a:t>
            </a:r>
            <a:endParaRPr lang="en-ID" sz="1600" dirty="0">
              <a:solidFill>
                <a:srgbClr val="EFF3F2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7C2368A-7EB9-4FF9-A1F7-4D8D51E732C9}"/>
              </a:ext>
            </a:extLst>
          </p:cNvPr>
          <p:cNvSpPr/>
          <p:nvPr/>
        </p:nvSpPr>
        <p:spPr>
          <a:xfrm>
            <a:off x="15688999" y="7624639"/>
            <a:ext cx="2085199" cy="20851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55CB8D-9FB2-45AA-9C5D-EC4AC2528E73}"/>
              </a:ext>
            </a:extLst>
          </p:cNvPr>
          <p:cNvSpPr txBox="1"/>
          <p:nvPr/>
        </p:nvSpPr>
        <p:spPr>
          <a:xfrm>
            <a:off x="8188482" y="1461985"/>
            <a:ext cx="1307869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/>
                </a:solidFill>
                <a:latin typeface="Bluu Next" panose="02000800000000000000" pitchFamily="50" charset="0"/>
              </a:rPr>
              <a:t>LOUDER.</a:t>
            </a:r>
            <a:endParaRPr lang="en-ID" sz="23900" dirty="0">
              <a:solidFill>
                <a:schemeClr val="bg1"/>
              </a:solidFill>
              <a:latin typeface="Bluu Next" panose="020008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567AD9-08D2-4F0D-8652-5BCBC8ECA1EC}"/>
              </a:ext>
            </a:extLst>
          </p:cNvPr>
          <p:cNvSpPr txBox="1"/>
          <p:nvPr/>
        </p:nvSpPr>
        <p:spPr>
          <a:xfrm rot="5400000">
            <a:off x="17939904" y="4654215"/>
            <a:ext cx="1307869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ln>
                  <a:solidFill>
                    <a:schemeClr val="bg1"/>
                  </a:solidFill>
                </a:ln>
                <a:noFill/>
                <a:latin typeface="Bluu Next" panose="02000800000000000000" pitchFamily="50" charset="0"/>
              </a:rPr>
              <a:t>LOUDER.</a:t>
            </a:r>
            <a:endParaRPr lang="en-ID" sz="23900" dirty="0">
              <a:ln>
                <a:solidFill>
                  <a:schemeClr val="bg1"/>
                </a:solidFill>
              </a:ln>
              <a:noFill/>
              <a:latin typeface="Bluu Next" panose="02000800000000000000" pitchFamily="50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D6C34D-96F1-42EE-8CA2-232240B7BEC0}"/>
              </a:ext>
            </a:extLst>
          </p:cNvPr>
          <p:cNvGrpSpPr/>
          <p:nvPr/>
        </p:nvGrpSpPr>
        <p:grpSpPr>
          <a:xfrm>
            <a:off x="9021864" y="8004016"/>
            <a:ext cx="11411927" cy="2823743"/>
            <a:chOff x="8717193" y="3765231"/>
            <a:chExt cx="11411927" cy="2823743"/>
          </a:xfrm>
        </p:grpSpPr>
        <p:sp>
          <p:nvSpPr>
            <p:cNvPr id="11" name="8">
              <a:extLst>
                <a:ext uri="{FF2B5EF4-FFF2-40B4-BE49-F238E27FC236}">
                  <a16:creationId xmlns:a16="http://schemas.microsoft.com/office/drawing/2014/main" id="{278D59BB-C044-4456-BE57-13D0455BDA5E}"/>
                </a:ext>
              </a:extLst>
            </p:cNvPr>
            <p:cNvSpPr/>
            <p:nvPr/>
          </p:nvSpPr>
          <p:spPr>
            <a:xfrm>
              <a:off x="8993645" y="6050365"/>
              <a:ext cx="320601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8</a:t>
              </a:r>
            </a:p>
          </p:txBody>
        </p:sp>
        <p:sp>
          <p:nvSpPr>
            <p:cNvPr id="14" name="9">
              <a:extLst>
                <a:ext uri="{FF2B5EF4-FFF2-40B4-BE49-F238E27FC236}">
                  <a16:creationId xmlns:a16="http://schemas.microsoft.com/office/drawing/2014/main" id="{E694F65C-C70E-4F72-8585-771B258FF801}"/>
                </a:ext>
              </a:extLst>
            </p:cNvPr>
            <p:cNvSpPr/>
            <p:nvPr/>
          </p:nvSpPr>
          <p:spPr>
            <a:xfrm>
              <a:off x="10774874" y="6050365"/>
              <a:ext cx="309380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9</a:t>
              </a:r>
            </a:p>
          </p:txBody>
        </p:sp>
        <p:sp>
          <p:nvSpPr>
            <p:cNvPr id="21" name="10">
              <a:extLst>
                <a:ext uri="{FF2B5EF4-FFF2-40B4-BE49-F238E27FC236}">
                  <a16:creationId xmlns:a16="http://schemas.microsoft.com/office/drawing/2014/main" id="{EE975346-F401-476B-B910-4EFEE2F22179}"/>
                </a:ext>
              </a:extLst>
            </p:cNvPr>
            <p:cNvSpPr/>
            <p:nvPr/>
          </p:nvSpPr>
          <p:spPr>
            <a:xfrm>
              <a:off x="12569495" y="6050365"/>
              <a:ext cx="450444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10</a:t>
              </a:r>
            </a:p>
          </p:txBody>
        </p:sp>
        <p:sp>
          <p:nvSpPr>
            <p:cNvPr id="22" name="11">
              <a:extLst>
                <a:ext uri="{FF2B5EF4-FFF2-40B4-BE49-F238E27FC236}">
                  <a16:creationId xmlns:a16="http://schemas.microsoft.com/office/drawing/2014/main" id="{A408D013-E8B5-4120-A4E2-B3D983DCC797}"/>
                </a:ext>
              </a:extLst>
            </p:cNvPr>
            <p:cNvSpPr/>
            <p:nvPr/>
          </p:nvSpPr>
          <p:spPr>
            <a:xfrm>
              <a:off x="14372527" y="6050365"/>
              <a:ext cx="362279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11</a:t>
              </a:r>
            </a:p>
          </p:txBody>
        </p:sp>
        <p:sp>
          <p:nvSpPr>
            <p:cNvPr id="23" name="12">
              <a:extLst>
                <a:ext uri="{FF2B5EF4-FFF2-40B4-BE49-F238E27FC236}">
                  <a16:creationId xmlns:a16="http://schemas.microsoft.com/office/drawing/2014/main" id="{F92778AD-DCD0-403D-9176-146AB0776205}"/>
                </a:ext>
              </a:extLst>
            </p:cNvPr>
            <p:cNvSpPr/>
            <p:nvPr/>
          </p:nvSpPr>
          <p:spPr>
            <a:xfrm>
              <a:off x="16318088" y="6050365"/>
              <a:ext cx="424796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12</a:t>
              </a:r>
            </a:p>
          </p:txBody>
        </p:sp>
        <p:sp>
          <p:nvSpPr>
            <p:cNvPr id="24" name="13">
              <a:extLst>
                <a:ext uri="{FF2B5EF4-FFF2-40B4-BE49-F238E27FC236}">
                  <a16:creationId xmlns:a16="http://schemas.microsoft.com/office/drawing/2014/main" id="{1FA83759-0D38-4E2F-A074-D6DB6EA730A2}"/>
                </a:ext>
              </a:extLst>
            </p:cNvPr>
            <p:cNvSpPr/>
            <p:nvPr/>
          </p:nvSpPr>
          <p:spPr>
            <a:xfrm>
              <a:off x="18093777" y="6050365"/>
              <a:ext cx="436017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13</a:t>
              </a:r>
            </a:p>
          </p:txBody>
        </p:sp>
        <p:sp>
          <p:nvSpPr>
            <p:cNvPr id="25" name="14">
              <a:extLst>
                <a:ext uri="{FF2B5EF4-FFF2-40B4-BE49-F238E27FC236}">
                  <a16:creationId xmlns:a16="http://schemas.microsoft.com/office/drawing/2014/main" id="{1ED166F7-6F8C-48B6-B988-8833C541D084}"/>
                </a:ext>
              </a:extLst>
            </p:cNvPr>
            <p:cNvSpPr/>
            <p:nvPr/>
          </p:nvSpPr>
          <p:spPr>
            <a:xfrm>
              <a:off x="19670661" y="6050365"/>
              <a:ext cx="458459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14</a:t>
              </a:r>
            </a:p>
          </p:txBody>
        </p:sp>
        <p:sp>
          <p:nvSpPr>
            <p:cNvPr id="26" name="sun">
              <a:extLst>
                <a:ext uri="{FF2B5EF4-FFF2-40B4-BE49-F238E27FC236}">
                  <a16:creationId xmlns:a16="http://schemas.microsoft.com/office/drawing/2014/main" id="{CE6DBDB8-BF2F-4008-B62B-807E6087FB73}"/>
                </a:ext>
              </a:extLst>
            </p:cNvPr>
            <p:cNvSpPr/>
            <p:nvPr/>
          </p:nvSpPr>
          <p:spPr>
            <a:xfrm>
              <a:off x="8717193" y="3765231"/>
              <a:ext cx="761427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lang="en-ID" b="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SUN</a:t>
              </a:r>
            </a:p>
          </p:txBody>
        </p:sp>
        <p:sp>
          <p:nvSpPr>
            <p:cNvPr id="27" name="mon">
              <a:extLst>
                <a:ext uri="{FF2B5EF4-FFF2-40B4-BE49-F238E27FC236}">
                  <a16:creationId xmlns:a16="http://schemas.microsoft.com/office/drawing/2014/main" id="{D4CF887B-03E0-449D-A078-18A69AC6A0F2}"/>
                </a:ext>
              </a:extLst>
            </p:cNvPr>
            <p:cNvSpPr/>
            <p:nvPr/>
          </p:nvSpPr>
          <p:spPr>
            <a:xfrm>
              <a:off x="10485698" y="3765231"/>
              <a:ext cx="891270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lang="en-ID" b="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MON</a:t>
              </a:r>
            </a:p>
          </p:txBody>
        </p:sp>
        <p:sp>
          <p:nvSpPr>
            <p:cNvPr id="28" name="tue">
              <a:extLst>
                <a:ext uri="{FF2B5EF4-FFF2-40B4-BE49-F238E27FC236}">
                  <a16:creationId xmlns:a16="http://schemas.microsoft.com/office/drawing/2014/main" id="{CDFE3963-C4B5-4226-B2BD-0F8D3FBFEB29}"/>
                </a:ext>
              </a:extLst>
            </p:cNvPr>
            <p:cNvSpPr/>
            <p:nvPr/>
          </p:nvSpPr>
          <p:spPr>
            <a:xfrm>
              <a:off x="12292131" y="3765231"/>
              <a:ext cx="686085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lang="en-ID" b="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TUE</a:t>
              </a:r>
            </a:p>
          </p:txBody>
        </p:sp>
        <p:sp>
          <p:nvSpPr>
            <p:cNvPr id="29" name="wed">
              <a:extLst>
                <a:ext uri="{FF2B5EF4-FFF2-40B4-BE49-F238E27FC236}">
                  <a16:creationId xmlns:a16="http://schemas.microsoft.com/office/drawing/2014/main" id="{902EAB45-2645-43D4-B9F5-F104E1546E71}"/>
                </a:ext>
              </a:extLst>
            </p:cNvPr>
            <p:cNvSpPr/>
            <p:nvPr/>
          </p:nvSpPr>
          <p:spPr>
            <a:xfrm>
              <a:off x="14069093" y="3765231"/>
              <a:ext cx="835165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lang="en-ID" b="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WED</a:t>
              </a:r>
            </a:p>
          </p:txBody>
        </p:sp>
        <p:sp>
          <p:nvSpPr>
            <p:cNvPr id="30" name="thu">
              <a:extLst>
                <a:ext uri="{FF2B5EF4-FFF2-40B4-BE49-F238E27FC236}">
                  <a16:creationId xmlns:a16="http://schemas.microsoft.com/office/drawing/2014/main" id="{EB5BFAA4-49E2-4B41-9D7C-DCC3E2FF4954}"/>
                </a:ext>
              </a:extLst>
            </p:cNvPr>
            <p:cNvSpPr/>
            <p:nvPr/>
          </p:nvSpPr>
          <p:spPr>
            <a:xfrm>
              <a:off x="16008578" y="3765231"/>
              <a:ext cx="742191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lang="en-ID" b="0" dirty="0">
                  <a:latin typeface="Poppins" panose="00000500000000000000" pitchFamily="2" charset="0"/>
                  <a:cs typeface="Poppins" panose="00000500000000000000" pitchFamily="2" charset="0"/>
                </a:rPr>
                <a:t>THU</a:t>
              </a:r>
            </a:p>
          </p:txBody>
        </p:sp>
        <p:sp>
          <p:nvSpPr>
            <p:cNvPr id="31" name="fri">
              <a:extLst>
                <a:ext uri="{FF2B5EF4-FFF2-40B4-BE49-F238E27FC236}">
                  <a16:creationId xmlns:a16="http://schemas.microsoft.com/office/drawing/2014/main" id="{490FC417-4535-4710-BDC8-41DA92D91B84}"/>
                </a:ext>
              </a:extLst>
            </p:cNvPr>
            <p:cNvSpPr/>
            <p:nvPr/>
          </p:nvSpPr>
          <p:spPr>
            <a:xfrm>
              <a:off x="17783896" y="3765231"/>
              <a:ext cx="567463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lang="en-ID" b="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FRI</a:t>
              </a:r>
            </a:p>
          </p:txBody>
        </p:sp>
        <p:sp>
          <p:nvSpPr>
            <p:cNvPr id="32" name="sat">
              <a:extLst>
                <a:ext uri="{FF2B5EF4-FFF2-40B4-BE49-F238E27FC236}">
                  <a16:creationId xmlns:a16="http://schemas.microsoft.com/office/drawing/2014/main" id="{AE79D310-E168-4C5C-BDA8-2C3DC722D66A}"/>
                </a:ext>
              </a:extLst>
            </p:cNvPr>
            <p:cNvSpPr/>
            <p:nvPr/>
          </p:nvSpPr>
          <p:spPr>
            <a:xfrm>
              <a:off x="19369098" y="3765231"/>
              <a:ext cx="708527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lang="en-ID" b="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SAT</a:t>
              </a:r>
            </a:p>
          </p:txBody>
        </p:sp>
        <p:sp>
          <p:nvSpPr>
            <p:cNvPr id="33" name="1">
              <a:extLst>
                <a:ext uri="{FF2B5EF4-FFF2-40B4-BE49-F238E27FC236}">
                  <a16:creationId xmlns:a16="http://schemas.microsoft.com/office/drawing/2014/main" id="{B6B42E09-C925-4473-9403-D9CD018C417A}"/>
                </a:ext>
              </a:extLst>
            </p:cNvPr>
            <p:cNvSpPr/>
            <p:nvPr/>
          </p:nvSpPr>
          <p:spPr>
            <a:xfrm>
              <a:off x="9020264" y="4639380"/>
              <a:ext cx="232436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1</a:t>
              </a:r>
            </a:p>
          </p:txBody>
        </p:sp>
        <p:sp>
          <p:nvSpPr>
            <p:cNvPr id="34" name="2">
              <a:extLst>
                <a:ext uri="{FF2B5EF4-FFF2-40B4-BE49-F238E27FC236}">
                  <a16:creationId xmlns:a16="http://schemas.microsoft.com/office/drawing/2014/main" id="{01794F38-D072-4257-966C-A2654243BCEC}"/>
                </a:ext>
              </a:extLst>
            </p:cNvPr>
            <p:cNvSpPr/>
            <p:nvPr/>
          </p:nvSpPr>
          <p:spPr>
            <a:xfrm>
              <a:off x="10778118" y="4639380"/>
              <a:ext cx="294953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2</a:t>
              </a:r>
            </a:p>
          </p:txBody>
        </p:sp>
        <p:sp>
          <p:nvSpPr>
            <p:cNvPr id="35" name="3">
              <a:extLst>
                <a:ext uri="{FF2B5EF4-FFF2-40B4-BE49-F238E27FC236}">
                  <a16:creationId xmlns:a16="http://schemas.microsoft.com/office/drawing/2014/main" id="{07DBA0F3-198C-43EE-ACC2-DED6A638354F}"/>
                </a:ext>
              </a:extLst>
            </p:cNvPr>
            <p:cNvSpPr/>
            <p:nvPr/>
          </p:nvSpPr>
          <p:spPr>
            <a:xfrm>
              <a:off x="12549556" y="4639380"/>
              <a:ext cx="306174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3</a:t>
              </a:r>
            </a:p>
          </p:txBody>
        </p:sp>
        <p:sp>
          <p:nvSpPr>
            <p:cNvPr id="36" name="4">
              <a:extLst>
                <a:ext uri="{FF2B5EF4-FFF2-40B4-BE49-F238E27FC236}">
                  <a16:creationId xmlns:a16="http://schemas.microsoft.com/office/drawing/2014/main" id="{2A2BF253-A85F-476E-A19B-BA6F34F13A8C}"/>
                </a:ext>
              </a:extLst>
            </p:cNvPr>
            <p:cNvSpPr/>
            <p:nvPr/>
          </p:nvSpPr>
          <p:spPr>
            <a:xfrm>
              <a:off x="14314462" y="4639380"/>
              <a:ext cx="328616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4</a:t>
              </a:r>
            </a:p>
          </p:txBody>
        </p:sp>
        <p:sp>
          <p:nvSpPr>
            <p:cNvPr id="37" name="5">
              <a:extLst>
                <a:ext uri="{FF2B5EF4-FFF2-40B4-BE49-F238E27FC236}">
                  <a16:creationId xmlns:a16="http://schemas.microsoft.com/office/drawing/2014/main" id="{A47FB345-08F2-4C17-A7A0-B2BEC5CF1209}"/>
                </a:ext>
              </a:extLst>
            </p:cNvPr>
            <p:cNvSpPr/>
            <p:nvPr/>
          </p:nvSpPr>
          <p:spPr>
            <a:xfrm>
              <a:off x="16285413" y="4639380"/>
              <a:ext cx="320601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dirty="0">
                  <a:latin typeface="Poppins" panose="00000500000000000000" pitchFamily="2" charset="0"/>
                  <a:cs typeface="Poppins" panose="00000500000000000000" pitchFamily="2" charset="0"/>
                </a:rPr>
                <a:t>5</a:t>
              </a:r>
            </a:p>
          </p:txBody>
        </p:sp>
        <p:sp>
          <p:nvSpPr>
            <p:cNvPr id="38" name="6">
              <a:extLst>
                <a:ext uri="{FF2B5EF4-FFF2-40B4-BE49-F238E27FC236}">
                  <a16:creationId xmlns:a16="http://schemas.microsoft.com/office/drawing/2014/main" id="{3977AF1F-D1B4-4B44-A05E-BC45A219A500}"/>
                </a:ext>
              </a:extLst>
            </p:cNvPr>
            <p:cNvSpPr/>
            <p:nvPr/>
          </p:nvSpPr>
          <p:spPr>
            <a:xfrm>
              <a:off x="18078483" y="4639380"/>
              <a:ext cx="315792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6</a:t>
              </a:r>
            </a:p>
          </p:txBody>
        </p:sp>
        <p:sp>
          <p:nvSpPr>
            <p:cNvPr id="39" name="7">
              <a:extLst>
                <a:ext uri="{FF2B5EF4-FFF2-40B4-BE49-F238E27FC236}">
                  <a16:creationId xmlns:a16="http://schemas.microsoft.com/office/drawing/2014/main" id="{26A6C508-06CF-4153-A815-54E752DFE21F}"/>
                </a:ext>
              </a:extLst>
            </p:cNvPr>
            <p:cNvSpPr/>
            <p:nvPr/>
          </p:nvSpPr>
          <p:spPr>
            <a:xfrm>
              <a:off x="19673252" y="4639380"/>
              <a:ext cx="283732" cy="538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just">
                <a:lnSpc>
                  <a:spcPct val="120000"/>
                </a:lnSpc>
                <a:defRPr sz="2500" b="1" cap="none" spc="75">
                  <a:latin typeface="Raleway"/>
                  <a:ea typeface="Raleway"/>
                  <a:cs typeface="Raleway"/>
                  <a:sym typeface="Raleway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7</a:t>
              </a: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0F5EA7F4-06C7-4B22-9509-E3F347A64243}"/>
              </a:ext>
            </a:extLst>
          </p:cNvPr>
          <p:cNvSpPr/>
          <p:nvPr/>
        </p:nvSpPr>
        <p:spPr>
          <a:xfrm>
            <a:off x="-1101283" y="-1158624"/>
            <a:ext cx="3644387" cy="3610563"/>
          </a:xfrm>
          <a:prstGeom prst="rect">
            <a:avLst/>
          </a:prstGeom>
        </p:spPr>
        <p:txBody>
          <a:bodyPr wrap="square">
            <a:prstTxWarp prst="textCircle">
              <a:avLst/>
            </a:prstTxWarp>
            <a:spAutoFit/>
          </a:bodyPr>
          <a:lstStyle/>
          <a:p>
            <a:r>
              <a:rPr lang="en-ID" sz="9600" b="1" dirty="0">
                <a:solidFill>
                  <a:schemeClr val="accent3"/>
                </a:solidFill>
                <a:latin typeface="Bluu Next" panose="02000800000000000000" pitchFamily="50" charset="0"/>
              </a:rPr>
              <a:t>What was the challenge?</a:t>
            </a:r>
            <a:endParaRPr lang="en-ID" sz="213200" b="1" dirty="0">
              <a:solidFill>
                <a:schemeClr val="accent3"/>
              </a:solidFill>
              <a:latin typeface="Bluu Next" panose="02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517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lorBLock Visualinstd">
      <a:dk1>
        <a:sysClr val="windowText" lastClr="000000"/>
      </a:dk1>
      <a:lt1>
        <a:sysClr val="window" lastClr="FFFFFF"/>
      </a:lt1>
      <a:dk2>
        <a:srgbClr val="44546A"/>
      </a:dk2>
      <a:lt2>
        <a:srgbClr val="0000B2"/>
      </a:lt2>
      <a:accent1>
        <a:srgbClr val="FF0009"/>
      </a:accent1>
      <a:accent2>
        <a:srgbClr val="131313"/>
      </a:accent2>
      <a:accent3>
        <a:srgbClr val="FFEA37"/>
      </a:accent3>
      <a:accent4>
        <a:srgbClr val="D7D7D7"/>
      </a:accent4>
      <a:accent5>
        <a:srgbClr val="FFC2E4"/>
      </a:accent5>
      <a:accent6>
        <a:srgbClr val="3D1C85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</TotalTime>
  <Words>1551</Words>
  <Application>Microsoft Office PowerPoint</Application>
  <PresentationFormat>自定义</PresentationFormat>
  <Paragraphs>290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Bluu Next</vt:lpstr>
      <vt:lpstr>Monument Extended</vt:lpstr>
      <vt:lpstr>Nexa Bold</vt:lpstr>
      <vt:lpstr>Oswald</vt:lpstr>
      <vt:lpstr>Poppins</vt:lpstr>
      <vt:lpstr>Poppins </vt:lpstr>
      <vt:lpstr>Poppins Light</vt:lpstr>
      <vt:lpstr>Poppins Medium</vt:lpstr>
      <vt:lpstr>Poppins SemiBold</vt:lpstr>
      <vt:lpstr>Roboto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Visualin</dc:creator>
  <cp:lastModifiedBy>Administrator</cp:lastModifiedBy>
  <cp:revision>65</cp:revision>
  <dcterms:created xsi:type="dcterms:W3CDTF">2019-12-16T03:22:04Z</dcterms:created>
  <dcterms:modified xsi:type="dcterms:W3CDTF">2020-07-10T06:34:48Z</dcterms:modified>
</cp:coreProperties>
</file>