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media/image35.jpg" ContentType="image/png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71" r:id="rId2"/>
    <p:sldId id="272" r:id="rId3"/>
    <p:sldId id="259" r:id="rId4"/>
    <p:sldId id="292" r:id="rId5"/>
    <p:sldId id="265" r:id="rId6"/>
    <p:sldId id="258" r:id="rId7"/>
    <p:sldId id="293" r:id="rId8"/>
    <p:sldId id="294" r:id="rId9"/>
    <p:sldId id="295" r:id="rId10"/>
    <p:sldId id="260" r:id="rId11"/>
    <p:sldId id="274" r:id="rId12"/>
    <p:sldId id="273" r:id="rId13"/>
    <p:sldId id="275" r:id="rId14"/>
    <p:sldId id="276" r:id="rId15"/>
    <p:sldId id="277" r:id="rId16"/>
    <p:sldId id="296" r:id="rId17"/>
    <p:sldId id="281" r:id="rId18"/>
    <p:sldId id="282" r:id="rId19"/>
    <p:sldId id="283" r:id="rId20"/>
    <p:sldId id="284" r:id="rId21"/>
    <p:sldId id="285" r:id="rId22"/>
    <p:sldId id="289" r:id="rId23"/>
    <p:sldId id="297" r:id="rId24"/>
    <p:sldId id="286" r:id="rId25"/>
    <p:sldId id="287" r:id="rId26"/>
    <p:sldId id="290" r:id="rId27"/>
    <p:sldId id="291" r:id="rId28"/>
    <p:sldId id="288" r:id="rId29"/>
  </p:sldIdLst>
  <p:sldSz cx="12195175" cy="6859588"/>
  <p:notesSz cx="6858000" cy="9144000"/>
  <p:embeddedFontLst>
    <p:embeddedFont>
      <p:font typeface="Helvetica" panose="020B0604020202020204" pitchFamily="34" charset="0"/>
      <p:regular r:id="rId31"/>
      <p:bold r:id="rId32"/>
      <p:italic r:id="rId33"/>
      <p:boldItalic r:id="rId34"/>
    </p:embeddedFont>
    <p:embeddedFont>
      <p:font typeface="微软雅黑 Light" panose="02010600030101010101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华文琥珀" panose="02010800040101010101" pitchFamily="2" charset="-122"/>
      <p:regular r:id="rId40"/>
    </p:embeddedFont>
    <p:embeddedFont>
      <p:font typeface="微软雅黑" panose="020B0503020204020204" pitchFamily="34" charset="-122"/>
      <p:regular r:id="rId41"/>
      <p:bold r:id="rId42"/>
    </p:embeddedFont>
  </p:embeddedFontLst>
  <p:custDataLst>
    <p:tags r:id="rId43"/>
  </p:custDataLst>
  <p:defaultTextStyle>
    <a:defPPr>
      <a:defRPr lang="zh-CN"/>
    </a:defPPr>
    <a:lvl1pPr marL="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2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444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166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888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610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FE0"/>
    <a:srgbClr val="A4A3A4"/>
    <a:srgbClr val="F3E4CD"/>
    <a:srgbClr val="89BFBA"/>
    <a:srgbClr val="4F81BD"/>
    <a:srgbClr val="93C8BE"/>
    <a:srgbClr val="E8993C"/>
    <a:srgbClr val="747A7B"/>
    <a:srgbClr val="D9E7E1"/>
    <a:srgbClr val="FB91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78"/>
      </p:cViewPr>
      <p:guideLst>
        <p:guide orient="horz" pos="2115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0542584"/>
        <c:axId val="380542976"/>
      </c:barChart>
      <c:catAx>
        <c:axId val="380542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0542976"/>
        <c:crosses val="autoZero"/>
        <c:auto val="1"/>
        <c:lblAlgn val="ctr"/>
        <c:lblOffset val="100"/>
        <c:noMultiLvlLbl val="0"/>
      </c:catAx>
      <c:valAx>
        <c:axId val="380542976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0542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0522760"/>
        <c:axId val="380523152"/>
      </c:barChart>
      <c:catAx>
        <c:axId val="380522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80523152"/>
        <c:crosses val="autoZero"/>
        <c:auto val="1"/>
        <c:lblAlgn val="ctr"/>
        <c:lblOffset val="100"/>
        <c:noMultiLvlLbl val="0"/>
      </c:catAx>
      <c:valAx>
        <c:axId val="38052315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0522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CB16E-4ABA-42C2-86C6-C68AF1FC59D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A7512-3A41-41A8-956D-9A9B819EC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77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17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56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99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20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62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429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3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70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69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713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26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39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473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8138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16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57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81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121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180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9688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936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5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53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2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19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411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86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A7512-3A41-41A8-956D-9A9B819ECA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0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919"/>
            <a:ext cx="10365899" cy="14703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7100"/>
            <a:ext cx="853662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9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8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702"/>
            <a:ext cx="2743914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702"/>
            <a:ext cx="8028490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7922"/>
            <a:ext cx="10365899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7386"/>
            <a:ext cx="10365899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72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4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91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8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61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83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80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777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572"/>
            <a:ext cx="5386202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572"/>
            <a:ext cx="5386202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469"/>
            <a:ext cx="5388320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722" indent="0">
              <a:buNone/>
              <a:defRPr sz="2700" b="1"/>
            </a:lvl2pPr>
            <a:lvl3pPr marL="1219444" indent="0">
              <a:buNone/>
              <a:defRPr sz="2400" b="1"/>
            </a:lvl3pPr>
            <a:lvl4pPr marL="1829166" indent="0">
              <a:buNone/>
              <a:defRPr sz="2100" b="1"/>
            </a:lvl4pPr>
            <a:lvl5pPr marL="2438888" indent="0">
              <a:buNone/>
              <a:defRPr sz="2100" b="1"/>
            </a:lvl5pPr>
            <a:lvl6pPr marL="3048610" indent="0">
              <a:buNone/>
              <a:defRPr sz="2100" b="1"/>
            </a:lvl6pPr>
            <a:lvl7pPr marL="3658332" indent="0">
              <a:buNone/>
              <a:defRPr sz="2100" b="1"/>
            </a:lvl7pPr>
            <a:lvl8pPr marL="4268053" indent="0">
              <a:buNone/>
              <a:defRPr sz="2100" b="1"/>
            </a:lvl8pPr>
            <a:lvl9pPr marL="487777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5378"/>
            <a:ext cx="5388320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1" y="1535469"/>
            <a:ext cx="5390437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722" indent="0">
              <a:buNone/>
              <a:defRPr sz="2700" b="1"/>
            </a:lvl2pPr>
            <a:lvl3pPr marL="1219444" indent="0">
              <a:buNone/>
              <a:defRPr sz="2400" b="1"/>
            </a:lvl3pPr>
            <a:lvl4pPr marL="1829166" indent="0">
              <a:buNone/>
              <a:defRPr sz="2100" b="1"/>
            </a:lvl4pPr>
            <a:lvl5pPr marL="2438888" indent="0">
              <a:buNone/>
              <a:defRPr sz="2100" b="1"/>
            </a:lvl5pPr>
            <a:lvl6pPr marL="3048610" indent="0">
              <a:buNone/>
              <a:defRPr sz="2100" b="1"/>
            </a:lvl6pPr>
            <a:lvl7pPr marL="3658332" indent="0">
              <a:buNone/>
              <a:defRPr sz="2100" b="1"/>
            </a:lvl7pPr>
            <a:lvl8pPr marL="4268053" indent="0">
              <a:buNone/>
              <a:defRPr sz="2100" b="1"/>
            </a:lvl8pPr>
            <a:lvl9pPr marL="487777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1" y="2175378"/>
            <a:ext cx="5390437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1" y="273112"/>
            <a:ext cx="4012129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114"/>
            <a:ext cx="6817442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61" y="1435434"/>
            <a:ext cx="4012129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722" indent="0">
              <a:buNone/>
              <a:defRPr sz="1600"/>
            </a:lvl2pPr>
            <a:lvl3pPr marL="1219444" indent="0">
              <a:buNone/>
              <a:defRPr sz="1300"/>
            </a:lvl3pPr>
            <a:lvl4pPr marL="1829166" indent="0">
              <a:buNone/>
              <a:defRPr sz="1200"/>
            </a:lvl4pPr>
            <a:lvl5pPr marL="2438888" indent="0">
              <a:buNone/>
              <a:defRPr sz="1200"/>
            </a:lvl5pPr>
            <a:lvl6pPr marL="3048610" indent="0">
              <a:buNone/>
              <a:defRPr sz="1200"/>
            </a:lvl6pPr>
            <a:lvl7pPr marL="3658332" indent="0">
              <a:buNone/>
              <a:defRPr sz="1200"/>
            </a:lvl7pPr>
            <a:lvl8pPr marL="4268053" indent="0">
              <a:buNone/>
              <a:defRPr sz="1200"/>
            </a:lvl8pPr>
            <a:lvl9pPr marL="487777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1712"/>
            <a:ext cx="7317105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916"/>
            <a:ext cx="7317105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722" indent="0">
              <a:buNone/>
              <a:defRPr sz="3700"/>
            </a:lvl2pPr>
            <a:lvl3pPr marL="1219444" indent="0">
              <a:buNone/>
              <a:defRPr sz="3200"/>
            </a:lvl3pPr>
            <a:lvl4pPr marL="1829166" indent="0">
              <a:buNone/>
              <a:defRPr sz="2700"/>
            </a:lvl4pPr>
            <a:lvl5pPr marL="2438888" indent="0">
              <a:buNone/>
              <a:defRPr sz="2700"/>
            </a:lvl5pPr>
            <a:lvl6pPr marL="3048610" indent="0">
              <a:buNone/>
              <a:defRPr sz="2700"/>
            </a:lvl6pPr>
            <a:lvl7pPr marL="3658332" indent="0">
              <a:buNone/>
              <a:defRPr sz="2700"/>
            </a:lvl7pPr>
            <a:lvl8pPr marL="4268053" indent="0">
              <a:buNone/>
              <a:defRPr sz="2700"/>
            </a:lvl8pPr>
            <a:lvl9pPr marL="4877775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8581"/>
            <a:ext cx="7317105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722" indent="0">
              <a:buNone/>
              <a:defRPr sz="1600"/>
            </a:lvl2pPr>
            <a:lvl3pPr marL="1219444" indent="0">
              <a:buNone/>
              <a:defRPr sz="1300"/>
            </a:lvl3pPr>
            <a:lvl4pPr marL="1829166" indent="0">
              <a:buNone/>
              <a:defRPr sz="1200"/>
            </a:lvl4pPr>
            <a:lvl5pPr marL="2438888" indent="0">
              <a:buNone/>
              <a:defRPr sz="1200"/>
            </a:lvl5pPr>
            <a:lvl6pPr marL="3048610" indent="0">
              <a:buNone/>
              <a:defRPr sz="1200"/>
            </a:lvl6pPr>
            <a:lvl7pPr marL="3658332" indent="0">
              <a:buNone/>
              <a:defRPr sz="1200"/>
            </a:lvl7pPr>
            <a:lvl8pPr marL="4268053" indent="0">
              <a:buNone/>
              <a:defRPr sz="1200"/>
            </a:lvl8pPr>
            <a:lvl9pPr marL="487777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4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701"/>
            <a:ext cx="10975658" cy="1143265"/>
          </a:xfrm>
          <a:prstGeom prst="rect">
            <a:avLst/>
          </a:prstGeom>
        </p:spPr>
        <p:txBody>
          <a:bodyPr vert="horz" lIns="121944" tIns="60972" rIns="121944" bIns="6097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572"/>
            <a:ext cx="10975658" cy="4527011"/>
          </a:xfrm>
          <a:prstGeom prst="rect">
            <a:avLst/>
          </a:prstGeom>
        </p:spPr>
        <p:txBody>
          <a:bodyPr vert="horz" lIns="121944" tIns="60972" rIns="121944" bIns="6097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7822"/>
            <a:ext cx="2845541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7822"/>
            <a:ext cx="3861805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7822"/>
            <a:ext cx="2845541" cy="365210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1219444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91" indent="-457291" algn="l" defTabSz="1219444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798" indent="-381076" algn="l" defTabSz="1219444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305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027" indent="-304861" algn="l" defTabSz="1219444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749" indent="-304861" algn="l" defTabSz="1219444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471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192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914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2636" indent="-304861" algn="l" defTabSz="121944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g"/><Relationship Id="rId4" Type="http://schemas.openxmlformats.org/officeDocument/2006/relationships/image" Target="../media/image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microsoft.com/office/2007/relationships/hdphoto" Target="../media/hdphoto1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827020" cy="7174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70000" y="0"/>
            <a:ext cx="827020" cy="71742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540000" y="0"/>
            <a:ext cx="827020" cy="717420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10000" y="0"/>
            <a:ext cx="827020" cy="71742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80000" y="0"/>
            <a:ext cx="827020" cy="7174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350000" y="0"/>
            <a:ext cx="827020" cy="7174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20000" y="0"/>
            <a:ext cx="827020" cy="71742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890000" y="0"/>
            <a:ext cx="827020" cy="717420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160000" y="0"/>
            <a:ext cx="827020" cy="71742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0000" y="0"/>
            <a:ext cx="827020" cy="71742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33450"/>
            <a:ext cx="12257020" cy="6840759"/>
          </a:xfrm>
          <a:prstGeom prst="rect">
            <a:avLst/>
          </a:prstGeom>
          <a:solidFill>
            <a:srgbClr val="F1EFE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" b="39775"/>
          <a:stretch/>
        </p:blipFill>
        <p:spPr>
          <a:xfrm>
            <a:off x="5043" y="3742800"/>
            <a:ext cx="12190132" cy="34314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23" y="1183010"/>
            <a:ext cx="4857750" cy="4191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矩形 5"/>
          <p:cNvSpPr/>
          <p:nvPr/>
        </p:nvSpPr>
        <p:spPr>
          <a:xfrm>
            <a:off x="3881946" y="3285778"/>
            <a:ext cx="4536504" cy="19442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351436" y="4235530"/>
            <a:ext cx="3477039" cy="0"/>
          </a:xfrm>
          <a:prstGeom prst="line">
            <a:avLst/>
          </a:prstGeom>
          <a:ln>
            <a:solidFill>
              <a:srgbClr val="2A13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498553" y="3742801"/>
            <a:ext cx="32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文艺卡通主题模板</a:t>
            </a:r>
            <a:endParaRPr lang="zh-CN" altLang="en-US" sz="2400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3866" y="3278510"/>
            <a:ext cx="5976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8D6C6D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POWER YOUR POINT </a:t>
            </a:r>
            <a:endParaRPr lang="zh-CN" altLang="en-US" sz="3200" dirty="0">
              <a:solidFill>
                <a:srgbClr val="8D6C6D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17201" y="4377344"/>
            <a:ext cx="59767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：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小沐沐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汇报时间：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月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/>
        </p:blipFill>
        <p:spPr>
          <a:xfrm>
            <a:off x="11612551" y="2929152"/>
            <a:ext cx="749732" cy="8621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/>
        </p:blipFill>
        <p:spPr>
          <a:xfrm flipH="1">
            <a:off x="5043" y="2906757"/>
            <a:ext cx="749732" cy="8621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/>
        </p:blipFill>
        <p:spPr>
          <a:xfrm>
            <a:off x="827020" y="2921978"/>
            <a:ext cx="934973" cy="86219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/>
        </p:blipFill>
        <p:spPr>
          <a:xfrm flipH="1">
            <a:off x="10707230" y="2941762"/>
            <a:ext cx="934973" cy="8621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/>
        </p:blipFill>
        <p:spPr>
          <a:xfrm flipH="1">
            <a:off x="1990267" y="2950114"/>
            <a:ext cx="934973" cy="86219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/>
        </p:blipFill>
        <p:spPr>
          <a:xfrm>
            <a:off x="9493412" y="2983678"/>
            <a:ext cx="934973" cy="86219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30965" r="60678" b="38206"/>
          <a:stretch/>
        </p:blipFill>
        <p:spPr>
          <a:xfrm>
            <a:off x="2775701" y="2943920"/>
            <a:ext cx="934973" cy="86219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30965" r="60678" b="38206"/>
          <a:stretch/>
        </p:blipFill>
        <p:spPr>
          <a:xfrm flipH="1">
            <a:off x="8586043" y="3003282"/>
            <a:ext cx="934973" cy="862192"/>
          </a:xfrm>
          <a:prstGeom prst="rect">
            <a:avLst/>
          </a:prstGeom>
        </p:spPr>
      </p:pic>
      <p:pic>
        <p:nvPicPr>
          <p:cNvPr id="8" name="Lullatone-Outside Sandwich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7391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2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7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8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9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0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4" grpId="0" animBg="1"/>
          <p:bldP spid="6" grpId="0" animBg="1"/>
          <p:bldP spid="9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7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8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9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10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0" fill="hold">
                          <p:stCondLst>
                            <p:cond delay="indefinite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4" grpId="0" animBg="1"/>
          <p:bldP spid="6" grpId="0" animBg="1"/>
          <p:bldP spid="9" grpId="0"/>
          <p:bldP spid="10" grpId="0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3114" y="1413570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68"/>
          <a:stretch/>
        </p:blipFill>
        <p:spPr>
          <a:xfrm>
            <a:off x="264939" y="837506"/>
            <a:ext cx="5372100" cy="47022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2" t="14696" r="18217" b="58011"/>
          <a:stretch/>
        </p:blipFill>
        <p:spPr>
          <a:xfrm>
            <a:off x="5161483" y="1007318"/>
            <a:ext cx="2975645" cy="234444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845627" y="1236690"/>
            <a:ext cx="4356200" cy="867999"/>
            <a:chOff x="7845627" y="1236690"/>
            <a:chExt cx="4356200" cy="867999"/>
          </a:xfrm>
        </p:grpSpPr>
        <p:sp>
          <p:nvSpPr>
            <p:cNvPr id="27" name="文本框 26"/>
            <p:cNvSpPr txBox="1"/>
            <p:nvPr/>
          </p:nvSpPr>
          <p:spPr>
            <a:xfrm>
              <a:off x="7845627" y="123669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845627" y="164302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838786" y="2124842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4" t="19547" r="48552" b="57751"/>
          <a:stretch/>
        </p:blipFill>
        <p:spPr>
          <a:xfrm>
            <a:off x="5757055" y="3471959"/>
            <a:ext cx="2475139" cy="195010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795786" y="3715218"/>
            <a:ext cx="4356200" cy="867999"/>
            <a:chOff x="7795786" y="3715218"/>
            <a:chExt cx="4356200" cy="867999"/>
          </a:xfrm>
        </p:grpSpPr>
        <p:sp>
          <p:nvSpPr>
            <p:cNvPr id="31" name="文本框 30"/>
            <p:cNvSpPr txBox="1"/>
            <p:nvPr/>
          </p:nvSpPr>
          <p:spPr>
            <a:xfrm>
              <a:off x="7795786" y="371521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95786" y="4121552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788945" y="4603370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79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86995" y="1923775"/>
            <a:ext cx="9363120" cy="2389483"/>
            <a:chOff x="1486995" y="1923775"/>
            <a:chExt cx="9363120" cy="238948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/>
          </p:blipFill>
          <p:spPr>
            <a:xfrm>
              <a:off x="1486995" y="1936994"/>
              <a:ext cx="2306336" cy="2376264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/>
          </p:blipFill>
          <p:spPr>
            <a:xfrm>
              <a:off x="4993529" y="1923775"/>
              <a:ext cx="2306336" cy="2376264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7" b="14360"/>
            <a:stretch/>
          </p:blipFill>
          <p:spPr>
            <a:xfrm>
              <a:off x="8543779" y="1936994"/>
              <a:ext cx="2306336" cy="2376264"/>
            </a:xfrm>
            <a:prstGeom prst="rect">
              <a:avLst/>
            </a:prstGeom>
          </p:spPr>
        </p:pic>
      </p:grpSp>
      <p:sp>
        <p:nvSpPr>
          <p:cNvPr id="35" name="矩形 34"/>
          <p:cNvSpPr/>
          <p:nvPr/>
        </p:nvSpPr>
        <p:spPr>
          <a:xfrm>
            <a:off x="1417692" y="4502691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8145" y="4489472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605499" y="4489472"/>
            <a:ext cx="22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747A7B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19488" y="40048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TITLE </a:t>
            </a: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19488" y="80682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931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268928" y="1776405"/>
            <a:ext cx="3033485" cy="3496868"/>
          </a:xfrm>
          <a:prstGeom prst="rect">
            <a:avLst/>
          </a:prstGeom>
          <a:noFill/>
          <a:ln>
            <a:solidFill>
              <a:srgbClr val="93C8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350000" y="304106"/>
            <a:ext cx="4932163" cy="6265569"/>
          </a:xfrm>
          <a:prstGeom prst="line">
            <a:avLst/>
          </a:prstGeom>
          <a:ln w="12700">
            <a:solidFill>
              <a:srgbClr val="93C8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6937967" y="2076618"/>
            <a:ext cx="6109087" cy="3496868"/>
            <a:chOff x="6937967" y="2076618"/>
            <a:chExt cx="6109087" cy="3496868"/>
          </a:xfrm>
        </p:grpSpPr>
        <p:sp>
          <p:nvSpPr>
            <p:cNvPr id="35" name="矩形 34"/>
            <p:cNvSpPr/>
            <p:nvPr/>
          </p:nvSpPr>
          <p:spPr>
            <a:xfrm>
              <a:off x="6965569" y="2076618"/>
              <a:ext cx="3033485" cy="3496868"/>
            </a:xfrm>
            <a:prstGeom prst="rect">
              <a:avLst/>
            </a:prstGeom>
            <a:solidFill>
              <a:srgbClr val="93C8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51054" y="2122493"/>
              <a:ext cx="6096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YOU TITLE HERE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937967" y="2624723"/>
              <a:ext cx="3061087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。</a:t>
              </a:r>
              <a:endParaRPr lang="en-US" altLang="zh-CN" sz="16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点击输入简要文字内容，文字内容需概括精炼，不用多余的文字修饰，言简意赅的说明该项内容。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-1083581" y="1346399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" y="1458686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-527149" y="4242244"/>
            <a:ext cx="4356200" cy="1534483"/>
            <a:chOff x="-527149" y="4242244"/>
            <a:chExt cx="4356200" cy="1534483"/>
          </a:xfrm>
        </p:grpSpPr>
        <p:sp>
          <p:nvSpPr>
            <p:cNvPr id="23" name="文本框 22"/>
            <p:cNvSpPr txBox="1"/>
            <p:nvPr/>
          </p:nvSpPr>
          <p:spPr>
            <a:xfrm>
              <a:off x="-527149" y="424224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-527149" y="464857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-115138" y="5130396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527149" y="1053530"/>
            <a:ext cx="4356200" cy="1534483"/>
            <a:chOff x="-527149" y="1053530"/>
            <a:chExt cx="4356200" cy="1534483"/>
          </a:xfrm>
        </p:grpSpPr>
        <p:sp>
          <p:nvSpPr>
            <p:cNvPr id="28" name="文本框 27"/>
            <p:cNvSpPr txBox="1"/>
            <p:nvPr/>
          </p:nvSpPr>
          <p:spPr>
            <a:xfrm>
              <a:off x="-527149" y="105353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-527149" y="145986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115138" y="1941682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3649713" y="982713"/>
            <a:ext cx="4895750" cy="4895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315" y="621482"/>
            <a:ext cx="4724028" cy="59050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250986" y="1053530"/>
            <a:ext cx="4363041" cy="1534483"/>
            <a:chOff x="8250986" y="1053530"/>
            <a:chExt cx="4363041" cy="1534483"/>
          </a:xfrm>
        </p:grpSpPr>
        <p:sp>
          <p:nvSpPr>
            <p:cNvPr id="21" name="矩形 20"/>
            <p:cNvSpPr/>
            <p:nvPr/>
          </p:nvSpPr>
          <p:spPr>
            <a:xfrm>
              <a:off x="8250986" y="1941682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57827" y="105353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257827" y="145986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44145" y="4242244"/>
            <a:ext cx="4363041" cy="1534483"/>
            <a:chOff x="8244145" y="4242244"/>
            <a:chExt cx="4363041" cy="1534483"/>
          </a:xfrm>
        </p:grpSpPr>
        <p:sp>
          <p:nvSpPr>
            <p:cNvPr id="22" name="矩形 21"/>
            <p:cNvSpPr/>
            <p:nvPr/>
          </p:nvSpPr>
          <p:spPr>
            <a:xfrm>
              <a:off x="8244145" y="5130396"/>
              <a:ext cx="3944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50986" y="424224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50986" y="464857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829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670154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1515828726"/>
              </p:ext>
            </p:extLst>
          </p:nvPr>
        </p:nvGraphicFramePr>
        <p:xfrm>
          <a:off x="4877769" y="236214"/>
          <a:ext cx="7322508" cy="4881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361900" y="981522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TITLE </a:t>
            </a: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1360" y="2080801"/>
            <a:ext cx="42707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1900" y="138785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右键编辑数据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049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P spid="38" grpId="0"/>
      <p:bldP spid="39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393731" y="1913366"/>
            <a:ext cx="42707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94271" y="814087"/>
            <a:ext cx="4356200" cy="867999"/>
            <a:chOff x="7394271" y="814087"/>
            <a:chExt cx="4356200" cy="867999"/>
          </a:xfrm>
        </p:grpSpPr>
        <p:sp>
          <p:nvSpPr>
            <p:cNvPr id="35" name="文本框 34"/>
            <p:cNvSpPr txBox="1"/>
            <p:nvPr/>
          </p:nvSpPr>
          <p:spPr>
            <a:xfrm>
              <a:off x="7394271" y="8140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394271" y="12204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43" y="0"/>
            <a:ext cx="4440772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233491" y="5590034"/>
            <a:ext cx="7023529" cy="64807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点击输入简要文字内容，文字内容需概括</a:t>
            </a:r>
            <a:r>
              <a:rPr lang="zh-CN" altLang="en-US" sz="1800" dirty="0" smtClean="0">
                <a:solidFill>
                  <a:schemeClr val="bg1"/>
                </a:solidFill>
                <a:cs typeface="+mn-ea"/>
                <a:sym typeface="+mn-lt"/>
              </a:rPr>
              <a:t>精炼。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288561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6" grpId="0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12" y="767755"/>
            <a:ext cx="7550386" cy="4140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13611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</a:t>
            </a:r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</a:t>
            </a:r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部分</a:t>
            </a:r>
            <a:endParaRPr lang="zh-CN" altLang="en-US" sz="4800" spc="600" dirty="0">
              <a:solidFill>
                <a:schemeClr val="accent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1723" y="214703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THREE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52545" y="2837938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775823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10" y="-591857"/>
            <a:ext cx="4860311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34155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48 0.094223 L 0 0 E" pathEditMode="relative" ptsTypes="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63940" y="765498"/>
            <a:ext cx="4356200" cy="867999"/>
            <a:chOff x="863940" y="765498"/>
            <a:chExt cx="4356200" cy="867999"/>
          </a:xfrm>
        </p:grpSpPr>
        <p:sp>
          <p:nvSpPr>
            <p:cNvPr id="20" name="文本框 19"/>
            <p:cNvSpPr txBox="1"/>
            <p:nvPr/>
          </p:nvSpPr>
          <p:spPr>
            <a:xfrm>
              <a:off x="863940" y="76549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940" y="1171832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直角三角形 17"/>
          <p:cNvSpPr/>
          <p:nvPr/>
        </p:nvSpPr>
        <p:spPr>
          <a:xfrm>
            <a:off x="0" y="4149874"/>
            <a:ext cx="6205297" cy="2565698"/>
          </a:xfrm>
          <a:prstGeom prst="rtTriangl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3400" y="1864777"/>
            <a:ext cx="3922575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747A7B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06" b="33204"/>
          <a:stretch/>
        </p:blipFill>
        <p:spPr>
          <a:xfrm>
            <a:off x="7321723" y="306044"/>
            <a:ext cx="4284778" cy="640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7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3EC"/>
              </a:clrFrom>
              <a:clrTo>
                <a:srgbClr val="F6F3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920" y="500856"/>
            <a:ext cx="5372100" cy="585787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36947" y="1053530"/>
            <a:ext cx="6242942" cy="1612440"/>
            <a:chOff x="336947" y="1053530"/>
            <a:chExt cx="6242942" cy="16124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51" r="34880" b="77132"/>
            <a:stretch/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2900" y="2937203"/>
            <a:ext cx="6242942" cy="1612440"/>
            <a:chOff x="336947" y="1053530"/>
            <a:chExt cx="6242942" cy="161244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16" t="24861" r="48815" b="52271"/>
            <a:stretch/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42900" y="4820307"/>
            <a:ext cx="6242942" cy="1612440"/>
            <a:chOff x="336947" y="1053530"/>
            <a:chExt cx="6242942" cy="161244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95" t="44780" r="7236" b="32352"/>
            <a:stretch/>
          </p:blipFill>
          <p:spPr>
            <a:xfrm>
              <a:off x="336947" y="1053530"/>
              <a:ext cx="1656184" cy="133523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059529" y="2019639"/>
              <a:ext cx="4520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点击输入简要文字内容，文字内容需概括精炼，不用多余的文字修饰。</a:t>
              </a:r>
              <a:endPara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4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547378"/>
            <a:ext cx="4762500" cy="581025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069068" y="-1045129"/>
            <a:ext cx="8805383" cy="8805383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073260" y="2008793"/>
            <a:ext cx="39225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073800" y="909514"/>
            <a:ext cx="4356200" cy="867999"/>
            <a:chOff x="7073800" y="909514"/>
            <a:chExt cx="4356200" cy="867999"/>
          </a:xfrm>
        </p:grpSpPr>
        <p:sp>
          <p:nvSpPr>
            <p:cNvPr id="35" name="文本框 34"/>
            <p:cNvSpPr txBox="1"/>
            <p:nvPr/>
          </p:nvSpPr>
          <p:spPr>
            <a:xfrm>
              <a:off x="7073800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bg1"/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073800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07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80000" y="483831"/>
            <a:ext cx="827020" cy="63757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350000" y="483831"/>
            <a:ext cx="827020" cy="6375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874834" y="47001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第一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章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77236" y="5501132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第二章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07810" y="47001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三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章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07810" y="5500208"/>
            <a:ext cx="24423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第四章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8634583" y="1494701"/>
            <a:ext cx="1767145" cy="910223"/>
          </a:xfrm>
          <a:custGeom>
            <a:avLst/>
            <a:gdLst>
              <a:gd name="connsiteX0" fmla="*/ 1060195 w 1767145"/>
              <a:gd name="connsiteY0" fmla="*/ 0 h 910223"/>
              <a:gd name="connsiteX1" fmla="*/ 1455411 w 1767145"/>
              <a:gd name="connsiteY1" fmla="*/ 213295 h 910223"/>
              <a:gd name="connsiteX2" fmla="*/ 1460178 w 1767145"/>
              <a:gd name="connsiteY2" fmla="*/ 244607 h 910223"/>
              <a:gd name="connsiteX3" fmla="*/ 1520759 w 1767145"/>
              <a:gd name="connsiteY3" fmla="*/ 257059 h 910223"/>
              <a:gd name="connsiteX4" fmla="*/ 1767145 w 1767145"/>
              <a:gd name="connsiteY4" fmla="*/ 503199 h 910223"/>
              <a:gd name="connsiteX5" fmla="*/ 1363733 w 1767145"/>
              <a:gd name="connsiteY5" fmla="*/ 770331 h 910223"/>
              <a:gd name="connsiteX6" fmla="*/ 1138182 w 1767145"/>
              <a:gd name="connsiteY6" fmla="*/ 724709 h 910223"/>
              <a:gd name="connsiteX7" fmla="*/ 1126846 w 1767145"/>
              <a:gd name="connsiteY7" fmla="*/ 718516 h 910223"/>
              <a:gd name="connsiteX8" fmla="*/ 1113460 w 1767145"/>
              <a:gd name="connsiteY8" fmla="*/ 747071 h 910223"/>
              <a:gd name="connsiteX9" fmla="*/ 741750 w 1767145"/>
              <a:gd name="connsiteY9" fmla="*/ 910223 h 910223"/>
              <a:gd name="connsiteX10" fmla="*/ 346534 w 1767145"/>
              <a:gd name="connsiteY10" fmla="*/ 696928 h 910223"/>
              <a:gd name="connsiteX11" fmla="*/ 338652 w 1767145"/>
              <a:gd name="connsiteY11" fmla="*/ 645156 h 910223"/>
              <a:gd name="connsiteX12" fmla="*/ 299984 w 1767145"/>
              <a:gd name="connsiteY12" fmla="*/ 607178 h 910223"/>
              <a:gd name="connsiteX13" fmla="*/ 285381 w 1767145"/>
              <a:gd name="connsiteY13" fmla="*/ 576027 h 910223"/>
              <a:gd name="connsiteX14" fmla="*/ 255492 w 1767145"/>
              <a:gd name="connsiteY14" fmla="*/ 570149 h 910223"/>
              <a:gd name="connsiteX15" fmla="*/ 0 w 1767145"/>
              <a:gd name="connsiteY15" fmla="*/ 321546 h 910223"/>
              <a:gd name="connsiteX16" fmla="*/ 403412 w 1767145"/>
              <a:gd name="connsiteY16" fmla="*/ 54414 h 910223"/>
              <a:gd name="connsiteX17" fmla="*/ 688667 w 1767145"/>
              <a:gd name="connsiteY17" fmla="*/ 132655 h 910223"/>
              <a:gd name="connsiteX18" fmla="*/ 704102 w 1767145"/>
              <a:gd name="connsiteY18" fmla="*/ 147814 h 910223"/>
              <a:gd name="connsiteX19" fmla="*/ 774940 w 1767145"/>
              <a:gd name="connsiteY19" fmla="*/ 78241 h 910223"/>
              <a:gd name="connsiteX20" fmla="*/ 1060195 w 1767145"/>
              <a:gd name="connsiteY20" fmla="*/ 0 h 91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67145" h="910223">
                <a:moveTo>
                  <a:pt x="1060195" y="0"/>
                </a:moveTo>
                <a:cubicBezTo>
                  <a:pt x="1255143" y="0"/>
                  <a:pt x="1417794" y="91568"/>
                  <a:pt x="1455411" y="213295"/>
                </a:cubicBezTo>
                <a:lnTo>
                  <a:pt x="1460178" y="244607"/>
                </a:lnTo>
                <a:lnTo>
                  <a:pt x="1520759" y="257059"/>
                </a:lnTo>
                <a:cubicBezTo>
                  <a:pt x="1665550" y="297612"/>
                  <a:pt x="1767145" y="392549"/>
                  <a:pt x="1767145" y="503199"/>
                </a:cubicBezTo>
                <a:cubicBezTo>
                  <a:pt x="1767145" y="650732"/>
                  <a:pt x="1586531" y="770331"/>
                  <a:pt x="1363733" y="770331"/>
                </a:cubicBezTo>
                <a:cubicBezTo>
                  <a:pt x="1280184" y="770331"/>
                  <a:pt x="1202567" y="753513"/>
                  <a:pt x="1138182" y="724709"/>
                </a:cubicBezTo>
                <a:lnTo>
                  <a:pt x="1126846" y="718516"/>
                </a:lnTo>
                <a:lnTo>
                  <a:pt x="1113460" y="747071"/>
                </a:lnTo>
                <a:cubicBezTo>
                  <a:pt x="1052219" y="842949"/>
                  <a:pt x="908849" y="910223"/>
                  <a:pt x="741750" y="910223"/>
                </a:cubicBezTo>
                <a:cubicBezTo>
                  <a:pt x="546802" y="910223"/>
                  <a:pt x="384151" y="818655"/>
                  <a:pt x="346534" y="696928"/>
                </a:cubicBezTo>
                <a:lnTo>
                  <a:pt x="338652" y="645156"/>
                </a:lnTo>
                <a:lnTo>
                  <a:pt x="299984" y="607178"/>
                </a:lnTo>
                <a:lnTo>
                  <a:pt x="285381" y="576027"/>
                </a:lnTo>
                <a:lnTo>
                  <a:pt x="255492" y="570149"/>
                </a:lnTo>
                <a:cubicBezTo>
                  <a:pt x="105873" y="531082"/>
                  <a:pt x="0" y="434501"/>
                  <a:pt x="0" y="321546"/>
                </a:cubicBezTo>
                <a:cubicBezTo>
                  <a:pt x="0" y="174013"/>
                  <a:pt x="180614" y="54414"/>
                  <a:pt x="403412" y="54414"/>
                </a:cubicBezTo>
                <a:cubicBezTo>
                  <a:pt x="514811" y="54414"/>
                  <a:pt x="615664" y="84314"/>
                  <a:pt x="688667" y="132655"/>
                </a:cubicBezTo>
                <a:lnTo>
                  <a:pt x="704102" y="147814"/>
                </a:lnTo>
                <a:lnTo>
                  <a:pt x="774940" y="78241"/>
                </a:lnTo>
                <a:cubicBezTo>
                  <a:pt x="847943" y="29900"/>
                  <a:pt x="948796" y="0"/>
                  <a:pt x="1060195" y="0"/>
                </a:cubicBezTo>
                <a:close/>
              </a:path>
            </a:pathLst>
          </a:custGeom>
          <a:solidFill>
            <a:srgbClr val="F0DF7D"/>
          </a:solidFill>
          <a:ln w="254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2453585" y="1879292"/>
            <a:ext cx="1126225" cy="562194"/>
          </a:xfrm>
          <a:custGeom>
            <a:avLst/>
            <a:gdLst>
              <a:gd name="connsiteX0" fmla="*/ 791913 w 1791140"/>
              <a:gd name="connsiteY0" fmla="*/ 0 h 894110"/>
              <a:gd name="connsiteX1" fmla="*/ 1187129 w 1791140"/>
              <a:gd name="connsiteY1" fmla="*/ 213295 h 894110"/>
              <a:gd name="connsiteX2" fmla="*/ 1191896 w 1791140"/>
              <a:gd name="connsiteY2" fmla="*/ 244607 h 894110"/>
              <a:gd name="connsiteX3" fmla="*/ 1252477 w 1791140"/>
              <a:gd name="connsiteY3" fmla="*/ 257059 h 894110"/>
              <a:gd name="connsiteX4" fmla="*/ 1352059 w 1791140"/>
              <a:gd name="connsiteY4" fmla="*/ 297067 h 894110"/>
              <a:gd name="connsiteX5" fmla="*/ 1387847 w 1791140"/>
              <a:gd name="connsiteY5" fmla="*/ 323148 h 894110"/>
              <a:gd name="connsiteX6" fmla="*/ 1469030 w 1791140"/>
              <a:gd name="connsiteY6" fmla="*/ 328567 h 894110"/>
              <a:gd name="connsiteX7" fmla="*/ 1791140 w 1791140"/>
              <a:gd name="connsiteY7" fmla="*/ 590272 h 894110"/>
              <a:gd name="connsiteX8" fmla="*/ 1387728 w 1791140"/>
              <a:gd name="connsiteY8" fmla="*/ 857404 h 894110"/>
              <a:gd name="connsiteX9" fmla="*/ 1102473 w 1791140"/>
              <a:gd name="connsiteY9" fmla="*/ 779163 h 894110"/>
              <a:gd name="connsiteX10" fmla="*/ 1091107 w 1791140"/>
              <a:gd name="connsiteY10" fmla="*/ 770041 h 894110"/>
              <a:gd name="connsiteX11" fmla="*/ 1014150 w 1791140"/>
              <a:gd name="connsiteY11" fmla="*/ 764904 h 894110"/>
              <a:gd name="connsiteX12" fmla="*/ 993206 w 1791140"/>
              <a:gd name="connsiteY12" fmla="*/ 760599 h 894110"/>
              <a:gd name="connsiteX13" fmla="*/ 980308 w 1791140"/>
              <a:gd name="connsiteY13" fmla="*/ 776334 h 894110"/>
              <a:gd name="connsiteX14" fmla="*/ 645792 w 1791140"/>
              <a:gd name="connsiteY14" fmla="*/ 894110 h 894110"/>
              <a:gd name="connsiteX15" fmla="*/ 360537 w 1791140"/>
              <a:gd name="connsiteY15" fmla="*/ 815869 h 894110"/>
              <a:gd name="connsiteX16" fmla="*/ 305080 w 1791140"/>
              <a:gd name="connsiteY16" fmla="*/ 761402 h 894110"/>
              <a:gd name="connsiteX17" fmla="*/ 246386 w 1791140"/>
              <a:gd name="connsiteY17" fmla="*/ 749338 h 894110"/>
              <a:gd name="connsiteX18" fmla="*/ 0 w 1791140"/>
              <a:gd name="connsiteY18" fmla="*/ 503198 h 894110"/>
              <a:gd name="connsiteX19" fmla="*/ 322111 w 1791140"/>
              <a:gd name="connsiteY19" fmla="*/ 241493 h 894110"/>
              <a:gd name="connsiteX20" fmla="*/ 393126 w 1791140"/>
              <a:gd name="connsiteY20" fmla="*/ 236753 h 894110"/>
              <a:gd name="connsiteX21" fmla="*/ 396697 w 1791140"/>
              <a:gd name="connsiteY21" fmla="*/ 213295 h 894110"/>
              <a:gd name="connsiteX22" fmla="*/ 791913 w 1791140"/>
              <a:gd name="connsiteY22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86861" y="0"/>
                  <a:pt x="1149512" y="91568"/>
                  <a:pt x="1187129" y="213295"/>
                </a:cubicBezTo>
                <a:lnTo>
                  <a:pt x="1191896" y="244607"/>
                </a:lnTo>
                <a:lnTo>
                  <a:pt x="1252477" y="257059"/>
                </a:lnTo>
                <a:cubicBezTo>
                  <a:pt x="1288675" y="267198"/>
                  <a:pt x="1322173" y="280735"/>
                  <a:pt x="1352059" y="297067"/>
                </a:cubicBezTo>
                <a:lnTo>
                  <a:pt x="1387847" y="323148"/>
                </a:lnTo>
                <a:lnTo>
                  <a:pt x="1469030" y="328567"/>
                </a:lnTo>
                <a:cubicBezTo>
                  <a:pt x="1652858" y="353476"/>
                  <a:pt x="1791140" y="461181"/>
                  <a:pt x="1791140" y="590272"/>
                </a:cubicBezTo>
                <a:cubicBezTo>
                  <a:pt x="1791140" y="737805"/>
                  <a:pt x="1610526" y="857404"/>
                  <a:pt x="1387728" y="857404"/>
                </a:cubicBezTo>
                <a:cubicBezTo>
                  <a:pt x="1276329" y="857404"/>
                  <a:pt x="1175476" y="827504"/>
                  <a:pt x="1102473" y="779163"/>
                </a:cubicBezTo>
                <a:lnTo>
                  <a:pt x="1091107" y="770041"/>
                </a:lnTo>
                <a:lnTo>
                  <a:pt x="1014150" y="764904"/>
                </a:lnTo>
                <a:lnTo>
                  <a:pt x="993206" y="760599"/>
                </a:lnTo>
                <a:lnTo>
                  <a:pt x="980308" y="776334"/>
                </a:lnTo>
                <a:cubicBezTo>
                  <a:pt x="907812" y="847392"/>
                  <a:pt x="78504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2" y="266402"/>
                  <a:pt x="322111" y="241493"/>
                </a:cubicBezTo>
                <a:lnTo>
                  <a:pt x="393126" y="236753"/>
                </a:lnTo>
                <a:lnTo>
                  <a:pt x="396697" y="213295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509099" y="483831"/>
            <a:ext cx="1789987" cy="893534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solidFill>
            <a:srgbClr val="F47974"/>
          </a:solidFill>
          <a:ln w="254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0507633" y="848613"/>
            <a:ext cx="1640989" cy="819157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32166" y="2779002"/>
            <a:ext cx="1767145" cy="910223"/>
          </a:xfrm>
          <a:custGeom>
            <a:avLst/>
            <a:gdLst>
              <a:gd name="connsiteX0" fmla="*/ 1060195 w 1767145"/>
              <a:gd name="connsiteY0" fmla="*/ 0 h 910223"/>
              <a:gd name="connsiteX1" fmla="*/ 1455411 w 1767145"/>
              <a:gd name="connsiteY1" fmla="*/ 213295 h 910223"/>
              <a:gd name="connsiteX2" fmla="*/ 1460178 w 1767145"/>
              <a:gd name="connsiteY2" fmla="*/ 244607 h 910223"/>
              <a:gd name="connsiteX3" fmla="*/ 1520759 w 1767145"/>
              <a:gd name="connsiteY3" fmla="*/ 257059 h 910223"/>
              <a:gd name="connsiteX4" fmla="*/ 1767145 w 1767145"/>
              <a:gd name="connsiteY4" fmla="*/ 503199 h 910223"/>
              <a:gd name="connsiteX5" fmla="*/ 1363733 w 1767145"/>
              <a:gd name="connsiteY5" fmla="*/ 770331 h 910223"/>
              <a:gd name="connsiteX6" fmla="*/ 1138182 w 1767145"/>
              <a:gd name="connsiteY6" fmla="*/ 724709 h 910223"/>
              <a:gd name="connsiteX7" fmla="*/ 1126846 w 1767145"/>
              <a:gd name="connsiteY7" fmla="*/ 718516 h 910223"/>
              <a:gd name="connsiteX8" fmla="*/ 1113460 w 1767145"/>
              <a:gd name="connsiteY8" fmla="*/ 747071 h 910223"/>
              <a:gd name="connsiteX9" fmla="*/ 741750 w 1767145"/>
              <a:gd name="connsiteY9" fmla="*/ 910223 h 910223"/>
              <a:gd name="connsiteX10" fmla="*/ 346534 w 1767145"/>
              <a:gd name="connsiteY10" fmla="*/ 696928 h 910223"/>
              <a:gd name="connsiteX11" fmla="*/ 338652 w 1767145"/>
              <a:gd name="connsiteY11" fmla="*/ 645156 h 910223"/>
              <a:gd name="connsiteX12" fmla="*/ 299984 w 1767145"/>
              <a:gd name="connsiteY12" fmla="*/ 607178 h 910223"/>
              <a:gd name="connsiteX13" fmla="*/ 285381 w 1767145"/>
              <a:gd name="connsiteY13" fmla="*/ 576028 h 910223"/>
              <a:gd name="connsiteX14" fmla="*/ 255491 w 1767145"/>
              <a:gd name="connsiteY14" fmla="*/ 570149 h 910223"/>
              <a:gd name="connsiteX15" fmla="*/ 0 w 1767145"/>
              <a:gd name="connsiteY15" fmla="*/ 321546 h 910223"/>
              <a:gd name="connsiteX16" fmla="*/ 403412 w 1767145"/>
              <a:gd name="connsiteY16" fmla="*/ 54414 h 910223"/>
              <a:gd name="connsiteX17" fmla="*/ 688667 w 1767145"/>
              <a:gd name="connsiteY17" fmla="*/ 132655 h 910223"/>
              <a:gd name="connsiteX18" fmla="*/ 704102 w 1767145"/>
              <a:gd name="connsiteY18" fmla="*/ 147814 h 910223"/>
              <a:gd name="connsiteX19" fmla="*/ 774940 w 1767145"/>
              <a:gd name="connsiteY19" fmla="*/ 78241 h 910223"/>
              <a:gd name="connsiteX20" fmla="*/ 1060195 w 1767145"/>
              <a:gd name="connsiteY20" fmla="*/ 0 h 91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67145" h="910223">
                <a:moveTo>
                  <a:pt x="1060195" y="0"/>
                </a:moveTo>
                <a:cubicBezTo>
                  <a:pt x="1255143" y="0"/>
                  <a:pt x="1417794" y="91568"/>
                  <a:pt x="1455411" y="213295"/>
                </a:cubicBezTo>
                <a:lnTo>
                  <a:pt x="1460178" y="244607"/>
                </a:lnTo>
                <a:lnTo>
                  <a:pt x="1520759" y="257059"/>
                </a:lnTo>
                <a:cubicBezTo>
                  <a:pt x="1665550" y="297612"/>
                  <a:pt x="1767145" y="392550"/>
                  <a:pt x="1767145" y="503199"/>
                </a:cubicBezTo>
                <a:cubicBezTo>
                  <a:pt x="1767145" y="650732"/>
                  <a:pt x="1586531" y="770331"/>
                  <a:pt x="1363733" y="770331"/>
                </a:cubicBezTo>
                <a:cubicBezTo>
                  <a:pt x="1280184" y="770331"/>
                  <a:pt x="1202567" y="753513"/>
                  <a:pt x="1138182" y="724709"/>
                </a:cubicBezTo>
                <a:lnTo>
                  <a:pt x="1126846" y="718516"/>
                </a:lnTo>
                <a:lnTo>
                  <a:pt x="1113460" y="747071"/>
                </a:lnTo>
                <a:cubicBezTo>
                  <a:pt x="1052219" y="842949"/>
                  <a:pt x="908849" y="910223"/>
                  <a:pt x="741750" y="910223"/>
                </a:cubicBezTo>
                <a:cubicBezTo>
                  <a:pt x="546802" y="910223"/>
                  <a:pt x="384151" y="818655"/>
                  <a:pt x="346534" y="696928"/>
                </a:cubicBezTo>
                <a:lnTo>
                  <a:pt x="338652" y="645156"/>
                </a:lnTo>
                <a:lnTo>
                  <a:pt x="299984" y="607178"/>
                </a:lnTo>
                <a:lnTo>
                  <a:pt x="285381" y="576028"/>
                </a:lnTo>
                <a:lnTo>
                  <a:pt x="255491" y="570149"/>
                </a:lnTo>
                <a:cubicBezTo>
                  <a:pt x="105873" y="531082"/>
                  <a:pt x="0" y="434501"/>
                  <a:pt x="0" y="321546"/>
                </a:cubicBezTo>
                <a:cubicBezTo>
                  <a:pt x="0" y="174013"/>
                  <a:pt x="180614" y="54414"/>
                  <a:pt x="403412" y="54414"/>
                </a:cubicBezTo>
                <a:cubicBezTo>
                  <a:pt x="514811" y="54414"/>
                  <a:pt x="615664" y="84314"/>
                  <a:pt x="688667" y="132655"/>
                </a:cubicBezTo>
                <a:lnTo>
                  <a:pt x="704102" y="147814"/>
                </a:lnTo>
                <a:lnTo>
                  <a:pt x="774940" y="78241"/>
                </a:lnTo>
                <a:cubicBezTo>
                  <a:pt x="847943" y="29900"/>
                  <a:pt x="948796" y="0"/>
                  <a:pt x="1060195" y="0"/>
                </a:cubicBezTo>
                <a:close/>
              </a:path>
            </a:pathLst>
          </a:custGeom>
          <a:solidFill>
            <a:srgbClr val="F0DF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9842373" y="2866209"/>
            <a:ext cx="1791140" cy="89411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1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2 h 894110"/>
              <a:gd name="connsiteX20" fmla="*/ 396697 w 1791140"/>
              <a:gd name="connsiteY20" fmla="*/ 213295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5" y="178035"/>
                  <a:pt x="1332028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1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2"/>
                </a:lnTo>
                <a:lnTo>
                  <a:pt x="396697" y="213295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solidFill>
            <a:srgbClr val="FFD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0552653" y="4122958"/>
            <a:ext cx="1473423" cy="308276"/>
            <a:chOff x="2745808" y="1356950"/>
            <a:chExt cx="1473423" cy="308276"/>
          </a:xfrm>
        </p:grpSpPr>
        <p:sp>
          <p:nvSpPr>
            <p:cNvPr id="44" name="弧形 43"/>
            <p:cNvSpPr/>
            <p:nvPr/>
          </p:nvSpPr>
          <p:spPr>
            <a:xfrm>
              <a:off x="2745808" y="1356950"/>
              <a:ext cx="741936" cy="27726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弧形 44"/>
            <p:cNvSpPr/>
            <p:nvPr/>
          </p:nvSpPr>
          <p:spPr>
            <a:xfrm flipH="1">
              <a:off x="3477295" y="1387964"/>
              <a:ext cx="741936" cy="27726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77260" y="3924311"/>
            <a:ext cx="928261" cy="330202"/>
            <a:chOff x="2745808" y="1356950"/>
            <a:chExt cx="1597415" cy="560886"/>
          </a:xfrm>
        </p:grpSpPr>
        <p:sp>
          <p:nvSpPr>
            <p:cNvPr id="47" name="弧形 46"/>
            <p:cNvSpPr/>
            <p:nvPr/>
          </p:nvSpPr>
          <p:spPr>
            <a:xfrm>
              <a:off x="2745808" y="1356950"/>
              <a:ext cx="741936" cy="453226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 flipH="1">
              <a:off x="3477295" y="1387964"/>
              <a:ext cx="865928" cy="529872"/>
            </a:xfrm>
            <a:prstGeom prst="arc">
              <a:avLst/>
            </a:prstGeom>
            <a:ln w="25400">
              <a:solidFill>
                <a:srgbClr val="5259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0" t="38621" r="30922" b="39193"/>
          <a:stretch/>
        </p:blipFill>
        <p:spPr>
          <a:xfrm>
            <a:off x="2020619" y="4740933"/>
            <a:ext cx="851813" cy="62047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6" t="59219" r="18023" b="9952"/>
          <a:stretch/>
        </p:blipFill>
        <p:spPr>
          <a:xfrm flipH="1">
            <a:off x="7521270" y="5400429"/>
            <a:ext cx="934973" cy="862192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4" t="148" r="48545" b="69023"/>
          <a:stretch/>
        </p:blipFill>
        <p:spPr>
          <a:xfrm>
            <a:off x="1831599" y="5398500"/>
            <a:ext cx="934973" cy="86219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2" r="17830" b="69171"/>
          <a:stretch/>
        </p:blipFill>
        <p:spPr>
          <a:xfrm flipH="1">
            <a:off x="7508095" y="4588666"/>
            <a:ext cx="749732" cy="8621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88" y="-602654"/>
            <a:ext cx="4114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74 0.937444 L 0 0 E" pathEditMode="relative" ptsTypes="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250"/>
                            </p:stCondLst>
                            <p:childTnLst>
                              <p:par>
                                <p:cTn id="1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"/>
                            </p:stCondLst>
                            <p:childTnLst>
                              <p:par>
                                <p:cTn id="1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250"/>
                            </p:stCondLst>
                            <p:childTnLst>
                              <p:par>
                                <p:cTn id="1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750"/>
                            </p:stCondLst>
                            <p:childTnLst>
                              <p:par>
                                <p:cTn id="1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25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" grpId="0" animBg="1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8679">
            <a:off x="7027982" y="-804116"/>
            <a:ext cx="2884845" cy="54321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02"/>
          <a:stretch/>
        </p:blipFill>
        <p:spPr>
          <a:xfrm rot="20199357">
            <a:off x="1559513" y="2719406"/>
            <a:ext cx="2676779" cy="2542186"/>
          </a:xfrm>
          <a:prstGeom prst="rect">
            <a:avLst/>
          </a:prstGeom>
        </p:spPr>
      </p:pic>
      <p:sp>
        <p:nvSpPr>
          <p:cNvPr id="23" name="任意多边形 9"/>
          <p:cNvSpPr>
            <a:spLocks/>
          </p:cNvSpPr>
          <p:nvPr/>
        </p:nvSpPr>
        <p:spPr bwMode="auto">
          <a:xfrm>
            <a:off x="2706913" y="3346352"/>
            <a:ext cx="7564438" cy="2466975"/>
          </a:xfrm>
          <a:custGeom>
            <a:avLst/>
            <a:gdLst>
              <a:gd name="T0" fmla="*/ 409413 w 8817618"/>
              <a:gd name="T1" fmla="*/ 0 h 2876550"/>
              <a:gd name="T2" fmla="*/ 8404725 w 8817618"/>
              <a:gd name="T3" fmla="*/ 0 h 2876550"/>
              <a:gd name="T4" fmla="*/ 8436899 w 8817618"/>
              <a:gd name="T5" fmla="*/ 159236 h 2876550"/>
              <a:gd name="T6" fmla="*/ 8814138 w 8817618"/>
              <a:gd name="T7" fmla="*/ 409086 h 2876550"/>
              <a:gd name="T8" fmla="*/ 8814138 w 8817618"/>
              <a:gd name="T9" fmla="*/ 2424870 h 2876550"/>
              <a:gd name="T10" fmla="*/ 8404725 w 8817618"/>
              <a:gd name="T11" fmla="*/ 2833957 h 2876550"/>
              <a:gd name="T12" fmla="*/ 8412638 w 8817618"/>
              <a:gd name="T13" fmla="*/ 2873122 h 2876550"/>
              <a:gd name="T14" fmla="*/ 401499 w 8817618"/>
              <a:gd name="T15" fmla="*/ 2873122 h 2876550"/>
              <a:gd name="T16" fmla="*/ 409412 w 8817618"/>
              <a:gd name="T17" fmla="*/ 2833957 h 2876550"/>
              <a:gd name="T18" fmla="*/ 82510 w 8817618"/>
              <a:gd name="T19" fmla="*/ 2433181 h 2876550"/>
              <a:gd name="T20" fmla="*/ 0 w 8817618"/>
              <a:gd name="T21" fmla="*/ 2424870 h 2876550"/>
              <a:gd name="T22" fmla="*/ 0 w 8817618"/>
              <a:gd name="T23" fmla="*/ 409086 h 2876550"/>
              <a:gd name="T24" fmla="*/ 409413 w 8817618"/>
              <a:gd name="T25" fmla="*/ 0 h 28765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817618" h="2876550">
                <a:moveTo>
                  <a:pt x="409575" y="0"/>
                </a:moveTo>
                <a:lnTo>
                  <a:pt x="8408043" y="0"/>
                </a:lnTo>
                <a:lnTo>
                  <a:pt x="8440229" y="159425"/>
                </a:lnTo>
                <a:cubicBezTo>
                  <a:pt x="8502407" y="306428"/>
                  <a:pt x="8647967" y="409575"/>
                  <a:pt x="8817618" y="409575"/>
                </a:cubicBezTo>
                <a:lnTo>
                  <a:pt x="8817618" y="2427763"/>
                </a:lnTo>
                <a:cubicBezTo>
                  <a:pt x="8591416" y="2427763"/>
                  <a:pt x="8408043" y="2611136"/>
                  <a:pt x="8408043" y="2837338"/>
                </a:cubicBezTo>
                <a:lnTo>
                  <a:pt x="8415959" y="2876550"/>
                </a:lnTo>
                <a:lnTo>
                  <a:pt x="401658" y="2876550"/>
                </a:lnTo>
                <a:lnTo>
                  <a:pt x="409574" y="2837338"/>
                </a:lnTo>
                <a:cubicBezTo>
                  <a:pt x="409574" y="2639411"/>
                  <a:pt x="269180" y="2474276"/>
                  <a:pt x="82543" y="2436084"/>
                </a:cubicBezTo>
                <a:lnTo>
                  <a:pt x="0" y="2427763"/>
                </a:lnTo>
                <a:lnTo>
                  <a:pt x="0" y="409575"/>
                </a:lnTo>
                <a:cubicBezTo>
                  <a:pt x="226202" y="409575"/>
                  <a:pt x="409575" y="226202"/>
                  <a:pt x="4095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algn="ctr" rotWithShape="0">
              <a:schemeClr val="tx1">
                <a:alpha val="39000"/>
              </a:schemeClr>
            </a:outerShdw>
          </a:effec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10"/>
          <p:cNvSpPr>
            <a:spLocks/>
          </p:cNvSpPr>
          <p:nvPr/>
        </p:nvSpPr>
        <p:spPr bwMode="auto">
          <a:xfrm>
            <a:off x="2845026" y="3479702"/>
            <a:ext cx="7288212" cy="2200275"/>
          </a:xfrm>
          <a:custGeom>
            <a:avLst/>
            <a:gdLst>
              <a:gd name="T0" fmla="*/ 366181 w 8817618"/>
              <a:gd name="T1" fmla="*/ 0 h 2876550"/>
              <a:gd name="T2" fmla="*/ 7517208 w 8817618"/>
              <a:gd name="T3" fmla="*/ 0 h 2876550"/>
              <a:gd name="T4" fmla="*/ 7545984 w 8817618"/>
              <a:gd name="T5" fmla="*/ 112973 h 2876550"/>
              <a:gd name="T6" fmla="*/ 7883388 w 8817618"/>
              <a:gd name="T7" fmla="*/ 290236 h 2876550"/>
              <a:gd name="T8" fmla="*/ 7883388 w 8817618"/>
              <a:gd name="T9" fmla="*/ 1720383 h 2876550"/>
              <a:gd name="T10" fmla="*/ 7517208 w 8817618"/>
              <a:gd name="T11" fmla="*/ 2010619 h 2876550"/>
              <a:gd name="T12" fmla="*/ 7524284 w 8817618"/>
              <a:gd name="T13" fmla="*/ 2038406 h 2876550"/>
              <a:gd name="T14" fmla="*/ 359102 w 8817618"/>
              <a:gd name="T15" fmla="*/ 2038406 h 2876550"/>
              <a:gd name="T16" fmla="*/ 366180 w 8817618"/>
              <a:gd name="T17" fmla="*/ 2010619 h 2876550"/>
              <a:gd name="T18" fmla="*/ 73797 w 8817618"/>
              <a:gd name="T19" fmla="*/ 1726279 h 2876550"/>
              <a:gd name="T20" fmla="*/ 0 w 8817618"/>
              <a:gd name="T21" fmla="*/ 1720383 h 2876550"/>
              <a:gd name="T22" fmla="*/ 0 w 8817618"/>
              <a:gd name="T23" fmla="*/ 290236 h 2876550"/>
              <a:gd name="T24" fmla="*/ 366181 w 8817618"/>
              <a:gd name="T25" fmla="*/ 0 h 28765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817618" h="2876550">
                <a:moveTo>
                  <a:pt x="409575" y="0"/>
                </a:moveTo>
                <a:lnTo>
                  <a:pt x="8408043" y="0"/>
                </a:lnTo>
                <a:lnTo>
                  <a:pt x="8440229" y="159425"/>
                </a:lnTo>
                <a:cubicBezTo>
                  <a:pt x="8502407" y="306428"/>
                  <a:pt x="8647967" y="409575"/>
                  <a:pt x="8817618" y="409575"/>
                </a:cubicBezTo>
                <a:lnTo>
                  <a:pt x="8817618" y="2427763"/>
                </a:lnTo>
                <a:cubicBezTo>
                  <a:pt x="8591416" y="2427763"/>
                  <a:pt x="8408043" y="2611136"/>
                  <a:pt x="8408043" y="2837338"/>
                </a:cubicBezTo>
                <a:lnTo>
                  <a:pt x="8415959" y="2876550"/>
                </a:lnTo>
                <a:lnTo>
                  <a:pt x="401658" y="2876550"/>
                </a:lnTo>
                <a:lnTo>
                  <a:pt x="409574" y="2837338"/>
                </a:lnTo>
                <a:cubicBezTo>
                  <a:pt x="409574" y="2639411"/>
                  <a:pt x="269180" y="2474276"/>
                  <a:pt x="82543" y="2436084"/>
                </a:cubicBezTo>
                <a:lnTo>
                  <a:pt x="0" y="2427763"/>
                </a:lnTo>
                <a:lnTo>
                  <a:pt x="0" y="409575"/>
                </a:lnTo>
                <a:cubicBezTo>
                  <a:pt x="226202" y="409575"/>
                  <a:pt x="409575" y="226202"/>
                  <a:pt x="409575" y="0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52386" y="4315423"/>
            <a:ext cx="66115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495838" y="3700851"/>
            <a:ext cx="2646878" cy="521031"/>
            <a:chOff x="3030475" y="3672247"/>
            <a:chExt cx="2646878" cy="521031"/>
          </a:xfrm>
        </p:grpSpPr>
        <p:sp>
          <p:nvSpPr>
            <p:cNvPr id="27" name="文本框 235"/>
            <p:cNvSpPr txBox="1">
              <a:spLocks noChangeArrowheads="1"/>
            </p:cNvSpPr>
            <p:nvPr/>
          </p:nvSpPr>
          <p:spPr bwMode="auto">
            <a:xfrm>
              <a:off x="3030475" y="3672247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输入标题文字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96187" y="4193278"/>
              <a:ext cx="22920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40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173" y="-144016"/>
            <a:ext cx="4854213" cy="68595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165076"/>
            <a:ext cx="4860311" cy="6859588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2893515" y="141357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TITLE </a:t>
            </a: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2976" y="2512849"/>
            <a:ext cx="29555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3515" y="1819904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53350" y="141357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TITLE </a:t>
            </a: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52811" y="2512849"/>
            <a:ext cx="29555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53350" y="1819904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15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0" y="203200"/>
            <a:ext cx="12257020" cy="3614057"/>
            <a:chOff x="232002" y="203200"/>
            <a:chExt cx="11785827" cy="361405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02" y="203200"/>
              <a:ext cx="3839936" cy="36140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438" y="203200"/>
              <a:ext cx="3839936" cy="361405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0276" y="203200"/>
              <a:ext cx="3839936" cy="3614057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2664"/>
            <a:stretch/>
          </p:blipFill>
          <p:spPr>
            <a:xfrm>
              <a:off x="11736114" y="203200"/>
              <a:ext cx="281715" cy="3614057"/>
            </a:xfrm>
            <a:prstGeom prst="rect">
              <a:avLst/>
            </a:prstGeom>
          </p:spPr>
        </p:pic>
      </p:grpSp>
      <p:sp>
        <p:nvSpPr>
          <p:cNvPr id="40" name="文本框 39"/>
          <p:cNvSpPr txBox="1"/>
          <p:nvPr/>
        </p:nvSpPr>
        <p:spPr>
          <a:xfrm>
            <a:off x="388484" y="3817257"/>
            <a:ext cx="4497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200" b="1" spc="600">
                <a:solidFill>
                  <a:srgbClr val="909A2A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defRPr>
            </a:lvl1pPr>
          </a:lstStyle>
          <a:p>
            <a:pPr algn="l"/>
            <a:r>
              <a:rPr lang="zh-CN" altLang="en-US" sz="2400" dirty="0" smtClean="0">
                <a:solidFill>
                  <a:srgbClr val="C14F34"/>
                </a:solidFill>
                <a:latin typeface="+mn-ea"/>
                <a:ea typeface="+mn-ea"/>
              </a:rPr>
              <a:t>请输入您的标题</a:t>
            </a:r>
            <a:endParaRPr lang="zh-CN" altLang="en-US" sz="2400" dirty="0">
              <a:solidFill>
                <a:srgbClr val="C14F34"/>
              </a:solidFill>
              <a:latin typeface="+mn-ea"/>
              <a:ea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5634" y="4292138"/>
            <a:ext cx="3540021" cy="457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ADD YOUR TITLE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45634" y="4751915"/>
            <a:ext cx="2668587" cy="67790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445634" y="5529467"/>
            <a:ext cx="114705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4057" y="3886422"/>
            <a:ext cx="841829" cy="508000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9405258" y="203200"/>
            <a:ext cx="1248228" cy="512694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780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442" y="531132"/>
            <a:ext cx="5559146" cy="44809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61083" y="127521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</a:t>
            </a:r>
            <a:r>
              <a:rPr lang="zh-CN" altLang="en-US" sz="4800" spc="600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四</a:t>
            </a:r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部分</a:t>
            </a:r>
            <a:endParaRPr lang="zh-CN" altLang="en-US" sz="4800" spc="600" dirty="0">
              <a:solidFill>
                <a:schemeClr val="accent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9195" y="208068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FOUR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00017" y="2771587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点击输入简要文字内容，文字内容需概括精炼，不用多余的文字</a:t>
            </a:r>
            <a:r>
              <a:rPr lang="zh-CN" altLang="en-US" sz="1800" dirty="0" smtClean="0"/>
              <a:t>修饰。</a:t>
            </a:r>
            <a:endParaRPr lang="zh-CN" altLang="en-US" sz="18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3023295" y="261105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56131" y="-542750"/>
            <a:ext cx="4860311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8574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59 0.09743 L -4.56652E-6 -3.13122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3" y="-4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257020" cy="6715572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37" y="1246847"/>
            <a:ext cx="2685259" cy="37898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881" y="1246847"/>
            <a:ext cx="2685259" cy="378983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919488" y="259289"/>
            <a:ext cx="4356200" cy="867999"/>
            <a:chOff x="3919488" y="259289"/>
            <a:chExt cx="4356200" cy="867999"/>
          </a:xfrm>
        </p:grpSpPr>
        <p:sp>
          <p:nvSpPr>
            <p:cNvPr id="24" name="文本框 23"/>
            <p:cNvSpPr txBox="1"/>
            <p:nvPr/>
          </p:nvSpPr>
          <p:spPr>
            <a:xfrm>
              <a:off x="3919488" y="25928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19488" y="665623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080509" y="503668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000" dirty="0"/>
              <a:t>点击输入简要文字内容，文字内容需概括精炼，不用多余的文字修饰，言简意赅的说明该项内容。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0" y="4077866"/>
            <a:ext cx="12257020" cy="28803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80" y="1246847"/>
            <a:ext cx="2685259" cy="37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7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0"/>
          <a:stretch/>
        </p:blipFill>
        <p:spPr>
          <a:xfrm>
            <a:off x="625049" y="373882"/>
            <a:ext cx="4860311" cy="631011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645410" y="1989634"/>
            <a:ext cx="2915990" cy="1943993"/>
            <a:chOff x="1645410" y="1989634"/>
            <a:chExt cx="2915990" cy="1943993"/>
          </a:xfrm>
        </p:grpSpPr>
        <p:graphicFrame>
          <p:nvGraphicFramePr>
            <p:cNvPr id="21" name="图表 20"/>
            <p:cNvGraphicFramePr/>
            <p:nvPr>
              <p:extLst>
                <p:ext uri="{D42A27DB-BD31-4B8C-83A1-F6EECF244321}">
                  <p14:modId xmlns:p14="http://schemas.microsoft.com/office/powerpoint/2010/main" val="553784845"/>
                </p:ext>
              </p:extLst>
            </p:nvPr>
          </p:nvGraphicFramePr>
          <p:xfrm>
            <a:off x="1645410" y="1989634"/>
            <a:ext cx="2915990" cy="19439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2333245" y="2709714"/>
              <a:ext cx="1683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72%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032043" y="2165628"/>
            <a:ext cx="61631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32583" y="1066349"/>
            <a:ext cx="4356200" cy="867999"/>
            <a:chOff x="6032583" y="1066349"/>
            <a:chExt cx="4356200" cy="867999"/>
          </a:xfrm>
        </p:grpSpPr>
        <p:sp>
          <p:nvSpPr>
            <p:cNvPr id="35" name="文本框 34"/>
            <p:cNvSpPr txBox="1"/>
            <p:nvPr/>
          </p:nvSpPr>
          <p:spPr>
            <a:xfrm>
              <a:off x="6032583" y="106634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32583" y="1472683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右键编辑数据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965" y="3456250"/>
            <a:ext cx="2078728" cy="32102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771" y="3452101"/>
            <a:ext cx="2078728" cy="321023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302" y="3452101"/>
            <a:ext cx="2078728" cy="321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70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815 0.4106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718886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919488" y="400486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YOU </a:t>
            </a:r>
            <a:r>
              <a:rPr lang="en-US" altLang="zh-CN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TITLE </a:t>
            </a: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919488" y="806820"/>
            <a:ext cx="435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请输入您的标题</a:t>
            </a:r>
            <a:endParaRPr lang="zh-CN" altLang="en-US" spc="3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4306677" y="5725356"/>
            <a:ext cx="4328199" cy="11386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8629480" y="5720908"/>
            <a:ext cx="4328199" cy="11386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-24220" y="5747498"/>
            <a:ext cx="4328199" cy="113868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92043" y="1633352"/>
            <a:ext cx="1989480" cy="2016941"/>
            <a:chOff x="9608496" y="828133"/>
            <a:chExt cx="1989480" cy="2016941"/>
          </a:xfrm>
        </p:grpSpPr>
        <p:sp>
          <p:nvSpPr>
            <p:cNvPr id="32" name="等腰三角形 31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椭圆 44"/>
          <p:cNvSpPr/>
          <p:nvPr/>
        </p:nvSpPr>
        <p:spPr>
          <a:xfrm>
            <a:off x="1226551" y="2059783"/>
            <a:ext cx="1161131" cy="11611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862359" y="1746770"/>
            <a:ext cx="1797008" cy="1787157"/>
            <a:chOff x="9678812" y="941551"/>
            <a:chExt cx="1797008" cy="1787157"/>
          </a:xfrm>
        </p:grpSpPr>
        <p:sp>
          <p:nvSpPr>
            <p:cNvPr id="50" name="椭圆 4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80926" y="1633353"/>
            <a:ext cx="1989480" cy="2016941"/>
            <a:chOff x="9608496" y="828133"/>
            <a:chExt cx="1989480" cy="2016941"/>
          </a:xfrm>
        </p:grpSpPr>
        <p:sp>
          <p:nvSpPr>
            <p:cNvPr id="59" name="等腰三角形 58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5515434" y="2059784"/>
            <a:ext cx="1161131" cy="11611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grpSp>
        <p:nvGrpSpPr>
          <p:cNvPr id="69" name="组合 68"/>
          <p:cNvGrpSpPr/>
          <p:nvPr/>
        </p:nvGrpSpPr>
        <p:grpSpPr>
          <a:xfrm>
            <a:off x="5151242" y="1746771"/>
            <a:ext cx="1797008" cy="1787157"/>
            <a:chOff x="9678812" y="941551"/>
            <a:chExt cx="1797008" cy="1787157"/>
          </a:xfrm>
        </p:grpSpPr>
        <p:sp>
          <p:nvSpPr>
            <p:cNvPr id="70" name="椭圆 6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498851" y="1633352"/>
            <a:ext cx="1989480" cy="2016941"/>
            <a:chOff x="9608496" y="828133"/>
            <a:chExt cx="1989480" cy="2016941"/>
          </a:xfrm>
        </p:grpSpPr>
        <p:sp>
          <p:nvSpPr>
            <p:cNvPr id="79" name="等腰三角形 78"/>
            <p:cNvSpPr/>
            <p:nvPr/>
          </p:nvSpPr>
          <p:spPr>
            <a:xfrm rot="20700000">
              <a:off x="10150177" y="828133"/>
              <a:ext cx="358883" cy="439842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5400000">
              <a:off x="11251436" y="1651465"/>
              <a:ext cx="325753" cy="367327"/>
            </a:xfrm>
            <a:prstGeom prst="triangl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10491882" y="2477747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16200000">
              <a:off x="9629283" y="1675821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7500000">
              <a:off x="1110843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2820000">
              <a:off x="11067773" y="1041323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14040000">
              <a:off x="9813399" y="2184214"/>
              <a:ext cx="325753" cy="367327"/>
            </a:xfrm>
            <a:prstGeom prst="triangl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17700000">
              <a:off x="9685755" y="1218629"/>
              <a:ext cx="325753" cy="367327"/>
            </a:xfrm>
            <a:prstGeom prst="triangle">
              <a:avLst/>
            </a:prstGeom>
            <a:solidFill>
              <a:srgbClr val="7793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020000">
              <a:off x="10699016" y="852606"/>
              <a:ext cx="325753" cy="367327"/>
            </a:xfrm>
            <a:prstGeom prst="triangle">
              <a:avLst/>
            </a:prstGeom>
            <a:solidFill>
              <a:srgbClr val="BF79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椭圆 87"/>
          <p:cNvSpPr/>
          <p:nvPr/>
        </p:nvSpPr>
        <p:spPr>
          <a:xfrm>
            <a:off x="9933359" y="2059783"/>
            <a:ext cx="1161131" cy="116113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grpSp>
        <p:nvGrpSpPr>
          <p:cNvPr id="89" name="组合 88"/>
          <p:cNvGrpSpPr/>
          <p:nvPr/>
        </p:nvGrpSpPr>
        <p:grpSpPr>
          <a:xfrm>
            <a:off x="9569167" y="1746770"/>
            <a:ext cx="1797008" cy="1787157"/>
            <a:chOff x="9678812" y="941551"/>
            <a:chExt cx="1797008" cy="1787157"/>
          </a:xfrm>
        </p:grpSpPr>
        <p:sp>
          <p:nvSpPr>
            <p:cNvPr id="90" name="椭圆 89"/>
            <p:cNvSpPr/>
            <p:nvPr/>
          </p:nvSpPr>
          <p:spPr>
            <a:xfrm>
              <a:off x="10963649" y="2518287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542700" y="941551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11337600" y="2078289"/>
              <a:ext cx="107702" cy="99726"/>
            </a:xfrm>
            <a:prstGeom prst="ellipse">
              <a:avLst/>
            </a:prstGeom>
            <a:solidFill>
              <a:srgbClr val="638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733049" y="2097436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678812" y="1528009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0248538" y="2628982"/>
              <a:ext cx="107702" cy="99726"/>
            </a:xfrm>
            <a:prstGeom prst="ellipse">
              <a:avLst/>
            </a:prstGeom>
            <a:solidFill>
              <a:srgbClr val="E1A7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9955735" y="1088292"/>
              <a:ext cx="107702" cy="99726"/>
            </a:xfrm>
            <a:prstGeom prst="ellipse">
              <a:avLst/>
            </a:prstGeom>
            <a:solidFill>
              <a:srgbClr val="AE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1368118" y="1436802"/>
              <a:ext cx="107702" cy="99726"/>
            </a:xfrm>
            <a:prstGeom prst="ellipse">
              <a:avLst/>
            </a:prstGeom>
            <a:solidFill>
              <a:srgbClr val="9C1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819636" y="3747214"/>
            <a:ext cx="19749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CN" altLang="en-US" sz="1400" dirty="0"/>
          </a:p>
          <a:p>
            <a:pPr algn="ctr"/>
            <a:r>
              <a:rPr lang="zh-CN" altLang="en-US" sz="1400" dirty="0"/>
              <a:t>点击输入简要文字内容，文字内容需概括精炼，不用多余的文字修饰，言简意赅的说明该项内容。</a:t>
            </a:r>
          </a:p>
        </p:txBody>
      </p:sp>
      <p:sp>
        <p:nvSpPr>
          <p:cNvPr id="99" name="矩形 98"/>
          <p:cNvSpPr/>
          <p:nvPr/>
        </p:nvSpPr>
        <p:spPr>
          <a:xfrm>
            <a:off x="5134026" y="3747152"/>
            <a:ext cx="19749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点击输入简要文字内容，文字内容需概括精炼，不用多余的文字修饰，言简意赅的说明该项内容。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9553277" y="3747152"/>
            <a:ext cx="19749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点击输入简要文字内容，文字内容需概括精炼，不用多余的文字修饰，言简意赅的说明该项内容。</a:t>
            </a:r>
          </a:p>
        </p:txBody>
      </p:sp>
    </p:spTree>
    <p:extLst>
      <p:ext uri="{BB962C8B-B14F-4D97-AF65-F5344CB8AC3E}">
        <p14:creationId xmlns:p14="http://schemas.microsoft.com/office/powerpoint/2010/main" val="202164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8" grpId="0" animBg="1"/>
      <p:bldP spid="88" grpId="0" animBg="1"/>
      <p:bldP spid="98" grpId="0"/>
      <p:bldP spid="99" grpId="0"/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183" y="4462817"/>
            <a:ext cx="2943225" cy="159451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99969" y="4579275"/>
            <a:ext cx="4420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点击输入标题文字</a:t>
            </a:r>
          </a:p>
        </p:txBody>
      </p:sp>
      <p:sp>
        <p:nvSpPr>
          <p:cNvPr id="29" name="矩形 28"/>
          <p:cNvSpPr/>
          <p:nvPr/>
        </p:nvSpPr>
        <p:spPr>
          <a:xfrm>
            <a:off x="3199970" y="5003459"/>
            <a:ext cx="55801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74081" y="510583"/>
            <a:ext cx="2943225" cy="159451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841181" y="2410120"/>
            <a:ext cx="3611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点击输入标题文字</a:t>
            </a:r>
          </a:p>
        </p:txBody>
      </p:sp>
      <p:sp>
        <p:nvSpPr>
          <p:cNvPr id="33" name="矩形 32"/>
          <p:cNvSpPr/>
          <p:nvPr/>
        </p:nvSpPr>
        <p:spPr>
          <a:xfrm>
            <a:off x="841182" y="2834304"/>
            <a:ext cx="38945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7034212" y="507307"/>
            <a:ext cx="2943225" cy="1594513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8049474" y="2406844"/>
            <a:ext cx="3469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点击输入标题文字</a:t>
            </a:r>
          </a:p>
        </p:txBody>
      </p:sp>
      <p:sp>
        <p:nvSpPr>
          <p:cNvPr id="36" name="矩形 35"/>
          <p:cNvSpPr/>
          <p:nvPr/>
        </p:nvSpPr>
        <p:spPr>
          <a:xfrm>
            <a:off x="8049475" y="2831028"/>
            <a:ext cx="38945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2" r="26335"/>
          <a:stretch/>
        </p:blipFill>
        <p:spPr>
          <a:xfrm>
            <a:off x="4585648" y="784526"/>
            <a:ext cx="2934268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8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2" grpId="0"/>
      <p:bldP spid="33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44016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9" y="4408150"/>
            <a:ext cx="2446970" cy="244984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6377" y="5399123"/>
            <a:ext cx="4762500" cy="12409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8480" y="5297501"/>
            <a:ext cx="5098342" cy="132848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8991" y="4618229"/>
            <a:ext cx="1680371" cy="207645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30" y="4406463"/>
            <a:ext cx="2446970" cy="244984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8" y="4404776"/>
            <a:ext cx="2446970" cy="244984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6" y="4404776"/>
            <a:ext cx="2446970" cy="244984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029" y="4408150"/>
            <a:ext cx="2446970" cy="2449849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1189869" y="2320562"/>
            <a:ext cx="98772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谢谢观看！</a:t>
            </a:r>
            <a:endParaRPr lang="zh-CN" altLang="en-US" sz="7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742237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72" y="814177"/>
            <a:ext cx="3716243" cy="50867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5059" y="203948"/>
            <a:ext cx="5904656" cy="54642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69195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第一部分</a:t>
            </a:r>
            <a:endParaRPr lang="zh-CN" altLang="en-US" sz="4800" spc="600" dirty="0">
              <a:solidFill>
                <a:schemeClr val="accent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7307" y="2147037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ONE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708355" y="2797387"/>
            <a:ext cx="33360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点击输入简要文字内容，文字内容需概括精炼，不用多余的文字修饰，言简意赅的说明该项内容。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031407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515614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2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1 0.05346 L 0.00182 0.037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9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93" y="38894"/>
            <a:ext cx="4933950" cy="66675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8079668" y="2008793"/>
            <a:ext cx="39225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80208" y="909514"/>
            <a:ext cx="4356200" cy="867999"/>
            <a:chOff x="8080208" y="909514"/>
            <a:chExt cx="4356200" cy="867999"/>
          </a:xfrm>
        </p:grpSpPr>
        <p:sp>
          <p:nvSpPr>
            <p:cNvPr id="25" name="文本框 24"/>
            <p:cNvSpPr txBox="1"/>
            <p:nvPr/>
          </p:nvSpPr>
          <p:spPr>
            <a:xfrm>
              <a:off x="8080208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080208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0492" y="2008793"/>
            <a:ext cx="39225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383133" y="909514"/>
            <a:ext cx="4356200" cy="867999"/>
            <a:chOff x="-383133" y="909514"/>
            <a:chExt cx="4356200" cy="867999"/>
          </a:xfrm>
        </p:grpSpPr>
        <p:sp>
          <p:nvSpPr>
            <p:cNvPr id="28" name="文本框 27"/>
            <p:cNvSpPr txBox="1"/>
            <p:nvPr/>
          </p:nvSpPr>
          <p:spPr>
            <a:xfrm>
              <a:off x="-383133" y="909514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383133" y="1315848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13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0" y="189434"/>
            <a:ext cx="12257020" cy="6696744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751959077"/>
              </p:ext>
            </p:extLst>
          </p:nvPr>
        </p:nvGraphicFramePr>
        <p:xfrm>
          <a:off x="336948" y="348322"/>
          <a:ext cx="7322508" cy="4881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7393731" y="1913366"/>
            <a:ext cx="42707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内容。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7394271" y="814087"/>
            <a:ext cx="4356200" cy="867999"/>
            <a:chOff x="7394271" y="814087"/>
            <a:chExt cx="4356200" cy="867999"/>
          </a:xfrm>
        </p:grpSpPr>
        <p:sp>
          <p:nvSpPr>
            <p:cNvPr id="7" name="文本框 6"/>
            <p:cNvSpPr txBox="1"/>
            <p:nvPr/>
          </p:nvSpPr>
          <p:spPr>
            <a:xfrm>
              <a:off x="7394271" y="8140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394271" y="12204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右键编辑数据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51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466136" y="1749788"/>
            <a:ext cx="3599606" cy="35996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31"/>
          <a:stretch/>
        </p:blipFill>
        <p:spPr>
          <a:xfrm>
            <a:off x="6579889" y="405458"/>
            <a:ext cx="5372100" cy="4010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2" t="14696" r="18217" b="58011"/>
          <a:stretch/>
        </p:blipFill>
        <p:spPr>
          <a:xfrm>
            <a:off x="-617774" y="902115"/>
            <a:ext cx="2975645" cy="234444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66370" y="1131487"/>
            <a:ext cx="4356200" cy="867999"/>
            <a:chOff x="2066370" y="1131487"/>
            <a:chExt cx="4356200" cy="867999"/>
          </a:xfrm>
        </p:grpSpPr>
        <p:sp>
          <p:nvSpPr>
            <p:cNvPr id="17" name="文本框 16"/>
            <p:cNvSpPr txBox="1"/>
            <p:nvPr/>
          </p:nvSpPr>
          <p:spPr>
            <a:xfrm>
              <a:off x="2066370" y="1131487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66370" y="1537821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059529" y="2019639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4" t="19547" r="48552" b="57751"/>
          <a:stretch/>
        </p:blipFill>
        <p:spPr>
          <a:xfrm>
            <a:off x="-22202" y="3366756"/>
            <a:ext cx="2475139" cy="195010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016529" y="3610015"/>
            <a:ext cx="4356200" cy="867999"/>
            <a:chOff x="2016529" y="3610015"/>
            <a:chExt cx="4356200" cy="867999"/>
          </a:xfrm>
        </p:grpSpPr>
        <p:sp>
          <p:nvSpPr>
            <p:cNvPr id="22" name="文本框 21"/>
            <p:cNvSpPr txBox="1"/>
            <p:nvPr/>
          </p:nvSpPr>
          <p:spPr>
            <a:xfrm>
              <a:off x="2016529" y="3610015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16529" y="4016349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9688" y="4498167"/>
            <a:ext cx="452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66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5139" y="-98598"/>
            <a:ext cx="35052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667" y="477466"/>
            <a:ext cx="3505200" cy="41624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374760" y="4817105"/>
            <a:ext cx="4270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75300" y="3717826"/>
            <a:ext cx="4356200" cy="867999"/>
            <a:chOff x="1375300" y="3717826"/>
            <a:chExt cx="4356200" cy="867999"/>
          </a:xfrm>
        </p:grpSpPr>
        <p:sp>
          <p:nvSpPr>
            <p:cNvPr id="19" name="文本框 18"/>
            <p:cNvSpPr txBox="1"/>
            <p:nvPr/>
          </p:nvSpPr>
          <p:spPr>
            <a:xfrm>
              <a:off x="1375300" y="3717826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75300" y="412416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618969" y="4817105"/>
            <a:ext cx="4270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点击输入简要文字内容，文字内容需概括精炼，不用多余的文字修饰，言简意赅的说明该项内容。</a:t>
            </a:r>
            <a:endParaRPr lang="zh-CN" altLang="en-US" sz="1600" dirty="0">
              <a:solidFill>
                <a:srgbClr val="747A7B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19509" y="3717826"/>
            <a:ext cx="4356200" cy="867999"/>
            <a:chOff x="6619509" y="3717826"/>
            <a:chExt cx="4356200" cy="867999"/>
          </a:xfrm>
        </p:grpSpPr>
        <p:sp>
          <p:nvSpPr>
            <p:cNvPr id="22" name="文本框 21"/>
            <p:cNvSpPr txBox="1"/>
            <p:nvPr/>
          </p:nvSpPr>
          <p:spPr>
            <a:xfrm>
              <a:off x="6619509" y="3717826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YOU </a:t>
              </a:r>
              <a:r>
                <a:rPr lang="en-US" altLang="zh-CN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TITLE </a:t>
              </a:r>
              <a:r>
                <a:rPr lang="en-US" altLang="zh-CN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HERE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19509" y="4124160"/>
              <a:ext cx="4356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请输入您的标题</a:t>
              </a:r>
              <a:endPara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03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827020" cy="6859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0000" y="0"/>
            <a:ext cx="827020" cy="68595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0000" y="0"/>
            <a:ext cx="827020" cy="68595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0000" y="0"/>
            <a:ext cx="827020" cy="68595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90000" y="0"/>
            <a:ext cx="827020" cy="6859589"/>
          </a:xfrm>
          <a:prstGeom prst="rect">
            <a:avLst/>
          </a:prstGeom>
          <a:solidFill>
            <a:srgbClr val="89B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60000" y="1"/>
            <a:ext cx="827020" cy="68595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30000" y="0"/>
            <a:ext cx="827020" cy="685958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89434"/>
            <a:ext cx="12257020" cy="6526138"/>
          </a:xfrm>
          <a:prstGeom prst="rect">
            <a:avLst/>
          </a:prstGeom>
          <a:solidFill>
            <a:srgbClr val="F1EFE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1" y="549474"/>
            <a:ext cx="2576744" cy="364581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701159" y="4728319"/>
            <a:ext cx="1665861" cy="166586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第一点</a:t>
            </a:r>
            <a:endParaRPr lang="en-US" altLang="zh-CN" dirty="0" smtClean="0"/>
          </a:p>
        </p:txBody>
      </p:sp>
      <p:sp>
        <p:nvSpPr>
          <p:cNvPr id="22" name="椭圆 21"/>
          <p:cNvSpPr/>
          <p:nvPr/>
        </p:nvSpPr>
        <p:spPr>
          <a:xfrm>
            <a:off x="4264719" y="4728318"/>
            <a:ext cx="1665861" cy="166586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第二点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6763509" y="4728318"/>
            <a:ext cx="1665861" cy="16658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第三点</a:t>
            </a:r>
          </a:p>
        </p:txBody>
      </p:sp>
      <p:sp>
        <p:nvSpPr>
          <p:cNvPr id="24" name="椭圆 23"/>
          <p:cNvSpPr/>
          <p:nvPr/>
        </p:nvSpPr>
        <p:spPr>
          <a:xfrm>
            <a:off x="9269600" y="4728317"/>
            <a:ext cx="1665861" cy="16658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第四点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066735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4668E-6 -3.29785E-6 C 0.01146 0.06272 0.05585 0.10808 0.10245 0.10808 C 0.1471 0.10808 0.18654 0.06272 0.19787 -3.29785E-6 C 0.21726 0.06272 0.25606 0.10808 0.30149 0.10808 C 0.34718 0.10808 0.38506 0.06272 0.39808 -3.29785E-6 C 0.41708 0.06272 0.45561 0.10808 0.50104 0.10808 C 0.54543 0.10808 0.59165 0.06272 0.60349 -3.29785E-6 C 0.61703 0.06272 0.65569 0.10808 0.70763 0.10808 C 0.74525 0.10808 0.7912 0.06272 0.8037 -3.29785E-6 " pathEditMode="relative" rAng="0" ptsTypes="AAAAAAAAA">
                                      <p:cBhvr>
                                        <p:cTn id="6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85" y="539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812" y="569609"/>
            <a:ext cx="7670003" cy="4828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13611" y="1341562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600" dirty="0" smtClean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第二部分</a:t>
            </a:r>
            <a:endParaRPr lang="zh-CN" altLang="en-US" sz="4800" spc="600" dirty="0">
              <a:solidFill>
                <a:schemeClr val="accent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1723" y="214703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TWO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52545" y="2837938"/>
            <a:ext cx="4794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/>
              <a:t>点击输入简要文字内容，文字内容需概括精炼，不用多余的文字</a:t>
            </a:r>
            <a:r>
              <a:rPr lang="zh-CN" altLang="en-US" sz="1800" dirty="0" smtClean="0"/>
              <a:t>修饰</a:t>
            </a:r>
            <a:r>
              <a:rPr lang="zh-CN" altLang="en-US" sz="1800" dirty="0"/>
              <a:t>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775823" y="2677403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20" y="-386630"/>
            <a:ext cx="4931441" cy="69174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24220" y="5720908"/>
            <a:ext cx="12981899" cy="1165270"/>
            <a:chOff x="-24220" y="5720908"/>
            <a:chExt cx="12981899" cy="116527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4306677" y="5725356"/>
              <a:ext cx="4328199" cy="113868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8629480" y="5720908"/>
              <a:ext cx="4328199" cy="113868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EFEFC"/>
                </a:clrFrom>
                <a:clrTo>
                  <a:srgbClr val="FEFE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40714" r="-1340" b="32483"/>
            <a:stretch/>
          </p:blipFill>
          <p:spPr>
            <a:xfrm>
              <a:off x="-24220" y="5747498"/>
              <a:ext cx="4328199" cy="1138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041618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2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67 0.06295 L 4.63161E-6 -3.04328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3" y="-3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53536"/>
      </a:accent1>
      <a:accent2>
        <a:srgbClr val="778344"/>
      </a:accent2>
      <a:accent3>
        <a:srgbClr val="89BFBA"/>
      </a:accent3>
      <a:accent4>
        <a:srgbClr val="FE820B"/>
      </a:accent4>
      <a:accent5>
        <a:srgbClr val="E5A72F"/>
      </a:accent5>
      <a:accent6>
        <a:srgbClr val="F79646"/>
      </a:accent6>
      <a:hlink>
        <a:srgbClr val="0000FF"/>
      </a:hlink>
      <a:folHlink>
        <a:srgbClr val="800080"/>
      </a:folHlink>
    </a:clrScheme>
    <a:fontScheme name="0-喜欢">
      <a:majorFont>
        <a:latin typeface="Helvetica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1654</Words>
  <Application>Microsoft Office PowerPoint</Application>
  <PresentationFormat>自定义</PresentationFormat>
  <Paragraphs>194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Helvetica</vt:lpstr>
      <vt:lpstr>微软雅黑 Light</vt:lpstr>
      <vt:lpstr>Calibri</vt:lpstr>
      <vt:lpstr>华文琥珀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user</cp:lastModifiedBy>
  <cp:revision>131</cp:revision>
  <dcterms:created xsi:type="dcterms:W3CDTF">2016-07-24T01:58:15Z</dcterms:created>
  <dcterms:modified xsi:type="dcterms:W3CDTF">2017-12-15T13:12:03Z</dcterms:modified>
</cp:coreProperties>
</file>