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3"/>
  </p:notesMasterIdLst>
  <p:sldIdLst>
    <p:sldId id="283" r:id="rId2"/>
    <p:sldId id="299" r:id="rId3"/>
    <p:sldId id="304" r:id="rId4"/>
    <p:sldId id="312" r:id="rId5"/>
    <p:sldId id="313" r:id="rId6"/>
    <p:sldId id="284" r:id="rId7"/>
    <p:sldId id="309" r:id="rId8"/>
    <p:sldId id="305" r:id="rId9"/>
    <p:sldId id="321" r:id="rId10"/>
    <p:sldId id="311" r:id="rId11"/>
    <p:sldId id="322" r:id="rId12"/>
    <p:sldId id="308" r:id="rId13"/>
    <p:sldId id="307" r:id="rId14"/>
    <p:sldId id="319" r:id="rId15"/>
    <p:sldId id="318" r:id="rId16"/>
    <p:sldId id="310" r:id="rId17"/>
    <p:sldId id="306" r:id="rId18"/>
    <p:sldId id="315" r:id="rId19"/>
    <p:sldId id="314" r:id="rId20"/>
    <p:sldId id="316" r:id="rId21"/>
    <p:sldId id="329" r:id="rId22"/>
  </p:sldIdLst>
  <p:sldSz cx="12192000" cy="6858000"/>
  <p:notesSz cx="6858000" cy="9144000"/>
  <p:embeddedFontLst>
    <p:embeddedFont>
      <p:font typeface="方正清刻本悦宋简体" panose="02010600030101010101" charset="-122"/>
      <p:regular r:id="rId24"/>
    </p:embeddedFont>
    <p:embeddedFont>
      <p:font typeface="等线" panose="02010600030101010101" pitchFamily="2" charset="-122"/>
      <p:regular r:id="rId25"/>
      <p:bold r:id="rId26"/>
    </p:embeddedFont>
    <p:embeddedFont>
      <p:font typeface="等线 Light" panose="02010600030101010101" pitchFamily="2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微软雅黑 Light" panose="020B0502040204020203" pitchFamily="34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910" y="1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5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41D71-6601-44DC-B5A8-6701F88EAE71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735CF-B717-4917-AA01-06EC03881D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64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9EB645-4140-4E5C-AB8E-ED9EF4C729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578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95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43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552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9EB645-4140-4E5C-AB8E-ED9EF4C729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9824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158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93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299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4288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514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514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700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9EB645-4140-4E5C-AB8E-ED9EF4C729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7375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9EB645-4140-4E5C-AB8E-ED9EF4C729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3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86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625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883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791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877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932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7735CF-B717-4917-AA01-06EC03881D9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54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C57349-0C00-496C-8265-50BC7477A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30EDA0F-EEC3-44A5-B8DE-D16B618EF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92299C-05E6-4D34-9D20-9CA215EF4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499673-D1D3-4424-9C42-0BA056B98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3D6F20-6AE4-4860-83E1-76C7011D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06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BDE48C-2AEC-48AA-8F59-6EB566133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AE0079-8811-4301-B99E-43313F718C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5E23F-D215-469D-93CC-83B2EB164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A62D7D-8D5C-46BE-BA43-FD1B0F1DE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79F019-9D62-4A75-8DF1-08C427959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42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3F4E8D1-5766-489D-BDD5-CB33D343A3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4B4D52-3FD0-4C0D-A878-0BF8931BCC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D75DA-BDF8-4C83-9C8F-D933ECE0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799087-4067-43D2-9C30-DD23E1B8E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2CFF40-5C1F-4BA9-A208-8C06865C8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27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A70AE-62E6-4166-B3D1-9950C3ECD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1DCA21E-3BB1-4F40-AC44-CA4053DB1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BF99A8-0587-40E6-B538-EF655CB1A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C71501-38D8-4D80-90EB-A02483C0D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0847D4-AB84-4214-B1F1-460CAA49D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3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FC2B8D-14D6-44D5-AB04-7BC817B85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76B4BF-C2CF-48FE-B257-A54158118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73A0AF-0B9C-4E3E-8409-7AC0A12DA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C3242E-DC35-4473-88FE-5EC7A30E7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6EA080-0A3C-4B62-AD67-5332D4354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2E1798-EB46-4A34-BAB5-1ACAD69B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7D38FC-2EB6-4F80-BAAC-99127E4BA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DA1782-190C-422A-A72F-5010AD21A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FDFDE5-2DB8-4177-9567-EEA26044D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3E0E2C-4F82-4583-B841-4B7105C32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CC923C-057A-4E41-9C8C-0CFE462B3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04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971729-8FB1-4E8F-89A5-AB1F4D7ED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73F726-F785-4742-9612-B63127887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275C18-7CDC-424B-BB12-D5F01ECDC9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7EE844D-86DA-4FC6-9CDF-AD242CA520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BC0F37B-51CC-4016-A58E-355C7A96BE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3BC03A-B65A-40E7-A0A2-FB1A76236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0EFCF4C-9881-4463-A0DD-C37BB20D6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0F61E1-1C48-4FDF-B137-1B6F8604C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31319B-31AC-47E1-8724-57B13E6B9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2BA4D2-9B61-480E-8406-E4EEC759E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12EDD77-7219-4D8D-8E0C-A405572A6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82DC5DC-2288-4F13-91A2-B6865E0DD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36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EE1214-331F-4402-A366-02909AE4F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3549CE2-B19D-497F-AD30-814BA2046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CACB21-5CAC-4E09-9AC0-C2348156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5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FB3C90-A161-4306-8F44-04AD8CD62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C8857B6-68A3-4C23-9870-1522D653D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CC3489-4D33-4D65-BF22-C508B1A13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117235-1B3B-475B-A865-9217C7271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7505C7-CB99-4D1D-826E-4F2BD9B43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D2E3DD-29B7-406D-95A9-B2567CF0E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6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0F174-6E43-4DBA-819A-E8211F1C5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1A15609-7C8A-4F96-9573-FA2A762947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76E4213-BDA1-4933-BA5A-986AC91EB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8516D3-2EE7-4AAD-9FCD-C86B112E4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315552-08FD-4010-8BEE-FF9ABA5A2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C22B24-F383-4DA9-B05A-50A6EF099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2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6D3B313-1D6D-41D1-8F2B-C1034A2C9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1BC24A-C944-410B-9C2B-DBA230263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D33F2B-BCB6-470D-BA86-BE147BA851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ED28D-879A-4612-B127-08EB31C3C9E8}" type="datetimeFigureOut">
              <a:rPr lang="zh-CN" altLang="en-US" smtClean="0"/>
              <a:t>2019/8/19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9DAF64-A969-494F-990A-0EB7B62C0D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997DDE-CDC9-43ED-BF86-80341E0B18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4168B-DDE1-4177-AA3E-8F6F92198F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4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113420" y="655477"/>
            <a:ext cx="1564105" cy="1756557"/>
            <a:chOff x="5113420" y="655477"/>
            <a:chExt cx="1564105" cy="175655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5638307-646A-4F28-9989-1BDD9DCDA061}"/>
                </a:ext>
              </a:extLst>
            </p:cNvPr>
            <p:cNvSpPr txBox="1"/>
            <p:nvPr/>
          </p:nvSpPr>
          <p:spPr>
            <a:xfrm>
              <a:off x="5113420" y="655477"/>
              <a:ext cx="6978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8A9B05-26B5-4851-A2EA-511BC18F10B0}"/>
                </a:ext>
              </a:extLst>
            </p:cNvPr>
            <p:cNvSpPr txBox="1"/>
            <p:nvPr/>
          </p:nvSpPr>
          <p:spPr>
            <a:xfrm>
              <a:off x="5979693" y="1088595"/>
              <a:ext cx="6978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南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688629-9E63-4AD4-87B9-7E225F066607}"/>
              </a:ext>
            </a:extLst>
          </p:cNvPr>
          <p:cNvGrpSpPr/>
          <p:nvPr/>
        </p:nvGrpSpPr>
        <p:grpSpPr>
          <a:xfrm>
            <a:off x="3665621" y="2413531"/>
            <a:ext cx="4860758" cy="338554"/>
            <a:chOff x="3665621" y="2413531"/>
            <a:chExt cx="4860758" cy="33855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E13DEBF-77DF-4D9E-948A-410414DAD327}"/>
                </a:ext>
              </a:extLst>
            </p:cNvPr>
            <p:cNvSpPr txBox="1"/>
            <p:nvPr/>
          </p:nvSpPr>
          <p:spPr>
            <a:xfrm>
              <a:off x="3665621" y="2413531"/>
              <a:ext cx="4860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日出江花红胜火，春来江水绿如蓝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E82A341-4222-408F-BA21-665AC43A10FC}"/>
                </a:ext>
              </a:extLst>
            </p:cNvPr>
            <p:cNvCxnSpPr/>
            <p:nvPr/>
          </p:nvCxnSpPr>
          <p:spPr>
            <a:xfrm>
              <a:off x="4017163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0862E64-48E2-4C0D-868C-04E53A4BF7E6}"/>
                </a:ext>
              </a:extLst>
            </p:cNvPr>
            <p:cNvCxnSpPr/>
            <p:nvPr/>
          </p:nvCxnSpPr>
          <p:spPr>
            <a:xfrm>
              <a:off x="4336923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18D3635-5A5A-46C3-9FC3-8D564BD9ADCF}"/>
                </a:ext>
              </a:extLst>
            </p:cNvPr>
            <p:cNvCxnSpPr/>
            <p:nvPr/>
          </p:nvCxnSpPr>
          <p:spPr>
            <a:xfrm>
              <a:off x="4656682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07CB799-FAEA-444E-A1D3-D4E9498C22E3}"/>
                </a:ext>
              </a:extLst>
            </p:cNvPr>
            <p:cNvCxnSpPr/>
            <p:nvPr/>
          </p:nvCxnSpPr>
          <p:spPr>
            <a:xfrm>
              <a:off x="4976442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ED44EBE-1098-47C5-A827-F3540F4E75DD}"/>
                </a:ext>
              </a:extLst>
            </p:cNvPr>
            <p:cNvCxnSpPr/>
            <p:nvPr/>
          </p:nvCxnSpPr>
          <p:spPr>
            <a:xfrm>
              <a:off x="5290591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4648199-185A-47A0-983C-C26EABC50B9C}"/>
                </a:ext>
              </a:extLst>
            </p:cNvPr>
            <p:cNvCxnSpPr/>
            <p:nvPr/>
          </p:nvCxnSpPr>
          <p:spPr>
            <a:xfrm>
              <a:off x="5610351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D2880BC-9972-46BB-9494-DA76D803B6EC}"/>
                </a:ext>
              </a:extLst>
            </p:cNvPr>
            <p:cNvCxnSpPr/>
            <p:nvPr/>
          </p:nvCxnSpPr>
          <p:spPr>
            <a:xfrm>
              <a:off x="6592068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BD7E10C-9254-4B55-B933-2F8FD6207D9D}"/>
                </a:ext>
              </a:extLst>
            </p:cNvPr>
            <p:cNvCxnSpPr/>
            <p:nvPr/>
          </p:nvCxnSpPr>
          <p:spPr>
            <a:xfrm>
              <a:off x="6911828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73A61A4-81B4-4BDC-8839-386377934DE8}"/>
                </a:ext>
              </a:extLst>
            </p:cNvPr>
            <p:cNvCxnSpPr/>
            <p:nvPr/>
          </p:nvCxnSpPr>
          <p:spPr>
            <a:xfrm>
              <a:off x="7231587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70A94D3-39B0-4632-BA64-76566647469A}"/>
                </a:ext>
              </a:extLst>
            </p:cNvPr>
            <p:cNvCxnSpPr/>
            <p:nvPr/>
          </p:nvCxnSpPr>
          <p:spPr>
            <a:xfrm>
              <a:off x="7551347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1135688-7DE3-4A51-9B85-B9428DED07B3}"/>
                </a:ext>
              </a:extLst>
            </p:cNvPr>
            <p:cNvCxnSpPr/>
            <p:nvPr/>
          </p:nvCxnSpPr>
          <p:spPr>
            <a:xfrm>
              <a:off x="7865496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45E36DB-30BF-4A9C-B838-6E6EFD140292}"/>
                </a:ext>
              </a:extLst>
            </p:cNvPr>
            <p:cNvCxnSpPr/>
            <p:nvPr/>
          </p:nvCxnSpPr>
          <p:spPr>
            <a:xfrm>
              <a:off x="8185256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061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3FE346-6A91-4369-8C3D-ACFCD7FB4AB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005B87F7-4472-4639-9D67-6ED480EC6C1A}"/>
              </a:ext>
            </a:extLst>
          </p:cNvPr>
          <p:cNvGrpSpPr/>
          <p:nvPr/>
        </p:nvGrpSpPr>
        <p:grpSpPr>
          <a:xfrm>
            <a:off x="6545061" y="3009900"/>
            <a:ext cx="3581165" cy="978545"/>
            <a:chOff x="6967167" y="2952750"/>
            <a:chExt cx="3581165" cy="97854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9A3EC48-E1B3-4AE2-ACD3-7D83954AD83F}"/>
                </a:ext>
              </a:extLst>
            </p:cNvPr>
            <p:cNvSpPr/>
            <p:nvPr/>
          </p:nvSpPr>
          <p:spPr>
            <a:xfrm>
              <a:off x="8667750" y="2952750"/>
              <a:ext cx="180000" cy="18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04E0408-0530-4051-BAF3-4045302B8BBB}"/>
                </a:ext>
              </a:extLst>
            </p:cNvPr>
            <p:cNvSpPr/>
            <p:nvPr/>
          </p:nvSpPr>
          <p:spPr>
            <a:xfrm>
              <a:off x="6967167" y="3304200"/>
              <a:ext cx="3581165" cy="627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遥想公瑾当年，小乔初嫁了，雄姿英发。羽扇纶巾，谈笑间，樯橹灰飞烟灭。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D963B9-E60C-44D5-AEA2-A9D2AC8BD066}"/>
              </a:ext>
            </a:extLst>
          </p:cNvPr>
          <p:cNvGrpSpPr/>
          <p:nvPr/>
        </p:nvGrpSpPr>
        <p:grpSpPr>
          <a:xfrm>
            <a:off x="6545061" y="4533900"/>
            <a:ext cx="3581165" cy="978545"/>
            <a:chOff x="6967167" y="2952750"/>
            <a:chExt cx="3581165" cy="978545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2480FFD-0D07-49D3-9A86-99579E921590}"/>
                </a:ext>
              </a:extLst>
            </p:cNvPr>
            <p:cNvSpPr/>
            <p:nvPr/>
          </p:nvSpPr>
          <p:spPr>
            <a:xfrm>
              <a:off x="8667750" y="2952750"/>
              <a:ext cx="180000" cy="180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BF7389F-4BCB-4362-B22C-CF27452BBC34}"/>
                </a:ext>
              </a:extLst>
            </p:cNvPr>
            <p:cNvSpPr/>
            <p:nvPr/>
          </p:nvSpPr>
          <p:spPr>
            <a:xfrm>
              <a:off x="6967167" y="3304200"/>
              <a:ext cx="3581165" cy="627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遥想公瑾当年，小乔初嫁了，雄姿英发。羽扇纶巾，谈笑间，樯橹灰飞烟灭。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732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873C71-5E6A-4C4A-B6B0-2F4B6195C8AE}"/>
              </a:ext>
            </a:extLst>
          </p:cNvPr>
          <p:cNvGrpSpPr/>
          <p:nvPr/>
        </p:nvGrpSpPr>
        <p:grpSpPr>
          <a:xfrm>
            <a:off x="1491166" y="2658979"/>
            <a:ext cx="9062004" cy="2552700"/>
            <a:chOff x="1491166" y="2658979"/>
            <a:chExt cx="9062004" cy="2552700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A48A753-5507-4F6F-B9D6-99CCF21D015E}"/>
                </a:ext>
              </a:extLst>
            </p:cNvPr>
            <p:cNvSpPr txBox="1"/>
            <p:nvPr/>
          </p:nvSpPr>
          <p:spPr>
            <a:xfrm>
              <a:off x="1491166" y="2658979"/>
              <a:ext cx="1332673" cy="2552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遥想公瑾当年，小乔初嫁了，雄姿英发。羽扇纶巾，谈笑间，樯橹灰飞烟灭。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8BBFDB1-D701-4F40-8461-63765E9219AD}"/>
                </a:ext>
              </a:extLst>
            </p:cNvPr>
            <p:cNvSpPr txBox="1"/>
            <p:nvPr/>
          </p:nvSpPr>
          <p:spPr>
            <a:xfrm>
              <a:off x="2869523" y="2658979"/>
              <a:ext cx="1332673" cy="2552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遥想公瑾当年，小乔初嫁了，雄姿英发。羽扇纶巾，谈笑间，樯橹灰飞烟灭。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0D844A0-ECF1-4E0D-A245-6A3EA765B082}"/>
                </a:ext>
              </a:extLst>
            </p:cNvPr>
            <p:cNvSpPr txBox="1"/>
            <p:nvPr/>
          </p:nvSpPr>
          <p:spPr>
            <a:xfrm>
              <a:off x="7832458" y="2658979"/>
              <a:ext cx="1332673" cy="2552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遥想公瑾当年，小乔初嫁了，雄姿英发。羽扇纶巾，谈笑间，樯橹灰飞烟灭。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0FFA14F-FEBC-4E15-A56D-2C66D6BD2ADF}"/>
                </a:ext>
              </a:extLst>
            </p:cNvPr>
            <p:cNvSpPr txBox="1"/>
            <p:nvPr/>
          </p:nvSpPr>
          <p:spPr>
            <a:xfrm>
              <a:off x="9220497" y="2658979"/>
              <a:ext cx="1332673" cy="2552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遥想公瑾当年，小乔初嫁了，雄姿英发。羽扇纶巾，谈笑间，樯橹灰飞烟灭。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6C6160-64FF-44C5-B8E4-FF18ACCDF898}"/>
              </a:ext>
            </a:extLst>
          </p:cNvPr>
          <p:cNvGrpSpPr/>
          <p:nvPr/>
        </p:nvGrpSpPr>
        <p:grpSpPr>
          <a:xfrm>
            <a:off x="1994628" y="1922734"/>
            <a:ext cx="8373308" cy="687117"/>
            <a:chOff x="1994628" y="1922734"/>
            <a:chExt cx="8373308" cy="68711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1D2357-F3B9-41D1-9200-AB130B53AF12}"/>
                </a:ext>
              </a:extLst>
            </p:cNvPr>
            <p:cNvSpPr txBox="1"/>
            <p:nvPr/>
          </p:nvSpPr>
          <p:spPr>
            <a:xfrm>
              <a:off x="199462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DAECE2E-9DA5-46E9-B795-B7422FE605C1}"/>
                </a:ext>
              </a:extLst>
            </p:cNvPr>
            <p:cNvSpPr txBox="1"/>
            <p:nvPr/>
          </p:nvSpPr>
          <p:spPr>
            <a:xfrm>
              <a:off x="338527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贰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16655B0-D09A-4F6D-9DB3-879F8B80AF7C}"/>
                </a:ext>
              </a:extLst>
            </p:cNvPr>
            <p:cNvSpPr txBox="1"/>
            <p:nvPr/>
          </p:nvSpPr>
          <p:spPr>
            <a:xfrm>
              <a:off x="830017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叁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94593BD-1E6F-45D4-99E3-CD942DFB5F2A}"/>
                </a:ext>
              </a:extLst>
            </p:cNvPr>
            <p:cNvSpPr txBox="1"/>
            <p:nvPr/>
          </p:nvSpPr>
          <p:spPr>
            <a:xfrm>
              <a:off x="9690828" y="1970173"/>
              <a:ext cx="677108" cy="6396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肆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D37B61C-5BA1-481B-BE30-263284694E2C}"/>
                </a:ext>
              </a:extLst>
            </p:cNvPr>
            <p:cNvSpPr/>
            <p:nvPr/>
          </p:nvSpPr>
          <p:spPr>
            <a:xfrm>
              <a:off x="2062868" y="1922734"/>
              <a:ext cx="324000" cy="324000"/>
            </a:xfrm>
            <a:prstGeom prst="ellipse">
              <a:avLst/>
            </a:prstGeom>
            <a:solidFill>
              <a:srgbClr val="6D1A2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D9CD5B9-7C07-4959-81C0-DA88BF921C3A}"/>
                </a:ext>
              </a:extLst>
            </p:cNvPr>
            <p:cNvSpPr/>
            <p:nvPr/>
          </p:nvSpPr>
          <p:spPr>
            <a:xfrm>
              <a:off x="3460112" y="1922734"/>
              <a:ext cx="324000" cy="324000"/>
            </a:xfrm>
            <a:prstGeom prst="ellipse">
              <a:avLst/>
            </a:prstGeom>
            <a:solidFill>
              <a:srgbClr val="6D1A2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C9C528D-4A96-4C33-84E3-416F2DA37A5E}"/>
                </a:ext>
              </a:extLst>
            </p:cNvPr>
            <p:cNvSpPr/>
            <p:nvPr/>
          </p:nvSpPr>
          <p:spPr>
            <a:xfrm>
              <a:off x="8412995" y="1922734"/>
              <a:ext cx="324000" cy="324000"/>
            </a:xfrm>
            <a:prstGeom prst="ellipse">
              <a:avLst/>
            </a:prstGeom>
            <a:solidFill>
              <a:srgbClr val="6D1A2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BBC6F8A3-2ACF-4FE5-9B2F-7B4E8E37A2BE}"/>
                </a:ext>
              </a:extLst>
            </p:cNvPr>
            <p:cNvSpPr/>
            <p:nvPr/>
          </p:nvSpPr>
          <p:spPr>
            <a:xfrm>
              <a:off x="9717738" y="1922734"/>
              <a:ext cx="324000" cy="324000"/>
            </a:xfrm>
            <a:prstGeom prst="ellipse">
              <a:avLst/>
            </a:prstGeom>
            <a:solidFill>
              <a:srgbClr val="6D1A23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433FC14-DAAA-4154-9D64-7C31D3D9F0B9}"/>
              </a:ext>
            </a:extLst>
          </p:cNvPr>
          <p:cNvGrpSpPr/>
          <p:nvPr/>
        </p:nvGrpSpPr>
        <p:grpSpPr>
          <a:xfrm>
            <a:off x="5322258" y="1184775"/>
            <a:ext cx="1547485" cy="4488450"/>
            <a:chOff x="5322258" y="1184775"/>
            <a:chExt cx="1547485" cy="4488450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EB41166-3A5B-4052-A31C-B7A56A60E5F2}"/>
                </a:ext>
              </a:extLst>
            </p:cNvPr>
            <p:cNvSpPr/>
            <p:nvPr/>
          </p:nvSpPr>
          <p:spPr>
            <a:xfrm>
              <a:off x="5322258" y="1184775"/>
              <a:ext cx="1547485" cy="4488450"/>
            </a:xfrm>
            <a:custGeom>
              <a:avLst/>
              <a:gdLst>
                <a:gd name="connsiteX0" fmla="*/ 232627 w 2016000"/>
                <a:gd name="connsiteY0" fmla="*/ 0 h 4824000"/>
                <a:gd name="connsiteX1" fmla="*/ 1783373 w 2016000"/>
                <a:gd name="connsiteY1" fmla="*/ 0 h 4824000"/>
                <a:gd name="connsiteX2" fmla="*/ 2016000 w 2016000"/>
                <a:gd name="connsiteY2" fmla="*/ 232628 h 4824000"/>
                <a:gd name="connsiteX3" fmla="*/ 2016000 w 2016000"/>
                <a:gd name="connsiteY3" fmla="*/ 4567309 h 4824000"/>
                <a:gd name="connsiteX4" fmla="*/ 1783373 w 2016000"/>
                <a:gd name="connsiteY4" fmla="*/ 4799936 h 4824000"/>
                <a:gd name="connsiteX5" fmla="*/ 1785799 w 2016000"/>
                <a:gd name="connsiteY5" fmla="*/ 4824000 h 4824000"/>
                <a:gd name="connsiteX6" fmla="*/ 230201 w 2016000"/>
                <a:gd name="connsiteY6" fmla="*/ 4824000 h 4824000"/>
                <a:gd name="connsiteX7" fmla="*/ 232627 w 2016000"/>
                <a:gd name="connsiteY7" fmla="*/ 4799936 h 4824000"/>
                <a:gd name="connsiteX8" fmla="*/ 0 w 2016000"/>
                <a:gd name="connsiteY8" fmla="*/ 4567309 h 4824000"/>
                <a:gd name="connsiteX9" fmla="*/ 0 w 2016000"/>
                <a:gd name="connsiteY9" fmla="*/ 232627 h 4824000"/>
                <a:gd name="connsiteX10" fmla="*/ 227901 w 2016000"/>
                <a:gd name="connsiteY10" fmla="*/ 46883 h 48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16000" h="4824000">
                  <a:moveTo>
                    <a:pt x="232627" y="0"/>
                  </a:moveTo>
                  <a:lnTo>
                    <a:pt x="1783373" y="0"/>
                  </a:lnTo>
                  <a:cubicBezTo>
                    <a:pt x="1783373" y="128476"/>
                    <a:pt x="1887524" y="232628"/>
                    <a:pt x="2016000" y="232628"/>
                  </a:cubicBezTo>
                  <a:lnTo>
                    <a:pt x="2016000" y="4567309"/>
                  </a:lnTo>
                  <a:cubicBezTo>
                    <a:pt x="1887524" y="4567309"/>
                    <a:pt x="1783373" y="4671460"/>
                    <a:pt x="1783373" y="4799936"/>
                  </a:cubicBezTo>
                  <a:lnTo>
                    <a:pt x="1785799" y="4824000"/>
                  </a:lnTo>
                  <a:lnTo>
                    <a:pt x="230201" y="4824000"/>
                  </a:lnTo>
                  <a:lnTo>
                    <a:pt x="232627" y="4799936"/>
                  </a:lnTo>
                  <a:cubicBezTo>
                    <a:pt x="232627" y="4671460"/>
                    <a:pt x="128476" y="4567309"/>
                    <a:pt x="0" y="4567309"/>
                  </a:cubicBezTo>
                  <a:lnTo>
                    <a:pt x="0" y="232627"/>
                  </a:lnTo>
                  <a:cubicBezTo>
                    <a:pt x="112417" y="232627"/>
                    <a:pt x="206209" y="152887"/>
                    <a:pt x="227901" y="46883"/>
                  </a:cubicBezTo>
                  <a:close/>
                </a:path>
              </a:pathLst>
            </a:custGeom>
            <a:noFill/>
            <a:ln w="38100">
              <a:solidFill>
                <a:srgbClr val="6D1A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74E1B65-16A8-4613-9752-2D88DB890FE3}"/>
                </a:ext>
              </a:extLst>
            </p:cNvPr>
            <p:cNvSpPr txBox="1"/>
            <p:nvPr/>
          </p:nvSpPr>
          <p:spPr>
            <a:xfrm>
              <a:off x="5788223" y="1752600"/>
              <a:ext cx="615553" cy="23050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赤壁怀古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9CB2040-3BD2-4B15-91A0-C81EF5CEF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4160" y="4208592"/>
              <a:ext cx="1445583" cy="1445583"/>
            </a:xfrm>
            <a:prstGeom prst="rect">
              <a:avLst/>
            </a:prstGeom>
          </p:spPr>
        </p:pic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EC5EF4-D04B-4462-A085-25EBC707213B}"/>
                </a:ext>
              </a:extLst>
            </p:cNvPr>
            <p:cNvSpPr/>
            <p:nvPr/>
          </p:nvSpPr>
          <p:spPr>
            <a:xfrm>
              <a:off x="5846364" y="1720537"/>
              <a:ext cx="499272" cy="499272"/>
            </a:xfrm>
            <a:prstGeom prst="ellipse">
              <a:avLst/>
            </a:prstGeom>
            <a:noFill/>
            <a:ln w="19050">
              <a:solidFill>
                <a:srgbClr val="6D1A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709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468D5E8-4695-4FF4-8342-AA84EBEDF3DB}"/>
              </a:ext>
            </a:extLst>
          </p:cNvPr>
          <p:cNvGrpSpPr/>
          <p:nvPr/>
        </p:nvGrpSpPr>
        <p:grpSpPr>
          <a:xfrm>
            <a:off x="9161671" y="714375"/>
            <a:ext cx="1943100" cy="5429250"/>
            <a:chOff x="1219200" y="742950"/>
            <a:chExt cx="1943100" cy="5429250"/>
          </a:xfrm>
          <a:solidFill>
            <a:schemeClr val="bg2">
              <a:lumMod val="25000"/>
              <a:alpha val="56000"/>
            </a:schemeClr>
          </a:solidFill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488EBBC-6685-4F9A-A50A-97184307F2ED}"/>
                </a:ext>
              </a:extLst>
            </p:cNvPr>
            <p:cNvGrpSpPr/>
            <p:nvPr/>
          </p:nvGrpSpPr>
          <p:grpSpPr>
            <a:xfrm>
              <a:off x="1219200" y="7429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79BF923-CB44-427A-9CB4-725ACC3EE6DE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5892D89-8BD1-4408-8A14-0BABBB10A98E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5B3E679-9FAD-4DB5-8DC6-8E6B95682D29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069D1BC-1282-4D34-A383-541E7930D6A5}"/>
                </a:ext>
              </a:extLst>
            </p:cNvPr>
            <p:cNvGrpSpPr/>
            <p:nvPr/>
          </p:nvGrpSpPr>
          <p:grpSpPr>
            <a:xfrm>
              <a:off x="1219200" y="15906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B3C4441-CCB5-4368-B059-BEA570580D4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F93E03E9-814F-43D0-864D-9CCC6FC12B03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9C2480A-36E5-44AF-A1C1-DE1496AB38E6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94E24DB-9777-49C0-BCBD-A6F8478C773B}"/>
                </a:ext>
              </a:extLst>
            </p:cNvPr>
            <p:cNvGrpSpPr/>
            <p:nvPr/>
          </p:nvGrpSpPr>
          <p:grpSpPr>
            <a:xfrm>
              <a:off x="1219200" y="24384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EEC6F8F-B170-4C88-A23F-700FD4B39570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477DDB2-8032-4324-BCD8-EBA9C61B8D27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2B93643-FC45-4BE6-AB53-6A1FAEC7B25C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997291F-637C-4EDE-B2DC-760B0B1162ED}"/>
                </a:ext>
              </a:extLst>
            </p:cNvPr>
            <p:cNvGrpSpPr/>
            <p:nvPr/>
          </p:nvGrpSpPr>
          <p:grpSpPr>
            <a:xfrm>
              <a:off x="1219200" y="328612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49E2762-333F-4A49-A530-42A9BF3241FF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7070508-0773-41E1-8CDE-68BD02551F1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99C8876-753F-4C53-B5EC-F411D4F6E715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242C0D-9E90-4EE2-A0EB-4A32FC7F3BFB}"/>
                </a:ext>
              </a:extLst>
            </p:cNvPr>
            <p:cNvGrpSpPr/>
            <p:nvPr/>
          </p:nvGrpSpPr>
          <p:grpSpPr>
            <a:xfrm>
              <a:off x="1219200" y="41338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08C53CD0-E725-4033-9769-46399BFDA4FA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70DA40E-8E16-4BE9-9521-75F44CB3C52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8B58EBA-39D7-4DD3-8D31-E6A806C6776F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4CE81BF-9840-448A-852E-E2EC2DC8BBD8}"/>
                </a:ext>
              </a:extLst>
            </p:cNvPr>
            <p:cNvGrpSpPr/>
            <p:nvPr/>
          </p:nvGrpSpPr>
          <p:grpSpPr>
            <a:xfrm>
              <a:off x="1219200" y="49815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D1CF36D-F16B-44A2-97A0-9D49CDFC58A1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B5D97C7B-2478-4270-9B73-3651334A514D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30868EC-96EB-42CD-BB51-63E15A7D3308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750CF3F-7244-4C9D-837A-193929C37065}"/>
                </a:ext>
              </a:extLst>
            </p:cNvPr>
            <p:cNvGrpSpPr/>
            <p:nvPr/>
          </p:nvGrpSpPr>
          <p:grpSpPr>
            <a:xfrm>
              <a:off x="1219200" y="58293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F52F5146-A32E-45C3-BD52-30DC933CE816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EBC2907-ACB6-49E3-A3C7-F287C6B7C72A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80F8372-7BB3-416A-B289-8D4136C6F5B0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4B0D79BB-682A-4196-9CCB-03E8CE348B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9"/>
          <a:stretch/>
        </p:blipFill>
        <p:spPr>
          <a:xfrm>
            <a:off x="0" y="0"/>
            <a:ext cx="6048375" cy="685800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728E7C63-0EFA-4ACD-A656-201AF2AF428A}"/>
              </a:ext>
            </a:extLst>
          </p:cNvPr>
          <p:cNvSpPr/>
          <p:nvPr/>
        </p:nvSpPr>
        <p:spPr>
          <a:xfrm>
            <a:off x="2142622" y="2524000"/>
            <a:ext cx="1810001" cy="1810001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209BAA-DE8C-4820-AA38-EC71C3D9E69D}"/>
              </a:ext>
            </a:extLst>
          </p:cNvPr>
          <p:cNvSpPr txBox="1"/>
          <p:nvPr/>
        </p:nvSpPr>
        <p:spPr>
          <a:xfrm>
            <a:off x="2218823" y="2749718"/>
            <a:ext cx="1696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忆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FA005F4-FB2F-4A1E-B7CC-7CEBF1863B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9029700" y="1938187"/>
            <a:ext cx="2200275" cy="2200275"/>
          </a:xfrm>
          <a:custGeom>
            <a:avLst/>
            <a:gdLst>
              <a:gd name="connsiteX0" fmla="*/ 905001 w 1810002"/>
              <a:gd name="connsiteY0" fmla="*/ 0 h 1810002"/>
              <a:gd name="connsiteX1" fmla="*/ 1810002 w 1810002"/>
              <a:gd name="connsiteY1" fmla="*/ 905001 h 1810002"/>
              <a:gd name="connsiteX2" fmla="*/ 905001 w 1810002"/>
              <a:gd name="connsiteY2" fmla="*/ 1810002 h 1810002"/>
              <a:gd name="connsiteX3" fmla="*/ 0 w 1810002"/>
              <a:gd name="connsiteY3" fmla="*/ 905001 h 1810002"/>
              <a:gd name="connsiteX4" fmla="*/ 905001 w 1810002"/>
              <a:gd name="connsiteY4" fmla="*/ 0 h 181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0002" h="1810002">
                <a:moveTo>
                  <a:pt x="905001" y="0"/>
                </a:moveTo>
                <a:cubicBezTo>
                  <a:pt x="1404819" y="0"/>
                  <a:pt x="1810002" y="405183"/>
                  <a:pt x="1810002" y="905001"/>
                </a:cubicBezTo>
                <a:cubicBezTo>
                  <a:pt x="1810002" y="1404819"/>
                  <a:pt x="1404819" y="1810002"/>
                  <a:pt x="905001" y="1810002"/>
                </a:cubicBezTo>
                <a:cubicBezTo>
                  <a:pt x="405183" y="1810002"/>
                  <a:pt x="0" y="1404819"/>
                  <a:pt x="0" y="905001"/>
                </a:cubicBezTo>
                <a:cubicBezTo>
                  <a:pt x="0" y="405183"/>
                  <a:pt x="405183" y="0"/>
                  <a:pt x="905001" y="0"/>
                </a:cubicBez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613BDDB-AA3B-4CAB-B531-75FBC7C74C25}"/>
              </a:ext>
            </a:extLst>
          </p:cNvPr>
          <p:cNvGrpSpPr/>
          <p:nvPr/>
        </p:nvGrpSpPr>
        <p:grpSpPr>
          <a:xfrm>
            <a:off x="7127245" y="3971707"/>
            <a:ext cx="1415772" cy="2620767"/>
            <a:chOff x="7127245" y="3971707"/>
            <a:chExt cx="1415772" cy="262076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84FEC22-2E54-4596-926A-E7372B194C8C}"/>
                </a:ext>
              </a:extLst>
            </p:cNvPr>
            <p:cNvSpPr txBox="1"/>
            <p:nvPr/>
          </p:nvSpPr>
          <p:spPr>
            <a:xfrm>
              <a:off x="7377576" y="397170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B32EEE6-8EDF-4F2D-9DC0-E829015503E9}"/>
                </a:ext>
              </a:extLst>
            </p:cNvPr>
            <p:cNvSpPr txBox="1"/>
            <p:nvPr/>
          </p:nvSpPr>
          <p:spPr>
            <a:xfrm>
              <a:off x="7127245" y="4271276"/>
              <a:ext cx="1415772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忆江南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364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ADB0DAD1-123C-4FA9-9F89-E78154A5D002}"/>
              </a:ext>
            </a:extLst>
          </p:cNvPr>
          <p:cNvSpPr/>
          <p:nvPr/>
        </p:nvSpPr>
        <p:spPr>
          <a:xfrm>
            <a:off x="933230" y="698373"/>
            <a:ext cx="6000970" cy="5073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8C6FCC-BE62-4E98-AA73-68DEDCEEDEA3}"/>
              </a:ext>
            </a:extLst>
          </p:cNvPr>
          <p:cNvSpPr txBox="1"/>
          <p:nvPr/>
        </p:nvSpPr>
        <p:spPr>
          <a:xfrm>
            <a:off x="1226552" y="1267016"/>
            <a:ext cx="4755148" cy="159334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江南好，风景旧曾谙。日出江花红胜火，春来江水绿如蓝。能不忆江南？江南忆，最忆是杭州。山寺月中寻桂子，郡亭枕上看潮头。何日更重游？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B458BC-180C-4D03-9B1C-2FA86FD532FF}"/>
              </a:ext>
            </a:extLst>
          </p:cNvPr>
          <p:cNvSpPr txBox="1"/>
          <p:nvPr/>
        </p:nvSpPr>
        <p:spPr>
          <a:xfrm>
            <a:off x="5931688" y="1267016"/>
            <a:ext cx="677108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忆江南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08A9166-2528-45FE-AD6B-F86733B2C7E5}"/>
              </a:ext>
            </a:extLst>
          </p:cNvPr>
          <p:cNvSpPr txBox="1"/>
          <p:nvPr/>
        </p:nvSpPr>
        <p:spPr>
          <a:xfrm>
            <a:off x="7505700" y="1884965"/>
            <a:ext cx="2895600" cy="1470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江南好，风景旧曾谙。日出江花红胜火，春来江水绿如蓝。能不忆江南？江南忆，最忆是杭州。山寺月中寻桂子，郡亭枕上看潮头。何日更重游？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347A93F-B425-49A0-BED5-70A8E250C1E6}"/>
              </a:ext>
            </a:extLst>
          </p:cNvPr>
          <p:cNvSpPr txBox="1"/>
          <p:nvPr/>
        </p:nvSpPr>
        <p:spPr>
          <a:xfrm>
            <a:off x="7524750" y="5073182"/>
            <a:ext cx="3953565" cy="90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江南好，风景旧曾谙。日出江花红胜火，春来江水绿如蓝。能不忆江南？江南忆，最忆是杭州。山寺月中寻桂子，郡亭枕上看潮头。何日更重游？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8B1ADD-8E2C-4486-8EFE-DA55CD8A44FE}"/>
              </a:ext>
            </a:extLst>
          </p:cNvPr>
          <p:cNvSpPr txBox="1"/>
          <p:nvPr/>
        </p:nvSpPr>
        <p:spPr>
          <a:xfrm>
            <a:off x="10720601" y="693900"/>
            <a:ext cx="738664" cy="40767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忆江南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943E861-3BE7-428E-89EC-D52E3AE138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7670970" y="803957"/>
            <a:ext cx="1036800" cy="1036800"/>
          </a:xfrm>
          <a:custGeom>
            <a:avLst/>
            <a:gdLst>
              <a:gd name="connsiteX0" fmla="*/ 224949 w 449897"/>
              <a:gd name="connsiteY0" fmla="*/ 0 h 449897"/>
              <a:gd name="connsiteX1" fmla="*/ 449897 w 449897"/>
              <a:gd name="connsiteY1" fmla="*/ 224949 h 449897"/>
              <a:gd name="connsiteX2" fmla="*/ 224949 w 449897"/>
              <a:gd name="connsiteY2" fmla="*/ 449897 h 449897"/>
              <a:gd name="connsiteX3" fmla="*/ 0 w 449897"/>
              <a:gd name="connsiteY3" fmla="*/ 224949 h 449897"/>
              <a:gd name="connsiteX4" fmla="*/ 224949 w 449897"/>
              <a:gd name="connsiteY4" fmla="*/ 0 h 44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97" h="449897">
                <a:moveTo>
                  <a:pt x="224949" y="0"/>
                </a:moveTo>
                <a:cubicBezTo>
                  <a:pt x="349184" y="0"/>
                  <a:pt x="449897" y="100713"/>
                  <a:pt x="449897" y="224949"/>
                </a:cubicBezTo>
                <a:cubicBezTo>
                  <a:pt x="449897" y="349184"/>
                  <a:pt x="349184" y="449897"/>
                  <a:pt x="224949" y="449897"/>
                </a:cubicBezTo>
                <a:cubicBezTo>
                  <a:pt x="100713" y="449897"/>
                  <a:pt x="0" y="349184"/>
                  <a:pt x="0" y="224949"/>
                </a:cubicBezTo>
                <a:cubicBezTo>
                  <a:pt x="0" y="100713"/>
                  <a:pt x="100713" y="0"/>
                  <a:pt x="224949" y="0"/>
                </a:cubicBez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E2BBD6D-D008-4C5A-9081-8967B8D5ED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7670970" y="3911920"/>
            <a:ext cx="1036800" cy="1036800"/>
          </a:xfrm>
          <a:custGeom>
            <a:avLst/>
            <a:gdLst>
              <a:gd name="connsiteX0" fmla="*/ 224949 w 449897"/>
              <a:gd name="connsiteY0" fmla="*/ 0 h 449897"/>
              <a:gd name="connsiteX1" fmla="*/ 449897 w 449897"/>
              <a:gd name="connsiteY1" fmla="*/ 224949 h 449897"/>
              <a:gd name="connsiteX2" fmla="*/ 224949 w 449897"/>
              <a:gd name="connsiteY2" fmla="*/ 449897 h 449897"/>
              <a:gd name="connsiteX3" fmla="*/ 0 w 449897"/>
              <a:gd name="connsiteY3" fmla="*/ 224949 h 449897"/>
              <a:gd name="connsiteX4" fmla="*/ 224949 w 449897"/>
              <a:gd name="connsiteY4" fmla="*/ 0 h 44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97" h="449897">
                <a:moveTo>
                  <a:pt x="224949" y="0"/>
                </a:moveTo>
                <a:cubicBezTo>
                  <a:pt x="349184" y="0"/>
                  <a:pt x="449897" y="100713"/>
                  <a:pt x="449897" y="224949"/>
                </a:cubicBezTo>
                <a:cubicBezTo>
                  <a:pt x="449897" y="349184"/>
                  <a:pt x="349184" y="449897"/>
                  <a:pt x="224949" y="449897"/>
                </a:cubicBezTo>
                <a:cubicBezTo>
                  <a:pt x="100713" y="449897"/>
                  <a:pt x="0" y="349184"/>
                  <a:pt x="0" y="224949"/>
                </a:cubicBezTo>
                <a:cubicBezTo>
                  <a:pt x="0" y="100713"/>
                  <a:pt x="100713" y="0"/>
                  <a:pt x="224949" y="0"/>
                </a:cubicBezTo>
                <a:close/>
              </a:path>
            </a:pathLst>
          </a:cu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3D21F79-4065-4840-87CA-C27FA8ED54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82" b="5435"/>
          <a:stretch/>
        </p:blipFill>
        <p:spPr>
          <a:xfrm>
            <a:off x="933230" y="3668375"/>
            <a:ext cx="6000970" cy="210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4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75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75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75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75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75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5E3C6C5-95BD-4F43-BF46-4FE346DA0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1" y="4678272"/>
            <a:ext cx="4788754" cy="2929121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6FB56E-356F-4DBD-98A8-B33505D77073}"/>
              </a:ext>
            </a:extLst>
          </p:cNvPr>
          <p:cNvCxnSpPr/>
          <p:nvPr/>
        </p:nvCxnSpPr>
        <p:spPr>
          <a:xfrm flipH="1">
            <a:off x="-247650" y="2781300"/>
            <a:ext cx="9239250" cy="0"/>
          </a:xfrm>
          <a:prstGeom prst="line">
            <a:avLst/>
          </a:prstGeom>
          <a:ln w="19050">
            <a:solidFill>
              <a:srgbClr val="AE9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>
            <a:extLst>
              <a:ext uri="{FF2B5EF4-FFF2-40B4-BE49-F238E27FC236}">
                <a16:creationId xmlns:a16="http://schemas.microsoft.com/office/drawing/2014/main" id="{892BF44A-8F08-4675-9D8B-0BBFBB529900}"/>
              </a:ext>
            </a:extLst>
          </p:cNvPr>
          <p:cNvSpPr/>
          <p:nvPr/>
        </p:nvSpPr>
        <p:spPr>
          <a:xfrm>
            <a:off x="7410450" y="1171575"/>
            <a:ext cx="3295650" cy="3295650"/>
          </a:xfrm>
          <a:prstGeom prst="ellipse">
            <a:avLst/>
          </a:prstGeom>
          <a:solidFill>
            <a:srgbClr val="283F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03FABA-88BE-406D-BD70-CB1E9C120577}"/>
              </a:ext>
            </a:extLst>
          </p:cNvPr>
          <p:cNvSpPr txBox="1"/>
          <p:nvPr/>
        </p:nvSpPr>
        <p:spPr>
          <a:xfrm>
            <a:off x="1296085" y="3200400"/>
            <a:ext cx="1154162" cy="27431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E4FD5B-D456-4FCD-AC43-F97BE3F15256}"/>
              </a:ext>
            </a:extLst>
          </p:cNvPr>
          <p:cNvSpPr txBox="1"/>
          <p:nvPr/>
        </p:nvSpPr>
        <p:spPr>
          <a:xfrm>
            <a:off x="2953435" y="3200400"/>
            <a:ext cx="1154162" cy="27431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F55018-DE88-4CB8-AD49-D603D6A9E1F9}"/>
              </a:ext>
            </a:extLst>
          </p:cNvPr>
          <p:cNvSpPr txBox="1"/>
          <p:nvPr/>
        </p:nvSpPr>
        <p:spPr>
          <a:xfrm>
            <a:off x="4591736" y="3200400"/>
            <a:ext cx="1154162" cy="27431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江南好，风景旧曾谙。日出江花红胜火，春来江水绿如蓝。能不忆江南？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ED51F1B-8C13-4F9C-A4BB-113D9B73C54A}"/>
              </a:ext>
            </a:extLst>
          </p:cNvPr>
          <p:cNvSpPr/>
          <p:nvPr/>
        </p:nvSpPr>
        <p:spPr>
          <a:xfrm>
            <a:off x="5958796" y="324433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忆江南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6D09AED-072F-49B5-9949-2D1936E957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7592367" y="1354200"/>
            <a:ext cx="2930400" cy="2930400"/>
          </a:xfrm>
          <a:custGeom>
            <a:avLst/>
            <a:gdLst>
              <a:gd name="connsiteX0" fmla="*/ 2743198 w 5486396"/>
              <a:gd name="connsiteY0" fmla="*/ 0 h 5486396"/>
              <a:gd name="connsiteX1" fmla="*/ 5486396 w 5486396"/>
              <a:gd name="connsiteY1" fmla="*/ 2743198 h 5486396"/>
              <a:gd name="connsiteX2" fmla="*/ 2743198 w 5486396"/>
              <a:gd name="connsiteY2" fmla="*/ 5486396 h 5486396"/>
              <a:gd name="connsiteX3" fmla="*/ 0 w 5486396"/>
              <a:gd name="connsiteY3" fmla="*/ 2743198 h 5486396"/>
              <a:gd name="connsiteX4" fmla="*/ 2743198 w 5486396"/>
              <a:gd name="connsiteY4" fmla="*/ 0 h 548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396" h="5486396">
                <a:moveTo>
                  <a:pt x="2743198" y="0"/>
                </a:moveTo>
                <a:cubicBezTo>
                  <a:pt x="4258224" y="0"/>
                  <a:pt x="5486396" y="1228172"/>
                  <a:pt x="5486396" y="2743198"/>
                </a:cubicBezTo>
                <a:cubicBezTo>
                  <a:pt x="5486396" y="4258224"/>
                  <a:pt x="4258224" y="5486396"/>
                  <a:pt x="2743198" y="5486396"/>
                </a:cubicBezTo>
                <a:cubicBezTo>
                  <a:pt x="1228172" y="5486396"/>
                  <a:pt x="0" y="4258224"/>
                  <a:pt x="0" y="2743198"/>
                </a:cubicBezTo>
                <a:cubicBezTo>
                  <a:pt x="0" y="1228172"/>
                  <a:pt x="1228172" y="0"/>
                  <a:pt x="2743198" y="0"/>
                </a:cubicBez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5BE816E-073E-4B95-8685-2943B783F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057567" y="0"/>
            <a:ext cx="3544912" cy="217972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F48A015-86D6-480C-B566-96F4DA768B9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4943817" y="2594348"/>
            <a:ext cx="450000" cy="450000"/>
          </a:xfrm>
          <a:custGeom>
            <a:avLst/>
            <a:gdLst>
              <a:gd name="connsiteX0" fmla="*/ 224949 w 449897"/>
              <a:gd name="connsiteY0" fmla="*/ 0 h 449897"/>
              <a:gd name="connsiteX1" fmla="*/ 449897 w 449897"/>
              <a:gd name="connsiteY1" fmla="*/ 224949 h 449897"/>
              <a:gd name="connsiteX2" fmla="*/ 224949 w 449897"/>
              <a:gd name="connsiteY2" fmla="*/ 449897 h 449897"/>
              <a:gd name="connsiteX3" fmla="*/ 0 w 449897"/>
              <a:gd name="connsiteY3" fmla="*/ 224949 h 449897"/>
              <a:gd name="connsiteX4" fmla="*/ 224949 w 449897"/>
              <a:gd name="connsiteY4" fmla="*/ 0 h 44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97" h="449897">
                <a:moveTo>
                  <a:pt x="224949" y="0"/>
                </a:moveTo>
                <a:cubicBezTo>
                  <a:pt x="349184" y="0"/>
                  <a:pt x="449897" y="100713"/>
                  <a:pt x="449897" y="224949"/>
                </a:cubicBezTo>
                <a:cubicBezTo>
                  <a:pt x="449897" y="349184"/>
                  <a:pt x="349184" y="449897"/>
                  <a:pt x="224949" y="449897"/>
                </a:cubicBezTo>
                <a:cubicBezTo>
                  <a:pt x="100713" y="449897"/>
                  <a:pt x="0" y="349184"/>
                  <a:pt x="0" y="224949"/>
                </a:cubicBezTo>
                <a:cubicBezTo>
                  <a:pt x="0" y="100713"/>
                  <a:pt x="100713" y="0"/>
                  <a:pt x="224949" y="0"/>
                </a:cubicBez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FDA116E6-C33B-4B14-BA35-3AF874BA78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3267679" y="2594348"/>
            <a:ext cx="450000" cy="450000"/>
          </a:xfrm>
          <a:custGeom>
            <a:avLst/>
            <a:gdLst>
              <a:gd name="connsiteX0" fmla="*/ 224949 w 449897"/>
              <a:gd name="connsiteY0" fmla="*/ 0 h 449897"/>
              <a:gd name="connsiteX1" fmla="*/ 449897 w 449897"/>
              <a:gd name="connsiteY1" fmla="*/ 224949 h 449897"/>
              <a:gd name="connsiteX2" fmla="*/ 224949 w 449897"/>
              <a:gd name="connsiteY2" fmla="*/ 449897 h 449897"/>
              <a:gd name="connsiteX3" fmla="*/ 0 w 449897"/>
              <a:gd name="connsiteY3" fmla="*/ 224949 h 449897"/>
              <a:gd name="connsiteX4" fmla="*/ 224949 w 449897"/>
              <a:gd name="connsiteY4" fmla="*/ 0 h 44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97" h="449897">
                <a:moveTo>
                  <a:pt x="224949" y="0"/>
                </a:moveTo>
                <a:cubicBezTo>
                  <a:pt x="349184" y="0"/>
                  <a:pt x="449897" y="100713"/>
                  <a:pt x="449897" y="224949"/>
                </a:cubicBezTo>
                <a:cubicBezTo>
                  <a:pt x="449897" y="349184"/>
                  <a:pt x="349184" y="449897"/>
                  <a:pt x="224949" y="449897"/>
                </a:cubicBezTo>
                <a:cubicBezTo>
                  <a:pt x="100713" y="449897"/>
                  <a:pt x="0" y="349184"/>
                  <a:pt x="0" y="224949"/>
                </a:cubicBezTo>
                <a:cubicBezTo>
                  <a:pt x="0" y="100713"/>
                  <a:pt x="100713" y="0"/>
                  <a:pt x="224949" y="0"/>
                </a:cubicBez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1B9B4BC-32C0-49B2-B197-057EBA443A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1648166" y="2594348"/>
            <a:ext cx="450000" cy="450000"/>
          </a:xfrm>
          <a:custGeom>
            <a:avLst/>
            <a:gdLst>
              <a:gd name="connsiteX0" fmla="*/ 224949 w 449897"/>
              <a:gd name="connsiteY0" fmla="*/ 0 h 449897"/>
              <a:gd name="connsiteX1" fmla="*/ 449897 w 449897"/>
              <a:gd name="connsiteY1" fmla="*/ 224949 h 449897"/>
              <a:gd name="connsiteX2" fmla="*/ 224949 w 449897"/>
              <a:gd name="connsiteY2" fmla="*/ 449897 h 449897"/>
              <a:gd name="connsiteX3" fmla="*/ 0 w 449897"/>
              <a:gd name="connsiteY3" fmla="*/ 224949 h 449897"/>
              <a:gd name="connsiteX4" fmla="*/ 224949 w 449897"/>
              <a:gd name="connsiteY4" fmla="*/ 0 h 44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897" h="449897">
                <a:moveTo>
                  <a:pt x="224949" y="0"/>
                </a:moveTo>
                <a:cubicBezTo>
                  <a:pt x="349184" y="0"/>
                  <a:pt x="449897" y="100713"/>
                  <a:pt x="449897" y="224949"/>
                </a:cubicBezTo>
                <a:cubicBezTo>
                  <a:pt x="449897" y="349184"/>
                  <a:pt x="349184" y="449897"/>
                  <a:pt x="224949" y="449897"/>
                </a:cubicBezTo>
                <a:cubicBezTo>
                  <a:pt x="100713" y="449897"/>
                  <a:pt x="0" y="349184"/>
                  <a:pt x="0" y="224949"/>
                </a:cubicBezTo>
                <a:cubicBezTo>
                  <a:pt x="0" y="100713"/>
                  <a:pt x="100713" y="0"/>
                  <a:pt x="22494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2976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6711E58-E0B0-43E4-815E-33785BCFC7AD}"/>
              </a:ext>
            </a:extLst>
          </p:cNvPr>
          <p:cNvSpPr txBox="1"/>
          <p:nvPr/>
        </p:nvSpPr>
        <p:spPr>
          <a:xfrm>
            <a:off x="4231051" y="857250"/>
            <a:ext cx="3729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忆江南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B6AF4FB-25BD-426B-AFDB-AF17CD741780}"/>
              </a:ext>
            </a:extLst>
          </p:cNvPr>
          <p:cNvGrpSpPr/>
          <p:nvPr/>
        </p:nvGrpSpPr>
        <p:grpSpPr>
          <a:xfrm>
            <a:off x="1005637" y="4911120"/>
            <a:ext cx="3507150" cy="1068056"/>
            <a:chOff x="1005637" y="4911120"/>
            <a:chExt cx="3507150" cy="106805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1B111CF-14BA-4472-BBF2-B10A2236DB5E}"/>
                </a:ext>
              </a:extLst>
            </p:cNvPr>
            <p:cNvSpPr txBox="1"/>
            <p:nvPr/>
          </p:nvSpPr>
          <p:spPr>
            <a:xfrm>
              <a:off x="1815693" y="4911120"/>
              <a:ext cx="1887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忆江南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5411DEC3-D50A-4B9F-9C5C-B0E7BE19BFF8}"/>
                </a:ext>
              </a:extLst>
            </p:cNvPr>
            <p:cNvSpPr/>
            <p:nvPr/>
          </p:nvSpPr>
          <p:spPr>
            <a:xfrm>
              <a:off x="1005637" y="5363686"/>
              <a:ext cx="3507150" cy="615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红藕香残玉簟秋。轻解罗裳，独上兰舟。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云中谁寄锦书来 ？ 雁字回时，月满西楼。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58A56C0-8133-4450-9019-F77AD7AA8792}"/>
              </a:ext>
            </a:extLst>
          </p:cNvPr>
          <p:cNvGrpSpPr/>
          <p:nvPr/>
        </p:nvGrpSpPr>
        <p:grpSpPr>
          <a:xfrm>
            <a:off x="4342424" y="4911120"/>
            <a:ext cx="3507150" cy="1068056"/>
            <a:chOff x="4342424" y="4911120"/>
            <a:chExt cx="3507150" cy="106805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3FFED4D-40F8-4721-94E4-62ADAE4B209D}"/>
                </a:ext>
              </a:extLst>
            </p:cNvPr>
            <p:cNvSpPr txBox="1"/>
            <p:nvPr/>
          </p:nvSpPr>
          <p:spPr>
            <a:xfrm>
              <a:off x="5152481" y="4911120"/>
              <a:ext cx="1887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忆江南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47D923C-A34E-4647-A02D-62D6BB3A16D5}"/>
                </a:ext>
              </a:extLst>
            </p:cNvPr>
            <p:cNvSpPr/>
            <p:nvPr/>
          </p:nvSpPr>
          <p:spPr>
            <a:xfrm>
              <a:off x="4342424" y="5363686"/>
              <a:ext cx="3507150" cy="615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红藕香残玉簟秋。轻解罗裳，独上兰舟。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云中谁寄锦书来 ？ 雁字回时，月满西楼。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D0C3DE5-EF34-4585-9859-A3B7406219F6}"/>
              </a:ext>
            </a:extLst>
          </p:cNvPr>
          <p:cNvGrpSpPr/>
          <p:nvPr/>
        </p:nvGrpSpPr>
        <p:grpSpPr>
          <a:xfrm>
            <a:off x="7679212" y="4911120"/>
            <a:ext cx="3507150" cy="1068056"/>
            <a:chOff x="7679212" y="4911120"/>
            <a:chExt cx="3507150" cy="106805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A9DEBDA-A6AE-4FDD-A6FF-5C9703124109}"/>
                </a:ext>
              </a:extLst>
            </p:cNvPr>
            <p:cNvSpPr txBox="1"/>
            <p:nvPr/>
          </p:nvSpPr>
          <p:spPr>
            <a:xfrm>
              <a:off x="8489269" y="4911120"/>
              <a:ext cx="18870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忆江南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F470BEC-6BDC-4FEE-99DF-32774E0B1394}"/>
                </a:ext>
              </a:extLst>
            </p:cNvPr>
            <p:cNvSpPr/>
            <p:nvPr/>
          </p:nvSpPr>
          <p:spPr>
            <a:xfrm>
              <a:off x="7679212" y="5363686"/>
              <a:ext cx="3507150" cy="615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红藕香残玉簟秋。轻解罗裳，独上兰舟。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云中谁寄锦书来 ？ 雁字回时，月满西楼。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92F67F1E-61DE-4DD4-8DD5-736488BC3A10}"/>
              </a:ext>
            </a:extLst>
          </p:cNvPr>
          <p:cNvSpPr/>
          <p:nvPr/>
        </p:nvSpPr>
        <p:spPr>
          <a:xfrm>
            <a:off x="0" y="1833563"/>
            <a:ext cx="12192000" cy="2809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851CE6-6582-40AF-98EF-33C13499BD3D}"/>
              </a:ext>
            </a:extLst>
          </p:cNvPr>
          <p:cNvGrpSpPr/>
          <p:nvPr/>
        </p:nvGrpSpPr>
        <p:grpSpPr>
          <a:xfrm>
            <a:off x="1353413" y="1833562"/>
            <a:ext cx="9485175" cy="2809875"/>
            <a:chOff x="1428750" y="2024062"/>
            <a:chExt cx="9485175" cy="2809875"/>
          </a:xfrm>
          <a:solidFill>
            <a:srgbClr val="283F54"/>
          </a:solidFill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E1F9647-59E3-4AB1-A274-324EC3B9D29E}"/>
                </a:ext>
              </a:extLst>
            </p:cNvPr>
            <p:cNvSpPr/>
            <p:nvPr/>
          </p:nvSpPr>
          <p:spPr>
            <a:xfrm>
              <a:off x="1428750" y="2024062"/>
              <a:ext cx="2811600" cy="2809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33D7462-12E7-4D27-A7DC-51A95B2D1C62}"/>
                </a:ext>
              </a:extLst>
            </p:cNvPr>
            <p:cNvSpPr/>
            <p:nvPr/>
          </p:nvSpPr>
          <p:spPr>
            <a:xfrm>
              <a:off x="4765538" y="2024062"/>
              <a:ext cx="2811600" cy="2809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22B51C5-D34C-43F9-A055-8920B9CA0C87}"/>
                </a:ext>
              </a:extLst>
            </p:cNvPr>
            <p:cNvSpPr/>
            <p:nvPr/>
          </p:nvSpPr>
          <p:spPr>
            <a:xfrm>
              <a:off x="8102325" y="2024062"/>
              <a:ext cx="2811600" cy="28098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F1EEEE35-50F5-4A61-B456-2BFA41EDBE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" b="992"/>
          <a:stretch/>
        </p:blipFill>
        <p:spPr>
          <a:xfrm>
            <a:off x="1381288" y="1861437"/>
            <a:ext cx="2754122" cy="2754122"/>
          </a:xfrm>
          <a:custGeom>
            <a:avLst/>
            <a:gdLst>
              <a:gd name="connsiteX0" fmla="*/ 1864950 w 3729900"/>
              <a:gd name="connsiteY0" fmla="*/ 0 h 3729900"/>
              <a:gd name="connsiteX1" fmla="*/ 3729900 w 3729900"/>
              <a:gd name="connsiteY1" fmla="*/ 1864950 h 3729900"/>
              <a:gd name="connsiteX2" fmla="*/ 1864950 w 3729900"/>
              <a:gd name="connsiteY2" fmla="*/ 3729900 h 3729900"/>
              <a:gd name="connsiteX3" fmla="*/ 0 w 3729900"/>
              <a:gd name="connsiteY3" fmla="*/ 1864950 h 3729900"/>
              <a:gd name="connsiteX4" fmla="*/ 1864950 w 3729900"/>
              <a:gd name="connsiteY4" fmla="*/ 0 h 372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9900" h="3729900">
                <a:moveTo>
                  <a:pt x="1864950" y="0"/>
                </a:moveTo>
                <a:cubicBezTo>
                  <a:pt x="2894933" y="0"/>
                  <a:pt x="3729900" y="834967"/>
                  <a:pt x="3729900" y="1864950"/>
                </a:cubicBezTo>
                <a:cubicBezTo>
                  <a:pt x="3729900" y="2894933"/>
                  <a:pt x="2894933" y="3729900"/>
                  <a:pt x="1864950" y="3729900"/>
                </a:cubicBezTo>
                <a:cubicBezTo>
                  <a:pt x="834967" y="3729900"/>
                  <a:pt x="0" y="2894933"/>
                  <a:pt x="0" y="1864950"/>
                </a:cubicBezTo>
                <a:cubicBezTo>
                  <a:pt x="0" y="834967"/>
                  <a:pt x="834967" y="0"/>
                  <a:pt x="1864950" y="0"/>
                </a:cubicBez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1D7CC59-E5ED-4696-9DC5-251BAFF57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r="10328"/>
          <a:stretch/>
        </p:blipFill>
        <p:spPr>
          <a:xfrm>
            <a:off x="4718999" y="1871612"/>
            <a:ext cx="2754000" cy="2754000"/>
          </a:xfrm>
          <a:custGeom>
            <a:avLst/>
            <a:gdLst>
              <a:gd name="connsiteX0" fmla="*/ 1739525 w 3479050"/>
              <a:gd name="connsiteY0" fmla="*/ 0 h 3479050"/>
              <a:gd name="connsiteX1" fmla="*/ 3479050 w 3479050"/>
              <a:gd name="connsiteY1" fmla="*/ 1739525 h 3479050"/>
              <a:gd name="connsiteX2" fmla="*/ 1739525 w 3479050"/>
              <a:gd name="connsiteY2" fmla="*/ 3479050 h 3479050"/>
              <a:gd name="connsiteX3" fmla="*/ 0 w 3479050"/>
              <a:gd name="connsiteY3" fmla="*/ 1739525 h 3479050"/>
              <a:gd name="connsiteX4" fmla="*/ 1739525 w 3479050"/>
              <a:gd name="connsiteY4" fmla="*/ 0 h 347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9050" h="3479050">
                <a:moveTo>
                  <a:pt x="1739525" y="0"/>
                </a:moveTo>
                <a:cubicBezTo>
                  <a:pt x="2700238" y="0"/>
                  <a:pt x="3479050" y="778812"/>
                  <a:pt x="3479050" y="1739525"/>
                </a:cubicBezTo>
                <a:cubicBezTo>
                  <a:pt x="3479050" y="2700238"/>
                  <a:pt x="2700238" y="3479050"/>
                  <a:pt x="1739525" y="3479050"/>
                </a:cubicBezTo>
                <a:cubicBezTo>
                  <a:pt x="778812" y="3479050"/>
                  <a:pt x="0" y="2700238"/>
                  <a:pt x="0" y="1739525"/>
                </a:cubicBezTo>
                <a:cubicBezTo>
                  <a:pt x="0" y="778812"/>
                  <a:pt x="778812" y="0"/>
                  <a:pt x="1739525" y="0"/>
                </a:cubicBez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951D5DD-0E47-4706-8B2F-0AD783E895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132" y="1844554"/>
            <a:ext cx="2773311" cy="2781058"/>
          </a:xfrm>
          <a:custGeom>
            <a:avLst/>
            <a:gdLst>
              <a:gd name="connsiteX0" fmla="*/ 1820333 w 3640707"/>
              <a:gd name="connsiteY0" fmla="*/ 0 h 3601159"/>
              <a:gd name="connsiteX1" fmla="*/ 1820373 w 3640707"/>
              <a:gd name="connsiteY1" fmla="*/ 0 h 3601159"/>
              <a:gd name="connsiteX2" fmla="*/ 2006474 w 3640707"/>
              <a:gd name="connsiteY2" fmla="*/ 9397 h 3601159"/>
              <a:gd name="connsiteX3" fmla="*/ 3640707 w 3640707"/>
              <a:gd name="connsiteY3" fmla="*/ 1820353 h 3601159"/>
              <a:gd name="connsiteX4" fmla="*/ 2361671 w 3640707"/>
              <a:gd name="connsiteY4" fmla="*/ 3558867 h 3601159"/>
              <a:gd name="connsiteX5" fmla="*/ 2197189 w 3640707"/>
              <a:gd name="connsiteY5" fmla="*/ 3601159 h 3601159"/>
              <a:gd name="connsiteX6" fmla="*/ 1443517 w 3640707"/>
              <a:gd name="connsiteY6" fmla="*/ 3601159 h 3601159"/>
              <a:gd name="connsiteX7" fmla="*/ 1279036 w 3640707"/>
              <a:gd name="connsiteY7" fmla="*/ 3558867 h 3601159"/>
              <a:gd name="connsiteX8" fmla="*/ 0 w 3640707"/>
              <a:gd name="connsiteY8" fmla="*/ 1820353 h 3601159"/>
              <a:gd name="connsiteX9" fmla="*/ 1634233 w 3640707"/>
              <a:gd name="connsiteY9" fmla="*/ 9397 h 360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40707" h="3601159">
                <a:moveTo>
                  <a:pt x="1820333" y="0"/>
                </a:moveTo>
                <a:lnTo>
                  <a:pt x="1820373" y="0"/>
                </a:lnTo>
                <a:lnTo>
                  <a:pt x="2006474" y="9397"/>
                </a:lnTo>
                <a:cubicBezTo>
                  <a:pt x="2924398" y="102618"/>
                  <a:pt x="3640707" y="877834"/>
                  <a:pt x="3640707" y="1820353"/>
                </a:cubicBezTo>
                <a:cubicBezTo>
                  <a:pt x="3640707" y="2637202"/>
                  <a:pt x="3102680" y="3328389"/>
                  <a:pt x="2361671" y="3558867"/>
                </a:cubicBezTo>
                <a:lnTo>
                  <a:pt x="2197189" y="3601159"/>
                </a:lnTo>
                <a:lnTo>
                  <a:pt x="1443517" y="3601159"/>
                </a:lnTo>
                <a:lnTo>
                  <a:pt x="1279036" y="3558867"/>
                </a:lnTo>
                <a:cubicBezTo>
                  <a:pt x="538028" y="3328389"/>
                  <a:pt x="0" y="2637202"/>
                  <a:pt x="0" y="1820353"/>
                </a:cubicBezTo>
                <a:cubicBezTo>
                  <a:pt x="0" y="877834"/>
                  <a:pt x="716309" y="102618"/>
                  <a:pt x="1634233" y="93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810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B62B1ED-FEB8-4950-B6B5-D5DCDB3597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1"/>
          <a:stretch/>
        </p:blipFill>
        <p:spPr>
          <a:xfrm>
            <a:off x="6505575" y="9525"/>
            <a:ext cx="5686425" cy="6846466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0D7D7D43-1E9B-4EA7-A083-78FED356B18A}"/>
              </a:ext>
            </a:extLst>
          </p:cNvPr>
          <p:cNvSpPr/>
          <p:nvPr/>
        </p:nvSpPr>
        <p:spPr>
          <a:xfrm>
            <a:off x="8333872" y="2524000"/>
            <a:ext cx="1810001" cy="1810001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FF5298-415B-48AF-8023-7346DB2E084F}"/>
              </a:ext>
            </a:extLst>
          </p:cNvPr>
          <p:cNvSpPr txBox="1"/>
          <p:nvPr/>
        </p:nvSpPr>
        <p:spPr>
          <a:xfrm>
            <a:off x="8410073" y="2787818"/>
            <a:ext cx="1696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梦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07D64A-9C1C-45BB-BA18-536882BD2B1E}"/>
              </a:ext>
            </a:extLst>
          </p:cNvPr>
          <p:cNvGrpSpPr/>
          <p:nvPr/>
        </p:nvGrpSpPr>
        <p:grpSpPr>
          <a:xfrm>
            <a:off x="1543050" y="714375"/>
            <a:ext cx="1943100" cy="5429250"/>
            <a:chOff x="1219200" y="742950"/>
            <a:chExt cx="1943100" cy="5429250"/>
          </a:xfrm>
          <a:solidFill>
            <a:schemeClr val="bg2">
              <a:lumMod val="25000"/>
              <a:alpha val="56000"/>
            </a:schemeClr>
          </a:soli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E8ADB39-530A-44AD-B62D-705465BFB9A4}"/>
                </a:ext>
              </a:extLst>
            </p:cNvPr>
            <p:cNvGrpSpPr/>
            <p:nvPr/>
          </p:nvGrpSpPr>
          <p:grpSpPr>
            <a:xfrm>
              <a:off x="1219200" y="7429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69CF8491-C58A-454A-A20F-2BFAD82A62F5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50966119-B145-4AFB-AD62-C892EBF96F35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BC97B0F-0BFA-436E-A575-B42A4AF2B3F4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E96445F-F28C-4692-8E30-87E1C37CCE67}"/>
                </a:ext>
              </a:extLst>
            </p:cNvPr>
            <p:cNvGrpSpPr/>
            <p:nvPr/>
          </p:nvGrpSpPr>
          <p:grpSpPr>
            <a:xfrm>
              <a:off x="1219200" y="15906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9970469-507D-4D6F-B371-E0A8321EA0A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0BD75FF-2439-4148-B99C-10BCC23C60B3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5778203-CC52-452A-8DBA-B32EAC0946B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58D49D1-DE4E-437A-9843-322268DD356C}"/>
                </a:ext>
              </a:extLst>
            </p:cNvPr>
            <p:cNvGrpSpPr/>
            <p:nvPr/>
          </p:nvGrpSpPr>
          <p:grpSpPr>
            <a:xfrm>
              <a:off x="1219200" y="24384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2D28A40-C49E-4BC2-8FBE-8A36B03349E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289CF2B0-B1F3-4BF3-B7F2-CE82A2EF57C5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7266622-2A49-44C5-A009-74EC974827EE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6C84997-A872-4D6A-9256-EE4B876C1004}"/>
                </a:ext>
              </a:extLst>
            </p:cNvPr>
            <p:cNvGrpSpPr/>
            <p:nvPr/>
          </p:nvGrpSpPr>
          <p:grpSpPr>
            <a:xfrm>
              <a:off x="1219200" y="328612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ACA03B7-ED39-4040-BD82-B49CE8E027D8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EC12745-14D1-4B4D-97AB-115D5E5B392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269DB85-15E8-4A00-84F7-9DED9E19F27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3A830BB-BACC-4637-B489-F67E97FEFA38}"/>
                </a:ext>
              </a:extLst>
            </p:cNvPr>
            <p:cNvGrpSpPr/>
            <p:nvPr/>
          </p:nvGrpSpPr>
          <p:grpSpPr>
            <a:xfrm>
              <a:off x="1219200" y="41338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C144FE3-BCB2-454B-BC86-04082CAE52F6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6C2A92F-D982-4763-B1BD-632B232C1671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8116DC4-5B1E-44FE-8A21-C2C8064BC71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D1B2B8D-A92E-4D01-AA7D-D22BCB1EF7FA}"/>
                </a:ext>
              </a:extLst>
            </p:cNvPr>
            <p:cNvGrpSpPr/>
            <p:nvPr/>
          </p:nvGrpSpPr>
          <p:grpSpPr>
            <a:xfrm>
              <a:off x="1219200" y="49815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C24BBE1-B942-4538-8547-61E3016E1BC3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91388B1-CD9E-45FE-86B7-266B0F544589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37BFC23-74FB-4AF3-8677-9C6EDD6070CE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17F3E0-B605-41C0-96C3-A2CB6330E70F}"/>
                </a:ext>
              </a:extLst>
            </p:cNvPr>
            <p:cNvGrpSpPr/>
            <p:nvPr/>
          </p:nvGrpSpPr>
          <p:grpSpPr>
            <a:xfrm>
              <a:off x="1219200" y="58293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3C86AFF-DBD4-4D4C-BC38-7ED44D562371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C616E17-2B66-40FC-9B47-69A995BA9EBF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1CC6896-49AA-4E80-A893-E1E3AACD420D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788A5F-71D1-4BC4-A277-7FC6BC809804}"/>
              </a:ext>
            </a:extLst>
          </p:cNvPr>
          <p:cNvGrpSpPr/>
          <p:nvPr/>
        </p:nvGrpSpPr>
        <p:grpSpPr>
          <a:xfrm>
            <a:off x="4212731" y="3990757"/>
            <a:ext cx="1165441" cy="2620767"/>
            <a:chOff x="4212731" y="3990757"/>
            <a:chExt cx="1165441" cy="262076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421A31-5523-4349-B909-539EA5951F25}"/>
                </a:ext>
              </a:extLst>
            </p:cNvPr>
            <p:cNvSpPr txBox="1"/>
            <p:nvPr/>
          </p:nvSpPr>
          <p:spPr>
            <a:xfrm>
              <a:off x="4212731" y="399075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349691-C24B-466C-ABDC-09E14E53DBE7}"/>
                </a:ext>
              </a:extLst>
            </p:cNvPr>
            <p:cNvSpPr txBox="1"/>
            <p:nvPr/>
          </p:nvSpPr>
          <p:spPr>
            <a:xfrm>
              <a:off x="4577953" y="4290326"/>
              <a:ext cx="800219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如梦令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8B9A9282-0EC6-4166-9643-65363EA6EC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7" r="22977"/>
          <a:stretch/>
        </p:blipFill>
        <p:spPr>
          <a:xfrm>
            <a:off x="1543050" y="2048378"/>
            <a:ext cx="1943100" cy="1943100"/>
          </a:xfrm>
          <a:custGeom>
            <a:avLst/>
            <a:gdLst>
              <a:gd name="connsiteX0" fmla="*/ 1081088 w 2162175"/>
              <a:gd name="connsiteY0" fmla="*/ 0 h 2162175"/>
              <a:gd name="connsiteX1" fmla="*/ 2162175 w 2162175"/>
              <a:gd name="connsiteY1" fmla="*/ 1081088 h 2162175"/>
              <a:gd name="connsiteX2" fmla="*/ 1081088 w 2162175"/>
              <a:gd name="connsiteY2" fmla="*/ 2162175 h 2162175"/>
              <a:gd name="connsiteX3" fmla="*/ 0 w 2162175"/>
              <a:gd name="connsiteY3" fmla="*/ 1081088 h 2162175"/>
              <a:gd name="connsiteX4" fmla="*/ 1081088 w 2162175"/>
              <a:gd name="connsiteY4" fmla="*/ 0 h 21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2175" h="2162175">
                <a:moveTo>
                  <a:pt x="1081088" y="0"/>
                </a:moveTo>
                <a:cubicBezTo>
                  <a:pt x="1678156" y="0"/>
                  <a:pt x="2162175" y="484019"/>
                  <a:pt x="2162175" y="1081088"/>
                </a:cubicBezTo>
                <a:cubicBezTo>
                  <a:pt x="2162175" y="1678156"/>
                  <a:pt x="1678156" y="2162175"/>
                  <a:pt x="1081088" y="2162175"/>
                </a:cubicBezTo>
                <a:cubicBezTo>
                  <a:pt x="484019" y="2162175"/>
                  <a:pt x="0" y="1678156"/>
                  <a:pt x="0" y="1081088"/>
                </a:cubicBezTo>
                <a:cubicBezTo>
                  <a:pt x="0" y="484019"/>
                  <a:pt x="484019" y="0"/>
                  <a:pt x="108108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9370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7995416-B7A6-4352-8EBC-6998DF053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4D2F995-9287-442D-9480-8E5DB5C1BE97}"/>
              </a:ext>
            </a:extLst>
          </p:cNvPr>
          <p:cNvGrpSpPr/>
          <p:nvPr/>
        </p:nvGrpSpPr>
        <p:grpSpPr>
          <a:xfrm>
            <a:off x="8296896" y="887754"/>
            <a:ext cx="1875922" cy="1938992"/>
            <a:chOff x="8296896" y="887754"/>
            <a:chExt cx="1875922" cy="193899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904C3008-79E6-4623-97DD-6637886791CF}"/>
                </a:ext>
              </a:extLst>
            </p:cNvPr>
            <p:cNvSpPr/>
            <p:nvPr/>
          </p:nvSpPr>
          <p:spPr>
            <a:xfrm>
              <a:off x="8296896" y="912724"/>
              <a:ext cx="1875922" cy="1875922"/>
            </a:xfrm>
            <a:prstGeom prst="ellipse">
              <a:avLst/>
            </a:prstGeom>
            <a:noFill/>
            <a:ln w="19050">
              <a:solidFill>
                <a:srgbClr val="0802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DFEE4ED-20E4-436D-8E5E-43A7F9BFC4D0}"/>
                </a:ext>
              </a:extLst>
            </p:cNvPr>
            <p:cNvSpPr txBox="1"/>
            <p:nvPr/>
          </p:nvSpPr>
          <p:spPr>
            <a:xfrm>
              <a:off x="8930057" y="887754"/>
              <a:ext cx="47625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如梦令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08790D1A-7DEC-4765-A623-90EE4CD4DCDD}"/>
              </a:ext>
            </a:extLst>
          </p:cNvPr>
          <p:cNvSpPr txBox="1"/>
          <p:nvPr/>
        </p:nvSpPr>
        <p:spPr>
          <a:xfrm>
            <a:off x="7170683" y="3205533"/>
            <a:ext cx="4128652" cy="628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昨夜雨疏风骤，浓睡不消残酒。试问卷帘人，却道海棠依旧。知否？知否？应是绿肥红瘦。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ED73F13-B67D-4F80-B91E-249B0A9C33D6}"/>
              </a:ext>
            </a:extLst>
          </p:cNvPr>
          <p:cNvSpPr txBox="1"/>
          <p:nvPr/>
        </p:nvSpPr>
        <p:spPr>
          <a:xfrm>
            <a:off x="8296896" y="5194885"/>
            <a:ext cx="982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7F5E74-ED66-4A56-AF3D-24C660CCBFCD}"/>
              </a:ext>
            </a:extLst>
          </p:cNvPr>
          <p:cNvSpPr txBox="1"/>
          <p:nvPr/>
        </p:nvSpPr>
        <p:spPr>
          <a:xfrm>
            <a:off x="9468683" y="5194885"/>
            <a:ext cx="982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22F695-A5AE-4381-B34E-E84C08EFC1D8}"/>
              </a:ext>
            </a:extLst>
          </p:cNvPr>
          <p:cNvSpPr txBox="1"/>
          <p:nvPr/>
        </p:nvSpPr>
        <p:spPr>
          <a:xfrm>
            <a:off x="10640469" y="5194885"/>
            <a:ext cx="982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肆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42AFEBF-3925-4B3B-BCB6-7905346F47CD}"/>
              </a:ext>
            </a:extLst>
          </p:cNvPr>
          <p:cNvSpPr/>
          <p:nvPr/>
        </p:nvSpPr>
        <p:spPr>
          <a:xfrm>
            <a:off x="7169835" y="4188247"/>
            <a:ext cx="4129500" cy="628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昨夜雨疏风骤，浓睡不消残酒。试问卷帘人，却道海棠依旧。知否？知否？应是绿肥红瘦。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BDB65BA-401C-40FD-8DA4-320598479467}"/>
              </a:ext>
            </a:extLst>
          </p:cNvPr>
          <p:cNvGrpSpPr/>
          <p:nvPr/>
        </p:nvGrpSpPr>
        <p:grpSpPr>
          <a:xfrm>
            <a:off x="-200025" y="1323850"/>
            <a:ext cx="6762750" cy="4210300"/>
            <a:chOff x="-200025" y="1323850"/>
            <a:chExt cx="6762750" cy="42103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9C0DDCB-6FAA-422D-AF3F-DAE50CFBDC77}"/>
                </a:ext>
              </a:extLst>
            </p:cNvPr>
            <p:cNvSpPr/>
            <p:nvPr/>
          </p:nvSpPr>
          <p:spPr>
            <a:xfrm>
              <a:off x="-200025" y="1323850"/>
              <a:ext cx="6762750" cy="1620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7CEA5B4-4540-4494-AF47-8EED1ABCA456}"/>
                </a:ext>
              </a:extLst>
            </p:cNvPr>
            <p:cNvSpPr/>
            <p:nvPr/>
          </p:nvSpPr>
          <p:spPr>
            <a:xfrm>
              <a:off x="-200025" y="2673267"/>
              <a:ext cx="6762750" cy="1620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76E01F0-0029-496B-92AA-A73384E01233}"/>
                </a:ext>
              </a:extLst>
            </p:cNvPr>
            <p:cNvSpPr/>
            <p:nvPr/>
          </p:nvSpPr>
          <p:spPr>
            <a:xfrm>
              <a:off x="-200025" y="4022684"/>
              <a:ext cx="6762750" cy="1620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86CDDEB-ED31-44CF-BB27-C0FEF329262B}"/>
                </a:ext>
              </a:extLst>
            </p:cNvPr>
            <p:cNvSpPr/>
            <p:nvPr/>
          </p:nvSpPr>
          <p:spPr>
            <a:xfrm>
              <a:off x="-200025" y="5372100"/>
              <a:ext cx="6762750" cy="1620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09C7037-AE80-40ED-BB79-BA06D0ED7E4B}"/>
              </a:ext>
            </a:extLst>
          </p:cNvPr>
          <p:cNvSpPr txBox="1"/>
          <p:nvPr/>
        </p:nvSpPr>
        <p:spPr>
          <a:xfrm>
            <a:off x="7137005" y="5194885"/>
            <a:ext cx="982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15119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534CC8D1-3099-4636-A072-3883E8072A1D}"/>
              </a:ext>
            </a:extLst>
          </p:cNvPr>
          <p:cNvGrpSpPr/>
          <p:nvPr/>
        </p:nvGrpSpPr>
        <p:grpSpPr>
          <a:xfrm>
            <a:off x="8835482" y="3562351"/>
            <a:ext cx="1489844" cy="2355545"/>
            <a:chOff x="8949782" y="3562351"/>
            <a:chExt cx="1489844" cy="23555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CB89B61-A3BB-4C1A-BCA0-5A61428C8171}"/>
                </a:ext>
              </a:extLst>
            </p:cNvPr>
            <p:cNvSpPr/>
            <p:nvPr/>
          </p:nvSpPr>
          <p:spPr>
            <a:xfrm>
              <a:off x="9004584" y="3562351"/>
              <a:ext cx="1435042" cy="23555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C5E0918-5FAF-4F77-A060-F87FFA97DC20}"/>
                </a:ext>
              </a:extLst>
            </p:cNvPr>
            <p:cNvSpPr/>
            <p:nvPr/>
          </p:nvSpPr>
          <p:spPr>
            <a:xfrm>
              <a:off x="9995868" y="3718893"/>
              <a:ext cx="157782" cy="157782"/>
            </a:xfrm>
            <a:prstGeom prst="ellipse">
              <a:avLst/>
            </a:prstGeom>
            <a:noFill/>
            <a:ln w="19050">
              <a:solidFill>
                <a:srgbClr val="6D1A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333329D-8D7E-41A5-8B5D-77E6BF23F16D}"/>
                </a:ext>
              </a:extLst>
            </p:cNvPr>
            <p:cNvSpPr txBox="1"/>
            <p:nvPr/>
          </p:nvSpPr>
          <p:spPr>
            <a:xfrm>
              <a:off x="9864211" y="3976069"/>
              <a:ext cx="430887" cy="8846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如梦令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2A42AF3-7304-4575-B5D0-589C7773A1F1}"/>
                </a:ext>
              </a:extLst>
            </p:cNvPr>
            <p:cNvSpPr txBox="1"/>
            <p:nvPr/>
          </p:nvSpPr>
          <p:spPr>
            <a:xfrm>
              <a:off x="8949782" y="3678085"/>
              <a:ext cx="1107996" cy="22369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昨夜雨疏风骤，浓睡不消残酒。试问卷帘人，却道海棠依旧。知否？知否？应是绿肥红瘦。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C7F5797-BFDE-4D47-AD4B-8D64E29D0FA1}"/>
              </a:ext>
            </a:extLst>
          </p:cNvPr>
          <p:cNvGrpSpPr/>
          <p:nvPr/>
        </p:nvGrpSpPr>
        <p:grpSpPr>
          <a:xfrm>
            <a:off x="8835482" y="940105"/>
            <a:ext cx="1489844" cy="2355545"/>
            <a:chOff x="8949782" y="940105"/>
            <a:chExt cx="1489844" cy="235554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E6A96E8-F155-4DE2-AD1F-F4837BEB041D}"/>
                </a:ext>
              </a:extLst>
            </p:cNvPr>
            <p:cNvSpPr/>
            <p:nvPr/>
          </p:nvSpPr>
          <p:spPr>
            <a:xfrm>
              <a:off x="9004584" y="940105"/>
              <a:ext cx="1435042" cy="23555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DF4876-A6D4-4589-A039-52936F9EA305}"/>
                </a:ext>
              </a:extLst>
            </p:cNvPr>
            <p:cNvGrpSpPr/>
            <p:nvPr/>
          </p:nvGrpSpPr>
          <p:grpSpPr>
            <a:xfrm>
              <a:off x="8949782" y="1058709"/>
              <a:ext cx="1345316" cy="2236940"/>
              <a:chOff x="9292682" y="1058709"/>
              <a:chExt cx="1345316" cy="223694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3BEBA7F-A754-4012-B90B-AF11A0338031}"/>
                  </a:ext>
                </a:extLst>
              </p:cNvPr>
              <p:cNvSpPr/>
              <p:nvPr/>
            </p:nvSpPr>
            <p:spPr>
              <a:xfrm>
                <a:off x="10338768" y="1099517"/>
                <a:ext cx="157782" cy="157782"/>
              </a:xfrm>
              <a:prstGeom prst="ellipse">
                <a:avLst/>
              </a:prstGeom>
              <a:noFill/>
              <a:ln w="19050">
                <a:solidFill>
                  <a:srgbClr val="6D1A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2AD76A9-D92D-40BC-A95C-34B2D271502B}"/>
                  </a:ext>
                </a:extLst>
              </p:cNvPr>
              <p:cNvSpPr txBox="1"/>
              <p:nvPr/>
            </p:nvSpPr>
            <p:spPr>
              <a:xfrm>
                <a:off x="10207111" y="1356693"/>
                <a:ext cx="430887" cy="88118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2324532-7F0C-46D9-9D02-F8882B4F8910}"/>
                  </a:ext>
                </a:extLst>
              </p:cNvPr>
              <p:cNvSpPr txBox="1"/>
              <p:nvPr/>
            </p:nvSpPr>
            <p:spPr>
              <a:xfrm>
                <a:off x="9292682" y="1058709"/>
                <a:ext cx="1107996" cy="22369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昨夜雨疏风骤，浓睡不消残酒。试问卷帘人，却道海棠依旧。知否？知否？应是绿肥红瘦。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C92F7C-223C-478C-9214-BBB309C0A4DC}"/>
              </a:ext>
            </a:extLst>
          </p:cNvPr>
          <p:cNvGrpSpPr/>
          <p:nvPr/>
        </p:nvGrpSpPr>
        <p:grpSpPr>
          <a:xfrm>
            <a:off x="6556534" y="940105"/>
            <a:ext cx="1720466" cy="2355545"/>
            <a:chOff x="6670834" y="940105"/>
            <a:chExt cx="1720466" cy="235554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F775F85-F92D-48AE-994C-EDCA0C37345E}"/>
                </a:ext>
              </a:extLst>
            </p:cNvPr>
            <p:cNvSpPr/>
            <p:nvPr/>
          </p:nvSpPr>
          <p:spPr>
            <a:xfrm>
              <a:off x="6956258" y="940105"/>
              <a:ext cx="1435042" cy="23555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4D51EF1-7AE8-4FF3-94E4-D4F91859722B}"/>
                </a:ext>
              </a:extLst>
            </p:cNvPr>
            <p:cNvGrpSpPr/>
            <p:nvPr/>
          </p:nvGrpSpPr>
          <p:grpSpPr>
            <a:xfrm>
              <a:off x="6670834" y="1058709"/>
              <a:ext cx="1576148" cy="2236940"/>
              <a:chOff x="9061850" y="1058709"/>
              <a:chExt cx="1576148" cy="223694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263AD85-694E-4F51-8328-DCC22B94BCE6}"/>
                  </a:ext>
                </a:extLst>
              </p:cNvPr>
              <p:cNvSpPr/>
              <p:nvPr/>
            </p:nvSpPr>
            <p:spPr>
              <a:xfrm>
                <a:off x="10338768" y="1099517"/>
                <a:ext cx="157782" cy="157782"/>
              </a:xfrm>
              <a:prstGeom prst="ellipse">
                <a:avLst/>
              </a:prstGeom>
              <a:noFill/>
              <a:ln w="19050">
                <a:solidFill>
                  <a:srgbClr val="6D1A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F1A5809-0807-4D5B-BC9E-55E2F82657C5}"/>
                  </a:ext>
                </a:extLst>
              </p:cNvPr>
              <p:cNvSpPr txBox="1"/>
              <p:nvPr/>
            </p:nvSpPr>
            <p:spPr>
              <a:xfrm>
                <a:off x="10207111" y="1356693"/>
                <a:ext cx="430887" cy="88118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5F91EAB-4983-4A5C-9A80-673D945A83A4}"/>
                  </a:ext>
                </a:extLst>
              </p:cNvPr>
              <p:cNvSpPr txBox="1"/>
              <p:nvPr/>
            </p:nvSpPr>
            <p:spPr>
              <a:xfrm>
                <a:off x="9061850" y="1058709"/>
                <a:ext cx="1338828" cy="22369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昨夜雨疏风骤，浓睡不消残酒。试问卷帘人，却道海棠依旧。知否？知否？应是绿肥红瘦。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049CE3-D48D-4B48-9828-4AE30EE1C622}"/>
              </a:ext>
            </a:extLst>
          </p:cNvPr>
          <p:cNvGrpSpPr/>
          <p:nvPr/>
        </p:nvGrpSpPr>
        <p:grpSpPr>
          <a:xfrm>
            <a:off x="6787366" y="3562351"/>
            <a:ext cx="1489634" cy="2355545"/>
            <a:chOff x="6901666" y="3562351"/>
            <a:chExt cx="1489634" cy="2355545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1C83B54-CF18-4B3B-8F33-C0B0CB185873}"/>
                </a:ext>
              </a:extLst>
            </p:cNvPr>
            <p:cNvSpPr/>
            <p:nvPr/>
          </p:nvSpPr>
          <p:spPr>
            <a:xfrm>
              <a:off x="6956258" y="3562351"/>
              <a:ext cx="1435042" cy="23555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C86B6601-B486-4AED-8B89-9C9C9DD213EC}"/>
                </a:ext>
              </a:extLst>
            </p:cNvPr>
            <p:cNvGrpSpPr/>
            <p:nvPr/>
          </p:nvGrpSpPr>
          <p:grpSpPr>
            <a:xfrm>
              <a:off x="6901666" y="3678085"/>
              <a:ext cx="1345316" cy="2236940"/>
              <a:chOff x="9292682" y="1058709"/>
              <a:chExt cx="1345316" cy="2236940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CFC2A58-D834-437A-8949-5017BDE1ADCC}"/>
                  </a:ext>
                </a:extLst>
              </p:cNvPr>
              <p:cNvSpPr/>
              <p:nvPr/>
            </p:nvSpPr>
            <p:spPr>
              <a:xfrm>
                <a:off x="10338768" y="1099517"/>
                <a:ext cx="157782" cy="157782"/>
              </a:xfrm>
              <a:prstGeom prst="ellipse">
                <a:avLst/>
              </a:prstGeom>
              <a:noFill/>
              <a:ln w="19050">
                <a:solidFill>
                  <a:srgbClr val="6D1A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2FCD395-A569-470A-AF42-51AFC02F895A}"/>
                  </a:ext>
                </a:extLst>
              </p:cNvPr>
              <p:cNvSpPr txBox="1"/>
              <p:nvPr/>
            </p:nvSpPr>
            <p:spPr>
              <a:xfrm>
                <a:off x="10207111" y="1356693"/>
                <a:ext cx="430887" cy="88468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AF7D1EA-7659-4D0F-B053-AAD112917C0B}"/>
                  </a:ext>
                </a:extLst>
              </p:cNvPr>
              <p:cNvSpPr txBox="1"/>
              <p:nvPr/>
            </p:nvSpPr>
            <p:spPr>
              <a:xfrm>
                <a:off x="9292682" y="1058709"/>
                <a:ext cx="1107996" cy="223694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昨夜雨疏风骤，浓睡不消残酒。试问卷帘人，却道海棠依旧。知否？知否？应是绿肥红瘦。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5FB3E0FD-1CD0-465D-A13B-528C5A0D45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37497"/>
          <a:stretch/>
        </p:blipFill>
        <p:spPr>
          <a:xfrm>
            <a:off x="1077556" y="940105"/>
            <a:ext cx="3596176" cy="4974920"/>
          </a:xfrm>
          <a:custGeom>
            <a:avLst/>
            <a:gdLst>
              <a:gd name="connsiteX0" fmla="*/ 0 w 1481117"/>
              <a:gd name="connsiteY0" fmla="*/ 0 h 2737184"/>
              <a:gd name="connsiteX1" fmla="*/ 1481117 w 1481117"/>
              <a:gd name="connsiteY1" fmla="*/ 0 h 2737184"/>
              <a:gd name="connsiteX2" fmla="*/ 1481117 w 1481117"/>
              <a:gd name="connsiteY2" fmla="*/ 2737184 h 2737184"/>
              <a:gd name="connsiteX3" fmla="*/ 0 w 1481117"/>
              <a:gd name="connsiteY3" fmla="*/ 2737184 h 27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117" h="2737184">
                <a:moveTo>
                  <a:pt x="0" y="0"/>
                </a:moveTo>
                <a:lnTo>
                  <a:pt x="1481117" y="0"/>
                </a:lnTo>
                <a:lnTo>
                  <a:pt x="1481117" y="2737184"/>
                </a:lnTo>
                <a:lnTo>
                  <a:pt x="0" y="27371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156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8836192-1EF3-4C96-B0B7-219B3E90E2E1}"/>
              </a:ext>
            </a:extLst>
          </p:cNvPr>
          <p:cNvSpPr/>
          <p:nvPr/>
        </p:nvSpPr>
        <p:spPr>
          <a:xfrm>
            <a:off x="0" y="2362200"/>
            <a:ext cx="6104720" cy="2307231"/>
          </a:xfrm>
          <a:prstGeom prst="rect">
            <a:avLst/>
          </a:prstGeom>
          <a:solidFill>
            <a:srgbClr val="0E49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97A5D1-E66B-483F-AB52-9240C405329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2CD1CC0-309F-419B-8191-3C7626338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948" y="1307911"/>
            <a:ext cx="3294823" cy="3361520"/>
          </a:xfrm>
          <a:custGeom>
            <a:avLst/>
            <a:gdLst>
              <a:gd name="connsiteX0" fmla="*/ 1680760 w 3361520"/>
              <a:gd name="connsiteY0" fmla="*/ 0 h 3361520"/>
              <a:gd name="connsiteX1" fmla="*/ 3361520 w 3361520"/>
              <a:gd name="connsiteY1" fmla="*/ 1680760 h 3361520"/>
              <a:gd name="connsiteX2" fmla="*/ 1680760 w 3361520"/>
              <a:gd name="connsiteY2" fmla="*/ 3361520 h 3361520"/>
              <a:gd name="connsiteX3" fmla="*/ 0 w 3361520"/>
              <a:gd name="connsiteY3" fmla="*/ 1680760 h 3361520"/>
              <a:gd name="connsiteX4" fmla="*/ 1680760 w 3361520"/>
              <a:gd name="connsiteY4" fmla="*/ 0 h 336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520" h="3361520">
                <a:moveTo>
                  <a:pt x="1680760" y="0"/>
                </a:moveTo>
                <a:cubicBezTo>
                  <a:pt x="2609018" y="0"/>
                  <a:pt x="3361520" y="752502"/>
                  <a:pt x="3361520" y="1680760"/>
                </a:cubicBezTo>
                <a:cubicBezTo>
                  <a:pt x="3361520" y="2609018"/>
                  <a:pt x="2609018" y="3361520"/>
                  <a:pt x="1680760" y="3361520"/>
                </a:cubicBezTo>
                <a:cubicBezTo>
                  <a:pt x="752502" y="3361520"/>
                  <a:pt x="0" y="2609018"/>
                  <a:pt x="0" y="1680760"/>
                </a:cubicBezTo>
                <a:cubicBezTo>
                  <a:pt x="0" y="752502"/>
                  <a:pt x="752502" y="0"/>
                  <a:pt x="1680760" y="0"/>
                </a:cubicBez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7014651-3FC2-409A-830B-C88A79071BD8}"/>
              </a:ext>
            </a:extLst>
          </p:cNvPr>
          <p:cNvSpPr txBox="1"/>
          <p:nvPr/>
        </p:nvSpPr>
        <p:spPr>
          <a:xfrm>
            <a:off x="8029575" y="4978885"/>
            <a:ext cx="2228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如梦令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86C3F-7E85-4735-A03F-3FEF50695749}"/>
              </a:ext>
            </a:extLst>
          </p:cNvPr>
          <p:cNvSpPr txBox="1"/>
          <p:nvPr/>
        </p:nvSpPr>
        <p:spPr>
          <a:xfrm>
            <a:off x="318447" y="2813597"/>
            <a:ext cx="4665893" cy="1480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昨夜雨疏风骤，浓睡不消残酒。试问卷帘人，却道海棠依旧。知否？知否？应是绿肥红瘦。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昨夜雨疏风骤，浓睡不消残酒。试问卷帘人，却道海棠依旧。知否？知否？应是绿肥红瘦。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310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551"/>
            <a:ext cx="8870172" cy="591344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9FC863F-65E1-492A-9687-8F99BB36855B}"/>
              </a:ext>
            </a:extLst>
          </p:cNvPr>
          <p:cNvSpPr/>
          <p:nvPr/>
        </p:nvSpPr>
        <p:spPr>
          <a:xfrm>
            <a:off x="633663" y="636762"/>
            <a:ext cx="10924674" cy="5654842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3374A8-3A5E-4B68-A513-38489D65DE4B}"/>
              </a:ext>
            </a:extLst>
          </p:cNvPr>
          <p:cNvSpPr txBox="1"/>
          <p:nvPr/>
        </p:nvSpPr>
        <p:spPr>
          <a:xfrm>
            <a:off x="1619250" y="2028617"/>
            <a:ext cx="60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目录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9620F3B-8897-45D7-BD4F-14EAE1BEF171}"/>
              </a:ext>
            </a:extLst>
          </p:cNvPr>
          <p:cNvGrpSpPr/>
          <p:nvPr/>
        </p:nvGrpSpPr>
        <p:grpSpPr>
          <a:xfrm>
            <a:off x="4175567" y="2238167"/>
            <a:ext cx="1179673" cy="2844117"/>
            <a:chOff x="4555190" y="2276267"/>
            <a:chExt cx="1179673" cy="2844117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3FFD140-41D6-43AD-818C-5AF4937F8A64}"/>
                </a:ext>
              </a:extLst>
            </p:cNvPr>
            <p:cNvSpPr/>
            <p:nvPr/>
          </p:nvSpPr>
          <p:spPr>
            <a:xfrm>
              <a:off x="5170307" y="2276267"/>
              <a:ext cx="252000" cy="252000"/>
            </a:xfrm>
            <a:prstGeom prst="ellipse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3260ED3-C94F-48FF-9199-7F7EF3314909}"/>
                </a:ext>
              </a:extLst>
            </p:cNvPr>
            <p:cNvSpPr txBox="1"/>
            <p:nvPr/>
          </p:nvSpPr>
          <p:spPr>
            <a:xfrm>
              <a:off x="4555190" y="249961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B28CB51-0154-4CA3-8FA0-0B6368F9F626}"/>
                </a:ext>
              </a:extLst>
            </p:cNvPr>
            <p:cNvSpPr txBox="1"/>
            <p:nvPr/>
          </p:nvSpPr>
          <p:spPr>
            <a:xfrm>
              <a:off x="4934644" y="2799186"/>
              <a:ext cx="800219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虞美人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D0314EB-76FA-4870-AED0-6A1ED1D5F74D}"/>
              </a:ext>
            </a:extLst>
          </p:cNvPr>
          <p:cNvGrpSpPr/>
          <p:nvPr/>
        </p:nvGrpSpPr>
        <p:grpSpPr>
          <a:xfrm>
            <a:off x="5839769" y="2238167"/>
            <a:ext cx="1156691" cy="2844117"/>
            <a:chOff x="6070744" y="2276267"/>
            <a:chExt cx="1156691" cy="284411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9AFC408-D799-4E5E-85C5-EE7090B142B8}"/>
                </a:ext>
              </a:extLst>
            </p:cNvPr>
            <p:cNvSpPr/>
            <p:nvPr/>
          </p:nvSpPr>
          <p:spPr>
            <a:xfrm>
              <a:off x="6685371" y="2276267"/>
              <a:ext cx="252000" cy="252000"/>
            </a:xfrm>
            <a:prstGeom prst="ellipse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5F0E947-4CC6-4E1C-A5F5-8E8480F5F278}"/>
                </a:ext>
              </a:extLst>
            </p:cNvPr>
            <p:cNvSpPr txBox="1"/>
            <p:nvPr/>
          </p:nvSpPr>
          <p:spPr>
            <a:xfrm>
              <a:off x="6070744" y="249961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51E1DC-0D85-43C8-9614-E2E4CFB8F38C}"/>
                </a:ext>
              </a:extLst>
            </p:cNvPr>
            <p:cNvSpPr txBox="1"/>
            <p:nvPr/>
          </p:nvSpPr>
          <p:spPr>
            <a:xfrm>
              <a:off x="6427216" y="2799186"/>
              <a:ext cx="800219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醉江月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34A3A8-83AB-4A5C-B913-EC43F9491E2D}"/>
              </a:ext>
            </a:extLst>
          </p:cNvPr>
          <p:cNvGrpSpPr/>
          <p:nvPr/>
        </p:nvGrpSpPr>
        <p:grpSpPr>
          <a:xfrm>
            <a:off x="7221908" y="2238167"/>
            <a:ext cx="1415772" cy="2844117"/>
            <a:chOff x="7345013" y="2276267"/>
            <a:chExt cx="1415772" cy="284411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DDF69534-2A56-4EE7-9A0A-CDAC3D02DCA5}"/>
                </a:ext>
              </a:extLst>
            </p:cNvPr>
            <p:cNvSpPr/>
            <p:nvPr/>
          </p:nvSpPr>
          <p:spPr>
            <a:xfrm>
              <a:off x="8200435" y="2276267"/>
              <a:ext cx="252000" cy="252000"/>
            </a:xfrm>
            <a:prstGeom prst="ellipse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27F74A-0611-46D9-B433-334248B48DF0}"/>
                </a:ext>
              </a:extLst>
            </p:cNvPr>
            <p:cNvSpPr txBox="1"/>
            <p:nvPr/>
          </p:nvSpPr>
          <p:spPr>
            <a:xfrm>
              <a:off x="7595344" y="249961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BF4B55A-D456-46EF-A105-C46C9BB54AC5}"/>
                </a:ext>
              </a:extLst>
            </p:cNvPr>
            <p:cNvSpPr txBox="1"/>
            <p:nvPr/>
          </p:nvSpPr>
          <p:spPr>
            <a:xfrm>
              <a:off x="7345013" y="2799186"/>
              <a:ext cx="1415772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忆江南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998E0EF-69E7-4696-BF71-21C091FAC631}"/>
              </a:ext>
            </a:extLst>
          </p:cNvPr>
          <p:cNvGrpSpPr/>
          <p:nvPr/>
        </p:nvGrpSpPr>
        <p:grpSpPr>
          <a:xfrm>
            <a:off x="8863127" y="2238167"/>
            <a:ext cx="1415772" cy="2844117"/>
            <a:chOff x="8863127" y="2276267"/>
            <a:chExt cx="1415772" cy="2844117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EFD5AF66-C22F-4D4A-AA9B-AB7C517C1FA4}"/>
                </a:ext>
              </a:extLst>
            </p:cNvPr>
            <p:cNvSpPr/>
            <p:nvPr/>
          </p:nvSpPr>
          <p:spPr>
            <a:xfrm>
              <a:off x="9734550" y="2276267"/>
              <a:ext cx="252000" cy="252000"/>
            </a:xfrm>
            <a:prstGeom prst="ellipse">
              <a:avLst/>
            </a:prstGeom>
            <a:noFill/>
            <a:ln w="190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BE0EC26-5DDC-4310-87D8-72FB968F5E23}"/>
                </a:ext>
              </a:extLst>
            </p:cNvPr>
            <p:cNvSpPr txBox="1"/>
            <p:nvPr/>
          </p:nvSpPr>
          <p:spPr>
            <a:xfrm>
              <a:off x="9121076" y="249961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BA54F7C-9921-4BC1-8981-AF1538B1270D}"/>
                </a:ext>
              </a:extLst>
            </p:cNvPr>
            <p:cNvSpPr txBox="1"/>
            <p:nvPr/>
          </p:nvSpPr>
          <p:spPr>
            <a:xfrm>
              <a:off x="8863127" y="2799186"/>
              <a:ext cx="1415772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如梦令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938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BEF3404-BE00-4411-8E87-2A846F05D7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2"/>
          <a:stretch/>
        </p:blipFill>
        <p:spPr>
          <a:xfrm>
            <a:off x="6736853" y="3392154"/>
            <a:ext cx="1355419" cy="2737184"/>
          </a:xfrm>
          <a:custGeom>
            <a:avLst/>
            <a:gdLst>
              <a:gd name="connsiteX0" fmla="*/ 0 w 1481117"/>
              <a:gd name="connsiteY0" fmla="*/ 0 h 2737184"/>
              <a:gd name="connsiteX1" fmla="*/ 1481117 w 1481117"/>
              <a:gd name="connsiteY1" fmla="*/ 0 h 2737184"/>
              <a:gd name="connsiteX2" fmla="*/ 1481117 w 1481117"/>
              <a:gd name="connsiteY2" fmla="*/ 2737184 h 2737184"/>
              <a:gd name="connsiteX3" fmla="*/ 0 w 1481117"/>
              <a:gd name="connsiteY3" fmla="*/ 2737184 h 27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117" h="2737184">
                <a:moveTo>
                  <a:pt x="0" y="0"/>
                </a:moveTo>
                <a:lnTo>
                  <a:pt x="1481117" y="0"/>
                </a:lnTo>
                <a:lnTo>
                  <a:pt x="1481117" y="2737184"/>
                </a:lnTo>
                <a:lnTo>
                  <a:pt x="0" y="2737184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99D11EF4-FE09-48DB-A215-28497AE9AB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97"/>
          <a:stretch/>
        </p:blipFill>
        <p:spPr>
          <a:xfrm>
            <a:off x="4116325" y="3392154"/>
            <a:ext cx="1401075" cy="2737184"/>
          </a:xfrm>
          <a:custGeom>
            <a:avLst/>
            <a:gdLst>
              <a:gd name="connsiteX0" fmla="*/ 0 w 1481117"/>
              <a:gd name="connsiteY0" fmla="*/ 0 h 2737184"/>
              <a:gd name="connsiteX1" fmla="*/ 1481117 w 1481117"/>
              <a:gd name="connsiteY1" fmla="*/ 0 h 2737184"/>
              <a:gd name="connsiteX2" fmla="*/ 1481117 w 1481117"/>
              <a:gd name="connsiteY2" fmla="*/ 2737184 h 2737184"/>
              <a:gd name="connsiteX3" fmla="*/ 0 w 1481117"/>
              <a:gd name="connsiteY3" fmla="*/ 2737184 h 27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117" h="2737184">
                <a:moveTo>
                  <a:pt x="0" y="0"/>
                </a:moveTo>
                <a:lnTo>
                  <a:pt x="1481117" y="0"/>
                </a:lnTo>
                <a:lnTo>
                  <a:pt x="1481117" y="2737184"/>
                </a:lnTo>
                <a:lnTo>
                  <a:pt x="0" y="2737184"/>
                </a:lnTo>
                <a:close/>
              </a:path>
            </a:pathLst>
          </a:cu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A60CF50F-7372-411C-B833-BC790C32F2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71"/>
          <a:stretch/>
        </p:blipFill>
        <p:spPr>
          <a:xfrm>
            <a:off x="1548800" y="3392154"/>
            <a:ext cx="1466667" cy="2737184"/>
          </a:xfrm>
          <a:custGeom>
            <a:avLst/>
            <a:gdLst>
              <a:gd name="connsiteX0" fmla="*/ 0 w 1481117"/>
              <a:gd name="connsiteY0" fmla="*/ 0 h 2737184"/>
              <a:gd name="connsiteX1" fmla="*/ 1481117 w 1481117"/>
              <a:gd name="connsiteY1" fmla="*/ 0 h 2737184"/>
              <a:gd name="connsiteX2" fmla="*/ 1481117 w 1481117"/>
              <a:gd name="connsiteY2" fmla="*/ 2737184 h 2737184"/>
              <a:gd name="connsiteX3" fmla="*/ 0 w 1481117"/>
              <a:gd name="connsiteY3" fmla="*/ 2737184 h 27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117" h="2737184">
                <a:moveTo>
                  <a:pt x="0" y="0"/>
                </a:moveTo>
                <a:lnTo>
                  <a:pt x="1481117" y="0"/>
                </a:lnTo>
                <a:lnTo>
                  <a:pt x="1481117" y="2737184"/>
                </a:lnTo>
                <a:lnTo>
                  <a:pt x="0" y="2737184"/>
                </a:lnTo>
                <a:close/>
              </a:path>
            </a:pathLst>
          </a:cu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03086295-EDFB-4AE9-A1B8-98A16F8E3C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670"/>
          <a:stretch/>
        </p:blipFill>
        <p:spPr>
          <a:xfrm>
            <a:off x="9323933" y="3392154"/>
            <a:ext cx="1316550" cy="2737184"/>
          </a:xfrm>
          <a:custGeom>
            <a:avLst/>
            <a:gdLst>
              <a:gd name="connsiteX0" fmla="*/ 0 w 1481117"/>
              <a:gd name="connsiteY0" fmla="*/ 0 h 2737184"/>
              <a:gd name="connsiteX1" fmla="*/ 1481117 w 1481117"/>
              <a:gd name="connsiteY1" fmla="*/ 0 h 2737184"/>
              <a:gd name="connsiteX2" fmla="*/ 1481117 w 1481117"/>
              <a:gd name="connsiteY2" fmla="*/ 2737184 h 2737184"/>
              <a:gd name="connsiteX3" fmla="*/ 0 w 1481117"/>
              <a:gd name="connsiteY3" fmla="*/ 2737184 h 273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117" h="2737184">
                <a:moveTo>
                  <a:pt x="0" y="0"/>
                </a:moveTo>
                <a:lnTo>
                  <a:pt x="1481117" y="0"/>
                </a:lnTo>
                <a:lnTo>
                  <a:pt x="1481117" y="2737184"/>
                </a:lnTo>
                <a:lnTo>
                  <a:pt x="0" y="2737184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4D7793C9-E62B-4965-B900-431DE0B310AF}"/>
              </a:ext>
            </a:extLst>
          </p:cNvPr>
          <p:cNvGrpSpPr/>
          <p:nvPr/>
        </p:nvGrpSpPr>
        <p:grpSpPr>
          <a:xfrm>
            <a:off x="1913164" y="1196562"/>
            <a:ext cx="8421971" cy="673768"/>
            <a:chOff x="1913164" y="5578062"/>
            <a:chExt cx="8421971" cy="67376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C6D2FB7-52E2-4BDF-98CA-A00555519E23}"/>
                </a:ext>
              </a:extLst>
            </p:cNvPr>
            <p:cNvGrpSpPr/>
            <p:nvPr/>
          </p:nvGrpSpPr>
          <p:grpSpPr>
            <a:xfrm>
              <a:off x="1918527" y="5578062"/>
              <a:ext cx="673768" cy="673768"/>
              <a:chOff x="1870401" y="5454316"/>
              <a:chExt cx="689810" cy="68981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D866BC44-F2F3-40F4-9648-A1CC06949583}"/>
                  </a:ext>
                </a:extLst>
              </p:cNvPr>
              <p:cNvSpPr/>
              <p:nvPr/>
            </p:nvSpPr>
            <p:spPr>
              <a:xfrm>
                <a:off x="1870401" y="5454316"/>
                <a:ext cx="689810" cy="68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959C52C2-7EBC-4103-A7EB-9485BE7246D4}"/>
                  </a:ext>
                </a:extLst>
              </p:cNvPr>
              <p:cNvCxnSpPr>
                <a:stCxn id="20" idx="1"/>
                <a:endCxn id="20" idx="3"/>
              </p:cNvCxnSpPr>
              <p:nvPr/>
            </p:nvCxnSpPr>
            <p:spPr>
              <a:xfrm>
                <a:off x="1870401" y="5799221"/>
                <a:ext cx="689810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8F36E7C8-2840-4709-A6BE-187D89F1E069}"/>
                  </a:ext>
                </a:extLst>
              </p:cNvPr>
              <p:cNvCxnSpPr>
                <a:stCxn id="20" idx="0"/>
                <a:endCxn id="20" idx="2"/>
              </p:cNvCxnSpPr>
              <p:nvPr/>
            </p:nvCxnSpPr>
            <p:spPr>
              <a:xfrm>
                <a:off x="2215306" y="5454316"/>
                <a:ext cx="0" cy="68981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3BC7670-71CB-4F59-AC6D-32BFFD6E1F3A}"/>
                </a:ext>
              </a:extLst>
            </p:cNvPr>
            <p:cNvGrpSpPr/>
            <p:nvPr/>
          </p:nvGrpSpPr>
          <p:grpSpPr>
            <a:xfrm>
              <a:off x="4479979" y="5578062"/>
              <a:ext cx="673768" cy="673768"/>
              <a:chOff x="1870401" y="5454316"/>
              <a:chExt cx="689810" cy="689810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4DF1A058-55F3-4B81-9801-B3965A641B99}"/>
                  </a:ext>
                </a:extLst>
              </p:cNvPr>
              <p:cNvSpPr/>
              <p:nvPr/>
            </p:nvSpPr>
            <p:spPr>
              <a:xfrm>
                <a:off x="1870401" y="5454316"/>
                <a:ext cx="689810" cy="68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B8DA50E-EEB0-461D-AB4C-0704EFF0D8BE}"/>
                  </a:ext>
                </a:extLst>
              </p:cNvPr>
              <p:cNvCxnSpPr>
                <a:stCxn id="17" idx="1"/>
                <a:endCxn id="17" idx="3"/>
              </p:cNvCxnSpPr>
              <p:nvPr/>
            </p:nvCxnSpPr>
            <p:spPr>
              <a:xfrm>
                <a:off x="1870401" y="5799221"/>
                <a:ext cx="689810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83CC53F4-7DBE-48F6-8890-72280236058B}"/>
                  </a:ext>
                </a:extLst>
              </p:cNvPr>
              <p:cNvCxnSpPr>
                <a:stCxn id="17" idx="0"/>
                <a:endCxn id="17" idx="2"/>
              </p:cNvCxnSpPr>
              <p:nvPr/>
            </p:nvCxnSpPr>
            <p:spPr>
              <a:xfrm>
                <a:off x="2215306" y="5454316"/>
                <a:ext cx="0" cy="68981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3CDE279-E3BF-4001-89D1-C18C2F3CD6CD}"/>
                </a:ext>
              </a:extLst>
            </p:cNvPr>
            <p:cNvGrpSpPr/>
            <p:nvPr/>
          </p:nvGrpSpPr>
          <p:grpSpPr>
            <a:xfrm>
              <a:off x="7077679" y="5578062"/>
              <a:ext cx="673768" cy="673768"/>
              <a:chOff x="1870401" y="5454316"/>
              <a:chExt cx="689810" cy="689810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84A3FF37-C3EE-424E-A6BA-AA597BBFE7F4}"/>
                  </a:ext>
                </a:extLst>
              </p:cNvPr>
              <p:cNvSpPr/>
              <p:nvPr/>
            </p:nvSpPr>
            <p:spPr>
              <a:xfrm>
                <a:off x="1870401" y="5454316"/>
                <a:ext cx="689810" cy="68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CEF90ABB-EA60-4CA7-9D8F-3E205B6886EA}"/>
                  </a:ext>
                </a:extLst>
              </p:cNvPr>
              <p:cNvCxnSpPr>
                <a:stCxn id="14" idx="1"/>
                <a:endCxn id="14" idx="3"/>
              </p:cNvCxnSpPr>
              <p:nvPr/>
            </p:nvCxnSpPr>
            <p:spPr>
              <a:xfrm>
                <a:off x="1870401" y="5799221"/>
                <a:ext cx="689810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7AE4DED3-8D86-46B4-B050-AA85C30A9695}"/>
                  </a:ext>
                </a:extLst>
              </p:cNvPr>
              <p:cNvCxnSpPr>
                <a:stCxn id="14" idx="0"/>
                <a:endCxn id="14" idx="2"/>
              </p:cNvCxnSpPr>
              <p:nvPr/>
            </p:nvCxnSpPr>
            <p:spPr>
              <a:xfrm>
                <a:off x="2215306" y="5454316"/>
                <a:ext cx="0" cy="68981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7DA96D9-0C73-4A3E-8934-1B0C0E808690}"/>
                </a:ext>
              </a:extLst>
            </p:cNvPr>
            <p:cNvGrpSpPr/>
            <p:nvPr/>
          </p:nvGrpSpPr>
          <p:grpSpPr>
            <a:xfrm>
              <a:off x="9639808" y="5578062"/>
              <a:ext cx="673768" cy="673768"/>
              <a:chOff x="1870401" y="5454316"/>
              <a:chExt cx="689810" cy="68981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E8155EBA-EF23-43E0-9958-DC98355D976F}"/>
                  </a:ext>
                </a:extLst>
              </p:cNvPr>
              <p:cNvSpPr/>
              <p:nvPr/>
            </p:nvSpPr>
            <p:spPr>
              <a:xfrm>
                <a:off x="1870401" y="5454316"/>
                <a:ext cx="689810" cy="68981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4B8B8073-2AB9-482B-BE0F-F06E9BAA2285}"/>
                  </a:ext>
                </a:extLst>
              </p:cNvPr>
              <p:cNvCxnSpPr>
                <a:stCxn id="11" idx="1"/>
                <a:endCxn id="11" idx="3"/>
              </p:cNvCxnSpPr>
              <p:nvPr/>
            </p:nvCxnSpPr>
            <p:spPr>
              <a:xfrm>
                <a:off x="1870401" y="5799221"/>
                <a:ext cx="689810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4AAB2D54-A0EE-48AE-9423-6EF1717E3D57}"/>
                  </a:ext>
                </a:extLst>
              </p:cNvPr>
              <p:cNvCxnSpPr>
                <a:stCxn id="11" idx="0"/>
                <a:endCxn id="11" idx="2"/>
              </p:cNvCxnSpPr>
              <p:nvPr/>
            </p:nvCxnSpPr>
            <p:spPr>
              <a:xfrm>
                <a:off x="2215306" y="5454316"/>
                <a:ext cx="0" cy="68981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7B351F5-2BED-4E2E-A144-B9CCFBA1BF01}"/>
                </a:ext>
              </a:extLst>
            </p:cNvPr>
            <p:cNvSpPr txBox="1"/>
            <p:nvPr/>
          </p:nvSpPr>
          <p:spPr>
            <a:xfrm>
              <a:off x="1913164" y="5669378"/>
              <a:ext cx="705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835CE9E-9CB3-4C1B-9994-6D3A3478BC0C}"/>
                </a:ext>
              </a:extLst>
            </p:cNvPr>
            <p:cNvSpPr txBox="1"/>
            <p:nvPr/>
          </p:nvSpPr>
          <p:spPr>
            <a:xfrm>
              <a:off x="4475294" y="5669378"/>
              <a:ext cx="705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贰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16CABE6-6CE4-4358-87D0-661E4D95D022}"/>
                </a:ext>
              </a:extLst>
            </p:cNvPr>
            <p:cNvSpPr txBox="1"/>
            <p:nvPr/>
          </p:nvSpPr>
          <p:spPr>
            <a:xfrm>
              <a:off x="7058981" y="5669378"/>
              <a:ext cx="705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叁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0D726F5-08DA-41C3-B670-58CB1146FCF4}"/>
                </a:ext>
              </a:extLst>
            </p:cNvPr>
            <p:cNvSpPr txBox="1"/>
            <p:nvPr/>
          </p:nvSpPr>
          <p:spPr>
            <a:xfrm>
              <a:off x="9629282" y="5669378"/>
              <a:ext cx="7058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肆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3BFA5E3-14CD-429C-A487-FFADAA93AA24}"/>
              </a:ext>
            </a:extLst>
          </p:cNvPr>
          <p:cNvGrpSpPr/>
          <p:nvPr/>
        </p:nvGrpSpPr>
        <p:grpSpPr>
          <a:xfrm>
            <a:off x="1065788" y="2204662"/>
            <a:ext cx="10127250" cy="912457"/>
            <a:chOff x="1065788" y="4415589"/>
            <a:chExt cx="10127250" cy="91245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24724B56-BC48-4B1E-9908-D57953A56C50}"/>
                </a:ext>
              </a:extLst>
            </p:cNvPr>
            <p:cNvGrpSpPr/>
            <p:nvPr/>
          </p:nvGrpSpPr>
          <p:grpSpPr>
            <a:xfrm>
              <a:off x="1065788" y="4415589"/>
              <a:ext cx="2432691" cy="912457"/>
              <a:chOff x="1065788" y="4399547"/>
              <a:chExt cx="2432691" cy="91245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60ABC8E-1A3F-4321-8D4E-C751606BAD5A}"/>
                  </a:ext>
                </a:extLst>
              </p:cNvPr>
              <p:cNvSpPr txBox="1"/>
              <p:nvPr/>
            </p:nvSpPr>
            <p:spPr>
              <a:xfrm>
                <a:off x="1622853" y="4399547"/>
                <a:ext cx="1318563" cy="37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60880B4C-2D25-4E37-8404-8AF9342297B2}"/>
                  </a:ext>
                </a:extLst>
              </p:cNvPr>
              <p:cNvSpPr/>
              <p:nvPr/>
            </p:nvSpPr>
            <p:spPr>
              <a:xfrm>
                <a:off x="1065788" y="4761917"/>
                <a:ext cx="2432691" cy="550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10000"/>
                      </a:srgb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昨夜雨疏风骤，浓睡不消残酒。试问卷帘人，却道海棠依旧。知否？知否？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316CFD6-E768-49CF-8CA9-9A435D4218FA}"/>
                </a:ext>
              </a:extLst>
            </p:cNvPr>
            <p:cNvGrpSpPr/>
            <p:nvPr/>
          </p:nvGrpSpPr>
          <p:grpSpPr>
            <a:xfrm>
              <a:off x="3586089" y="4415589"/>
              <a:ext cx="2432691" cy="912392"/>
              <a:chOff x="1065788" y="4399547"/>
              <a:chExt cx="2432691" cy="91239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8C9B0BC7-6327-4F81-9E3C-B919246F8429}"/>
                  </a:ext>
                </a:extLst>
              </p:cNvPr>
              <p:cNvSpPr txBox="1"/>
              <p:nvPr/>
            </p:nvSpPr>
            <p:spPr>
              <a:xfrm>
                <a:off x="1622853" y="4399547"/>
                <a:ext cx="1318563" cy="37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47B81BD8-1AC9-42BB-8808-0CABDB9EC78F}"/>
                  </a:ext>
                </a:extLst>
              </p:cNvPr>
              <p:cNvSpPr/>
              <p:nvPr/>
            </p:nvSpPr>
            <p:spPr>
              <a:xfrm>
                <a:off x="1065788" y="4761917"/>
                <a:ext cx="2432691" cy="5500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10000"/>
                      </a:srgb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昨夜雨疏风骤，浓睡不消残酒。试问卷帘人，却道海棠依旧。知否？知否？</a:t>
                </a:r>
                <a:endParaRPr kumimoji="0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 Light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1CFF434-EC07-4A45-8CA7-E624225EA1EB}"/>
                </a:ext>
              </a:extLst>
            </p:cNvPr>
            <p:cNvGrpSpPr/>
            <p:nvPr/>
          </p:nvGrpSpPr>
          <p:grpSpPr>
            <a:xfrm>
              <a:off x="6173218" y="4415589"/>
              <a:ext cx="2432691" cy="912457"/>
              <a:chOff x="1065788" y="4399547"/>
              <a:chExt cx="2432691" cy="912457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EE30B45-BA4E-4441-A188-732E83D2A74D}"/>
                  </a:ext>
                </a:extLst>
              </p:cNvPr>
              <p:cNvSpPr txBox="1"/>
              <p:nvPr/>
            </p:nvSpPr>
            <p:spPr>
              <a:xfrm>
                <a:off x="1622853" y="4399547"/>
                <a:ext cx="1318563" cy="37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3BC28271-1DC3-456E-91B7-EAE82F023CCB}"/>
                  </a:ext>
                </a:extLst>
              </p:cNvPr>
              <p:cNvSpPr/>
              <p:nvPr/>
            </p:nvSpPr>
            <p:spPr>
              <a:xfrm>
                <a:off x="1065788" y="4761917"/>
                <a:ext cx="2432691" cy="550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10000"/>
                      </a:srgb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昨夜雨疏风骤，浓睡不消残酒。试问卷帘人，却道海棠依旧。知否？知否？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3FF856B-B26B-4455-B921-8B9B2F69FBAF}"/>
                </a:ext>
              </a:extLst>
            </p:cNvPr>
            <p:cNvGrpSpPr/>
            <p:nvPr/>
          </p:nvGrpSpPr>
          <p:grpSpPr>
            <a:xfrm>
              <a:off x="8760347" y="4415589"/>
              <a:ext cx="2432691" cy="912457"/>
              <a:chOff x="1065788" y="4399547"/>
              <a:chExt cx="2432691" cy="912457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71B07C2-0256-4840-A7FF-09DD1D929DC9}"/>
                  </a:ext>
                </a:extLst>
              </p:cNvPr>
              <p:cNvSpPr txBox="1"/>
              <p:nvPr/>
            </p:nvSpPr>
            <p:spPr>
              <a:xfrm>
                <a:off x="1622853" y="4399547"/>
                <a:ext cx="1318563" cy="378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如梦令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4A4364F-C00C-407E-AC03-807D59FFA701}"/>
                  </a:ext>
                </a:extLst>
              </p:cNvPr>
              <p:cNvSpPr/>
              <p:nvPr/>
            </p:nvSpPr>
            <p:spPr>
              <a:xfrm>
                <a:off x="1065788" y="4761917"/>
                <a:ext cx="2432691" cy="550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10000"/>
                      </a:srgbClr>
                    </a:solidFill>
                    <a:effectLst/>
                    <a:uLnTx/>
                    <a:uFillTx/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cs"/>
                  </a:rPr>
                  <a:t>昨夜雨疏风骤，浓睡不消残酒。试问卷帘人，却道海棠依旧。知否？知否？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757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113420" y="655477"/>
            <a:ext cx="1564105" cy="1756557"/>
            <a:chOff x="5113420" y="655477"/>
            <a:chExt cx="1564105" cy="175655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5638307-646A-4F28-9989-1BDD9DCDA061}"/>
                </a:ext>
              </a:extLst>
            </p:cNvPr>
            <p:cNvSpPr txBox="1"/>
            <p:nvPr/>
          </p:nvSpPr>
          <p:spPr>
            <a:xfrm>
              <a:off x="5113420" y="655477"/>
              <a:ext cx="6978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38A9B05-26B5-4851-A2EA-511BC18F10B0}"/>
                </a:ext>
              </a:extLst>
            </p:cNvPr>
            <p:cNvSpPr txBox="1"/>
            <p:nvPr/>
          </p:nvSpPr>
          <p:spPr>
            <a:xfrm>
              <a:off x="5979693" y="1088595"/>
              <a:ext cx="6978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南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D688629-9E63-4AD4-87B9-7E225F066607}"/>
              </a:ext>
            </a:extLst>
          </p:cNvPr>
          <p:cNvGrpSpPr/>
          <p:nvPr/>
        </p:nvGrpSpPr>
        <p:grpSpPr>
          <a:xfrm>
            <a:off x="3665621" y="2413531"/>
            <a:ext cx="4860758" cy="338554"/>
            <a:chOff x="3665621" y="2413531"/>
            <a:chExt cx="4860758" cy="33855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E13DEBF-77DF-4D9E-948A-410414DAD327}"/>
                </a:ext>
              </a:extLst>
            </p:cNvPr>
            <p:cNvSpPr txBox="1"/>
            <p:nvPr/>
          </p:nvSpPr>
          <p:spPr>
            <a:xfrm>
              <a:off x="3665621" y="2413531"/>
              <a:ext cx="4860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日出江花红胜火，春来江水绿如蓝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E82A341-4222-408F-BA21-665AC43A10FC}"/>
                </a:ext>
              </a:extLst>
            </p:cNvPr>
            <p:cNvCxnSpPr/>
            <p:nvPr/>
          </p:nvCxnSpPr>
          <p:spPr>
            <a:xfrm>
              <a:off x="4017163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0862E64-48E2-4C0D-868C-04E53A4BF7E6}"/>
                </a:ext>
              </a:extLst>
            </p:cNvPr>
            <p:cNvCxnSpPr/>
            <p:nvPr/>
          </p:nvCxnSpPr>
          <p:spPr>
            <a:xfrm>
              <a:off x="4336923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18D3635-5A5A-46C3-9FC3-8D564BD9ADCF}"/>
                </a:ext>
              </a:extLst>
            </p:cNvPr>
            <p:cNvCxnSpPr/>
            <p:nvPr/>
          </p:nvCxnSpPr>
          <p:spPr>
            <a:xfrm>
              <a:off x="4656682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07CB799-FAEA-444E-A1D3-D4E9498C22E3}"/>
                </a:ext>
              </a:extLst>
            </p:cNvPr>
            <p:cNvCxnSpPr/>
            <p:nvPr/>
          </p:nvCxnSpPr>
          <p:spPr>
            <a:xfrm>
              <a:off x="4976442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ED44EBE-1098-47C5-A827-F3540F4E75DD}"/>
                </a:ext>
              </a:extLst>
            </p:cNvPr>
            <p:cNvCxnSpPr/>
            <p:nvPr/>
          </p:nvCxnSpPr>
          <p:spPr>
            <a:xfrm>
              <a:off x="5290591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4648199-185A-47A0-983C-C26EABC50B9C}"/>
                </a:ext>
              </a:extLst>
            </p:cNvPr>
            <p:cNvCxnSpPr/>
            <p:nvPr/>
          </p:nvCxnSpPr>
          <p:spPr>
            <a:xfrm>
              <a:off x="5610351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1D2880BC-9972-46BB-9494-DA76D803B6EC}"/>
                </a:ext>
              </a:extLst>
            </p:cNvPr>
            <p:cNvCxnSpPr/>
            <p:nvPr/>
          </p:nvCxnSpPr>
          <p:spPr>
            <a:xfrm>
              <a:off x="6592068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BD7E10C-9254-4B55-B933-2F8FD6207D9D}"/>
                </a:ext>
              </a:extLst>
            </p:cNvPr>
            <p:cNvCxnSpPr/>
            <p:nvPr/>
          </p:nvCxnSpPr>
          <p:spPr>
            <a:xfrm>
              <a:off x="6911828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73A61A4-81B4-4BDC-8839-386377934DE8}"/>
                </a:ext>
              </a:extLst>
            </p:cNvPr>
            <p:cNvCxnSpPr/>
            <p:nvPr/>
          </p:nvCxnSpPr>
          <p:spPr>
            <a:xfrm>
              <a:off x="7231587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70A94D3-39B0-4632-BA64-76566647469A}"/>
                </a:ext>
              </a:extLst>
            </p:cNvPr>
            <p:cNvCxnSpPr/>
            <p:nvPr/>
          </p:nvCxnSpPr>
          <p:spPr>
            <a:xfrm>
              <a:off x="7551347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1135688-7DE3-4A51-9B85-B9428DED07B3}"/>
                </a:ext>
              </a:extLst>
            </p:cNvPr>
            <p:cNvCxnSpPr/>
            <p:nvPr/>
          </p:nvCxnSpPr>
          <p:spPr>
            <a:xfrm>
              <a:off x="7865496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45E36DB-30BF-4A9C-B838-6E6EFD140292}"/>
                </a:ext>
              </a:extLst>
            </p:cNvPr>
            <p:cNvCxnSpPr/>
            <p:nvPr/>
          </p:nvCxnSpPr>
          <p:spPr>
            <a:xfrm>
              <a:off x="8185256" y="2481819"/>
              <a:ext cx="0" cy="180000"/>
            </a:xfrm>
            <a:prstGeom prst="line">
              <a:avLst/>
            </a:prstGeom>
            <a:ln w="9525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313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6835" b="6623"/>
          <a:stretch/>
        </p:blipFill>
        <p:spPr>
          <a:xfrm>
            <a:off x="6207653" y="0"/>
            <a:ext cx="5984348" cy="6611524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D0A59DE1-8D62-462B-89BE-BA11FF3A7DA7}"/>
              </a:ext>
            </a:extLst>
          </p:cNvPr>
          <p:cNvGrpSpPr/>
          <p:nvPr/>
        </p:nvGrpSpPr>
        <p:grpSpPr>
          <a:xfrm>
            <a:off x="8333872" y="2524000"/>
            <a:ext cx="1810001" cy="1810001"/>
            <a:chOff x="8333872" y="2524000"/>
            <a:chExt cx="1810001" cy="1810001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0D7D7D43-1E9B-4EA7-A083-78FED356B18A}"/>
                </a:ext>
              </a:extLst>
            </p:cNvPr>
            <p:cNvSpPr/>
            <p:nvPr/>
          </p:nvSpPr>
          <p:spPr>
            <a:xfrm>
              <a:off x="8333872" y="2524000"/>
              <a:ext cx="1810001" cy="18100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2FF5298-415B-48AF-8023-7346DB2E084F}"/>
                </a:ext>
              </a:extLst>
            </p:cNvPr>
            <p:cNvSpPr txBox="1"/>
            <p:nvPr/>
          </p:nvSpPr>
          <p:spPr>
            <a:xfrm>
              <a:off x="8410073" y="2749718"/>
              <a:ext cx="169645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愁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607D64A-9C1C-45BB-BA18-536882BD2B1E}"/>
              </a:ext>
            </a:extLst>
          </p:cNvPr>
          <p:cNvGrpSpPr/>
          <p:nvPr/>
        </p:nvGrpSpPr>
        <p:grpSpPr>
          <a:xfrm>
            <a:off x="1543050" y="714375"/>
            <a:ext cx="1943100" cy="5429250"/>
            <a:chOff x="1219200" y="742950"/>
            <a:chExt cx="1943100" cy="5429250"/>
          </a:xfrm>
          <a:solidFill>
            <a:schemeClr val="bg2">
              <a:lumMod val="25000"/>
              <a:alpha val="56000"/>
            </a:schemeClr>
          </a:soli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E8ADB39-530A-44AD-B62D-705465BFB9A4}"/>
                </a:ext>
              </a:extLst>
            </p:cNvPr>
            <p:cNvGrpSpPr/>
            <p:nvPr/>
          </p:nvGrpSpPr>
          <p:grpSpPr>
            <a:xfrm>
              <a:off x="1219200" y="7429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69CF8491-C58A-454A-A20F-2BFAD82A62F5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50966119-B145-4AFB-AD62-C892EBF96F35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DBC97B0F-0BFA-436E-A575-B42A4AF2B3F4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E96445F-F28C-4692-8E30-87E1C37CCE67}"/>
                </a:ext>
              </a:extLst>
            </p:cNvPr>
            <p:cNvGrpSpPr/>
            <p:nvPr/>
          </p:nvGrpSpPr>
          <p:grpSpPr>
            <a:xfrm>
              <a:off x="1219200" y="15906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9970469-507D-4D6F-B371-E0A8321EA0A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50BD75FF-2439-4148-B99C-10BCC23C60B3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D5778203-CC52-452A-8DBA-B32EAC0946B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58D49D1-DE4E-437A-9843-322268DD356C}"/>
                </a:ext>
              </a:extLst>
            </p:cNvPr>
            <p:cNvGrpSpPr/>
            <p:nvPr/>
          </p:nvGrpSpPr>
          <p:grpSpPr>
            <a:xfrm>
              <a:off x="1219200" y="24384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2D28A40-C49E-4BC2-8FBE-8A36B03349E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289CF2B0-B1F3-4BF3-B7F2-CE82A2EF57C5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27266622-2A49-44C5-A009-74EC974827EE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6C84997-A872-4D6A-9256-EE4B876C1004}"/>
                </a:ext>
              </a:extLst>
            </p:cNvPr>
            <p:cNvGrpSpPr/>
            <p:nvPr/>
          </p:nvGrpSpPr>
          <p:grpSpPr>
            <a:xfrm>
              <a:off x="1219200" y="328612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ACA03B7-ED39-4040-BD82-B49CE8E027D8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EC12745-14D1-4B4D-97AB-115D5E5B392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269DB85-15E8-4A00-84F7-9DED9E19F27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3A830BB-BACC-4637-B489-F67E97FEFA38}"/>
                </a:ext>
              </a:extLst>
            </p:cNvPr>
            <p:cNvGrpSpPr/>
            <p:nvPr/>
          </p:nvGrpSpPr>
          <p:grpSpPr>
            <a:xfrm>
              <a:off x="1219200" y="413385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C144FE3-BCB2-454B-BC86-04082CAE52F6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46C2A92F-D982-4763-B1BD-632B232C1671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B8116DC4-5B1E-44FE-8A21-C2C8064BC712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D1B2B8D-A92E-4D01-AA7D-D22BCB1EF7FA}"/>
                </a:ext>
              </a:extLst>
            </p:cNvPr>
            <p:cNvGrpSpPr/>
            <p:nvPr/>
          </p:nvGrpSpPr>
          <p:grpSpPr>
            <a:xfrm>
              <a:off x="1219200" y="4981575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C24BBE1-B942-4538-8547-61E3016E1BC3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91388B1-CD9E-45FE-86B7-266B0F544589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537BFC23-74FB-4AF3-8677-9C6EDD6070CE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17F3E0-B605-41C0-96C3-A2CB6330E70F}"/>
                </a:ext>
              </a:extLst>
            </p:cNvPr>
            <p:cNvGrpSpPr/>
            <p:nvPr/>
          </p:nvGrpSpPr>
          <p:grpSpPr>
            <a:xfrm>
              <a:off x="1219200" y="5829300"/>
              <a:ext cx="1943100" cy="342900"/>
              <a:chOff x="1295400" y="742950"/>
              <a:chExt cx="1943100" cy="342900"/>
            </a:xfrm>
            <a:grpFill/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3C86AFF-DBD4-4D4C-BC38-7ED44D562371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C616E17-2B66-40FC-9B47-69A995BA9EBF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B1CC6896-49AA-4E80-A893-E1E3AACD420D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A50FE527-A637-4C82-9D39-50DF9020D3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286" y="1765699"/>
            <a:ext cx="2524627" cy="2524627"/>
          </a:xfrm>
          <a:custGeom>
            <a:avLst/>
            <a:gdLst>
              <a:gd name="connsiteX0" fmla="*/ 1095375 w 2190750"/>
              <a:gd name="connsiteY0" fmla="*/ 0 h 2190750"/>
              <a:gd name="connsiteX1" fmla="*/ 2190750 w 2190750"/>
              <a:gd name="connsiteY1" fmla="*/ 1095375 h 2190750"/>
              <a:gd name="connsiteX2" fmla="*/ 1095375 w 2190750"/>
              <a:gd name="connsiteY2" fmla="*/ 2190750 h 2190750"/>
              <a:gd name="connsiteX3" fmla="*/ 0 w 2190750"/>
              <a:gd name="connsiteY3" fmla="*/ 1095375 h 2190750"/>
              <a:gd name="connsiteX4" fmla="*/ 1095375 w 2190750"/>
              <a:gd name="connsiteY4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0" h="2190750">
                <a:moveTo>
                  <a:pt x="1095375" y="0"/>
                </a:moveTo>
                <a:cubicBezTo>
                  <a:pt x="1700334" y="0"/>
                  <a:pt x="2190750" y="490416"/>
                  <a:pt x="2190750" y="1095375"/>
                </a:cubicBezTo>
                <a:cubicBezTo>
                  <a:pt x="2190750" y="1700334"/>
                  <a:pt x="1700334" y="2190750"/>
                  <a:pt x="1095375" y="2190750"/>
                </a:cubicBezTo>
                <a:cubicBezTo>
                  <a:pt x="490416" y="2190750"/>
                  <a:pt x="0" y="1700334"/>
                  <a:pt x="0" y="1095375"/>
                </a:cubicBezTo>
                <a:cubicBezTo>
                  <a:pt x="0" y="490416"/>
                  <a:pt x="490416" y="0"/>
                  <a:pt x="1095375" y="0"/>
                </a:cubicBezTo>
                <a:close/>
              </a:path>
            </a:pathLst>
          </a:cu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C921E2-FF46-403D-A350-E837A1D1726A}"/>
              </a:ext>
            </a:extLst>
          </p:cNvPr>
          <p:cNvGrpSpPr/>
          <p:nvPr/>
        </p:nvGrpSpPr>
        <p:grpSpPr>
          <a:xfrm>
            <a:off x="4212731" y="3990757"/>
            <a:ext cx="1165441" cy="2620767"/>
            <a:chOff x="4212731" y="3990757"/>
            <a:chExt cx="1165441" cy="262076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2421A31-5523-4349-B909-539EA5951F25}"/>
                </a:ext>
              </a:extLst>
            </p:cNvPr>
            <p:cNvSpPr txBox="1"/>
            <p:nvPr/>
          </p:nvSpPr>
          <p:spPr>
            <a:xfrm>
              <a:off x="4212731" y="399075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349691-C24B-466C-ABDC-09E14E53DBE7}"/>
                </a:ext>
              </a:extLst>
            </p:cNvPr>
            <p:cNvSpPr txBox="1"/>
            <p:nvPr/>
          </p:nvSpPr>
          <p:spPr>
            <a:xfrm>
              <a:off x="4577953" y="4290326"/>
              <a:ext cx="800219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虞美人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8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5F68CCC-BF0F-402E-AA26-3B1BED07A745}"/>
              </a:ext>
            </a:extLst>
          </p:cNvPr>
          <p:cNvGrpSpPr/>
          <p:nvPr/>
        </p:nvGrpSpPr>
        <p:grpSpPr>
          <a:xfrm>
            <a:off x="5372488" y="1522497"/>
            <a:ext cx="5565509" cy="4113127"/>
            <a:chOff x="424882" y="1979697"/>
            <a:chExt cx="5565509" cy="359356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48EEB6D-9EF3-469A-8A69-3F81F569023E}"/>
                </a:ext>
              </a:extLst>
            </p:cNvPr>
            <p:cNvGrpSpPr/>
            <p:nvPr/>
          </p:nvGrpSpPr>
          <p:grpSpPr>
            <a:xfrm>
              <a:off x="3557588" y="1979697"/>
              <a:ext cx="2432803" cy="3593562"/>
              <a:chOff x="3557588" y="1979697"/>
              <a:chExt cx="2432803" cy="3593562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463EF17A-EB7C-4842-9114-5D67A9EB7CAB}"/>
                  </a:ext>
                </a:extLst>
              </p:cNvPr>
              <p:cNvGrpSpPr/>
              <p:nvPr/>
            </p:nvGrpSpPr>
            <p:grpSpPr>
              <a:xfrm>
                <a:off x="5412875" y="1979697"/>
                <a:ext cx="577516" cy="1121481"/>
                <a:chOff x="5325979" y="2124075"/>
                <a:chExt cx="577516" cy="1121481"/>
              </a:xfrm>
            </p:grpSpPr>
            <p:sp>
              <p:nvSpPr>
                <p:cNvPr id="12" name="椭圆 11">
                  <a:extLst>
                    <a:ext uri="{FF2B5EF4-FFF2-40B4-BE49-F238E27FC236}">
                      <a16:creationId xmlns:a16="http://schemas.microsoft.com/office/drawing/2014/main" id="{DF9F6A00-A6C3-4A0D-B04B-190368E598D5}"/>
                    </a:ext>
                  </a:extLst>
                </p:cNvPr>
                <p:cNvSpPr/>
                <p:nvPr/>
              </p:nvSpPr>
              <p:spPr>
                <a:xfrm>
                  <a:off x="5496427" y="2124075"/>
                  <a:ext cx="185988" cy="185988"/>
                </a:xfrm>
                <a:prstGeom prst="ellipse">
                  <a:avLst/>
                </a:prstGeom>
                <a:solidFill>
                  <a:srgbClr val="6D1A2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933A346A-3256-4D25-9E92-D09AB40905D1}"/>
                    </a:ext>
                  </a:extLst>
                </p:cNvPr>
                <p:cNvSpPr txBox="1"/>
                <p:nvPr/>
              </p:nvSpPr>
              <p:spPr>
                <a:xfrm>
                  <a:off x="5325979" y="2358190"/>
                  <a:ext cx="577516" cy="8873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虞美人</a:t>
                  </a:r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0FE96A-8868-4B37-BCCE-6CBEB13DA5FA}"/>
                  </a:ext>
                </a:extLst>
              </p:cNvPr>
              <p:cNvSpPr txBox="1"/>
              <p:nvPr/>
            </p:nvSpPr>
            <p:spPr>
              <a:xfrm>
                <a:off x="3557588" y="2517659"/>
                <a:ext cx="1785104" cy="30556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春花秋月何时了？往事知多少。小楼昨夜又东风，故国不堪回首月明中。雕栏玉砌应犹在，只是朱颜改。问君能有几多愁？恰似一江春水向东流。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1202342-7520-4EDA-90AC-2447D482E2AC}"/>
                </a:ext>
              </a:extLst>
            </p:cNvPr>
            <p:cNvGrpSpPr/>
            <p:nvPr/>
          </p:nvGrpSpPr>
          <p:grpSpPr>
            <a:xfrm>
              <a:off x="424882" y="1979697"/>
              <a:ext cx="2709891" cy="3593562"/>
              <a:chOff x="424882" y="1979697"/>
              <a:chExt cx="2709891" cy="359356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81EF85D-AE2A-4D2C-B692-A740C5E15E59}"/>
                  </a:ext>
                </a:extLst>
              </p:cNvPr>
              <p:cNvSpPr txBox="1"/>
              <p:nvPr/>
            </p:nvSpPr>
            <p:spPr>
              <a:xfrm>
                <a:off x="424882" y="2517656"/>
                <a:ext cx="2105192" cy="3055603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30000"/>
                  </a:lnSpc>
                  <a:defRPr sz="160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春花秋月何时了？往事知多少。小楼昨夜又东风，故国不堪回首月明中。雕栏玉砌应犹在，只是朱颜改。问君能有几多愁？恰似一江春水向东流。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67C79D1F-0067-4FD7-BF35-A1DB61166F2F}"/>
                  </a:ext>
                </a:extLst>
              </p:cNvPr>
              <p:cNvGrpSpPr/>
              <p:nvPr/>
            </p:nvGrpSpPr>
            <p:grpSpPr>
              <a:xfrm>
                <a:off x="2557257" y="1979697"/>
                <a:ext cx="577516" cy="1121481"/>
                <a:chOff x="5358063" y="2124075"/>
                <a:chExt cx="577516" cy="1121481"/>
              </a:xfrm>
            </p:grpSpPr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3EAC907C-0AB6-47E2-BD93-EBD37C32D533}"/>
                    </a:ext>
                  </a:extLst>
                </p:cNvPr>
                <p:cNvSpPr/>
                <p:nvPr/>
              </p:nvSpPr>
              <p:spPr>
                <a:xfrm>
                  <a:off x="5496427" y="2124075"/>
                  <a:ext cx="185988" cy="185988"/>
                </a:xfrm>
                <a:prstGeom prst="ellipse">
                  <a:avLst/>
                </a:prstGeom>
                <a:solidFill>
                  <a:srgbClr val="6D1A2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endParaRPr>
                </a:p>
              </p:txBody>
            </p:sp>
            <p:sp>
              <p:nvSpPr>
                <p:cNvPr id="9" name="文本框 8">
                  <a:extLst>
                    <a:ext uri="{FF2B5EF4-FFF2-40B4-BE49-F238E27FC236}">
                      <a16:creationId xmlns:a16="http://schemas.microsoft.com/office/drawing/2014/main" id="{411F32DE-5489-4511-A502-0076FAD871BA}"/>
                    </a:ext>
                  </a:extLst>
                </p:cNvPr>
                <p:cNvSpPr txBox="1"/>
                <p:nvPr/>
              </p:nvSpPr>
              <p:spPr>
                <a:xfrm>
                  <a:off x="5358063" y="2358190"/>
                  <a:ext cx="577516" cy="8873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+mn-cs"/>
                    </a:rPr>
                    <a:t>虞美人</a:t>
                  </a:r>
                </a:p>
              </p:txBody>
            </p:sp>
          </p:grpSp>
        </p:grp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6835" b="6623"/>
          <a:stretch/>
        </p:blipFill>
        <p:spPr>
          <a:xfrm flipH="1">
            <a:off x="0" y="0"/>
            <a:ext cx="5984348" cy="661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9520A378-08E7-40EE-8BA6-9A03478575B2}"/>
              </a:ext>
            </a:extLst>
          </p:cNvPr>
          <p:cNvGrpSpPr/>
          <p:nvPr/>
        </p:nvGrpSpPr>
        <p:grpSpPr>
          <a:xfrm>
            <a:off x="5081838" y="2364205"/>
            <a:ext cx="2028325" cy="2028324"/>
            <a:chOff x="5081838" y="2059405"/>
            <a:chExt cx="2028325" cy="202832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1A95AC8-7202-4251-82B8-91ECDC56C42F}"/>
                </a:ext>
              </a:extLst>
            </p:cNvPr>
            <p:cNvSpPr/>
            <p:nvPr/>
          </p:nvSpPr>
          <p:spPr>
            <a:xfrm>
              <a:off x="5081839" y="2059405"/>
              <a:ext cx="2028324" cy="2028324"/>
            </a:xfrm>
            <a:custGeom>
              <a:avLst/>
              <a:gdLst>
                <a:gd name="connsiteX0" fmla="*/ 231529 w 2326106"/>
                <a:gd name="connsiteY0" fmla="*/ 0 h 2326106"/>
                <a:gd name="connsiteX1" fmla="*/ 2094576 w 2326106"/>
                <a:gd name="connsiteY1" fmla="*/ 0 h 2326106"/>
                <a:gd name="connsiteX2" fmla="*/ 2326106 w 2326106"/>
                <a:gd name="connsiteY2" fmla="*/ 231529 h 2326106"/>
                <a:gd name="connsiteX3" fmla="*/ 2326106 w 2326106"/>
                <a:gd name="connsiteY3" fmla="*/ 2094577 h 2326106"/>
                <a:gd name="connsiteX4" fmla="*/ 2094577 w 2326106"/>
                <a:gd name="connsiteY4" fmla="*/ 2326106 h 2326106"/>
                <a:gd name="connsiteX5" fmla="*/ 231528 w 2326106"/>
                <a:gd name="connsiteY5" fmla="*/ 2326106 h 2326106"/>
                <a:gd name="connsiteX6" fmla="*/ 0 w 2326106"/>
                <a:gd name="connsiteY6" fmla="*/ 2094577 h 2326106"/>
                <a:gd name="connsiteX7" fmla="*/ 0 w 2326106"/>
                <a:gd name="connsiteY7" fmla="*/ 231529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6106" h="2326106">
                  <a:moveTo>
                    <a:pt x="231529" y="0"/>
                  </a:moveTo>
                  <a:lnTo>
                    <a:pt x="2094576" y="0"/>
                  </a:lnTo>
                  <a:lnTo>
                    <a:pt x="2326106" y="231529"/>
                  </a:lnTo>
                  <a:lnTo>
                    <a:pt x="2326106" y="2094577"/>
                  </a:lnTo>
                  <a:lnTo>
                    <a:pt x="2094577" y="2326106"/>
                  </a:lnTo>
                  <a:lnTo>
                    <a:pt x="231528" y="2326106"/>
                  </a:lnTo>
                  <a:lnTo>
                    <a:pt x="0" y="2094577"/>
                  </a:lnTo>
                  <a:lnTo>
                    <a:pt x="0" y="231529"/>
                  </a:lnTo>
                  <a:close/>
                </a:path>
              </a:pathLst>
            </a:custGeom>
            <a:solidFill>
              <a:srgbClr val="6D1A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E5C5E41-0D8F-46F3-88E5-A7A5C554EB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1838" y="2059405"/>
              <a:ext cx="2028324" cy="2028324"/>
            </a:xfrm>
            <a:custGeom>
              <a:avLst/>
              <a:gdLst>
                <a:gd name="connsiteX0" fmla="*/ 1014162 w 2028324"/>
                <a:gd name="connsiteY0" fmla="*/ 0 h 2028324"/>
                <a:gd name="connsiteX1" fmla="*/ 2028324 w 2028324"/>
                <a:gd name="connsiteY1" fmla="*/ 1014162 h 2028324"/>
                <a:gd name="connsiteX2" fmla="*/ 1014162 w 2028324"/>
                <a:gd name="connsiteY2" fmla="*/ 2028324 h 2028324"/>
                <a:gd name="connsiteX3" fmla="*/ 0 w 2028324"/>
                <a:gd name="connsiteY3" fmla="*/ 1014162 h 2028324"/>
                <a:gd name="connsiteX4" fmla="*/ 1014162 w 2028324"/>
                <a:gd name="connsiteY4" fmla="*/ 0 h 202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24" h="2028324">
                  <a:moveTo>
                    <a:pt x="1014162" y="0"/>
                  </a:moveTo>
                  <a:cubicBezTo>
                    <a:pt x="1574268" y="0"/>
                    <a:pt x="2028324" y="454056"/>
                    <a:pt x="2028324" y="1014162"/>
                  </a:cubicBezTo>
                  <a:cubicBezTo>
                    <a:pt x="2028324" y="1574268"/>
                    <a:pt x="1574268" y="2028324"/>
                    <a:pt x="1014162" y="2028324"/>
                  </a:cubicBezTo>
                  <a:cubicBezTo>
                    <a:pt x="454056" y="2028324"/>
                    <a:pt x="0" y="1574268"/>
                    <a:pt x="0" y="1014162"/>
                  </a:cubicBezTo>
                  <a:cubicBezTo>
                    <a:pt x="0" y="454056"/>
                    <a:pt x="454056" y="0"/>
                    <a:pt x="1014162" y="0"/>
                  </a:cubicBezTo>
                  <a:close/>
                </a:path>
              </a:pathLst>
            </a:cu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08F94A5-3D59-4CC7-8ABF-3880013208BE}"/>
              </a:ext>
            </a:extLst>
          </p:cNvPr>
          <p:cNvGrpSpPr/>
          <p:nvPr/>
        </p:nvGrpSpPr>
        <p:grpSpPr>
          <a:xfrm>
            <a:off x="8555486" y="2364205"/>
            <a:ext cx="2028325" cy="2028324"/>
            <a:chOff x="8555487" y="2059405"/>
            <a:chExt cx="2028325" cy="2028324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FFD3797-8282-4BA7-AB11-F6EA6D4EF088}"/>
                </a:ext>
              </a:extLst>
            </p:cNvPr>
            <p:cNvSpPr/>
            <p:nvPr/>
          </p:nvSpPr>
          <p:spPr>
            <a:xfrm>
              <a:off x="8555488" y="2059405"/>
              <a:ext cx="2028324" cy="2028324"/>
            </a:xfrm>
            <a:custGeom>
              <a:avLst/>
              <a:gdLst>
                <a:gd name="connsiteX0" fmla="*/ 231529 w 2326106"/>
                <a:gd name="connsiteY0" fmla="*/ 0 h 2326106"/>
                <a:gd name="connsiteX1" fmla="*/ 2094576 w 2326106"/>
                <a:gd name="connsiteY1" fmla="*/ 0 h 2326106"/>
                <a:gd name="connsiteX2" fmla="*/ 2326106 w 2326106"/>
                <a:gd name="connsiteY2" fmla="*/ 231529 h 2326106"/>
                <a:gd name="connsiteX3" fmla="*/ 2326106 w 2326106"/>
                <a:gd name="connsiteY3" fmla="*/ 2094577 h 2326106"/>
                <a:gd name="connsiteX4" fmla="*/ 2094577 w 2326106"/>
                <a:gd name="connsiteY4" fmla="*/ 2326106 h 2326106"/>
                <a:gd name="connsiteX5" fmla="*/ 231528 w 2326106"/>
                <a:gd name="connsiteY5" fmla="*/ 2326106 h 2326106"/>
                <a:gd name="connsiteX6" fmla="*/ 0 w 2326106"/>
                <a:gd name="connsiteY6" fmla="*/ 2094577 h 2326106"/>
                <a:gd name="connsiteX7" fmla="*/ 0 w 2326106"/>
                <a:gd name="connsiteY7" fmla="*/ 231529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6106" h="2326106">
                  <a:moveTo>
                    <a:pt x="231529" y="0"/>
                  </a:moveTo>
                  <a:lnTo>
                    <a:pt x="2094576" y="0"/>
                  </a:lnTo>
                  <a:lnTo>
                    <a:pt x="2326106" y="231529"/>
                  </a:lnTo>
                  <a:lnTo>
                    <a:pt x="2326106" y="2094577"/>
                  </a:lnTo>
                  <a:lnTo>
                    <a:pt x="2094577" y="2326106"/>
                  </a:lnTo>
                  <a:lnTo>
                    <a:pt x="231528" y="2326106"/>
                  </a:lnTo>
                  <a:lnTo>
                    <a:pt x="0" y="2094577"/>
                  </a:lnTo>
                  <a:lnTo>
                    <a:pt x="0" y="231529"/>
                  </a:lnTo>
                  <a:close/>
                </a:path>
              </a:pathLst>
            </a:custGeom>
            <a:solidFill>
              <a:srgbClr val="6D1A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F656D68-D173-4E7D-87B0-CE725C47F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5487" y="2059405"/>
              <a:ext cx="2028324" cy="2028324"/>
            </a:xfrm>
            <a:custGeom>
              <a:avLst/>
              <a:gdLst>
                <a:gd name="connsiteX0" fmla="*/ 1014162 w 2028324"/>
                <a:gd name="connsiteY0" fmla="*/ 0 h 2028324"/>
                <a:gd name="connsiteX1" fmla="*/ 2028324 w 2028324"/>
                <a:gd name="connsiteY1" fmla="*/ 1014162 h 2028324"/>
                <a:gd name="connsiteX2" fmla="*/ 1014162 w 2028324"/>
                <a:gd name="connsiteY2" fmla="*/ 2028324 h 2028324"/>
                <a:gd name="connsiteX3" fmla="*/ 0 w 2028324"/>
                <a:gd name="connsiteY3" fmla="*/ 1014162 h 2028324"/>
                <a:gd name="connsiteX4" fmla="*/ 1014162 w 2028324"/>
                <a:gd name="connsiteY4" fmla="*/ 0 h 202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24" h="2028324">
                  <a:moveTo>
                    <a:pt x="1014162" y="0"/>
                  </a:moveTo>
                  <a:cubicBezTo>
                    <a:pt x="1574268" y="0"/>
                    <a:pt x="2028324" y="454056"/>
                    <a:pt x="2028324" y="1014162"/>
                  </a:cubicBezTo>
                  <a:cubicBezTo>
                    <a:pt x="2028324" y="1574268"/>
                    <a:pt x="1574268" y="2028324"/>
                    <a:pt x="1014162" y="2028324"/>
                  </a:cubicBezTo>
                  <a:cubicBezTo>
                    <a:pt x="454056" y="2028324"/>
                    <a:pt x="0" y="1574268"/>
                    <a:pt x="0" y="1014162"/>
                  </a:cubicBezTo>
                  <a:cubicBezTo>
                    <a:pt x="0" y="454056"/>
                    <a:pt x="454056" y="0"/>
                    <a:pt x="1014162" y="0"/>
                  </a:cubicBezTo>
                  <a:close/>
                </a:path>
              </a:pathLst>
            </a:cu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AB5B2ACD-EF66-4826-9C32-4C5DE7CFA69D}"/>
              </a:ext>
            </a:extLst>
          </p:cNvPr>
          <p:cNvSpPr/>
          <p:nvPr/>
        </p:nvSpPr>
        <p:spPr>
          <a:xfrm>
            <a:off x="1065530" y="4874795"/>
            <a:ext cx="3113641" cy="627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春花秋月何时了？往事知多少。小楼昨夜又东风，故国不堪回首月明中。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87E6C00-7FC1-4D39-8CD9-129CF0792204}"/>
              </a:ext>
            </a:extLst>
          </p:cNvPr>
          <p:cNvSpPr/>
          <p:nvPr/>
        </p:nvSpPr>
        <p:spPr>
          <a:xfrm>
            <a:off x="4539179" y="4874795"/>
            <a:ext cx="311364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春花秋月何时了？往事知多少。小楼昨夜又东风，故国不堪回首月明中。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66FA08-2B4A-43C4-904F-4226AA8D2473}"/>
              </a:ext>
            </a:extLst>
          </p:cNvPr>
          <p:cNvSpPr/>
          <p:nvPr/>
        </p:nvSpPr>
        <p:spPr>
          <a:xfrm>
            <a:off x="7854412" y="4874795"/>
            <a:ext cx="3430472" cy="627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春花秋月何时了？往事知多少。小楼昨夜又东风，故国不堪回首月明中。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739E7F4A-F428-4032-B62A-84653B298D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8573" y="-540650"/>
            <a:ext cx="2521553" cy="2448860"/>
          </a:xfrm>
          <a:custGeom>
            <a:avLst/>
            <a:gdLst>
              <a:gd name="connsiteX0" fmla="*/ 1590620 w 1961549"/>
              <a:gd name="connsiteY0" fmla="*/ 0 h 1905000"/>
              <a:gd name="connsiteX1" fmla="*/ 1961549 w 1961549"/>
              <a:gd name="connsiteY1" fmla="*/ 0 h 1905000"/>
              <a:gd name="connsiteX2" fmla="*/ 1961549 w 1961549"/>
              <a:gd name="connsiteY2" fmla="*/ 72918 h 1905000"/>
              <a:gd name="connsiteX3" fmla="*/ 0 w 1961549"/>
              <a:gd name="connsiteY3" fmla="*/ 0 h 1905000"/>
              <a:gd name="connsiteX4" fmla="*/ 661095 w 1961549"/>
              <a:gd name="connsiteY4" fmla="*/ 0 h 1905000"/>
              <a:gd name="connsiteX5" fmla="*/ 1124417 w 1961549"/>
              <a:gd name="connsiteY5" fmla="*/ 782854 h 1905000"/>
              <a:gd name="connsiteX6" fmla="*/ 1685891 w 1961549"/>
              <a:gd name="connsiteY6" fmla="*/ 895148 h 1905000"/>
              <a:gd name="connsiteX7" fmla="*/ 1961549 w 1961549"/>
              <a:gd name="connsiteY7" fmla="*/ 641993 h 1905000"/>
              <a:gd name="connsiteX8" fmla="*/ 1961549 w 1961549"/>
              <a:gd name="connsiteY8" fmla="*/ 1905000 h 1905000"/>
              <a:gd name="connsiteX9" fmla="*/ 0 w 1961549"/>
              <a:gd name="connsiteY9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1549" h="1905000">
                <a:moveTo>
                  <a:pt x="1590620" y="0"/>
                </a:moveTo>
                <a:lnTo>
                  <a:pt x="1961549" y="0"/>
                </a:lnTo>
                <a:lnTo>
                  <a:pt x="1961549" y="72918"/>
                </a:lnTo>
                <a:close/>
                <a:moveTo>
                  <a:pt x="0" y="0"/>
                </a:moveTo>
                <a:lnTo>
                  <a:pt x="661095" y="0"/>
                </a:lnTo>
                <a:lnTo>
                  <a:pt x="1124417" y="782854"/>
                </a:lnTo>
                <a:lnTo>
                  <a:pt x="1685891" y="895148"/>
                </a:lnTo>
                <a:lnTo>
                  <a:pt x="1961549" y="641993"/>
                </a:lnTo>
                <a:lnTo>
                  <a:pt x="1961549" y="1905000"/>
                </a:lnTo>
                <a:lnTo>
                  <a:pt x="0" y="1905000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E5B84F-6792-4782-9910-CE6B7C2702AC}"/>
              </a:ext>
            </a:extLst>
          </p:cNvPr>
          <p:cNvGrpSpPr/>
          <p:nvPr/>
        </p:nvGrpSpPr>
        <p:grpSpPr>
          <a:xfrm>
            <a:off x="657711" y="569481"/>
            <a:ext cx="2025307" cy="699074"/>
            <a:chOff x="657711" y="569481"/>
            <a:chExt cx="2025307" cy="699074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FA236E3-FDF0-4A36-BDA4-42ED1D901051}"/>
                </a:ext>
              </a:extLst>
            </p:cNvPr>
            <p:cNvSpPr/>
            <p:nvPr/>
          </p:nvSpPr>
          <p:spPr>
            <a:xfrm>
              <a:off x="657711" y="569481"/>
              <a:ext cx="230620" cy="230620"/>
            </a:xfrm>
            <a:custGeom>
              <a:avLst/>
              <a:gdLst>
                <a:gd name="connsiteX0" fmla="*/ 0 w 571500"/>
                <a:gd name="connsiteY0" fmla="*/ 495300 h 495300"/>
                <a:gd name="connsiteX1" fmla="*/ 0 w 571500"/>
                <a:gd name="connsiteY1" fmla="*/ 0 h 495300"/>
                <a:gd name="connsiteX2" fmla="*/ 571500 w 571500"/>
                <a:gd name="connsiteY2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495300">
                  <a:moveTo>
                    <a:pt x="0" y="495300"/>
                  </a:moveTo>
                  <a:lnTo>
                    <a:pt x="0" y="0"/>
                  </a:lnTo>
                  <a:lnTo>
                    <a:pt x="571500" y="0"/>
                  </a:lnTo>
                </a:path>
              </a:pathLst>
            </a:custGeom>
            <a:solidFill>
              <a:srgbClr val="6D1A23"/>
            </a:solidFill>
            <a:ln w="12700">
              <a:solidFill>
                <a:srgbClr val="002B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077C247-AD43-48FE-A391-578EFD14706D}"/>
                </a:ext>
              </a:extLst>
            </p:cNvPr>
            <p:cNvSpPr txBox="1"/>
            <p:nvPr/>
          </p:nvSpPr>
          <p:spPr>
            <a:xfrm>
              <a:off x="773022" y="683780"/>
              <a:ext cx="9224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标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7F441A3C-C789-457D-97E4-D29E67E21F7D}"/>
                </a:ext>
              </a:extLst>
            </p:cNvPr>
            <p:cNvSpPr/>
            <p:nvPr/>
          </p:nvSpPr>
          <p:spPr>
            <a:xfrm>
              <a:off x="1760590" y="805549"/>
              <a:ext cx="922428" cy="4205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虞美人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55DE32-972B-47FD-8F13-D874DACB9888}"/>
              </a:ext>
            </a:extLst>
          </p:cNvPr>
          <p:cNvGrpSpPr/>
          <p:nvPr/>
        </p:nvGrpSpPr>
        <p:grpSpPr>
          <a:xfrm>
            <a:off x="1608189" y="2364205"/>
            <a:ext cx="2028324" cy="2028324"/>
            <a:chOff x="1608189" y="2364205"/>
            <a:chExt cx="2028324" cy="2028324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24E15E0B-E7BE-4E68-912B-BA13454A6DAB}"/>
                </a:ext>
              </a:extLst>
            </p:cNvPr>
            <p:cNvSpPr/>
            <p:nvPr/>
          </p:nvSpPr>
          <p:spPr>
            <a:xfrm>
              <a:off x="1608189" y="2364205"/>
              <a:ext cx="2028324" cy="2028324"/>
            </a:xfrm>
            <a:custGeom>
              <a:avLst/>
              <a:gdLst>
                <a:gd name="connsiteX0" fmla="*/ 231529 w 2326106"/>
                <a:gd name="connsiteY0" fmla="*/ 0 h 2326106"/>
                <a:gd name="connsiteX1" fmla="*/ 2094576 w 2326106"/>
                <a:gd name="connsiteY1" fmla="*/ 0 h 2326106"/>
                <a:gd name="connsiteX2" fmla="*/ 2326106 w 2326106"/>
                <a:gd name="connsiteY2" fmla="*/ 231529 h 2326106"/>
                <a:gd name="connsiteX3" fmla="*/ 2326106 w 2326106"/>
                <a:gd name="connsiteY3" fmla="*/ 2094577 h 2326106"/>
                <a:gd name="connsiteX4" fmla="*/ 2094577 w 2326106"/>
                <a:gd name="connsiteY4" fmla="*/ 2326106 h 2326106"/>
                <a:gd name="connsiteX5" fmla="*/ 231528 w 2326106"/>
                <a:gd name="connsiteY5" fmla="*/ 2326106 h 2326106"/>
                <a:gd name="connsiteX6" fmla="*/ 0 w 2326106"/>
                <a:gd name="connsiteY6" fmla="*/ 2094577 h 2326106"/>
                <a:gd name="connsiteX7" fmla="*/ 0 w 2326106"/>
                <a:gd name="connsiteY7" fmla="*/ 231529 h 232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6106" h="2326106">
                  <a:moveTo>
                    <a:pt x="231529" y="0"/>
                  </a:moveTo>
                  <a:lnTo>
                    <a:pt x="2094576" y="0"/>
                  </a:lnTo>
                  <a:lnTo>
                    <a:pt x="2326106" y="231529"/>
                  </a:lnTo>
                  <a:lnTo>
                    <a:pt x="2326106" y="2094577"/>
                  </a:lnTo>
                  <a:lnTo>
                    <a:pt x="2094577" y="2326106"/>
                  </a:lnTo>
                  <a:lnTo>
                    <a:pt x="231528" y="2326106"/>
                  </a:lnTo>
                  <a:lnTo>
                    <a:pt x="0" y="2094577"/>
                  </a:lnTo>
                  <a:lnTo>
                    <a:pt x="0" y="231529"/>
                  </a:lnTo>
                  <a:close/>
                </a:path>
              </a:pathLst>
            </a:custGeom>
            <a:solidFill>
              <a:srgbClr val="6D1A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5886B3E9-89F7-4E90-BA4B-2E64B9B6A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189" y="2364205"/>
              <a:ext cx="2028324" cy="2028324"/>
            </a:xfrm>
            <a:custGeom>
              <a:avLst/>
              <a:gdLst>
                <a:gd name="connsiteX0" fmla="*/ 1014162 w 2028324"/>
                <a:gd name="connsiteY0" fmla="*/ 0 h 2028324"/>
                <a:gd name="connsiteX1" fmla="*/ 2028324 w 2028324"/>
                <a:gd name="connsiteY1" fmla="*/ 1014162 h 2028324"/>
                <a:gd name="connsiteX2" fmla="*/ 1014162 w 2028324"/>
                <a:gd name="connsiteY2" fmla="*/ 2028324 h 2028324"/>
                <a:gd name="connsiteX3" fmla="*/ 0 w 2028324"/>
                <a:gd name="connsiteY3" fmla="*/ 1014162 h 2028324"/>
                <a:gd name="connsiteX4" fmla="*/ 1014162 w 2028324"/>
                <a:gd name="connsiteY4" fmla="*/ 0 h 202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24" h="2028324">
                  <a:moveTo>
                    <a:pt x="1014162" y="0"/>
                  </a:moveTo>
                  <a:cubicBezTo>
                    <a:pt x="1574268" y="0"/>
                    <a:pt x="2028324" y="454056"/>
                    <a:pt x="2028324" y="1014162"/>
                  </a:cubicBezTo>
                  <a:cubicBezTo>
                    <a:pt x="2028324" y="1574268"/>
                    <a:pt x="1574268" y="2028324"/>
                    <a:pt x="1014162" y="2028324"/>
                  </a:cubicBezTo>
                  <a:cubicBezTo>
                    <a:pt x="454056" y="2028324"/>
                    <a:pt x="0" y="1574268"/>
                    <a:pt x="0" y="1014162"/>
                  </a:cubicBezTo>
                  <a:cubicBezTo>
                    <a:pt x="0" y="454056"/>
                    <a:pt x="454056" y="0"/>
                    <a:pt x="1014162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12860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2"/>
          <a:stretch/>
        </p:blipFill>
        <p:spPr>
          <a:xfrm>
            <a:off x="874388" y="0"/>
            <a:ext cx="4024533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9C17B7D1-6FC1-4E6A-B2F9-8A84F1A08E32}"/>
              </a:ext>
            </a:extLst>
          </p:cNvPr>
          <p:cNvGrpSpPr/>
          <p:nvPr/>
        </p:nvGrpSpPr>
        <p:grpSpPr>
          <a:xfrm>
            <a:off x="7752448" y="2837922"/>
            <a:ext cx="2954655" cy="4660755"/>
            <a:chOff x="1199248" y="2647422"/>
            <a:chExt cx="2954655" cy="466075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C40D0C3-22F3-460E-BC17-1B5BEE697B78}"/>
                </a:ext>
              </a:extLst>
            </p:cNvPr>
            <p:cNvSpPr txBox="1"/>
            <p:nvPr/>
          </p:nvSpPr>
          <p:spPr>
            <a:xfrm>
              <a:off x="1784023" y="3658854"/>
              <a:ext cx="1785104" cy="36493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春花秋月何时了？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往事知多少。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小楼昨夜又东风，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10000"/>
                    </a:srgb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故国不堪回首月明中。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083BCB0-2B19-400F-8F96-D17BAB6C3EE9}"/>
                </a:ext>
              </a:extLst>
            </p:cNvPr>
            <p:cNvSpPr txBox="1"/>
            <p:nvPr/>
          </p:nvSpPr>
          <p:spPr>
            <a:xfrm>
              <a:off x="1199248" y="2647422"/>
              <a:ext cx="29546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虞美人</a:t>
              </a: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D5DF29F3-08A9-4539-A28F-730CB5CAC6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39" y="1234025"/>
            <a:ext cx="1371072" cy="1229630"/>
          </a:xfrm>
          <a:custGeom>
            <a:avLst/>
            <a:gdLst>
              <a:gd name="connsiteX0" fmla="*/ 1533525 w 3067050"/>
              <a:gd name="connsiteY0" fmla="*/ 0 h 3067050"/>
              <a:gd name="connsiteX1" fmla="*/ 3067050 w 3067050"/>
              <a:gd name="connsiteY1" fmla="*/ 1533525 h 3067050"/>
              <a:gd name="connsiteX2" fmla="*/ 1533525 w 3067050"/>
              <a:gd name="connsiteY2" fmla="*/ 3067050 h 3067050"/>
              <a:gd name="connsiteX3" fmla="*/ 0 w 3067050"/>
              <a:gd name="connsiteY3" fmla="*/ 1533525 h 3067050"/>
              <a:gd name="connsiteX4" fmla="*/ 1533525 w 306705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050" h="3067050">
                <a:moveTo>
                  <a:pt x="1533525" y="0"/>
                </a:moveTo>
                <a:cubicBezTo>
                  <a:pt x="2380467" y="0"/>
                  <a:pt x="3067050" y="686583"/>
                  <a:pt x="3067050" y="1533525"/>
                </a:cubicBezTo>
                <a:cubicBezTo>
                  <a:pt x="3067050" y="2380467"/>
                  <a:pt x="2380467" y="3067050"/>
                  <a:pt x="1533525" y="3067050"/>
                </a:cubicBezTo>
                <a:cubicBezTo>
                  <a:pt x="686583" y="3067050"/>
                  <a:pt x="0" y="2380467"/>
                  <a:pt x="0" y="1533525"/>
                </a:cubicBezTo>
                <a:cubicBezTo>
                  <a:pt x="0" y="686583"/>
                  <a:pt x="686583" y="0"/>
                  <a:pt x="1533525" y="0"/>
                </a:cubicBezTo>
                <a:close/>
              </a:path>
            </a:pathLst>
          </a:custGeom>
        </p:spPr>
      </p:pic>
      <p:sp>
        <p:nvSpPr>
          <p:cNvPr id="2" name="菱形 1">
            <a:extLst>
              <a:ext uri="{FF2B5EF4-FFF2-40B4-BE49-F238E27FC236}">
                <a16:creationId xmlns:a16="http://schemas.microsoft.com/office/drawing/2014/main" id="{8A9D9ED1-DD81-4534-A204-06AB0449F3DE}"/>
              </a:ext>
            </a:extLst>
          </p:cNvPr>
          <p:cNvSpPr/>
          <p:nvPr/>
        </p:nvSpPr>
        <p:spPr>
          <a:xfrm>
            <a:off x="1404687" y="1423863"/>
            <a:ext cx="3104147" cy="4010275"/>
          </a:xfrm>
          <a:prstGeom prst="diamond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00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78893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26B3C51-3A02-427B-A36E-3B5FD0103E93}"/>
              </a:ext>
            </a:extLst>
          </p:cNvPr>
          <p:cNvGrpSpPr/>
          <p:nvPr/>
        </p:nvGrpSpPr>
        <p:grpSpPr>
          <a:xfrm>
            <a:off x="9161671" y="714375"/>
            <a:ext cx="1943100" cy="5429250"/>
            <a:chOff x="9161671" y="714375"/>
            <a:chExt cx="1943100" cy="542925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488EBBC-6685-4F9A-A50A-97184307F2ED}"/>
                </a:ext>
              </a:extLst>
            </p:cNvPr>
            <p:cNvGrpSpPr/>
            <p:nvPr/>
          </p:nvGrpSpPr>
          <p:grpSpPr>
            <a:xfrm>
              <a:off x="9161671" y="714375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79BF923-CB44-427A-9CB4-725ACC3EE6DE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25892D89-8BD1-4408-8A14-0BABBB10A98E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5B3E679-9FAD-4DB5-8DC6-8E6B95682D29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069D1BC-1282-4D34-A383-541E7930D6A5}"/>
                </a:ext>
              </a:extLst>
            </p:cNvPr>
            <p:cNvGrpSpPr/>
            <p:nvPr/>
          </p:nvGrpSpPr>
          <p:grpSpPr>
            <a:xfrm>
              <a:off x="9161671" y="1562100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5B3C4441-CCB5-4368-B059-BEA570580D4B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F93E03E9-814F-43D0-864D-9CCC6FC12B03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9C2480A-36E5-44AF-A1C1-DE1496AB38E6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94E24DB-9777-49C0-BCBD-A6F8478C773B}"/>
                </a:ext>
              </a:extLst>
            </p:cNvPr>
            <p:cNvGrpSpPr/>
            <p:nvPr/>
          </p:nvGrpSpPr>
          <p:grpSpPr>
            <a:xfrm>
              <a:off x="9161671" y="2409825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AEEC6F8F-B170-4C88-A23F-700FD4B39570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477DDB2-8032-4324-BCD8-EBA9C61B8D27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F2B93643-FC45-4BE6-AB53-6A1FAEC7B25C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997291F-637C-4EDE-B2DC-760B0B1162ED}"/>
                </a:ext>
              </a:extLst>
            </p:cNvPr>
            <p:cNvGrpSpPr/>
            <p:nvPr/>
          </p:nvGrpSpPr>
          <p:grpSpPr>
            <a:xfrm>
              <a:off x="9161671" y="3257550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49E2762-333F-4A49-A530-42A9BF3241FF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F7070508-0773-41E1-8CDE-68BD02551F1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299C8876-753F-4C53-B5EC-F411D4F6E715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242C0D-9E90-4EE2-A0EB-4A32FC7F3BFB}"/>
                </a:ext>
              </a:extLst>
            </p:cNvPr>
            <p:cNvGrpSpPr/>
            <p:nvPr/>
          </p:nvGrpSpPr>
          <p:grpSpPr>
            <a:xfrm>
              <a:off x="9161671" y="4105275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08C53CD0-E725-4033-9769-46399BFDA4FA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70DA40E-8E16-4BE9-9521-75F44CB3C52B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8B58EBA-39D7-4DD3-8D31-E6A806C6776F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4CE81BF-9840-448A-852E-E2EC2DC8BBD8}"/>
                </a:ext>
              </a:extLst>
            </p:cNvPr>
            <p:cNvGrpSpPr/>
            <p:nvPr/>
          </p:nvGrpSpPr>
          <p:grpSpPr>
            <a:xfrm>
              <a:off x="9161671" y="4953000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D1CF36D-F16B-44A2-97A0-9D49CDFC58A1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B5D97C7B-2478-4270-9B73-3651334A514D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630868EC-96EB-42CD-BB51-63E15A7D3308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750CF3F-7244-4C9D-837A-193929C37065}"/>
                </a:ext>
              </a:extLst>
            </p:cNvPr>
            <p:cNvGrpSpPr/>
            <p:nvPr/>
          </p:nvGrpSpPr>
          <p:grpSpPr>
            <a:xfrm>
              <a:off x="9161671" y="5800725"/>
              <a:ext cx="1943100" cy="342900"/>
              <a:chOff x="1295400" y="742950"/>
              <a:chExt cx="1943100" cy="342900"/>
            </a:xfrm>
            <a:solidFill>
              <a:schemeClr val="bg2">
                <a:lumMod val="25000"/>
                <a:alpha val="56000"/>
              </a:schemeClr>
            </a:solidFill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F52F5146-A32E-45C3-BD52-30DC933CE816}"/>
                  </a:ext>
                </a:extLst>
              </p:cNvPr>
              <p:cNvSpPr/>
              <p:nvPr/>
            </p:nvSpPr>
            <p:spPr>
              <a:xfrm>
                <a:off x="12954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EBC2907-ACB6-49E3-A3C7-F287C6B7C72A}"/>
                  </a:ext>
                </a:extLst>
              </p:cNvPr>
              <p:cNvSpPr/>
              <p:nvPr/>
            </p:nvSpPr>
            <p:spPr>
              <a:xfrm>
                <a:off x="20955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80F8372-7BB3-416A-B289-8D4136C6F5B0}"/>
                  </a:ext>
                </a:extLst>
              </p:cNvPr>
              <p:cNvSpPr/>
              <p:nvPr/>
            </p:nvSpPr>
            <p:spPr>
              <a:xfrm>
                <a:off x="2895600" y="742950"/>
                <a:ext cx="342900" cy="342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728E7C63-0EFA-4ACD-A656-201AF2AF428A}"/>
              </a:ext>
            </a:extLst>
          </p:cNvPr>
          <p:cNvSpPr/>
          <p:nvPr/>
        </p:nvSpPr>
        <p:spPr>
          <a:xfrm>
            <a:off x="2142622" y="2524000"/>
            <a:ext cx="1810001" cy="1810001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209BAA-DE8C-4820-AA38-EC71C3D9E69D}"/>
              </a:ext>
            </a:extLst>
          </p:cNvPr>
          <p:cNvSpPr txBox="1"/>
          <p:nvPr/>
        </p:nvSpPr>
        <p:spPr>
          <a:xfrm>
            <a:off x="2218823" y="2749718"/>
            <a:ext cx="1696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C6916EA-764F-44D1-80E6-0FE95FAB6F88}"/>
              </a:ext>
            </a:extLst>
          </p:cNvPr>
          <p:cNvGrpSpPr/>
          <p:nvPr/>
        </p:nvGrpSpPr>
        <p:grpSpPr>
          <a:xfrm>
            <a:off x="7377576" y="3971707"/>
            <a:ext cx="1165441" cy="2620767"/>
            <a:chOff x="7377576" y="3971707"/>
            <a:chExt cx="1165441" cy="262076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84FEC22-2E54-4596-926A-E7372B194C8C}"/>
                </a:ext>
              </a:extLst>
            </p:cNvPr>
            <p:cNvSpPr txBox="1"/>
            <p:nvPr/>
          </p:nvSpPr>
          <p:spPr>
            <a:xfrm>
              <a:off x="7377576" y="3971707"/>
              <a:ext cx="430887" cy="26207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江南好，风景旧曾谙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B32EEE6-8EDF-4F2D-9DC0-E829015503E9}"/>
                </a:ext>
              </a:extLst>
            </p:cNvPr>
            <p:cNvSpPr txBox="1"/>
            <p:nvPr/>
          </p:nvSpPr>
          <p:spPr>
            <a:xfrm>
              <a:off x="7742798" y="4271276"/>
              <a:ext cx="800219" cy="197304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醉江月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CCAC331F-1FF4-469B-B0B0-21B71902EE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314" y="1800007"/>
            <a:ext cx="2452001" cy="2452001"/>
          </a:xfrm>
          <a:custGeom>
            <a:avLst/>
            <a:gdLst>
              <a:gd name="connsiteX0" fmla="*/ 1065485 w 2130969"/>
              <a:gd name="connsiteY0" fmla="*/ 0 h 2130969"/>
              <a:gd name="connsiteX1" fmla="*/ 2130969 w 2130969"/>
              <a:gd name="connsiteY1" fmla="*/ 1065485 h 2130969"/>
              <a:gd name="connsiteX2" fmla="*/ 1065485 w 2130969"/>
              <a:gd name="connsiteY2" fmla="*/ 2130969 h 2130969"/>
              <a:gd name="connsiteX3" fmla="*/ 0 w 2130969"/>
              <a:gd name="connsiteY3" fmla="*/ 1065485 h 2130969"/>
              <a:gd name="connsiteX4" fmla="*/ 1065485 w 2130969"/>
              <a:gd name="connsiteY4" fmla="*/ 0 h 213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0969" h="2130969">
                <a:moveTo>
                  <a:pt x="1065485" y="0"/>
                </a:moveTo>
                <a:cubicBezTo>
                  <a:pt x="1653935" y="0"/>
                  <a:pt x="2130969" y="477034"/>
                  <a:pt x="2130969" y="1065485"/>
                </a:cubicBezTo>
                <a:cubicBezTo>
                  <a:pt x="2130969" y="1653935"/>
                  <a:pt x="1653935" y="2130969"/>
                  <a:pt x="1065485" y="2130969"/>
                </a:cubicBezTo>
                <a:cubicBezTo>
                  <a:pt x="477034" y="2130969"/>
                  <a:pt x="0" y="1653935"/>
                  <a:pt x="0" y="1065485"/>
                </a:cubicBezTo>
                <a:cubicBezTo>
                  <a:pt x="0" y="477034"/>
                  <a:pt x="477034" y="0"/>
                  <a:pt x="106548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773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5F483018-599E-4015-BB86-F6845AB72D7D}"/>
              </a:ext>
            </a:extLst>
          </p:cNvPr>
          <p:cNvSpPr/>
          <p:nvPr/>
        </p:nvSpPr>
        <p:spPr>
          <a:xfrm>
            <a:off x="895130" y="698373"/>
            <a:ext cx="5927194" cy="5073777"/>
          </a:xfrm>
          <a:prstGeom prst="rect">
            <a:avLst/>
          </a:prstGeom>
          <a:solidFill>
            <a:schemeClr val="bg1">
              <a:lumMod val="8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32D975-11DA-4BEB-B79C-F9975023FBD6}"/>
              </a:ext>
            </a:extLst>
          </p:cNvPr>
          <p:cNvSpPr txBox="1"/>
          <p:nvPr/>
        </p:nvSpPr>
        <p:spPr>
          <a:xfrm>
            <a:off x="895129" y="940308"/>
            <a:ext cx="5946243" cy="2345817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大江东去，浪淘尽，千古风流人物。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故垒西边，人道是，三国周郎赤壁。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乱石穿空，惊涛拍岸，卷起千堆雪。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江山如画，一时多少豪杰。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遥想公瑾当年，小乔初嫁了，雄姿英发。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羽扇纶巾，谈笑间，樯橹灰飞烟灭。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故国神游，多情应笑我，早生华发。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人生如梦，一尊还酹江月。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E02EF71-8F03-4BA5-AA1D-2A5235D779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97" y="716416"/>
            <a:ext cx="1314450" cy="1314450"/>
          </a:xfrm>
          <a:custGeom>
            <a:avLst/>
            <a:gdLst>
              <a:gd name="connsiteX0" fmla="*/ 1112383 w 2224766"/>
              <a:gd name="connsiteY0" fmla="*/ 0 h 2224766"/>
              <a:gd name="connsiteX1" fmla="*/ 2224766 w 2224766"/>
              <a:gd name="connsiteY1" fmla="*/ 1112383 h 2224766"/>
              <a:gd name="connsiteX2" fmla="*/ 1112383 w 2224766"/>
              <a:gd name="connsiteY2" fmla="*/ 2224766 h 2224766"/>
              <a:gd name="connsiteX3" fmla="*/ 0 w 2224766"/>
              <a:gd name="connsiteY3" fmla="*/ 1112383 h 2224766"/>
              <a:gd name="connsiteX4" fmla="*/ 1112383 w 2224766"/>
              <a:gd name="connsiteY4" fmla="*/ 0 h 222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4766" h="2224766">
                <a:moveTo>
                  <a:pt x="1112383" y="0"/>
                </a:moveTo>
                <a:cubicBezTo>
                  <a:pt x="1726735" y="0"/>
                  <a:pt x="2224766" y="498031"/>
                  <a:pt x="2224766" y="1112383"/>
                </a:cubicBezTo>
                <a:cubicBezTo>
                  <a:pt x="2224766" y="1726735"/>
                  <a:pt x="1726735" y="2224766"/>
                  <a:pt x="1112383" y="2224766"/>
                </a:cubicBezTo>
                <a:cubicBezTo>
                  <a:pt x="498031" y="2224766"/>
                  <a:pt x="0" y="1726735"/>
                  <a:pt x="0" y="1112383"/>
                </a:cubicBezTo>
                <a:cubicBezTo>
                  <a:pt x="0" y="498031"/>
                  <a:pt x="498031" y="0"/>
                  <a:pt x="1112383" y="0"/>
                </a:cubicBezTo>
                <a:close/>
              </a:path>
            </a:pathLst>
          </a:cu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C697ABD-C72A-4A8A-A18B-BD2A90268B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97" y="3632350"/>
            <a:ext cx="1314450" cy="1314450"/>
          </a:xfrm>
          <a:custGeom>
            <a:avLst/>
            <a:gdLst>
              <a:gd name="connsiteX0" fmla="*/ 1112383 w 2224766"/>
              <a:gd name="connsiteY0" fmla="*/ 0 h 2224766"/>
              <a:gd name="connsiteX1" fmla="*/ 2224766 w 2224766"/>
              <a:gd name="connsiteY1" fmla="*/ 1112383 h 2224766"/>
              <a:gd name="connsiteX2" fmla="*/ 1112383 w 2224766"/>
              <a:gd name="connsiteY2" fmla="*/ 2224766 h 2224766"/>
              <a:gd name="connsiteX3" fmla="*/ 0 w 2224766"/>
              <a:gd name="connsiteY3" fmla="*/ 1112383 h 2224766"/>
              <a:gd name="connsiteX4" fmla="*/ 1112383 w 2224766"/>
              <a:gd name="connsiteY4" fmla="*/ 0 h 2224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4766" h="2224766">
                <a:moveTo>
                  <a:pt x="1112383" y="0"/>
                </a:moveTo>
                <a:cubicBezTo>
                  <a:pt x="1726735" y="0"/>
                  <a:pt x="2224766" y="498031"/>
                  <a:pt x="2224766" y="1112383"/>
                </a:cubicBezTo>
                <a:cubicBezTo>
                  <a:pt x="2224766" y="1726735"/>
                  <a:pt x="1726735" y="2224766"/>
                  <a:pt x="1112383" y="2224766"/>
                </a:cubicBezTo>
                <a:cubicBezTo>
                  <a:pt x="498031" y="2224766"/>
                  <a:pt x="0" y="1726735"/>
                  <a:pt x="0" y="1112383"/>
                </a:cubicBezTo>
                <a:cubicBezTo>
                  <a:pt x="0" y="498031"/>
                  <a:pt x="498031" y="0"/>
                  <a:pt x="1112383" y="0"/>
                </a:cubicBezTo>
                <a:close/>
              </a:path>
            </a:pathLst>
          </a:cu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F6B8C947-0ABD-4420-8711-587B0A366C20}"/>
              </a:ext>
            </a:extLst>
          </p:cNvPr>
          <p:cNvSpPr txBox="1"/>
          <p:nvPr/>
        </p:nvSpPr>
        <p:spPr>
          <a:xfrm>
            <a:off x="7452873" y="2094515"/>
            <a:ext cx="3897498" cy="910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大江东去，浪淘尽，千古风流人物。故垒西边，人道是，三国周郎赤壁。乱石穿空，惊涛拍岸，卷起千堆雪。江山如画，一时多少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A3C4EF-F925-4F29-86C0-6113D01B2CDE}"/>
              </a:ext>
            </a:extLst>
          </p:cNvPr>
          <p:cNvSpPr txBox="1"/>
          <p:nvPr/>
        </p:nvSpPr>
        <p:spPr>
          <a:xfrm>
            <a:off x="7335144" y="5120573"/>
            <a:ext cx="4132956" cy="908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遥想公瑾当年，小乔初嫁了，雄姿英发。羽扇纶巾，谈笑间，樯橹灰飞烟灭。故国神游，多情应笑我，早生华发。人生如梦，一尊还酹江月。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47" y="2893140"/>
            <a:ext cx="5876925" cy="282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9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25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25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25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25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31893DF-5E8C-4CB9-9400-10BBCBB63C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952500" y="2645419"/>
            <a:ext cx="2358000" cy="2358000"/>
          </a:xfrm>
          <a:custGeom>
            <a:avLst/>
            <a:gdLst>
              <a:gd name="connsiteX0" fmla="*/ 0 w 2381250"/>
              <a:gd name="connsiteY0" fmla="*/ 0 h 2357291"/>
              <a:gd name="connsiteX1" fmla="*/ 2381250 w 2381250"/>
              <a:gd name="connsiteY1" fmla="*/ 0 h 2357291"/>
              <a:gd name="connsiteX2" fmla="*/ 2381250 w 2381250"/>
              <a:gd name="connsiteY2" fmla="*/ 2357291 h 2357291"/>
              <a:gd name="connsiteX3" fmla="*/ 0 w 2381250"/>
              <a:gd name="connsiteY3" fmla="*/ 2357291 h 235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250" h="2357291">
                <a:moveTo>
                  <a:pt x="0" y="0"/>
                </a:moveTo>
                <a:lnTo>
                  <a:pt x="2381250" y="0"/>
                </a:lnTo>
                <a:lnTo>
                  <a:pt x="2381250" y="2357291"/>
                </a:lnTo>
                <a:lnTo>
                  <a:pt x="0" y="2357291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EB9BCC-404B-426E-B554-B4E236D5F8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3" r="12592"/>
          <a:stretch/>
        </p:blipFill>
        <p:spPr>
          <a:xfrm>
            <a:off x="3523920" y="2646421"/>
            <a:ext cx="2358000" cy="23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BCC76CA-266A-4C79-99C4-4447DF025F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" b="992"/>
          <a:stretch/>
        </p:blipFill>
        <p:spPr>
          <a:xfrm>
            <a:off x="8779314" y="2669806"/>
            <a:ext cx="2358000" cy="23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1054EB89-32EC-4AD1-AFE9-DAFA3C0603DC}"/>
              </a:ext>
            </a:extLst>
          </p:cNvPr>
          <p:cNvGrpSpPr/>
          <p:nvPr/>
        </p:nvGrpSpPr>
        <p:grpSpPr>
          <a:xfrm>
            <a:off x="6147065" y="1957876"/>
            <a:ext cx="2381250" cy="3638550"/>
            <a:chOff x="6147065" y="1957876"/>
            <a:chExt cx="2381250" cy="36385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6470F60-90C7-4887-AFBC-DE1003B9825B}"/>
                </a:ext>
              </a:extLst>
            </p:cNvPr>
            <p:cNvSpPr/>
            <p:nvPr/>
          </p:nvSpPr>
          <p:spPr>
            <a:xfrm>
              <a:off x="6147065" y="1957876"/>
              <a:ext cx="2381250" cy="3638550"/>
            </a:xfrm>
            <a:prstGeom prst="rect">
              <a:avLst/>
            </a:prstGeom>
            <a:solidFill>
              <a:srgbClr val="6D1A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3F58916-E25F-486F-B41D-5EDE316FA0F3}"/>
                </a:ext>
              </a:extLst>
            </p:cNvPr>
            <p:cNvSpPr/>
            <p:nvPr/>
          </p:nvSpPr>
          <p:spPr>
            <a:xfrm>
              <a:off x="6347675" y="3159820"/>
              <a:ext cx="1980029" cy="1723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遥想公瑾当年，小乔初嫁了，雄姿英发。羽扇纶巾，谈笑间，樯橹灰飞烟灭。故国神游，多情应笑我，早生华发。人生如梦，一尊还酹江月。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B57800E-C5A7-4E32-8D7C-CE5E9D06FD97}"/>
                </a:ext>
              </a:extLst>
            </p:cNvPr>
            <p:cNvSpPr/>
            <p:nvPr/>
          </p:nvSpPr>
          <p:spPr>
            <a:xfrm>
              <a:off x="6337600" y="2645419"/>
              <a:ext cx="1980029" cy="403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念奴娇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8AFD4B25-CC5C-4ADB-A976-9E5C5924A3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737" y="168442"/>
            <a:ext cx="5175515" cy="308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7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江南风光大气中国风PPT模板"/>
  <p:tag name="ISPRING_FIRST_PUBLISH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1408</Words>
  <Application>Microsoft Office PowerPoint</Application>
  <PresentationFormat>宽屏</PresentationFormat>
  <Paragraphs>134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楷体</vt:lpstr>
      <vt:lpstr>等线</vt:lpstr>
      <vt:lpstr>等线 Light</vt:lpstr>
      <vt:lpstr>微软雅黑 Light</vt:lpstr>
      <vt:lpstr>方正清刻本悦宋简体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江南风光大气中国风PPT模板</dc:title>
  <dc:creator>Windows 用户</dc:creator>
  <cp:lastModifiedBy>Arthas</cp:lastModifiedBy>
  <cp:revision>21</cp:revision>
  <dcterms:created xsi:type="dcterms:W3CDTF">2018-09-11T05:26:57Z</dcterms:created>
  <dcterms:modified xsi:type="dcterms:W3CDTF">2019-08-19T08:16:21Z</dcterms:modified>
</cp:coreProperties>
</file>